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DE729-B5E3-4093-8859-3D1FC26ADF76}" type="datetimeFigureOut">
              <a:rPr lang="en-GB" smtClean="0"/>
              <a:pPr/>
              <a:t>12/11/2010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7B7C6-D7EF-4A86-86CF-8E64CA3EAEA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9815-4883-4552-8678-EC3756F70873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955C-9504-47C8-B578-0D238B6D741C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AEE-97B8-4BF4-8F9D-98A8E510AA36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FAD2-48B9-4EF8-81C4-52FC7A923019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284C-6794-4749-80E9-C3B64F07440F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847F-B972-4C31-A92F-5DD6ECE820B1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F0C68-BF05-4532-BCAC-7213756A9E4D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46B37-AD5B-4B8E-84EE-0655A0D86F30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94936-6943-4654-9E64-B680AF9DF06F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C277-31AA-4032-9A72-99032A0D7943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80B6-B630-4208-9E52-088111E440F8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EF43-5BCD-4DA8-A2DC-F082B3E0514D}" type="datetime1">
              <a:rPr lang="en-GB" smtClean="0"/>
              <a:pPr/>
              <a:t>12/11/2010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Japanese 1, Term 1, Nov 2010 Hiragana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Japanese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Live Classroom</a:t>
            </a:r>
          </a:p>
          <a:p>
            <a:r>
              <a:rPr lang="en-US" dirty="0" smtClean="0"/>
              <a:t>Nov 2010</a:t>
            </a:r>
          </a:p>
          <a:p>
            <a:r>
              <a:rPr lang="en-US" dirty="0" smtClean="0"/>
              <a:t>Hiragana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2200" y="6356350"/>
            <a:ext cx="4038600" cy="365125"/>
          </a:xfrm>
        </p:spPr>
        <p:txBody>
          <a:bodyPr/>
          <a:lstStyle/>
          <a:p>
            <a:r>
              <a:rPr lang="en-GB" dirty="0" smtClean="0"/>
              <a:t>Japanese 1, Term 1, Nov 2010 Hiragana Katsuko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1. </a:t>
            </a:r>
            <a:r>
              <a:rPr lang="ja-JP" altLang="en-US" smtClean="0"/>
              <a:t>たいがく</a:t>
            </a:r>
            <a:r>
              <a:rPr lang="en-US" altLang="ja-JP" dirty="0" smtClean="0"/>
              <a:t>		University</a:t>
            </a:r>
          </a:p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2. </a:t>
            </a:r>
            <a:r>
              <a:rPr lang="ja-JP" altLang="en-US" smtClean="0"/>
              <a:t>か</a:t>
            </a:r>
            <a:r>
              <a:rPr lang="ja-JP" altLang="en-US"/>
              <a:t>んご</a:t>
            </a:r>
            <a:r>
              <a:rPr lang="ja-JP" altLang="en-US" smtClean="0"/>
              <a:t>く</a:t>
            </a:r>
            <a:r>
              <a:rPr lang="en-US" altLang="ja-JP" dirty="0" smtClean="0"/>
              <a:t>		Korea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3. </a:t>
            </a:r>
            <a:r>
              <a:rPr lang="ja-JP" altLang="en-US"/>
              <a:t>ぱ</a:t>
            </a:r>
            <a:r>
              <a:rPr lang="ja-JP" altLang="en-US" smtClean="0"/>
              <a:t>んごはん</a:t>
            </a:r>
            <a:r>
              <a:rPr lang="en-US" altLang="ja-JP" dirty="0" smtClean="0"/>
              <a:t>	dinner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4. </a:t>
            </a:r>
            <a:r>
              <a:rPr lang="ja-JP" altLang="en-US" smtClean="0"/>
              <a:t>さんほん</a:t>
            </a:r>
            <a:r>
              <a:rPr lang="en-US" altLang="ja-JP" dirty="0" smtClean="0"/>
              <a:t>	3 long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3733800" cy="365125"/>
          </a:xfrm>
        </p:spPr>
        <p:txBody>
          <a:bodyPr/>
          <a:lstStyle/>
          <a:p>
            <a:r>
              <a:rPr lang="en-GB" dirty="0" smtClean="0"/>
              <a:t>Japanese 1, Term 1, Nov 2010 Hiragana Katsuko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mtClean="0"/>
              <a:t>ゆうびんきよく</a:t>
            </a:r>
            <a:r>
              <a:rPr lang="en-US" altLang="ja-JP" dirty="0" smtClean="0"/>
              <a:t>	post office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かいさゃ</a:t>
            </a:r>
            <a:r>
              <a:rPr lang="en-US" altLang="ja-JP" dirty="0" smtClean="0"/>
              <a:t>	</a:t>
            </a:r>
            <a:r>
              <a:rPr lang="en-US" altLang="ja-JP" dirty="0" smtClean="0"/>
              <a:t>	company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3</a:t>
            </a:r>
            <a:r>
              <a:rPr lang="en-US" altLang="ja-JP" dirty="0" smtClean="0"/>
              <a:t>. </a:t>
            </a:r>
            <a:r>
              <a:rPr lang="ja-JP" altLang="en-US" smtClean="0"/>
              <a:t>じし</a:t>
            </a:r>
            <a:r>
              <a:rPr lang="en-US" altLang="ja-JP" dirty="0" smtClean="0"/>
              <a:t>	</a:t>
            </a:r>
            <a:r>
              <a:rPr lang="en-US" altLang="ja-JP" dirty="0" smtClean="0"/>
              <a:t>		Korea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>4. </a:t>
            </a:r>
            <a:r>
              <a:rPr lang="ja-JP" altLang="en-US" smtClean="0"/>
              <a:t>きゅ</a:t>
            </a:r>
            <a:r>
              <a:rPr lang="ja-JP" altLang="en-US" sz="2800" smtClean="0"/>
              <a:t>う</a:t>
            </a:r>
            <a:r>
              <a:rPr lang="en-GB" altLang="ja-JP" sz="2800" dirty="0" smtClean="0"/>
              <a:t>			9</a:t>
            </a:r>
            <a:endParaRPr lang="en-US" altLang="ja-JP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00200" y="3505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/>
              <a:t>よ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き</a:t>
            </a:r>
            <a:r>
              <a:rPr lang="ja-JP" altLang="en-US" smtClean="0"/>
              <a:t>て</a:t>
            </a:r>
            <a:r>
              <a:rPr lang="en-GB" altLang="ja-JP" dirty="0" smtClean="0"/>
              <a:t>		sta</a:t>
            </a:r>
            <a:r>
              <a:rPr lang="en-GB" altLang="ja-JP" dirty="0" smtClean="0"/>
              <a:t>mp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みつっ</a:t>
            </a:r>
            <a:r>
              <a:rPr lang="en-US" altLang="ja-JP" dirty="0" smtClean="0"/>
              <a:t>	</a:t>
            </a:r>
            <a:r>
              <a:rPr lang="en-US" altLang="ja-JP" dirty="0" smtClean="0"/>
              <a:t>	3 items</a:t>
            </a:r>
            <a:endParaRPr lang="en-US" altLang="ja-JP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ぎん</a:t>
            </a:r>
            <a:r>
              <a:rPr lang="ja-JP" altLang="en-US" smtClean="0"/>
              <a:t>こ</a:t>
            </a:r>
            <a:r>
              <a:rPr lang="en-GB" altLang="ja-JP" dirty="0" smtClean="0"/>
              <a:t>		bank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とおきょ</a:t>
            </a:r>
            <a:r>
              <a:rPr lang="ja-JP" altLang="en-US" smtClean="0"/>
              <a:t>う</a:t>
            </a:r>
            <a:r>
              <a:rPr lang="en-GB" altLang="ja-JP" dirty="0" smtClean="0"/>
              <a:t>	</a:t>
            </a:r>
            <a:r>
              <a:rPr lang="en-US" altLang="ja-JP" dirty="0" smtClean="0"/>
              <a:t>Tokyo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と</a:t>
            </a:r>
            <a:r>
              <a:rPr lang="ja-JP" altLang="en-US" smtClean="0"/>
              <a:t>う</a:t>
            </a:r>
            <a:r>
              <a:rPr lang="en-GB" altLang="ja-JP" dirty="0" smtClean="0"/>
              <a:t>		10 items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おきい</a:t>
            </a:r>
            <a:r>
              <a:rPr lang="en-US" altLang="ja-JP" dirty="0" smtClean="0"/>
              <a:t>		big</a:t>
            </a: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にほんぢ</a:t>
            </a:r>
            <a:r>
              <a:rPr lang="ja-JP" altLang="en-US" smtClean="0"/>
              <a:t>ん</a:t>
            </a:r>
            <a:r>
              <a:rPr lang="en-US" altLang="ja-JP" dirty="0" smtClean="0"/>
              <a:t>		Japanese person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 smtClean="0"/>
              <a:t>これお　ください。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ja-JP" altLang="en-US"/>
              <a:t>わたし</a:t>
            </a:r>
            <a:r>
              <a:rPr lang="ja-JP" altLang="en-US" smtClean="0"/>
              <a:t>わ　がくせいでわ　ありません。</a:t>
            </a: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200000"/>
              </a:lnSpc>
              <a:buNone/>
            </a:pPr>
            <a:endParaRPr lang="en-US" altLang="ja-JP" smtClean="0"/>
          </a:p>
          <a:p>
            <a:pPr marL="514350" indent="-514350" algn="ctr">
              <a:lnSpc>
                <a:spcPct val="200000"/>
              </a:lnSpc>
              <a:buNone/>
            </a:pPr>
            <a:r>
              <a:rPr lang="ja-JP" altLang="en-US" smtClean="0"/>
              <a:t>おわりです。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None/>
            </a:pP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Hiragana Katsuko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130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Japanese 1</vt:lpstr>
      <vt:lpstr>Find errors 1</vt:lpstr>
      <vt:lpstr>Find errors 2</vt:lpstr>
      <vt:lpstr>Find errors 3</vt:lpstr>
      <vt:lpstr>Find errors 4</vt:lpstr>
      <vt:lpstr>Find errors 5</vt:lpstr>
      <vt:lpstr>End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lcsgaq</dc:creator>
  <cp:lastModifiedBy>Katsuko</cp:lastModifiedBy>
  <cp:revision>3</cp:revision>
  <dcterms:created xsi:type="dcterms:W3CDTF">2010-11-12T13:55:30Z</dcterms:created>
  <dcterms:modified xsi:type="dcterms:W3CDTF">2010-11-12T15:28:54Z</dcterms:modified>
</cp:coreProperties>
</file>