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60" r:id="rId4"/>
    <p:sldId id="258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14" d="100"/>
          <a:sy n="114" d="100"/>
        </p:scale>
        <p:origin x="-918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altLang="ko-KR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ko-KR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0A98AF03-7270-45C2-A683-C5E353EF01A5}" type="datetime4">
              <a:rPr lang="en-US" smtClean="0"/>
              <a:pPr/>
              <a:t>January 22, 2014</a:t>
            </a:fld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B37D5FE-740C-46F5-801A-FA5477D9711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B5AFD-D735-4504-A039-ADEBB6448D55}" type="datetime4">
              <a:rPr lang="en-US" smtClean="0"/>
              <a:pPr/>
              <a:t>January 22,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altLang="ko-KR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C8118-FB93-4E87-B380-0175F2FE2167}" type="datetime4">
              <a:rPr lang="en-US" smtClean="0"/>
              <a:pPr/>
              <a:t>January 22,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93482-8E69-40F7-BCAD-5662A6CADB27}" type="datetime4">
              <a:rPr lang="en-US" smtClean="0"/>
              <a:pPr/>
              <a:t>January 22,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altLang="ko-KR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7EAE1-CAAC-4AEF-919E-158692B1E55E}" type="datetime4">
              <a:rPr lang="en-US" smtClean="0"/>
              <a:pPr/>
              <a:t>January 22,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5A706-D8F2-4D1A-855A-CADC92600C26}" type="datetime4">
              <a:rPr lang="en-US" smtClean="0"/>
              <a:pPr/>
              <a:t>January 22, 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4F123-1704-49AC-9D15-C4B1462B8014}" type="datetime4">
              <a:rPr lang="en-US" smtClean="0"/>
              <a:pPr/>
              <a:t>January 22, 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27EC2-47FB-48A1-8644-C8A81DDAA119}" type="datetime4">
              <a:rPr lang="en-US" smtClean="0"/>
              <a:pPr/>
              <a:t>January 22, 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EC3ED-7435-49F9-84C8-03CCA2F8DEDB}" type="datetime4">
              <a:rPr lang="en-US" smtClean="0"/>
              <a:pPr/>
              <a:t>January 22, 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49BF1-FCD3-4395-8FF6-0047AF66228E}" type="datetime4">
              <a:rPr lang="en-US" smtClean="0"/>
              <a:pPr/>
              <a:t>January 22, 2014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altLang="ko-KR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altLang="ko-KR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61222-2C8B-4501-BE87-6797EC025925}" type="datetime4">
              <a:rPr lang="en-US" smtClean="0"/>
              <a:pPr/>
              <a:t>January 22, 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altLang="ko-KR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16C01193-8287-4834-A286-6B880643E934}" type="datetime4">
              <a:rPr lang="en-US" smtClean="0"/>
              <a:pPr/>
              <a:t>January 22,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450378" cy="1702160"/>
          </a:xfrm>
        </p:spPr>
        <p:txBody>
          <a:bodyPr>
            <a:normAutofit fontScale="90000"/>
          </a:bodyPr>
          <a:lstStyle/>
          <a:p>
            <a:r>
              <a:rPr lang="ko-KR" altLang="en-US" sz="4000" dirty="0"/>
              <a:t>韓国の整形文化</a:t>
            </a:r>
            <a:r>
              <a:rPr lang="ko-KR" altLang="en-US" dirty="0"/>
              <a:t/>
            </a:r>
            <a:br>
              <a:rPr lang="ko-KR" alt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8613" y="4970531"/>
            <a:ext cx="1944555" cy="711178"/>
          </a:xfrm>
        </p:spPr>
        <p:txBody>
          <a:bodyPr>
            <a:noAutofit/>
          </a:bodyPr>
          <a:lstStyle/>
          <a:p>
            <a:r>
              <a:rPr lang="ja-JP" altLang="en-US" sz="2000" dirty="0" smtClean="0"/>
              <a:t>ヘビンキム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6455880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ko-KR" altLang="en-US" sz="4400" dirty="0"/>
              <a:t>韓国の整形文化</a:t>
            </a:r>
            <a:br>
              <a:rPr lang="ko-KR" altLang="en-US" sz="4400" dirty="0"/>
            </a:b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sz="3600" dirty="0"/>
              <a:t>一つの文化 </a:t>
            </a:r>
            <a:r>
              <a:rPr lang="ja-JP" altLang="en-US" sz="3600" dirty="0" smtClean="0"/>
              <a:t>。</a:t>
            </a:r>
            <a:endParaRPr lang="en-US" altLang="ko-KR" sz="3600" dirty="0" smtClean="0"/>
          </a:p>
          <a:p>
            <a:r>
              <a:rPr lang="ko-KR" altLang="en-US" sz="3600" dirty="0"/>
              <a:t>昔とは</a:t>
            </a:r>
            <a:r>
              <a:rPr lang="ko-KR" altLang="en-US" sz="3600" dirty="0" smtClean="0"/>
              <a:t>違</a:t>
            </a:r>
            <a:r>
              <a:rPr lang="ja-JP" altLang="en-US" sz="3600" dirty="0" smtClean="0"/>
              <a:t>う。</a:t>
            </a:r>
            <a:endParaRPr lang="en-US" altLang="ja-JP" sz="3600" dirty="0" smtClean="0"/>
          </a:p>
          <a:p>
            <a:r>
              <a:rPr lang="ko-KR" altLang="en-US" sz="3600" dirty="0" smtClean="0"/>
              <a:t>簡</a:t>
            </a:r>
            <a:r>
              <a:rPr lang="ko-KR" altLang="en-US" sz="3600" dirty="0"/>
              <a:t>単に整形をす</a:t>
            </a:r>
            <a:r>
              <a:rPr lang="ko-KR" altLang="en-US" sz="3600" dirty="0" smtClean="0"/>
              <a:t>る</a:t>
            </a:r>
            <a:r>
              <a:rPr lang="ja-JP" altLang="en-US" sz="3600" dirty="0" smtClean="0"/>
              <a:t>。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962834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40264" y="682706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ja-JP" altLang="en-US" sz="4400" dirty="0"/>
              <a:t>整形ブーム</a:t>
            </a:r>
            <a:endParaRPr lang="en-US" sz="4400" dirty="0"/>
          </a:p>
        </p:txBody>
      </p:sp>
      <p:pic>
        <p:nvPicPr>
          <p:cNvPr id="7" name="Content Placeholder 6" descr="압구정.jpg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78" r="13278"/>
          <a:stretch>
            <a:fillRect/>
          </a:stretch>
        </p:blipFill>
        <p:spPr/>
      </p:pic>
      <p:pic>
        <p:nvPicPr>
          <p:cNvPr id="8" name="Content Placeholder 7" descr="압구정2.jpg"/>
          <p:cNvPicPr>
            <a:picLocks noGrp="1" noChangeAspect="1"/>
          </p:cNvPicPr>
          <p:nvPr>
            <p:ph sz="quarter" idx="14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76" b="17553"/>
          <a:stretch/>
        </p:blipFill>
        <p:spPr/>
      </p:pic>
    </p:spTree>
    <p:extLst>
      <p:ext uri="{BB962C8B-B14F-4D97-AF65-F5344CB8AC3E}">
        <p14:creationId xmlns:p14="http://schemas.microsoft.com/office/powerpoint/2010/main" val="40541155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745426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ja-JP" altLang="en-US" sz="4400" dirty="0"/>
              <a:t>韓国の容姿至上主義</a:t>
            </a:r>
            <a:r>
              <a:rPr lang="ko-KR" altLang="en-US" sz="4400" dirty="0"/>
              <a:t> </a:t>
            </a:r>
            <a:endParaRPr lang="en-US" sz="4400" dirty="0"/>
          </a:p>
        </p:txBody>
      </p:sp>
      <p:pic>
        <p:nvPicPr>
          <p:cNvPr id="4" name="Content Placeholder 3" descr="한예슬.jp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28" b="13155"/>
          <a:stretch/>
        </p:blipFill>
        <p:spPr/>
      </p:pic>
    </p:spTree>
    <p:extLst>
      <p:ext uri="{BB962C8B-B14F-4D97-AF65-F5344CB8AC3E}">
        <p14:creationId xmlns:p14="http://schemas.microsoft.com/office/powerpoint/2010/main" val="42800508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43490" y="463188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ja-JP" altLang="en-US" sz="4400" dirty="0"/>
              <a:t>幸せ</a:t>
            </a:r>
            <a:r>
              <a:rPr lang="ja-JP" altLang="en-US" sz="4400" dirty="0" smtClean="0"/>
              <a:t>になる？</a:t>
            </a:r>
            <a:endParaRPr lang="en-US" sz="4400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667226" y="2909269"/>
            <a:ext cx="3419856" cy="3493008"/>
          </a:xfrm>
        </p:spPr>
        <p:txBody>
          <a:bodyPr>
            <a:normAutofit/>
          </a:bodyPr>
          <a:lstStyle/>
          <a:p>
            <a:r>
              <a:rPr lang="ja-JP" altLang="en-US" sz="2800" dirty="0" smtClean="0"/>
              <a:t>顔で</a:t>
            </a:r>
            <a:r>
              <a:rPr lang="ja-JP" altLang="en-US" sz="2800" dirty="0"/>
              <a:t>人</a:t>
            </a:r>
            <a:r>
              <a:rPr lang="ja-JP" altLang="en-US" sz="2800" dirty="0" smtClean="0"/>
              <a:t>を差別する。</a:t>
            </a:r>
            <a:endParaRPr lang="en-US" altLang="ja-JP" sz="2800" dirty="0" smtClean="0"/>
          </a:p>
          <a:p>
            <a:r>
              <a:rPr lang="ja-JP" altLang="en-US" sz="2800" dirty="0" smtClean="0"/>
              <a:t>極端</a:t>
            </a:r>
            <a:r>
              <a:rPr lang="ja-JP" altLang="en-US" sz="2800" dirty="0"/>
              <a:t>な選択が容易に</a:t>
            </a:r>
            <a:r>
              <a:rPr lang="ja-JP" altLang="en-US" sz="2800" dirty="0" smtClean="0"/>
              <a:t>なる。</a:t>
            </a:r>
            <a:endParaRPr lang="en-US" sz="2800" dirty="0"/>
          </a:p>
        </p:txBody>
      </p:sp>
      <p:pic>
        <p:nvPicPr>
          <p:cNvPr id="7" name="Content Placeholder 6" descr="성형.jpg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16" r="10216"/>
          <a:stretch>
            <a:fillRect/>
          </a:stretch>
        </p:blipFill>
        <p:spPr>
          <a:xfrm>
            <a:off x="4283760" y="1944309"/>
            <a:ext cx="3781248" cy="3862130"/>
          </a:xfrm>
        </p:spPr>
      </p:pic>
    </p:spTree>
    <p:extLst>
      <p:ext uri="{BB962C8B-B14F-4D97-AF65-F5344CB8AC3E}">
        <p14:creationId xmlns:p14="http://schemas.microsoft.com/office/powerpoint/2010/main" val="239425728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Austin.thmx</Template>
  <TotalTime>18</TotalTime>
  <Words>55</Words>
  <Application>Microsoft Office PowerPoint</Application>
  <PresentationFormat>On-screen Show (4:3)</PresentationFormat>
  <Paragraphs>11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Austin</vt:lpstr>
      <vt:lpstr>韓国の整形文化 </vt:lpstr>
      <vt:lpstr>韓国の整形文化 </vt:lpstr>
      <vt:lpstr>整形ブーム</vt:lpstr>
      <vt:lpstr>韓国の容姿至上主義 </vt:lpstr>
      <vt:lpstr>幸せになる？</vt:lpstr>
    </vt:vector>
  </TitlesOfParts>
  <Company>university of Warwick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韓国の整形文化</dc:title>
  <dc:creator>Hyebin Kim</dc:creator>
  <cp:lastModifiedBy>Nagata, Katsuko</cp:lastModifiedBy>
  <cp:revision>6</cp:revision>
  <dcterms:created xsi:type="dcterms:W3CDTF">2014-01-21T17:32:50Z</dcterms:created>
  <dcterms:modified xsi:type="dcterms:W3CDTF">2014-01-22T17:01:55Z</dcterms:modified>
</cp:coreProperties>
</file>