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76E1EE5B-949B-4914-A3A8-3DECC831B559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8527FF7A-4EC4-444C-B1CF-CAA99AD869C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kc80sP8Fz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山ガール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ファッション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51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意味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3733800" cy="3951337"/>
          </a:xfrm>
        </p:spPr>
        <p:txBody>
          <a:bodyPr/>
          <a:lstStyle/>
          <a:p>
            <a:r>
              <a:rPr lang="ja-JP" altLang="en-US" dirty="0"/>
              <a:t>カラフルなアウト</a:t>
            </a:r>
            <a:r>
              <a:rPr lang="ja-JP" altLang="en-US" dirty="0" smtClean="0"/>
              <a:t>ドア</a:t>
            </a:r>
            <a:r>
              <a:rPr lang="ja-JP" altLang="en-US" dirty="0"/>
              <a:t>風のファッションをした女性のこ</a:t>
            </a:r>
            <a:r>
              <a:rPr lang="ja-JP" altLang="en-US" dirty="0" smtClean="0"/>
              <a:t>と</a:t>
            </a:r>
            <a:endParaRPr lang="en-US" altLang="ja-JP" dirty="0" smtClean="0"/>
          </a:p>
          <a:p>
            <a:endParaRPr lang="en-US" dirty="0" smtClean="0"/>
          </a:p>
          <a:p>
            <a:r>
              <a:rPr lang="ja-JP" altLang="en-US" dirty="0" smtClean="0"/>
              <a:t>登山することも入っている</a:t>
            </a:r>
            <a:endParaRPr lang="en-US" dirty="0"/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1026" name="Picture 2" descr="http://trendnewstop.com/wp-content/uploads/2013/09/img_1230401_37692073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32855"/>
            <a:ext cx="2664296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どうして？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2009-2010</a:t>
            </a:r>
            <a:r>
              <a:rPr lang="ja-JP" altLang="en-US" dirty="0" smtClean="0"/>
              <a:t>頃から、登山ブームが行った</a:t>
            </a:r>
            <a:endParaRPr lang="en-US" altLang="ja-JP" dirty="0" smtClean="0"/>
          </a:p>
          <a:p>
            <a:endParaRPr lang="en-US" dirty="0"/>
          </a:p>
          <a:p>
            <a:r>
              <a:rPr lang="ja-JP" altLang="en-US" dirty="0"/>
              <a:t>ファッショナブルなウェアで登山をする若い女性が増え</a:t>
            </a:r>
            <a:r>
              <a:rPr lang="ja-JP" altLang="en-US" dirty="0" smtClean="0"/>
              <a:t>た</a:t>
            </a:r>
            <a:endParaRPr lang="en-US" altLang="ja-JP" dirty="0" smtClean="0"/>
          </a:p>
          <a:p>
            <a:endParaRPr lang="en-US" dirty="0"/>
          </a:p>
          <a:p>
            <a:r>
              <a:rPr lang="en-US" altLang="ja-JP" dirty="0"/>
              <a:t>『</a:t>
            </a:r>
            <a:r>
              <a:rPr lang="ja-JP" altLang="en-US" dirty="0"/>
              <a:t>山ガール</a:t>
            </a:r>
            <a:r>
              <a:rPr lang="en-US" altLang="ja-JP" dirty="0" smtClean="0"/>
              <a:t>』</a:t>
            </a:r>
            <a:r>
              <a:rPr lang="ja-JP" altLang="en-US" dirty="0" smtClean="0"/>
              <a:t>という言葉がメディアなどで使われて、広まった</a:t>
            </a:r>
            <a:endParaRPr lang="en-US" altLang="ja-JP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3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どんなスタイル？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短</a:t>
            </a:r>
            <a:r>
              <a:rPr lang="ja-JP" altLang="en-US" dirty="0"/>
              <a:t>くて動きやすいスカー</a:t>
            </a:r>
            <a:r>
              <a:rPr lang="ja-JP" altLang="en-US" dirty="0" smtClean="0"/>
              <a:t>ト （定番）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上着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リ</a:t>
            </a:r>
            <a:r>
              <a:rPr lang="ja-JP" altLang="en-US" dirty="0"/>
              <a:t>ュックサッ</a:t>
            </a:r>
            <a:r>
              <a:rPr lang="ja-JP" altLang="en-US" dirty="0" smtClean="0"/>
              <a:t>ク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帽子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登</a:t>
            </a:r>
            <a:r>
              <a:rPr lang="ja-JP" altLang="en-US" dirty="0"/>
              <a:t>山</a:t>
            </a:r>
            <a:r>
              <a:rPr lang="ja-JP" altLang="en-US" dirty="0" smtClean="0"/>
              <a:t>靴</a:t>
            </a:r>
            <a:endParaRPr lang="en-US" altLang="ja-JP" dirty="0" smtClean="0"/>
          </a:p>
          <a:p>
            <a:pPr algn="ctr"/>
            <a:r>
              <a:rPr lang="ja-JP" altLang="en-US" dirty="0"/>
              <a:t>など</a:t>
            </a:r>
            <a:endParaRPr lang="en-US" altLang="ja-JP" dirty="0"/>
          </a:p>
          <a:p>
            <a:pPr algn="ctr"/>
            <a:endParaRPr lang="en-US" altLang="ja-JP" dirty="0" smtClean="0"/>
          </a:p>
          <a:p>
            <a:pPr algn="ctr"/>
            <a:r>
              <a:rPr lang="ja-JP" altLang="en-US" dirty="0" smtClean="0"/>
              <a:t>カ</a:t>
            </a:r>
            <a:r>
              <a:rPr lang="ja-JP" altLang="en-US" dirty="0"/>
              <a:t>ラフルにコーディネートするのが特徴であ</a:t>
            </a:r>
            <a:r>
              <a:rPr lang="ja-JP" altLang="en-US" dirty="0" smtClean="0"/>
              <a:t>る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35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効果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山</a:t>
            </a:r>
            <a:r>
              <a:rPr lang="ja-JP" altLang="en-US" dirty="0"/>
              <a:t>ガールが出現したことよっ</a:t>
            </a:r>
            <a:r>
              <a:rPr lang="ja-JP" altLang="en-US" dirty="0" smtClean="0"/>
              <a:t>て</a:t>
            </a:r>
            <a:endParaRPr lang="en-US" altLang="ja-JP" dirty="0" smtClean="0"/>
          </a:p>
          <a:p>
            <a:pPr algn="ctr"/>
            <a:endParaRPr lang="en-US" altLang="ja-JP" dirty="0"/>
          </a:p>
          <a:p>
            <a:pPr algn="ctr"/>
            <a:r>
              <a:rPr lang="ja-JP" altLang="en-US" dirty="0" smtClean="0"/>
              <a:t>ア</a:t>
            </a:r>
            <a:r>
              <a:rPr lang="ja-JP" altLang="en-US" dirty="0"/>
              <a:t>ウトドア、スポーツ、カジュアルのアパレル市場を拡大させる効果があっ</a:t>
            </a:r>
            <a:r>
              <a:rPr lang="ja-JP" altLang="en-US" dirty="0" smtClean="0"/>
              <a:t>た</a:t>
            </a:r>
            <a:endParaRPr lang="en-US" altLang="ja-JP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32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ビデオ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　</a:t>
            </a:r>
            <a:r>
              <a:rPr lang="en-GB" altLang="ja-JP" dirty="0">
                <a:hlinkClick r:id="rId2"/>
              </a:rPr>
              <a:t>http://</a:t>
            </a:r>
            <a:r>
              <a:rPr lang="en-GB" altLang="ja-JP" dirty="0" smtClean="0">
                <a:hlinkClick r:id="rId2"/>
              </a:rPr>
              <a:t>www.youtube.com/watch?v=Gkc80sP8FzY</a:t>
            </a:r>
            <a:endParaRPr lang="en-GB" altLang="ja-JP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60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ユーキャン新語流行語大賞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ja-JP" altLang="en-US" dirty="0"/>
              <a:t>毎年、一年でよく使われた言葉をノミネートして一位を決め</a:t>
            </a:r>
            <a:r>
              <a:rPr lang="ja-JP" altLang="en-US" dirty="0" smtClean="0"/>
              <a:t>る</a:t>
            </a:r>
            <a:endParaRPr lang="en-US" altLang="ja-JP" dirty="0" smtClean="0"/>
          </a:p>
          <a:p>
            <a:pPr algn="ctr"/>
            <a:endParaRPr lang="en-US" dirty="0"/>
          </a:p>
          <a:p>
            <a:pPr algn="ctr"/>
            <a:r>
              <a:rPr lang="en-US" altLang="ja-JP" dirty="0" smtClean="0"/>
              <a:t>2010</a:t>
            </a:r>
            <a:r>
              <a:rPr lang="ja-JP" altLang="en-US" dirty="0" smtClean="0"/>
              <a:t>年　山ガール　</a:t>
            </a:r>
            <a:r>
              <a:rPr lang="ja-JP" altLang="en-US" dirty="0"/>
              <a:t>候補</a:t>
            </a:r>
            <a:r>
              <a:rPr lang="en-GB" dirty="0"/>
              <a:t>60</a:t>
            </a:r>
            <a:r>
              <a:rPr lang="ja-JP" altLang="en-US" dirty="0"/>
              <a:t>語にも選ばれ</a:t>
            </a:r>
            <a:r>
              <a:rPr lang="ja-JP" altLang="en-US" dirty="0" smtClean="0"/>
              <a:t>た</a:t>
            </a:r>
            <a:endParaRPr lang="en-US" altLang="ja-JP" dirty="0" smtClean="0"/>
          </a:p>
          <a:p>
            <a:pPr algn="ctr"/>
            <a:endParaRPr lang="en-US" dirty="0"/>
          </a:p>
          <a:p>
            <a:pPr algn="ctr"/>
            <a:r>
              <a:rPr lang="en-GB" dirty="0" smtClean="0"/>
              <a:t>http</a:t>
            </a:r>
            <a:r>
              <a:rPr lang="en-GB" dirty="0"/>
              <a:t>://singo.jiyu.co.jp/</a:t>
            </a:r>
          </a:p>
        </p:txBody>
      </p:sp>
    </p:spTree>
    <p:extLst>
      <p:ext uri="{BB962C8B-B14F-4D97-AF65-F5344CB8AC3E}">
        <p14:creationId xmlns:p14="http://schemas.microsoft.com/office/powerpoint/2010/main" val="6117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色々なガール！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森ガール</a:t>
            </a:r>
            <a:endParaRPr lang="en-US" altLang="ja-JP" dirty="0" smtClean="0"/>
          </a:p>
          <a:p>
            <a:pPr algn="ctr"/>
            <a:endParaRPr lang="en-US" dirty="0"/>
          </a:p>
          <a:p>
            <a:pPr algn="ctr"/>
            <a:r>
              <a:rPr lang="ja-JP" altLang="en-US" dirty="0" smtClean="0"/>
              <a:t>カメラガール</a:t>
            </a:r>
            <a:endParaRPr lang="en-US" altLang="ja-JP" dirty="0" smtClean="0"/>
          </a:p>
          <a:p>
            <a:pPr algn="ctr"/>
            <a:endParaRPr lang="en-US" dirty="0"/>
          </a:p>
          <a:p>
            <a:pPr algn="ctr"/>
            <a:r>
              <a:rPr lang="ja-JP" altLang="en-US" dirty="0" smtClean="0"/>
              <a:t>釣ガール</a:t>
            </a:r>
            <a:endParaRPr lang="en-US" altLang="ja-JP" dirty="0" smtClean="0"/>
          </a:p>
          <a:p>
            <a:pPr algn="ctr"/>
            <a:endParaRPr lang="en-US" dirty="0"/>
          </a:p>
          <a:p>
            <a:pPr algn="ctr"/>
            <a:r>
              <a:rPr lang="ja-JP" altLang="en-US" dirty="0" smtClean="0"/>
              <a:t>虫ガールでも！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707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041440" cy="1442674"/>
          </a:xfrm>
        </p:spPr>
        <p:txBody>
          <a:bodyPr/>
          <a:lstStyle/>
          <a:p>
            <a:r>
              <a:rPr lang="ja-JP" altLang="en-US" dirty="0"/>
              <a:t>終わり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79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</Template>
  <TotalTime>114</TotalTime>
  <Words>311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Sketchbook</vt:lpstr>
      <vt:lpstr>山ガール</vt:lpstr>
      <vt:lpstr>意味</vt:lpstr>
      <vt:lpstr>どうして？</vt:lpstr>
      <vt:lpstr>どんなスタイル？</vt:lpstr>
      <vt:lpstr>効果</vt:lpstr>
      <vt:lpstr>ビデオ</vt:lpstr>
      <vt:lpstr>ユーキャン新語流行語大賞</vt:lpstr>
      <vt:lpstr>色々なガール！</vt:lpstr>
      <vt:lpstr>終わり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山ガール</dc:title>
  <dc:creator>admin</dc:creator>
  <cp:lastModifiedBy>Nagata, Katsuko</cp:lastModifiedBy>
  <cp:revision>8</cp:revision>
  <dcterms:created xsi:type="dcterms:W3CDTF">2014-01-21T21:37:56Z</dcterms:created>
  <dcterms:modified xsi:type="dcterms:W3CDTF">2014-01-22T17:01:18Z</dcterms:modified>
</cp:coreProperties>
</file>