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190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465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45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92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218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08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09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90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676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979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41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35A4C-E9DD-4ADA-9A65-E32F350C638A}" type="datetimeFigureOut">
              <a:rPr lang="en-GB" smtClean="0"/>
              <a:t>27/05/2013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86E62-BC8F-4EAE-A3CA-E36D2A0C4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40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m2.warwicklanguage.org.uk/course/view.php?id=166#section-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Techsupport.language@warwick.ac.u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services/its/servicessupport/workstationapplcndelivery/w7managed/apps/freesof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services/its/servicessupport/av/tvprog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warwick.ac.uk/fac/arts/french/current/ug/yearabroad/frlangwork/prototypes/templatev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Useful Technologies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506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Staff Sandpit </a:t>
            </a:r>
            <a:r>
              <a:rPr lang="en-GB" dirty="0" err="1" smtClean="0"/>
              <a:t>moodle</a:t>
            </a:r>
            <a:r>
              <a:rPr lang="en-GB" dirty="0" smtClean="0"/>
              <a:t> page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You’ve been sent details about login and password. If you get stuck, you can change your password. If this doesn’t work, contact the </a:t>
            </a:r>
            <a:r>
              <a:rPr lang="en-GB" dirty="0" err="1" smtClean="0"/>
              <a:t>techsupport</a:t>
            </a:r>
            <a:r>
              <a:rPr lang="en-GB" dirty="0" smtClean="0"/>
              <a:t> site listed on the next slide.</a:t>
            </a:r>
          </a:p>
          <a:p>
            <a:r>
              <a:rPr lang="en-GB" dirty="0" smtClean="0"/>
              <a:t>Here’s the link to the </a:t>
            </a:r>
            <a:r>
              <a:rPr lang="en-GB" dirty="0" err="1" smtClean="0"/>
              <a:t>moodle</a:t>
            </a:r>
            <a:r>
              <a:rPr lang="en-GB" dirty="0" smtClean="0"/>
              <a:t> page: </a:t>
            </a:r>
          </a:p>
          <a:p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://m2.warwicklanguage.org.uk/course/view.php?id=166#section-2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555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USING LANGUAGE CENTRE VIDEO RESOURCES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CONTACT </a:t>
            </a:r>
            <a:r>
              <a:rPr lang="en-GB" dirty="0"/>
              <a:t>LANGUAGE CENTRE</a:t>
            </a:r>
          </a:p>
          <a:p>
            <a:r>
              <a:rPr lang="en-GB" dirty="0" smtClean="0">
                <a:hlinkClick r:id="rId2"/>
              </a:rPr>
              <a:t>Techsupport.language@warwick.ac.uk</a:t>
            </a:r>
            <a:r>
              <a:rPr lang="en-GB" dirty="0" smtClean="0"/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628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MYTH TV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Works </a:t>
            </a:r>
            <a:r>
              <a:rPr lang="en-GB" dirty="0"/>
              <a:t>rather like Sky </a:t>
            </a:r>
            <a:r>
              <a:rPr lang="en-GB" dirty="0" smtClean="0"/>
              <a:t>+</a:t>
            </a:r>
          </a:p>
          <a:p>
            <a:r>
              <a:rPr lang="en-GB" dirty="0" smtClean="0"/>
              <a:t>Over 600 channels available</a:t>
            </a:r>
            <a:endParaRPr lang="en-GB" dirty="0"/>
          </a:p>
          <a:p>
            <a:r>
              <a:rPr lang="en-GB" dirty="0"/>
              <a:t>Site password protected. You need to go to Language Centre to set one up</a:t>
            </a:r>
          </a:p>
          <a:p>
            <a:r>
              <a:rPr lang="en-GB" dirty="0"/>
              <a:t>Web site with booking </a:t>
            </a:r>
            <a:r>
              <a:rPr lang="en-GB" dirty="0" smtClean="0"/>
              <a:t>system: one off and regular recording</a:t>
            </a:r>
            <a:endParaRPr lang="en-GB" dirty="0"/>
          </a:p>
          <a:p>
            <a:r>
              <a:rPr lang="en-GB" dirty="0"/>
              <a:t>Recordings are raw Mpeg files so need to be stored somewhere. Upload to </a:t>
            </a:r>
            <a:r>
              <a:rPr lang="en-GB" dirty="0" err="1"/>
              <a:t>Kaltura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44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EDITING RECORDINGS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Go </a:t>
            </a:r>
            <a:r>
              <a:rPr lang="en-GB" dirty="0"/>
              <a:t>to ITS delivered applications: </a:t>
            </a:r>
            <a:r>
              <a:rPr lang="en-GB" u="sng" dirty="0">
                <a:hlinkClick r:id="rId2"/>
              </a:rPr>
              <a:t>http://www2.warwick.ac.uk/services/its/servicessupport/workstationapplcndelivery/w7managed/apps/freesoft</a:t>
            </a:r>
            <a:endParaRPr lang="en-GB" dirty="0"/>
          </a:p>
          <a:p>
            <a:r>
              <a:rPr lang="en-GB" dirty="0"/>
              <a:t>Choose </a:t>
            </a:r>
            <a:r>
              <a:rPr lang="en-GB" dirty="0" err="1"/>
              <a:t>FreeMake</a:t>
            </a:r>
            <a:r>
              <a:rPr lang="en-GB" dirty="0"/>
              <a:t>: simple software for editing and cutting video (if you want to select one item from the news, for example)</a:t>
            </a:r>
          </a:p>
          <a:p>
            <a:r>
              <a:rPr lang="en-GB" dirty="0" err="1"/>
              <a:t>Kaltura</a:t>
            </a:r>
            <a:r>
              <a:rPr lang="en-GB" dirty="0"/>
              <a:t> also allows you to direct students to a certain moment within a film (say, 30 minutes in…)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477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ERA PLUS LICENCE AND OTHER LICENCES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3800" dirty="0" smtClean="0"/>
              <a:t>Covers </a:t>
            </a:r>
            <a:r>
              <a:rPr lang="en-GB" sz="3800" dirty="0"/>
              <a:t>copyright for everything transmitted through </a:t>
            </a:r>
            <a:r>
              <a:rPr lang="en-GB" sz="3800" dirty="0" err="1"/>
              <a:t>Kaltura</a:t>
            </a:r>
            <a:r>
              <a:rPr lang="en-GB" sz="3800" dirty="0"/>
              <a:t> as long as viewed in the UK. </a:t>
            </a:r>
          </a:p>
          <a:p>
            <a:r>
              <a:rPr lang="en-GB" sz="3800" dirty="0"/>
              <a:t>Can be used for </a:t>
            </a:r>
            <a:r>
              <a:rPr lang="en-GB" sz="3800" dirty="0" err="1"/>
              <a:t>IPlayer</a:t>
            </a:r>
            <a:r>
              <a:rPr lang="en-GB" sz="3800" dirty="0"/>
              <a:t> resources that go out of date (audio and visual)</a:t>
            </a:r>
          </a:p>
          <a:p>
            <a:r>
              <a:rPr lang="en-GB" sz="3800" dirty="0"/>
              <a:t>Back copies of </a:t>
            </a:r>
            <a:r>
              <a:rPr lang="en-GB" sz="3800" dirty="0" err="1"/>
              <a:t>IPlayer</a:t>
            </a:r>
            <a:r>
              <a:rPr lang="en-GB" sz="3800" dirty="0"/>
              <a:t> video / audio can also be obtained from Audio Visual Services through the BUFVC licence: </a:t>
            </a:r>
            <a:r>
              <a:rPr lang="en-GB" sz="3800" u="sng" dirty="0">
                <a:hlinkClick r:id="rId2"/>
              </a:rPr>
              <a:t>http://www2.warwick.ac.uk/services/its/servicessupport/av/tvprogs</a:t>
            </a:r>
            <a:endParaRPr lang="en-GB" sz="3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3692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KALTURA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Upload </a:t>
            </a:r>
            <a:r>
              <a:rPr lang="en-GB" dirty="0"/>
              <a:t>video</a:t>
            </a:r>
          </a:p>
          <a:p>
            <a:r>
              <a:rPr lang="en-GB" dirty="0"/>
              <a:t>Upload film (Paul in TRC keen to do more of this)</a:t>
            </a:r>
          </a:p>
          <a:p>
            <a:r>
              <a:rPr lang="en-GB" dirty="0"/>
              <a:t>Upload screen capture facility</a:t>
            </a:r>
          </a:p>
          <a:p>
            <a:r>
              <a:rPr lang="en-GB" dirty="0"/>
              <a:t>Upload video assignment (students to record self or upload their own recordings)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692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SITEBUILDER PORTFOLIO BUILDING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http://www2.warwick.ac.uk/fac/arts/french/current/ug/yearabroad/frlangwork/prototypes/templatev1/</a:t>
            </a:r>
            <a:endParaRPr lang="en-GB" dirty="0" smtClean="0"/>
          </a:p>
          <a:p>
            <a:r>
              <a:rPr lang="en-GB" dirty="0" smtClean="0"/>
              <a:t>Interactive areas where students can upload resources of </a:t>
            </a:r>
            <a:r>
              <a:rPr lang="en-GB" smtClean="0"/>
              <a:t>all kinds</a:t>
            </a:r>
            <a:endParaRPr lang="en-GB" dirty="0" smtClean="0"/>
          </a:p>
          <a:p>
            <a:r>
              <a:rPr lang="en-GB" dirty="0" smtClean="0"/>
              <a:t>Used in other departments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4720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285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Useful Technologies</vt:lpstr>
      <vt:lpstr>Staff Sandpit moodle page</vt:lpstr>
      <vt:lpstr>USING LANGUAGE CENTRE VIDEO RESOURCES </vt:lpstr>
      <vt:lpstr>MYTH TV </vt:lpstr>
      <vt:lpstr>EDITING RECORDINGS </vt:lpstr>
      <vt:lpstr>ERA PLUS LICENCE AND OTHER LICENCES</vt:lpstr>
      <vt:lpstr>KALTURA </vt:lpstr>
      <vt:lpstr>SITEBUILDER PORTFOLIO BUILDING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Useful Technologies</dc:title>
  <dc:creator>Cathy</dc:creator>
  <cp:lastModifiedBy>Cathy</cp:lastModifiedBy>
  <cp:revision>3</cp:revision>
  <dcterms:created xsi:type="dcterms:W3CDTF">2013-05-14T22:54:28Z</dcterms:created>
  <dcterms:modified xsi:type="dcterms:W3CDTF">2013-05-27T11:37:35Z</dcterms:modified>
</cp:coreProperties>
</file>