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6"/>
    <p:restoredTop sz="92838"/>
  </p:normalViewPr>
  <p:slideViewPr>
    <p:cSldViewPr snapToGrid="0" snapToObjects="1">
      <p:cViewPr varScale="1">
        <p:scale>
          <a:sx n="90" d="100"/>
          <a:sy n="90" d="100"/>
        </p:scale>
        <p:origin x="11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EFBAE-47D2-0A45-B32F-A61922B34978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50FD64-EBAB-BC4A-9F98-CF314CDB4AFD}">
      <dgm:prSet phldrT="[Text]"/>
      <dgm:spPr/>
      <dgm:t>
        <a:bodyPr/>
        <a:lstStyle/>
        <a:p>
          <a:r>
            <a:rPr lang="en-US" dirty="0"/>
            <a:t>Introduction</a:t>
          </a:r>
        </a:p>
      </dgm:t>
    </dgm:pt>
    <dgm:pt modelId="{4C6B8556-6BA2-B344-AF48-EBAE150E6386}" type="parTrans" cxnId="{9FD3B0CB-738C-0F46-A69E-D05BCCB9BBCE}">
      <dgm:prSet/>
      <dgm:spPr/>
      <dgm:t>
        <a:bodyPr/>
        <a:lstStyle/>
        <a:p>
          <a:endParaRPr lang="en-US"/>
        </a:p>
      </dgm:t>
    </dgm:pt>
    <dgm:pt modelId="{8D602254-0805-9E48-9DF5-C43307904B42}" type="sibTrans" cxnId="{9FD3B0CB-738C-0F46-A69E-D05BCCB9BBCE}">
      <dgm:prSet/>
      <dgm:spPr/>
      <dgm:t>
        <a:bodyPr/>
        <a:lstStyle/>
        <a:p>
          <a:endParaRPr lang="en-US"/>
        </a:p>
      </dgm:t>
    </dgm:pt>
    <dgm:pt modelId="{878AE9D4-FE16-BD4A-A9F2-1D3253AF7287}">
      <dgm:prSet phldrT="[Text]"/>
      <dgm:spPr/>
      <dgm:t>
        <a:bodyPr/>
        <a:lstStyle/>
        <a:p>
          <a:r>
            <a:rPr lang="en-US" dirty="0"/>
            <a:t>capture the reader's interest</a:t>
          </a:r>
        </a:p>
      </dgm:t>
    </dgm:pt>
    <dgm:pt modelId="{91B6760D-148A-EE48-86A1-8073F44EFBEE}" type="parTrans" cxnId="{91E3D9E6-1034-0441-9911-1C3CF381DB81}">
      <dgm:prSet/>
      <dgm:spPr/>
      <dgm:t>
        <a:bodyPr/>
        <a:lstStyle/>
        <a:p>
          <a:endParaRPr lang="en-US"/>
        </a:p>
      </dgm:t>
    </dgm:pt>
    <dgm:pt modelId="{5332E2FD-DC5E-E54B-ABAA-6509B9DE0064}" type="sibTrans" cxnId="{91E3D9E6-1034-0441-9911-1C3CF381DB81}">
      <dgm:prSet/>
      <dgm:spPr/>
      <dgm:t>
        <a:bodyPr/>
        <a:lstStyle/>
        <a:p>
          <a:endParaRPr lang="en-US"/>
        </a:p>
      </dgm:t>
    </dgm:pt>
    <dgm:pt modelId="{219227EE-7933-A344-9D52-F34A8EF9B081}">
      <dgm:prSet phldrT="[Text]"/>
      <dgm:spPr/>
      <dgm:t>
        <a:bodyPr/>
        <a:lstStyle/>
        <a:p>
          <a:r>
            <a:rPr lang="en-US" dirty="0"/>
            <a:t>set out your objectives / research questions</a:t>
          </a:r>
        </a:p>
      </dgm:t>
    </dgm:pt>
    <dgm:pt modelId="{BD9DF16C-7F9E-BA41-A853-56772B5FBC02}" type="parTrans" cxnId="{57C21FB5-FB0F-5A4F-B3E6-3325F9B6BAEE}">
      <dgm:prSet/>
      <dgm:spPr/>
      <dgm:t>
        <a:bodyPr/>
        <a:lstStyle/>
        <a:p>
          <a:endParaRPr lang="en-US"/>
        </a:p>
      </dgm:t>
    </dgm:pt>
    <dgm:pt modelId="{B42BA7CF-E0FE-B14B-9AC8-98811BF8CBBD}" type="sibTrans" cxnId="{57C21FB5-FB0F-5A4F-B3E6-3325F9B6BAEE}">
      <dgm:prSet/>
      <dgm:spPr/>
      <dgm:t>
        <a:bodyPr/>
        <a:lstStyle/>
        <a:p>
          <a:endParaRPr lang="en-US"/>
        </a:p>
      </dgm:t>
    </dgm:pt>
    <dgm:pt modelId="{D6DC6C46-B691-C847-8D0D-D2B1525583EB}">
      <dgm:prSet phldrT="[Text]"/>
      <dgm:spPr/>
      <dgm:t>
        <a:bodyPr/>
        <a:lstStyle/>
        <a:p>
          <a:r>
            <a:rPr lang="en-US" dirty="0"/>
            <a:t>Subdivisions/ chapters</a:t>
          </a:r>
        </a:p>
      </dgm:t>
    </dgm:pt>
    <dgm:pt modelId="{8186CE6C-5574-2045-AC86-C8019747AE6D}" type="parTrans" cxnId="{0242A306-B054-D444-9286-49266CF6D385}">
      <dgm:prSet/>
      <dgm:spPr/>
      <dgm:t>
        <a:bodyPr/>
        <a:lstStyle/>
        <a:p>
          <a:endParaRPr lang="en-US"/>
        </a:p>
      </dgm:t>
    </dgm:pt>
    <dgm:pt modelId="{82A2EDBC-E861-8D4B-A009-6490E34127CD}" type="sibTrans" cxnId="{0242A306-B054-D444-9286-49266CF6D385}">
      <dgm:prSet/>
      <dgm:spPr/>
      <dgm:t>
        <a:bodyPr/>
        <a:lstStyle/>
        <a:p>
          <a:endParaRPr lang="en-US"/>
        </a:p>
      </dgm:t>
    </dgm:pt>
    <dgm:pt modelId="{6917E7EC-8D55-B24A-9F75-48D7C04838D8}">
      <dgm:prSet phldrT="[Text]"/>
      <dgm:spPr/>
      <dgm:t>
        <a:bodyPr/>
        <a:lstStyle/>
        <a:p>
          <a:r>
            <a:rPr lang="en-US" dirty="0"/>
            <a:t>Conclusion</a:t>
          </a:r>
        </a:p>
      </dgm:t>
    </dgm:pt>
    <dgm:pt modelId="{C0941416-E6A1-5948-8196-7DA03A2BBBB1}" type="parTrans" cxnId="{B1CFBADB-8A72-EA44-9BB9-B56C3765C6D1}">
      <dgm:prSet/>
      <dgm:spPr/>
      <dgm:t>
        <a:bodyPr/>
        <a:lstStyle/>
        <a:p>
          <a:endParaRPr lang="en-US"/>
        </a:p>
      </dgm:t>
    </dgm:pt>
    <dgm:pt modelId="{F8C8A617-9E74-1F43-8D68-AFE63361F2FF}" type="sibTrans" cxnId="{B1CFBADB-8A72-EA44-9BB9-B56C3765C6D1}">
      <dgm:prSet/>
      <dgm:spPr/>
      <dgm:t>
        <a:bodyPr/>
        <a:lstStyle/>
        <a:p>
          <a:endParaRPr lang="en-US"/>
        </a:p>
      </dgm:t>
    </dgm:pt>
    <dgm:pt modelId="{42EBC2F6-553A-8E45-A0E4-F7C4E76FA558}">
      <dgm:prSet phldrT="[Text]"/>
      <dgm:spPr/>
      <dgm:t>
        <a:bodyPr/>
        <a:lstStyle/>
        <a:p>
          <a:r>
            <a:rPr lang="en-US" dirty="0"/>
            <a:t>no new arguments</a:t>
          </a:r>
        </a:p>
      </dgm:t>
    </dgm:pt>
    <dgm:pt modelId="{31655650-ECED-4140-9C0F-F0CA404B453C}" type="parTrans" cxnId="{EE52B1AE-8536-D04A-8E01-F579619A26A1}">
      <dgm:prSet/>
      <dgm:spPr/>
      <dgm:t>
        <a:bodyPr/>
        <a:lstStyle/>
        <a:p>
          <a:endParaRPr lang="en-US"/>
        </a:p>
      </dgm:t>
    </dgm:pt>
    <dgm:pt modelId="{290B7BDD-889A-BE46-9D51-5EF7E61E8F4E}" type="sibTrans" cxnId="{EE52B1AE-8536-D04A-8E01-F579619A26A1}">
      <dgm:prSet/>
      <dgm:spPr/>
      <dgm:t>
        <a:bodyPr/>
        <a:lstStyle/>
        <a:p>
          <a:endParaRPr lang="en-US"/>
        </a:p>
      </dgm:t>
    </dgm:pt>
    <dgm:pt modelId="{15BAD308-C9B3-4E44-A289-C934219BAC4A}">
      <dgm:prSet phldrT="[Text]"/>
      <dgm:spPr/>
      <dgm:t>
        <a:bodyPr/>
        <a:lstStyle/>
        <a:p>
          <a:r>
            <a:rPr lang="en-US" dirty="0"/>
            <a:t>end on a poignant note</a:t>
          </a:r>
        </a:p>
      </dgm:t>
    </dgm:pt>
    <dgm:pt modelId="{DC139523-60B9-8E43-8FAB-5E6DE604D117}" type="parTrans" cxnId="{036B4B75-9538-9D4D-86E5-1ACB6A556710}">
      <dgm:prSet/>
      <dgm:spPr/>
      <dgm:t>
        <a:bodyPr/>
        <a:lstStyle/>
        <a:p>
          <a:endParaRPr lang="en-US"/>
        </a:p>
      </dgm:t>
    </dgm:pt>
    <dgm:pt modelId="{12AD48E2-EF82-2D40-885A-705AF1B0A325}" type="sibTrans" cxnId="{036B4B75-9538-9D4D-86E5-1ACB6A556710}">
      <dgm:prSet/>
      <dgm:spPr/>
      <dgm:t>
        <a:bodyPr/>
        <a:lstStyle/>
        <a:p>
          <a:endParaRPr lang="en-US"/>
        </a:p>
      </dgm:t>
    </dgm:pt>
    <dgm:pt modelId="{1DD6B807-3421-7E45-B2B1-9C49A5350E4F}">
      <dgm:prSet phldrT="[Text]"/>
      <dgm:spPr/>
      <dgm:t>
        <a:bodyPr/>
        <a:lstStyle/>
        <a:p>
          <a:r>
            <a:rPr lang="en-US" dirty="0"/>
            <a:t>brief literature review &gt; make clear what your contribution is</a:t>
          </a:r>
        </a:p>
      </dgm:t>
    </dgm:pt>
    <dgm:pt modelId="{E5D1BBC4-B858-624A-888F-5430C3D3EC3D}" type="parTrans" cxnId="{228065AD-C55B-4948-A525-972BF2B3D04A}">
      <dgm:prSet/>
      <dgm:spPr/>
      <dgm:t>
        <a:bodyPr/>
        <a:lstStyle/>
        <a:p>
          <a:endParaRPr lang="en-US"/>
        </a:p>
      </dgm:t>
    </dgm:pt>
    <dgm:pt modelId="{80562904-7027-E548-8CB1-E71614441EE2}" type="sibTrans" cxnId="{228065AD-C55B-4948-A525-972BF2B3D04A}">
      <dgm:prSet/>
      <dgm:spPr/>
      <dgm:t>
        <a:bodyPr/>
        <a:lstStyle/>
        <a:p>
          <a:endParaRPr lang="en-US"/>
        </a:p>
      </dgm:t>
    </dgm:pt>
    <dgm:pt modelId="{C3ED5823-DC83-C443-8CE6-8E0EC576CC6D}">
      <dgm:prSet phldrT="[Text]"/>
      <dgm:spPr/>
      <dgm:t>
        <a:bodyPr/>
        <a:lstStyle/>
        <a:p>
          <a:r>
            <a:rPr lang="en-US" dirty="0"/>
            <a:t>Must be a counterweight to the introduction</a:t>
          </a:r>
        </a:p>
      </dgm:t>
    </dgm:pt>
    <dgm:pt modelId="{7C15D800-BF48-6C4D-AC51-31F98A04D211}" type="parTrans" cxnId="{483D4751-50A2-D446-9151-47E8FEB4F787}">
      <dgm:prSet/>
      <dgm:spPr/>
    </dgm:pt>
    <dgm:pt modelId="{0D215BFF-65A6-754A-8EE8-F1FDF086C9B7}" type="sibTrans" cxnId="{483D4751-50A2-D446-9151-47E8FEB4F787}">
      <dgm:prSet/>
      <dgm:spPr/>
    </dgm:pt>
    <dgm:pt modelId="{9ED0E81B-80CA-2E4B-8FD5-9E8853013D0A}">
      <dgm:prSet phldrT="[Text]"/>
      <dgm:spPr/>
      <dgm:t>
        <a:bodyPr/>
        <a:lstStyle/>
        <a:p>
          <a:r>
            <a:rPr lang="en-US" dirty="0"/>
            <a:t>Can (but does not have to) open up new vistas of research</a:t>
          </a:r>
        </a:p>
      </dgm:t>
    </dgm:pt>
    <dgm:pt modelId="{CCA2F7A7-7D56-9C48-AF3A-AB53C9E4C3E3}" type="parTrans" cxnId="{976A6F04-81C2-F041-92B2-728529ADDB12}">
      <dgm:prSet/>
      <dgm:spPr/>
    </dgm:pt>
    <dgm:pt modelId="{FFE97778-34CC-2444-B535-D5B3CBCF05DF}" type="sibTrans" cxnId="{976A6F04-81C2-F041-92B2-728529ADDB12}">
      <dgm:prSet/>
      <dgm:spPr/>
    </dgm:pt>
    <dgm:pt modelId="{CB42000D-9AC2-3541-B482-0477D7A87530}">
      <dgm:prSet phldrT="[Text]"/>
      <dgm:spPr/>
      <dgm:t>
        <a:bodyPr/>
        <a:lstStyle/>
        <a:p>
          <a:r>
            <a:rPr lang="en-US" dirty="0"/>
            <a:t>Word count?</a:t>
          </a:r>
        </a:p>
      </dgm:t>
    </dgm:pt>
    <dgm:pt modelId="{A776E164-329A-9F4A-9425-D82998148AC3}" type="parTrans" cxnId="{C024796D-7E7C-104D-B9DC-B352E27EF1FF}">
      <dgm:prSet/>
      <dgm:spPr/>
    </dgm:pt>
    <dgm:pt modelId="{2D959986-0D58-D445-B8D6-370ED4ACEA3A}" type="sibTrans" cxnId="{C024796D-7E7C-104D-B9DC-B352E27EF1FF}">
      <dgm:prSet/>
      <dgm:spPr/>
    </dgm:pt>
    <dgm:pt modelId="{BFE83206-F1CE-A643-BF57-97FB0B97F1AE}">
      <dgm:prSet phldrT="[Text]"/>
      <dgm:spPr/>
      <dgm:t>
        <a:bodyPr/>
        <a:lstStyle/>
        <a:p>
          <a:r>
            <a:rPr lang="en-US" dirty="0"/>
            <a:t>word count?</a:t>
          </a:r>
        </a:p>
      </dgm:t>
    </dgm:pt>
    <dgm:pt modelId="{4D3B3D5E-DB45-FC4E-A07E-AFD35C7F4537}" type="parTrans" cxnId="{3A026F6C-BCEB-1246-A695-3C015A28C251}">
      <dgm:prSet/>
      <dgm:spPr/>
    </dgm:pt>
    <dgm:pt modelId="{B743447B-DEFD-9A4A-806B-705D65130112}" type="sibTrans" cxnId="{3A026F6C-BCEB-1246-A695-3C015A28C251}">
      <dgm:prSet/>
      <dgm:spPr/>
    </dgm:pt>
    <dgm:pt modelId="{6668C4B0-BC1A-9B4C-AEA0-BC4AAD832A3F}">
      <dgm:prSet phldrT="[Text]"/>
      <dgm:spPr/>
      <dgm:t>
        <a:bodyPr/>
        <a:lstStyle/>
        <a:p>
          <a:r>
            <a:rPr lang="en-US" dirty="0"/>
            <a:t>apportion a word count to each part</a:t>
          </a:r>
        </a:p>
      </dgm:t>
    </dgm:pt>
    <dgm:pt modelId="{00CF38AB-C620-5F4A-A538-A7965249EA0D}" type="sibTrans" cxnId="{4868E0C9-7B05-354B-8766-90939D88AEE5}">
      <dgm:prSet/>
      <dgm:spPr/>
    </dgm:pt>
    <dgm:pt modelId="{597CD787-42F6-F740-ACB9-95D0FB5E3C07}" type="parTrans" cxnId="{4868E0C9-7B05-354B-8766-90939D88AEE5}">
      <dgm:prSet/>
      <dgm:spPr/>
    </dgm:pt>
    <dgm:pt modelId="{360AADDD-6845-CE44-9665-77BC2EDD55B1}">
      <dgm:prSet phldrT="[Text]"/>
      <dgm:spPr/>
      <dgm:t>
        <a:bodyPr/>
        <a:lstStyle/>
        <a:p>
          <a:r>
            <a:rPr lang="en-US" dirty="0"/>
            <a:t>don't peter out</a:t>
          </a:r>
        </a:p>
      </dgm:t>
    </dgm:pt>
    <dgm:pt modelId="{EC930049-CC46-534A-B777-053B6E72A282}" type="sibTrans" cxnId="{FBCBF98D-DE9F-1541-80E9-3F2199E7589F}">
      <dgm:prSet/>
      <dgm:spPr/>
      <dgm:t>
        <a:bodyPr/>
        <a:lstStyle/>
        <a:p>
          <a:endParaRPr lang="en-US"/>
        </a:p>
      </dgm:t>
    </dgm:pt>
    <dgm:pt modelId="{1328D38B-328E-4143-AF8E-41D4EE7EBC91}" type="parTrans" cxnId="{FBCBF98D-DE9F-1541-80E9-3F2199E7589F}">
      <dgm:prSet/>
      <dgm:spPr/>
      <dgm:t>
        <a:bodyPr/>
        <a:lstStyle/>
        <a:p>
          <a:endParaRPr lang="en-US"/>
        </a:p>
      </dgm:t>
    </dgm:pt>
    <dgm:pt modelId="{1E1C6A0C-3BE0-5C4B-82DF-9644F3092CF8}">
      <dgm:prSet phldrT="[Text]"/>
      <dgm:spPr/>
      <dgm:t>
        <a:bodyPr/>
        <a:lstStyle/>
        <a:p>
          <a:r>
            <a:rPr lang="en-US" dirty="0"/>
            <a:t>relatively equal in length</a:t>
          </a:r>
        </a:p>
      </dgm:t>
    </dgm:pt>
    <dgm:pt modelId="{E4DE4326-4758-FB4D-A500-424B003926A1}" type="sibTrans" cxnId="{00FDAECD-5205-F14A-AF6F-AE9E179FCFE0}">
      <dgm:prSet/>
      <dgm:spPr/>
      <dgm:t>
        <a:bodyPr/>
        <a:lstStyle/>
        <a:p>
          <a:endParaRPr lang="en-US"/>
        </a:p>
      </dgm:t>
    </dgm:pt>
    <dgm:pt modelId="{318DB3D7-01D8-3947-A43C-CABFA51EE3C1}" type="parTrans" cxnId="{00FDAECD-5205-F14A-AF6F-AE9E179FCFE0}">
      <dgm:prSet/>
      <dgm:spPr/>
      <dgm:t>
        <a:bodyPr/>
        <a:lstStyle/>
        <a:p>
          <a:endParaRPr lang="en-US"/>
        </a:p>
      </dgm:t>
    </dgm:pt>
    <dgm:pt modelId="{2D4E23FB-47F4-0D48-9032-B1F549247697}" type="pres">
      <dgm:prSet presAssocID="{03BEFBAE-47D2-0A45-B32F-A61922B34978}" presName="Name0" presStyleCnt="0">
        <dgm:presLayoutVars>
          <dgm:dir/>
          <dgm:animLvl val="lvl"/>
          <dgm:resizeHandles val="exact"/>
        </dgm:presLayoutVars>
      </dgm:prSet>
      <dgm:spPr/>
    </dgm:pt>
    <dgm:pt modelId="{A9A7126B-FE7C-2447-84F7-742C30C7DDE8}" type="pres">
      <dgm:prSet presAssocID="{2150FD64-EBAB-BC4A-9F98-CF314CDB4AFD}" presName="linNode" presStyleCnt="0"/>
      <dgm:spPr/>
    </dgm:pt>
    <dgm:pt modelId="{379BF9C9-5C51-D145-9F80-72F4A0301191}" type="pres">
      <dgm:prSet presAssocID="{2150FD64-EBAB-BC4A-9F98-CF314CDB4AF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8CBF489D-265D-6041-B469-2688C65D1F17}" type="pres">
      <dgm:prSet presAssocID="{2150FD64-EBAB-BC4A-9F98-CF314CDB4AFD}" presName="descendantText" presStyleLbl="alignAccFollowNode1" presStyleIdx="0" presStyleCnt="3">
        <dgm:presLayoutVars>
          <dgm:bulletEnabled val="1"/>
        </dgm:presLayoutVars>
      </dgm:prSet>
      <dgm:spPr/>
    </dgm:pt>
    <dgm:pt modelId="{73308697-6BB5-E743-AA3A-D919F6DCB229}" type="pres">
      <dgm:prSet presAssocID="{8D602254-0805-9E48-9DF5-C43307904B42}" presName="sp" presStyleCnt="0"/>
      <dgm:spPr/>
    </dgm:pt>
    <dgm:pt modelId="{6FDED418-85FB-D841-B9A6-BE69DDBDDCDF}" type="pres">
      <dgm:prSet presAssocID="{D6DC6C46-B691-C847-8D0D-D2B1525583EB}" presName="linNode" presStyleCnt="0"/>
      <dgm:spPr/>
    </dgm:pt>
    <dgm:pt modelId="{D7EC5BD6-2B96-3E47-8946-BF64F69D86E1}" type="pres">
      <dgm:prSet presAssocID="{D6DC6C46-B691-C847-8D0D-D2B1525583EB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8B1E1A42-FC8A-9C4E-8A3B-738D770D9F01}" type="pres">
      <dgm:prSet presAssocID="{D6DC6C46-B691-C847-8D0D-D2B1525583EB}" presName="descendantText" presStyleLbl="alignAccFollowNode1" presStyleIdx="1" presStyleCnt="3" custLinFactNeighborY="1720">
        <dgm:presLayoutVars>
          <dgm:bulletEnabled val="1"/>
        </dgm:presLayoutVars>
      </dgm:prSet>
      <dgm:spPr/>
    </dgm:pt>
    <dgm:pt modelId="{D4E05E4F-961B-3243-9BF7-F80B70E5328E}" type="pres">
      <dgm:prSet presAssocID="{82A2EDBC-E861-8D4B-A009-6490E34127CD}" presName="sp" presStyleCnt="0"/>
      <dgm:spPr/>
    </dgm:pt>
    <dgm:pt modelId="{9C9BC68B-56E6-924F-A26B-722360220D54}" type="pres">
      <dgm:prSet presAssocID="{6917E7EC-8D55-B24A-9F75-48D7C04838D8}" presName="linNode" presStyleCnt="0"/>
      <dgm:spPr/>
    </dgm:pt>
    <dgm:pt modelId="{ADDEB082-13D8-0C4E-955F-6C77FF6AA0A1}" type="pres">
      <dgm:prSet presAssocID="{6917E7EC-8D55-B24A-9F75-48D7C04838D8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A8A3191B-0EA2-BF49-A4A4-2C05DA8CE199}" type="pres">
      <dgm:prSet presAssocID="{6917E7EC-8D55-B24A-9F75-48D7C04838D8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976A6F04-81C2-F041-92B2-728529ADDB12}" srcId="{6917E7EC-8D55-B24A-9F75-48D7C04838D8}" destId="{9ED0E81B-80CA-2E4B-8FD5-9E8853013D0A}" srcOrd="2" destOrd="0" parTransId="{CCA2F7A7-7D56-9C48-AF3A-AB53C9E4C3E3}" sibTransId="{FFE97778-34CC-2444-B535-D5B3CBCF05DF}"/>
    <dgm:cxn modelId="{0242A306-B054-D444-9286-49266CF6D385}" srcId="{03BEFBAE-47D2-0A45-B32F-A61922B34978}" destId="{D6DC6C46-B691-C847-8D0D-D2B1525583EB}" srcOrd="1" destOrd="0" parTransId="{8186CE6C-5574-2045-AC86-C8019747AE6D}" sibTransId="{82A2EDBC-E861-8D4B-A009-6490E34127CD}"/>
    <dgm:cxn modelId="{03E08E07-A46C-C34C-B9B8-9BBA039F610A}" type="presOf" srcId="{42EBC2F6-553A-8E45-A0E4-F7C4E76FA558}" destId="{A8A3191B-0EA2-BF49-A4A4-2C05DA8CE199}" srcOrd="0" destOrd="0" presId="urn:microsoft.com/office/officeart/2005/8/layout/vList5"/>
    <dgm:cxn modelId="{A2BACA08-3AC2-B64B-B054-561EA715652C}" type="presOf" srcId="{15BAD308-C9B3-4E44-A289-C934219BAC4A}" destId="{A8A3191B-0EA2-BF49-A4A4-2C05DA8CE199}" srcOrd="0" destOrd="3" presId="urn:microsoft.com/office/officeart/2005/8/layout/vList5"/>
    <dgm:cxn modelId="{6DCF3C36-1930-3545-980A-16DE79679F49}" type="presOf" srcId="{878AE9D4-FE16-BD4A-A9F2-1D3253AF7287}" destId="{8CBF489D-265D-6041-B469-2688C65D1F17}" srcOrd="0" destOrd="0" presId="urn:microsoft.com/office/officeart/2005/8/layout/vList5"/>
    <dgm:cxn modelId="{93DFB93E-8601-3647-9548-5C5FAF2CDC20}" type="presOf" srcId="{2150FD64-EBAB-BC4A-9F98-CF314CDB4AFD}" destId="{379BF9C9-5C51-D145-9F80-72F4A0301191}" srcOrd="0" destOrd="0" presId="urn:microsoft.com/office/officeart/2005/8/layout/vList5"/>
    <dgm:cxn modelId="{483D4751-50A2-D446-9151-47E8FEB4F787}" srcId="{6917E7EC-8D55-B24A-9F75-48D7C04838D8}" destId="{C3ED5823-DC83-C443-8CE6-8E0EC576CC6D}" srcOrd="1" destOrd="0" parTransId="{7C15D800-BF48-6C4D-AC51-31F98A04D211}" sibTransId="{0D215BFF-65A6-754A-8EE8-F1FDF086C9B7}"/>
    <dgm:cxn modelId="{9A00226A-E89E-9143-A0C2-71AF42048CC6}" type="presOf" srcId="{6668C4B0-BC1A-9B4C-AEA0-BC4AAD832A3F}" destId="{8B1E1A42-FC8A-9C4E-8A3B-738D770D9F01}" srcOrd="0" destOrd="2" presId="urn:microsoft.com/office/officeart/2005/8/layout/vList5"/>
    <dgm:cxn modelId="{3A026F6C-BCEB-1246-A695-3C015A28C251}" srcId="{6917E7EC-8D55-B24A-9F75-48D7C04838D8}" destId="{BFE83206-F1CE-A643-BF57-97FB0B97F1AE}" srcOrd="4" destOrd="0" parTransId="{4D3B3D5E-DB45-FC4E-A07E-AFD35C7F4537}" sibTransId="{B743447B-DEFD-9A4A-806B-705D65130112}"/>
    <dgm:cxn modelId="{5104606D-20D4-E84D-9E71-72E7CDB912DE}" type="presOf" srcId="{BFE83206-F1CE-A643-BF57-97FB0B97F1AE}" destId="{A8A3191B-0EA2-BF49-A4A4-2C05DA8CE199}" srcOrd="0" destOrd="4" presId="urn:microsoft.com/office/officeart/2005/8/layout/vList5"/>
    <dgm:cxn modelId="{C024796D-7E7C-104D-B9DC-B352E27EF1FF}" srcId="{2150FD64-EBAB-BC4A-9F98-CF314CDB4AFD}" destId="{CB42000D-9AC2-3541-B482-0477D7A87530}" srcOrd="3" destOrd="0" parTransId="{A776E164-329A-9F4A-9425-D82998148AC3}" sibTransId="{2D959986-0D58-D445-B8D6-370ED4ACEA3A}"/>
    <dgm:cxn modelId="{036B4B75-9538-9D4D-86E5-1ACB6A556710}" srcId="{6917E7EC-8D55-B24A-9F75-48D7C04838D8}" destId="{15BAD308-C9B3-4E44-A289-C934219BAC4A}" srcOrd="3" destOrd="0" parTransId="{DC139523-60B9-8E43-8FAB-5E6DE604D117}" sibTransId="{12AD48E2-EF82-2D40-885A-705AF1B0A325}"/>
    <dgm:cxn modelId="{0206807F-E967-C143-AD3A-2B1C1D9D451B}" type="presOf" srcId="{219227EE-7933-A344-9D52-F34A8EF9B081}" destId="{8CBF489D-265D-6041-B469-2688C65D1F17}" srcOrd="0" destOrd="1" presId="urn:microsoft.com/office/officeart/2005/8/layout/vList5"/>
    <dgm:cxn modelId="{7042468D-3850-304D-A752-F346AC68D915}" type="presOf" srcId="{03BEFBAE-47D2-0A45-B32F-A61922B34978}" destId="{2D4E23FB-47F4-0D48-9032-B1F549247697}" srcOrd="0" destOrd="0" presId="urn:microsoft.com/office/officeart/2005/8/layout/vList5"/>
    <dgm:cxn modelId="{FBCBF98D-DE9F-1541-80E9-3F2199E7589F}" srcId="{D6DC6C46-B691-C847-8D0D-D2B1525583EB}" destId="{360AADDD-6845-CE44-9665-77BC2EDD55B1}" srcOrd="1" destOrd="0" parTransId="{1328D38B-328E-4143-AF8E-41D4EE7EBC91}" sibTransId="{EC930049-CC46-534A-B777-053B6E72A282}"/>
    <dgm:cxn modelId="{42D54AA2-C44D-C049-B2A3-ECA8DD3D9616}" type="presOf" srcId="{360AADDD-6845-CE44-9665-77BC2EDD55B1}" destId="{8B1E1A42-FC8A-9C4E-8A3B-738D770D9F01}" srcOrd="0" destOrd="1" presId="urn:microsoft.com/office/officeart/2005/8/layout/vList5"/>
    <dgm:cxn modelId="{228065AD-C55B-4948-A525-972BF2B3D04A}" srcId="{2150FD64-EBAB-BC4A-9F98-CF314CDB4AFD}" destId="{1DD6B807-3421-7E45-B2B1-9C49A5350E4F}" srcOrd="2" destOrd="0" parTransId="{E5D1BBC4-B858-624A-888F-5430C3D3EC3D}" sibTransId="{80562904-7027-E548-8CB1-E71614441EE2}"/>
    <dgm:cxn modelId="{EE52B1AE-8536-D04A-8E01-F579619A26A1}" srcId="{6917E7EC-8D55-B24A-9F75-48D7C04838D8}" destId="{42EBC2F6-553A-8E45-A0E4-F7C4E76FA558}" srcOrd="0" destOrd="0" parTransId="{31655650-ECED-4140-9C0F-F0CA404B453C}" sibTransId="{290B7BDD-889A-BE46-9D51-5EF7E61E8F4E}"/>
    <dgm:cxn modelId="{57C21FB5-FB0F-5A4F-B3E6-3325F9B6BAEE}" srcId="{2150FD64-EBAB-BC4A-9F98-CF314CDB4AFD}" destId="{219227EE-7933-A344-9D52-F34A8EF9B081}" srcOrd="1" destOrd="0" parTransId="{BD9DF16C-7F9E-BA41-A853-56772B5FBC02}" sibTransId="{B42BA7CF-E0FE-B14B-9AC8-98811BF8CBBD}"/>
    <dgm:cxn modelId="{BF52FCBE-B331-3249-B5E0-C041E67F5D8D}" type="presOf" srcId="{1DD6B807-3421-7E45-B2B1-9C49A5350E4F}" destId="{8CBF489D-265D-6041-B469-2688C65D1F17}" srcOrd="0" destOrd="2" presId="urn:microsoft.com/office/officeart/2005/8/layout/vList5"/>
    <dgm:cxn modelId="{4868E0C9-7B05-354B-8766-90939D88AEE5}" srcId="{D6DC6C46-B691-C847-8D0D-D2B1525583EB}" destId="{6668C4B0-BC1A-9B4C-AEA0-BC4AAD832A3F}" srcOrd="2" destOrd="0" parTransId="{597CD787-42F6-F740-ACB9-95D0FB5E3C07}" sibTransId="{00CF38AB-C620-5F4A-A538-A7965249EA0D}"/>
    <dgm:cxn modelId="{9FD3B0CB-738C-0F46-A69E-D05BCCB9BBCE}" srcId="{03BEFBAE-47D2-0A45-B32F-A61922B34978}" destId="{2150FD64-EBAB-BC4A-9F98-CF314CDB4AFD}" srcOrd="0" destOrd="0" parTransId="{4C6B8556-6BA2-B344-AF48-EBAE150E6386}" sibTransId="{8D602254-0805-9E48-9DF5-C43307904B42}"/>
    <dgm:cxn modelId="{00FDAECD-5205-F14A-AF6F-AE9E179FCFE0}" srcId="{D6DC6C46-B691-C847-8D0D-D2B1525583EB}" destId="{1E1C6A0C-3BE0-5C4B-82DF-9644F3092CF8}" srcOrd="0" destOrd="0" parTransId="{318DB3D7-01D8-3947-A43C-CABFA51EE3C1}" sibTransId="{E4DE4326-4758-FB4D-A500-424B003926A1}"/>
    <dgm:cxn modelId="{4FF7A8D3-18FB-1C47-ABAF-83C1CD71CAA3}" type="presOf" srcId="{1E1C6A0C-3BE0-5C4B-82DF-9644F3092CF8}" destId="{8B1E1A42-FC8A-9C4E-8A3B-738D770D9F01}" srcOrd="0" destOrd="0" presId="urn:microsoft.com/office/officeart/2005/8/layout/vList5"/>
    <dgm:cxn modelId="{4A6003D4-395F-E444-84DA-70DBF8396F79}" type="presOf" srcId="{9ED0E81B-80CA-2E4B-8FD5-9E8853013D0A}" destId="{A8A3191B-0EA2-BF49-A4A4-2C05DA8CE199}" srcOrd="0" destOrd="2" presId="urn:microsoft.com/office/officeart/2005/8/layout/vList5"/>
    <dgm:cxn modelId="{C2ABC3D8-8739-624D-B5DA-3BCDA793F3B7}" type="presOf" srcId="{D6DC6C46-B691-C847-8D0D-D2B1525583EB}" destId="{D7EC5BD6-2B96-3E47-8946-BF64F69D86E1}" srcOrd="0" destOrd="0" presId="urn:microsoft.com/office/officeart/2005/8/layout/vList5"/>
    <dgm:cxn modelId="{B1CFBADB-8A72-EA44-9BB9-B56C3765C6D1}" srcId="{03BEFBAE-47D2-0A45-B32F-A61922B34978}" destId="{6917E7EC-8D55-B24A-9F75-48D7C04838D8}" srcOrd="2" destOrd="0" parTransId="{C0941416-E6A1-5948-8196-7DA03A2BBBB1}" sibTransId="{F8C8A617-9E74-1F43-8D68-AFE63361F2FF}"/>
    <dgm:cxn modelId="{91E3D9E6-1034-0441-9911-1C3CF381DB81}" srcId="{2150FD64-EBAB-BC4A-9F98-CF314CDB4AFD}" destId="{878AE9D4-FE16-BD4A-A9F2-1D3253AF7287}" srcOrd="0" destOrd="0" parTransId="{91B6760D-148A-EE48-86A1-8073F44EFBEE}" sibTransId="{5332E2FD-DC5E-E54B-ABAA-6509B9DE0064}"/>
    <dgm:cxn modelId="{9E778CE9-189D-0C4B-85C7-043B8F3AD1CC}" type="presOf" srcId="{CB42000D-9AC2-3541-B482-0477D7A87530}" destId="{8CBF489D-265D-6041-B469-2688C65D1F17}" srcOrd="0" destOrd="3" presId="urn:microsoft.com/office/officeart/2005/8/layout/vList5"/>
    <dgm:cxn modelId="{B3E3E8ED-79D4-254A-88BF-FF11A650D3DA}" type="presOf" srcId="{6917E7EC-8D55-B24A-9F75-48D7C04838D8}" destId="{ADDEB082-13D8-0C4E-955F-6C77FF6AA0A1}" srcOrd="0" destOrd="0" presId="urn:microsoft.com/office/officeart/2005/8/layout/vList5"/>
    <dgm:cxn modelId="{4630C5FF-BDFB-E94A-9F1D-1C4A40ACAE0C}" type="presOf" srcId="{C3ED5823-DC83-C443-8CE6-8E0EC576CC6D}" destId="{A8A3191B-0EA2-BF49-A4A4-2C05DA8CE199}" srcOrd="0" destOrd="1" presId="urn:microsoft.com/office/officeart/2005/8/layout/vList5"/>
    <dgm:cxn modelId="{EF3B9F00-98E1-274A-A46B-1F61FE95B705}" type="presParOf" srcId="{2D4E23FB-47F4-0D48-9032-B1F549247697}" destId="{A9A7126B-FE7C-2447-84F7-742C30C7DDE8}" srcOrd="0" destOrd="0" presId="urn:microsoft.com/office/officeart/2005/8/layout/vList5"/>
    <dgm:cxn modelId="{83826FA9-7341-F141-A84C-8C134E0006CD}" type="presParOf" srcId="{A9A7126B-FE7C-2447-84F7-742C30C7DDE8}" destId="{379BF9C9-5C51-D145-9F80-72F4A0301191}" srcOrd="0" destOrd="0" presId="urn:microsoft.com/office/officeart/2005/8/layout/vList5"/>
    <dgm:cxn modelId="{A73DBFB9-632B-7341-B09F-73FCFD8E9DC6}" type="presParOf" srcId="{A9A7126B-FE7C-2447-84F7-742C30C7DDE8}" destId="{8CBF489D-265D-6041-B469-2688C65D1F17}" srcOrd="1" destOrd="0" presId="urn:microsoft.com/office/officeart/2005/8/layout/vList5"/>
    <dgm:cxn modelId="{809C6476-6ED5-D241-8212-0CA9A5A126FF}" type="presParOf" srcId="{2D4E23FB-47F4-0D48-9032-B1F549247697}" destId="{73308697-6BB5-E743-AA3A-D919F6DCB229}" srcOrd="1" destOrd="0" presId="urn:microsoft.com/office/officeart/2005/8/layout/vList5"/>
    <dgm:cxn modelId="{831E52FF-B1D0-9C4F-A7C2-3B2F25970218}" type="presParOf" srcId="{2D4E23FB-47F4-0D48-9032-B1F549247697}" destId="{6FDED418-85FB-D841-B9A6-BE69DDBDDCDF}" srcOrd="2" destOrd="0" presId="urn:microsoft.com/office/officeart/2005/8/layout/vList5"/>
    <dgm:cxn modelId="{F3E3018F-C342-9644-AD1F-B06E4BAEC369}" type="presParOf" srcId="{6FDED418-85FB-D841-B9A6-BE69DDBDDCDF}" destId="{D7EC5BD6-2B96-3E47-8946-BF64F69D86E1}" srcOrd="0" destOrd="0" presId="urn:microsoft.com/office/officeart/2005/8/layout/vList5"/>
    <dgm:cxn modelId="{07012D12-5A45-694D-B36C-051BA7BF6581}" type="presParOf" srcId="{6FDED418-85FB-D841-B9A6-BE69DDBDDCDF}" destId="{8B1E1A42-FC8A-9C4E-8A3B-738D770D9F01}" srcOrd="1" destOrd="0" presId="urn:microsoft.com/office/officeart/2005/8/layout/vList5"/>
    <dgm:cxn modelId="{FA93CC16-768C-964E-AB95-5DDD725D995B}" type="presParOf" srcId="{2D4E23FB-47F4-0D48-9032-B1F549247697}" destId="{D4E05E4F-961B-3243-9BF7-F80B70E5328E}" srcOrd="3" destOrd="0" presId="urn:microsoft.com/office/officeart/2005/8/layout/vList5"/>
    <dgm:cxn modelId="{F131CE17-A225-0E4B-83B5-B48CF0AFB70B}" type="presParOf" srcId="{2D4E23FB-47F4-0D48-9032-B1F549247697}" destId="{9C9BC68B-56E6-924F-A26B-722360220D54}" srcOrd="4" destOrd="0" presId="urn:microsoft.com/office/officeart/2005/8/layout/vList5"/>
    <dgm:cxn modelId="{1DBDCFB4-1673-9F49-B1B1-3B5A7C695291}" type="presParOf" srcId="{9C9BC68B-56E6-924F-A26B-722360220D54}" destId="{ADDEB082-13D8-0C4E-955F-6C77FF6AA0A1}" srcOrd="0" destOrd="0" presId="urn:microsoft.com/office/officeart/2005/8/layout/vList5"/>
    <dgm:cxn modelId="{F67C6803-E467-0144-B4B5-72FF8FC09255}" type="presParOf" srcId="{9C9BC68B-56E6-924F-A26B-722360220D54}" destId="{A8A3191B-0EA2-BF49-A4A4-2C05DA8CE1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61219-A8C9-3D42-9E1F-8144E7D99A2E}" type="doc">
      <dgm:prSet loTypeId="urn:microsoft.com/office/officeart/2005/8/layout/target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3FAF28-BDBA-7B44-A30D-DD613CF7AA0A}">
      <dgm:prSet custT="1"/>
      <dgm:spPr/>
      <dgm:t>
        <a:bodyPr/>
        <a:lstStyle/>
        <a:p>
          <a:pPr rtl="0"/>
          <a:r>
            <a:rPr lang="en-US" sz="4800" dirty="0"/>
            <a:t>Aim for:</a:t>
          </a:r>
        </a:p>
      </dgm:t>
    </dgm:pt>
    <dgm:pt modelId="{4828BDE2-7CAB-8846-A3A0-3C8F7250211A}" type="parTrans" cxnId="{5FEF21B1-B334-044A-A37C-1CFCA7E4BA85}">
      <dgm:prSet/>
      <dgm:spPr/>
      <dgm:t>
        <a:bodyPr/>
        <a:lstStyle/>
        <a:p>
          <a:endParaRPr lang="en-US"/>
        </a:p>
      </dgm:t>
    </dgm:pt>
    <dgm:pt modelId="{FD13C69E-60B0-A24A-9C00-FCC84BB7FB87}" type="sibTrans" cxnId="{5FEF21B1-B334-044A-A37C-1CFCA7E4BA85}">
      <dgm:prSet/>
      <dgm:spPr/>
      <dgm:t>
        <a:bodyPr/>
        <a:lstStyle/>
        <a:p>
          <a:endParaRPr lang="en-US"/>
        </a:p>
      </dgm:t>
    </dgm:pt>
    <dgm:pt modelId="{63603D1C-3F17-7045-8D6A-FE0C3DC6994A}">
      <dgm:prSet/>
      <dgm:spPr/>
      <dgm:t>
        <a:bodyPr/>
        <a:lstStyle/>
        <a:p>
          <a:pPr rtl="0"/>
          <a:r>
            <a:rPr lang="en-US"/>
            <a:t>Excellent, original content</a:t>
          </a:r>
        </a:p>
      </dgm:t>
    </dgm:pt>
    <dgm:pt modelId="{AB310F4C-0393-F74B-B758-4A2E481AD3EF}" type="parTrans" cxnId="{61853ED9-8BB8-1F46-B89C-F87F9DBE711F}">
      <dgm:prSet/>
      <dgm:spPr/>
      <dgm:t>
        <a:bodyPr/>
        <a:lstStyle/>
        <a:p>
          <a:endParaRPr lang="en-US"/>
        </a:p>
      </dgm:t>
    </dgm:pt>
    <dgm:pt modelId="{6638E06D-D700-F541-985A-AFE0BECA697F}" type="sibTrans" cxnId="{61853ED9-8BB8-1F46-B89C-F87F9DBE711F}">
      <dgm:prSet/>
      <dgm:spPr/>
      <dgm:t>
        <a:bodyPr/>
        <a:lstStyle/>
        <a:p>
          <a:endParaRPr lang="en-US"/>
        </a:p>
      </dgm:t>
    </dgm:pt>
    <dgm:pt modelId="{ED1085E9-436E-004A-A224-2CD8E6E841DE}">
      <dgm:prSet/>
      <dgm:spPr/>
      <dgm:t>
        <a:bodyPr/>
        <a:lstStyle/>
        <a:p>
          <a:pPr rtl="0"/>
          <a:r>
            <a:rPr lang="en-US"/>
            <a:t>A logically progressing argument; clear, meaningful structure</a:t>
          </a:r>
        </a:p>
      </dgm:t>
    </dgm:pt>
    <dgm:pt modelId="{DC0A11B8-DBDC-4A45-83AC-32E48FF58632}" type="parTrans" cxnId="{24C001F6-FB4B-6446-AE1D-B89E406A1DCA}">
      <dgm:prSet/>
      <dgm:spPr/>
      <dgm:t>
        <a:bodyPr/>
        <a:lstStyle/>
        <a:p>
          <a:endParaRPr lang="en-US"/>
        </a:p>
      </dgm:t>
    </dgm:pt>
    <dgm:pt modelId="{D15A9DDA-81ED-994D-9E65-02BC39543DEF}" type="sibTrans" cxnId="{24C001F6-FB4B-6446-AE1D-B89E406A1DCA}">
      <dgm:prSet/>
      <dgm:spPr/>
      <dgm:t>
        <a:bodyPr/>
        <a:lstStyle/>
        <a:p>
          <a:endParaRPr lang="en-US"/>
        </a:p>
      </dgm:t>
    </dgm:pt>
    <dgm:pt modelId="{66AD544E-60B1-D842-82B9-7754750EC1E2}">
      <dgm:prSet/>
      <dgm:spPr/>
      <dgm:t>
        <a:bodyPr/>
        <a:lstStyle/>
        <a:p>
          <a:pPr rtl="0"/>
          <a:r>
            <a:rPr lang="en-US" dirty="0"/>
            <a:t>Clear control over the flow of information</a:t>
          </a:r>
        </a:p>
      </dgm:t>
    </dgm:pt>
    <dgm:pt modelId="{56A3E609-40A5-2044-90BC-9920479135B1}" type="parTrans" cxnId="{95E3C9E3-0E8F-3243-B599-BA2546D17902}">
      <dgm:prSet/>
      <dgm:spPr/>
      <dgm:t>
        <a:bodyPr/>
        <a:lstStyle/>
        <a:p>
          <a:endParaRPr lang="en-US"/>
        </a:p>
      </dgm:t>
    </dgm:pt>
    <dgm:pt modelId="{04910938-7687-ED49-B5E2-7BA85AD46A33}" type="sibTrans" cxnId="{95E3C9E3-0E8F-3243-B599-BA2546D17902}">
      <dgm:prSet/>
      <dgm:spPr/>
      <dgm:t>
        <a:bodyPr/>
        <a:lstStyle/>
        <a:p>
          <a:endParaRPr lang="en-US"/>
        </a:p>
      </dgm:t>
    </dgm:pt>
    <dgm:pt modelId="{45492F6A-AF72-024B-8D35-EBE524210E2F}">
      <dgm:prSet/>
      <dgm:spPr/>
      <dgm:t>
        <a:bodyPr/>
        <a:lstStyle/>
        <a:p>
          <a:pPr rtl="0"/>
          <a:r>
            <a:rPr lang="en-US" dirty="0"/>
            <a:t>Lucid and fluent English, in a fluent and compelling style</a:t>
          </a:r>
        </a:p>
      </dgm:t>
    </dgm:pt>
    <dgm:pt modelId="{CE08A4F5-CF56-AA4B-9C65-A151220C4E4D}" type="parTrans" cxnId="{AD90AF14-1B2E-C649-93A6-DAE83448B035}">
      <dgm:prSet/>
      <dgm:spPr/>
      <dgm:t>
        <a:bodyPr/>
        <a:lstStyle/>
        <a:p>
          <a:endParaRPr lang="en-US"/>
        </a:p>
      </dgm:t>
    </dgm:pt>
    <dgm:pt modelId="{7AB8BE3C-A616-CD45-BD66-6CA1218D630E}" type="sibTrans" cxnId="{AD90AF14-1B2E-C649-93A6-DAE83448B035}">
      <dgm:prSet/>
      <dgm:spPr/>
      <dgm:t>
        <a:bodyPr/>
        <a:lstStyle/>
        <a:p>
          <a:endParaRPr lang="en-US"/>
        </a:p>
      </dgm:t>
    </dgm:pt>
    <dgm:pt modelId="{272859D7-898D-F841-9FF5-F7C2F042FD42}">
      <dgm:prSet/>
      <dgm:spPr/>
      <dgm:t>
        <a:bodyPr/>
        <a:lstStyle/>
        <a:p>
          <a:pPr rtl="0"/>
          <a:r>
            <a:rPr lang="en-US"/>
            <a:t>Relevant quotations that fit ‘naturally’ with the surrounding context (syntax)</a:t>
          </a:r>
        </a:p>
      </dgm:t>
    </dgm:pt>
    <dgm:pt modelId="{347AFB7C-4D96-2347-826F-B24D883921D9}" type="parTrans" cxnId="{7C4143A9-9BDF-784C-B2FC-FEAB4CD54EB9}">
      <dgm:prSet/>
      <dgm:spPr/>
      <dgm:t>
        <a:bodyPr/>
        <a:lstStyle/>
        <a:p>
          <a:endParaRPr lang="en-US"/>
        </a:p>
      </dgm:t>
    </dgm:pt>
    <dgm:pt modelId="{E9D7CEF4-1DE4-5941-A1D4-66EC0140021C}" type="sibTrans" cxnId="{7C4143A9-9BDF-784C-B2FC-FEAB4CD54EB9}">
      <dgm:prSet/>
      <dgm:spPr/>
      <dgm:t>
        <a:bodyPr/>
        <a:lstStyle/>
        <a:p>
          <a:endParaRPr lang="en-US"/>
        </a:p>
      </dgm:t>
    </dgm:pt>
    <dgm:pt modelId="{6385DECD-B9E6-4B49-949B-EF260B69AAEC}">
      <dgm:prSet/>
      <dgm:spPr/>
      <dgm:t>
        <a:bodyPr/>
        <a:lstStyle/>
        <a:p>
          <a:pPr rtl="0"/>
          <a:r>
            <a:rPr lang="en-US"/>
            <a:t>Comprehensive and correct references (footnotes and bibliography)</a:t>
          </a:r>
        </a:p>
      </dgm:t>
    </dgm:pt>
    <dgm:pt modelId="{A0DDBF48-E16A-204D-9E13-B8B06190BB26}" type="parTrans" cxnId="{F9662FAD-8613-E347-A8DE-C5D05765BF8B}">
      <dgm:prSet/>
      <dgm:spPr/>
      <dgm:t>
        <a:bodyPr/>
        <a:lstStyle/>
        <a:p>
          <a:endParaRPr lang="en-US"/>
        </a:p>
      </dgm:t>
    </dgm:pt>
    <dgm:pt modelId="{C91DC317-66DC-4942-A08D-AF8C698F5508}" type="sibTrans" cxnId="{F9662FAD-8613-E347-A8DE-C5D05765BF8B}">
      <dgm:prSet/>
      <dgm:spPr/>
      <dgm:t>
        <a:bodyPr/>
        <a:lstStyle/>
        <a:p>
          <a:endParaRPr lang="en-US"/>
        </a:p>
      </dgm:t>
    </dgm:pt>
    <dgm:pt modelId="{4D512C02-CDCD-404E-B184-4193904F4E9B}" type="pres">
      <dgm:prSet presAssocID="{F6961219-A8C9-3D42-9E1F-8144E7D99A2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2ED76C2-7A1C-9D4B-8EE8-ABCE793F05F1}" type="pres">
      <dgm:prSet presAssocID="{CB3FAF28-BDBA-7B44-A30D-DD613CF7AA0A}" presName="circle1" presStyleLbl="node1" presStyleIdx="0" presStyleCnt="1"/>
      <dgm:spPr/>
    </dgm:pt>
    <dgm:pt modelId="{77C0FA71-DBE7-364A-8EBE-55B6F54CBD74}" type="pres">
      <dgm:prSet presAssocID="{CB3FAF28-BDBA-7B44-A30D-DD613CF7AA0A}" presName="space" presStyleCnt="0"/>
      <dgm:spPr/>
    </dgm:pt>
    <dgm:pt modelId="{DCEFA203-DD1A-ED45-91EB-00B329306111}" type="pres">
      <dgm:prSet presAssocID="{CB3FAF28-BDBA-7B44-A30D-DD613CF7AA0A}" presName="rect1" presStyleLbl="alignAcc1" presStyleIdx="0" presStyleCnt="1"/>
      <dgm:spPr/>
    </dgm:pt>
    <dgm:pt modelId="{7DEA60F5-BAB2-F642-8208-F193B4404EEC}" type="pres">
      <dgm:prSet presAssocID="{CB3FAF28-BDBA-7B44-A30D-DD613CF7AA0A}" presName="rect1ParTx" presStyleLbl="alignAcc1" presStyleIdx="0" presStyleCnt="1">
        <dgm:presLayoutVars>
          <dgm:chMax val="1"/>
          <dgm:bulletEnabled val="1"/>
        </dgm:presLayoutVars>
      </dgm:prSet>
      <dgm:spPr/>
    </dgm:pt>
    <dgm:pt modelId="{12A71DFE-180A-C94B-A0BD-332CCD4B50FB}" type="pres">
      <dgm:prSet presAssocID="{CB3FAF28-BDBA-7B44-A30D-DD613CF7AA0A}" presName="rect1ChTx" presStyleLbl="alignAcc1" presStyleIdx="0" presStyleCnt="1">
        <dgm:presLayoutVars>
          <dgm:bulletEnabled val="1"/>
        </dgm:presLayoutVars>
      </dgm:prSet>
      <dgm:spPr/>
    </dgm:pt>
  </dgm:ptLst>
  <dgm:cxnLst>
    <dgm:cxn modelId="{AD90AF14-1B2E-C649-93A6-DAE83448B035}" srcId="{CB3FAF28-BDBA-7B44-A30D-DD613CF7AA0A}" destId="{45492F6A-AF72-024B-8D35-EBE524210E2F}" srcOrd="3" destOrd="0" parTransId="{CE08A4F5-CF56-AA4B-9C65-A151220C4E4D}" sibTransId="{7AB8BE3C-A616-CD45-BD66-6CA1218D630E}"/>
    <dgm:cxn modelId="{0AE91A19-5074-CA47-B6ED-DA46DD8AF684}" type="presOf" srcId="{ED1085E9-436E-004A-A224-2CD8E6E841DE}" destId="{12A71DFE-180A-C94B-A0BD-332CCD4B50FB}" srcOrd="0" destOrd="1" presId="urn:microsoft.com/office/officeart/2005/8/layout/target3"/>
    <dgm:cxn modelId="{C269F05A-A81C-2E4C-9083-8A492747E9F9}" type="presOf" srcId="{6385DECD-B9E6-4B49-949B-EF260B69AAEC}" destId="{12A71DFE-180A-C94B-A0BD-332CCD4B50FB}" srcOrd="0" destOrd="5" presId="urn:microsoft.com/office/officeart/2005/8/layout/target3"/>
    <dgm:cxn modelId="{4E92B775-8C14-E947-AFFD-216C61D88C2A}" type="presOf" srcId="{F6961219-A8C9-3D42-9E1F-8144E7D99A2E}" destId="{4D512C02-CDCD-404E-B184-4193904F4E9B}" srcOrd="0" destOrd="0" presId="urn:microsoft.com/office/officeart/2005/8/layout/target3"/>
    <dgm:cxn modelId="{5EED8D7C-04ED-D344-A9D6-92D08D162916}" type="presOf" srcId="{45492F6A-AF72-024B-8D35-EBE524210E2F}" destId="{12A71DFE-180A-C94B-A0BD-332CCD4B50FB}" srcOrd="0" destOrd="3" presId="urn:microsoft.com/office/officeart/2005/8/layout/target3"/>
    <dgm:cxn modelId="{C2373B80-842D-3244-8D46-40C8D4CB1E5A}" type="presOf" srcId="{CB3FAF28-BDBA-7B44-A30D-DD613CF7AA0A}" destId="{DCEFA203-DD1A-ED45-91EB-00B329306111}" srcOrd="0" destOrd="0" presId="urn:microsoft.com/office/officeart/2005/8/layout/target3"/>
    <dgm:cxn modelId="{E4F2D38C-0ED6-AC4E-A5D1-97E7FC9D4721}" type="presOf" srcId="{272859D7-898D-F841-9FF5-F7C2F042FD42}" destId="{12A71DFE-180A-C94B-A0BD-332CCD4B50FB}" srcOrd="0" destOrd="4" presId="urn:microsoft.com/office/officeart/2005/8/layout/target3"/>
    <dgm:cxn modelId="{7C4143A9-9BDF-784C-B2FC-FEAB4CD54EB9}" srcId="{CB3FAF28-BDBA-7B44-A30D-DD613CF7AA0A}" destId="{272859D7-898D-F841-9FF5-F7C2F042FD42}" srcOrd="4" destOrd="0" parTransId="{347AFB7C-4D96-2347-826F-B24D883921D9}" sibTransId="{E9D7CEF4-1DE4-5941-A1D4-66EC0140021C}"/>
    <dgm:cxn modelId="{F9662FAD-8613-E347-A8DE-C5D05765BF8B}" srcId="{CB3FAF28-BDBA-7B44-A30D-DD613CF7AA0A}" destId="{6385DECD-B9E6-4B49-949B-EF260B69AAEC}" srcOrd="5" destOrd="0" parTransId="{A0DDBF48-E16A-204D-9E13-B8B06190BB26}" sibTransId="{C91DC317-66DC-4942-A08D-AF8C698F5508}"/>
    <dgm:cxn modelId="{5FEF21B1-B334-044A-A37C-1CFCA7E4BA85}" srcId="{F6961219-A8C9-3D42-9E1F-8144E7D99A2E}" destId="{CB3FAF28-BDBA-7B44-A30D-DD613CF7AA0A}" srcOrd="0" destOrd="0" parTransId="{4828BDE2-7CAB-8846-A3A0-3C8F7250211A}" sibTransId="{FD13C69E-60B0-A24A-9C00-FCC84BB7FB87}"/>
    <dgm:cxn modelId="{8AADD3BD-C39F-F14A-858D-079005CB6AED}" type="presOf" srcId="{63603D1C-3F17-7045-8D6A-FE0C3DC6994A}" destId="{12A71DFE-180A-C94B-A0BD-332CCD4B50FB}" srcOrd="0" destOrd="0" presId="urn:microsoft.com/office/officeart/2005/8/layout/target3"/>
    <dgm:cxn modelId="{61853ED9-8BB8-1F46-B89C-F87F9DBE711F}" srcId="{CB3FAF28-BDBA-7B44-A30D-DD613CF7AA0A}" destId="{63603D1C-3F17-7045-8D6A-FE0C3DC6994A}" srcOrd="0" destOrd="0" parTransId="{AB310F4C-0393-F74B-B758-4A2E481AD3EF}" sibTransId="{6638E06D-D700-F541-985A-AFE0BECA697F}"/>
    <dgm:cxn modelId="{CE0D56DB-AC85-0C4C-BAA6-772598108B03}" type="presOf" srcId="{66AD544E-60B1-D842-82B9-7754750EC1E2}" destId="{12A71DFE-180A-C94B-A0BD-332CCD4B50FB}" srcOrd="0" destOrd="2" presId="urn:microsoft.com/office/officeart/2005/8/layout/target3"/>
    <dgm:cxn modelId="{95E3C9E3-0E8F-3243-B599-BA2546D17902}" srcId="{CB3FAF28-BDBA-7B44-A30D-DD613CF7AA0A}" destId="{66AD544E-60B1-D842-82B9-7754750EC1E2}" srcOrd="2" destOrd="0" parTransId="{56A3E609-40A5-2044-90BC-9920479135B1}" sibTransId="{04910938-7687-ED49-B5E2-7BA85AD46A33}"/>
    <dgm:cxn modelId="{24C001F6-FB4B-6446-AE1D-B89E406A1DCA}" srcId="{CB3FAF28-BDBA-7B44-A30D-DD613CF7AA0A}" destId="{ED1085E9-436E-004A-A224-2CD8E6E841DE}" srcOrd="1" destOrd="0" parTransId="{DC0A11B8-DBDC-4A45-83AC-32E48FF58632}" sibTransId="{D15A9DDA-81ED-994D-9E65-02BC39543DEF}"/>
    <dgm:cxn modelId="{EB6F9FFB-F7F8-A24A-AE55-2E047A393B09}" type="presOf" srcId="{CB3FAF28-BDBA-7B44-A30D-DD613CF7AA0A}" destId="{7DEA60F5-BAB2-F642-8208-F193B4404EEC}" srcOrd="1" destOrd="0" presId="urn:microsoft.com/office/officeart/2005/8/layout/target3"/>
    <dgm:cxn modelId="{D74125DF-504E-EA47-B3D5-6876369718A5}" type="presParOf" srcId="{4D512C02-CDCD-404E-B184-4193904F4E9B}" destId="{62ED76C2-7A1C-9D4B-8EE8-ABCE793F05F1}" srcOrd="0" destOrd="0" presId="urn:microsoft.com/office/officeart/2005/8/layout/target3"/>
    <dgm:cxn modelId="{F3D54359-0CD2-CB42-B917-B5F8CE0D678B}" type="presParOf" srcId="{4D512C02-CDCD-404E-B184-4193904F4E9B}" destId="{77C0FA71-DBE7-364A-8EBE-55B6F54CBD74}" srcOrd="1" destOrd="0" presId="urn:microsoft.com/office/officeart/2005/8/layout/target3"/>
    <dgm:cxn modelId="{FDA6E909-D1C3-FB43-B5C9-0EDD4FAF4FA2}" type="presParOf" srcId="{4D512C02-CDCD-404E-B184-4193904F4E9B}" destId="{DCEFA203-DD1A-ED45-91EB-00B329306111}" srcOrd="2" destOrd="0" presId="urn:microsoft.com/office/officeart/2005/8/layout/target3"/>
    <dgm:cxn modelId="{32B27790-B027-AF4E-A340-9E5768CDB1E1}" type="presParOf" srcId="{4D512C02-CDCD-404E-B184-4193904F4E9B}" destId="{7DEA60F5-BAB2-F642-8208-F193B4404EEC}" srcOrd="3" destOrd="0" presId="urn:microsoft.com/office/officeart/2005/8/layout/target3"/>
    <dgm:cxn modelId="{876BAF0B-E5FD-A14F-A9CF-104E5317DF4E}" type="presParOf" srcId="{4D512C02-CDCD-404E-B184-4193904F4E9B}" destId="{12A71DFE-180A-C94B-A0BD-332CCD4B50FB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F489D-265D-6041-B469-2688C65D1F17}">
      <dsp:nvSpPr>
        <dsp:cNvPr id="0" name=""/>
        <dsp:cNvSpPr/>
      </dsp:nvSpPr>
      <dsp:spPr>
        <a:xfrm rot="5400000">
          <a:off x="4344512" y="-1624015"/>
          <a:ext cx="1073701" cy="4594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capture the reader's interest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set out your objectives / research questions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brief literature review &gt; make clear what your contribution is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Word count?</a:t>
          </a:r>
        </a:p>
      </dsp:txBody>
      <dsp:txXfrm rot="-5400000">
        <a:off x="2584251" y="188660"/>
        <a:ext cx="4541810" cy="968873"/>
      </dsp:txXfrm>
    </dsp:sp>
    <dsp:sp modelId="{379BF9C9-5C51-D145-9F80-72F4A0301191}">
      <dsp:nvSpPr>
        <dsp:cNvPr id="0" name=""/>
        <dsp:cNvSpPr/>
      </dsp:nvSpPr>
      <dsp:spPr>
        <a:xfrm>
          <a:off x="0" y="2033"/>
          <a:ext cx="2584251" cy="1342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Introduction</a:t>
          </a:r>
        </a:p>
      </dsp:txBody>
      <dsp:txXfrm>
        <a:off x="65517" y="67550"/>
        <a:ext cx="2453217" cy="1211092"/>
      </dsp:txXfrm>
    </dsp:sp>
    <dsp:sp modelId="{8B1E1A42-FC8A-9C4E-8A3B-738D770D9F01}">
      <dsp:nvSpPr>
        <dsp:cNvPr id="0" name=""/>
        <dsp:cNvSpPr/>
      </dsp:nvSpPr>
      <dsp:spPr>
        <a:xfrm rot="5400000">
          <a:off x="4344512" y="-196314"/>
          <a:ext cx="1073701" cy="4594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relatively equal in length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don't peter out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apportion a word count to each part</a:t>
          </a:r>
        </a:p>
      </dsp:txBody>
      <dsp:txXfrm rot="-5400000">
        <a:off x="2584251" y="1616361"/>
        <a:ext cx="4541810" cy="968873"/>
      </dsp:txXfrm>
    </dsp:sp>
    <dsp:sp modelId="{D7EC5BD6-2B96-3E47-8946-BF64F69D86E1}">
      <dsp:nvSpPr>
        <dsp:cNvPr id="0" name=""/>
        <dsp:cNvSpPr/>
      </dsp:nvSpPr>
      <dsp:spPr>
        <a:xfrm>
          <a:off x="0" y="1411266"/>
          <a:ext cx="2584251" cy="1342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Subdivisions/ chapters</a:t>
          </a:r>
        </a:p>
      </dsp:txBody>
      <dsp:txXfrm>
        <a:off x="65517" y="1476783"/>
        <a:ext cx="2453217" cy="1211092"/>
      </dsp:txXfrm>
    </dsp:sp>
    <dsp:sp modelId="{A8A3191B-0EA2-BF49-A4A4-2C05DA8CE199}">
      <dsp:nvSpPr>
        <dsp:cNvPr id="0" name=""/>
        <dsp:cNvSpPr/>
      </dsp:nvSpPr>
      <dsp:spPr>
        <a:xfrm rot="5400000">
          <a:off x="4344512" y="1194450"/>
          <a:ext cx="1073701" cy="4594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no new arguments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Must be a counterweight to the introduction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Can (but does not have to) open up new vistas of research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end on a poignant note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word count?</a:t>
          </a:r>
        </a:p>
      </dsp:txBody>
      <dsp:txXfrm rot="-5400000">
        <a:off x="2584251" y="3007125"/>
        <a:ext cx="4541810" cy="968873"/>
      </dsp:txXfrm>
    </dsp:sp>
    <dsp:sp modelId="{ADDEB082-13D8-0C4E-955F-6C77FF6AA0A1}">
      <dsp:nvSpPr>
        <dsp:cNvPr id="0" name=""/>
        <dsp:cNvSpPr/>
      </dsp:nvSpPr>
      <dsp:spPr>
        <a:xfrm>
          <a:off x="0" y="2820499"/>
          <a:ext cx="2584251" cy="1342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Conclusion</a:t>
          </a:r>
        </a:p>
      </dsp:txBody>
      <dsp:txXfrm>
        <a:off x="65517" y="2886016"/>
        <a:ext cx="2453217" cy="1211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D76C2-7A1C-9D4B-8EE8-ABCE793F05F1}">
      <dsp:nvSpPr>
        <dsp:cNvPr id="0" name=""/>
        <dsp:cNvSpPr/>
      </dsp:nvSpPr>
      <dsp:spPr>
        <a:xfrm>
          <a:off x="0" y="0"/>
          <a:ext cx="2974693" cy="297469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FA203-DD1A-ED45-91EB-00B329306111}">
      <dsp:nvSpPr>
        <dsp:cNvPr id="0" name=""/>
        <dsp:cNvSpPr/>
      </dsp:nvSpPr>
      <dsp:spPr>
        <a:xfrm>
          <a:off x="1487346" y="0"/>
          <a:ext cx="8293260" cy="29746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Aim for:</a:t>
          </a:r>
        </a:p>
      </dsp:txBody>
      <dsp:txXfrm>
        <a:off x="1487346" y="0"/>
        <a:ext cx="4146630" cy="2974693"/>
      </dsp:txXfrm>
    </dsp:sp>
    <dsp:sp modelId="{12A71DFE-180A-C94B-A0BD-332CCD4B50FB}">
      <dsp:nvSpPr>
        <dsp:cNvPr id="0" name=""/>
        <dsp:cNvSpPr/>
      </dsp:nvSpPr>
      <dsp:spPr>
        <a:xfrm>
          <a:off x="5633976" y="0"/>
          <a:ext cx="4146630" cy="297469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Excellent, original content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A logically progressing argument; clear, meaningful structure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Clear control over the flow of information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Lucid and fluent English, in a fluent and compelling style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Relevant quotations that fit ‘naturally’ with the surrounding context (syntax)</a:t>
          </a: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Comprehensive and correct references (footnotes and bibliography)</a:t>
          </a:r>
        </a:p>
      </dsp:txBody>
      <dsp:txXfrm>
        <a:off x="5633976" y="0"/>
        <a:ext cx="4146630" cy="2974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6134-45DE-F94D-8DD9-62208D61C781}" type="datetimeFigureOut">
              <a:rPr lang="en-US" smtClean="0"/>
              <a:t>10/31/19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BB55E-1AFA-8043-87CC-CC15A66C6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65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tif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writing up - the finishing touches - proofreading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LN400 </a:t>
            </a:r>
          </a:p>
          <a:p>
            <a:r>
              <a:rPr lang="en-US" dirty="0"/>
              <a:t>DISSERTATION IN MODERN LANGUAGES</a:t>
            </a:r>
          </a:p>
        </p:txBody>
      </p:sp>
    </p:spTree>
    <p:extLst>
      <p:ext uri="{BB962C8B-B14F-4D97-AF65-F5344CB8AC3E}">
        <p14:creationId xmlns:p14="http://schemas.microsoft.com/office/powerpoint/2010/main" val="1444025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YOUR DISSERTATION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3522" y="1885284"/>
            <a:ext cx="60145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400" dirty="0"/>
              <a:t>topic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research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structuring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writing up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editing: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/>
              <a:t>cut what’s unnecessary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/>
              <a:t>polishing the references &amp; lay-out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proofreading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400" dirty="0"/>
              <a:t>submitting: electronic + hard copies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69673" y="5578603"/>
            <a:ext cx="7961745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10000"/>
                  </a:schemeClr>
                </a:solidFill>
              </a:rPr>
              <a:t>Deadline: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 12:00 on Wednesday, term 3 week 3.</a:t>
            </a:r>
          </a:p>
          <a:p>
            <a:pPr lvl="1"/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Submit via electronic portal.</a:t>
            </a:r>
          </a:p>
          <a:p>
            <a:pPr lvl="1"/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Hard copy (in a binding of the student’s choice) to be submitted with receipt of electronic submission.</a:t>
            </a:r>
          </a:p>
        </p:txBody>
      </p:sp>
    </p:spTree>
    <p:extLst>
      <p:ext uri="{BB962C8B-B14F-4D97-AF65-F5344CB8AC3E}">
        <p14:creationId xmlns:p14="http://schemas.microsoft.com/office/powerpoint/2010/main" val="707344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82103208"/>
              </p:ext>
            </p:extLst>
          </p:nvPr>
        </p:nvGraphicFramePr>
        <p:xfrm>
          <a:off x="1391367" y="1545043"/>
          <a:ext cx="7178475" cy="4164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0833" y="5902482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Discuss the structure with your supervisor</a:t>
            </a:r>
          </a:p>
        </p:txBody>
      </p:sp>
    </p:spTree>
    <p:extLst>
      <p:ext uri="{BB962C8B-B14F-4D97-AF65-F5344CB8AC3E}">
        <p14:creationId xmlns:p14="http://schemas.microsoft.com/office/powerpoint/2010/main" val="210306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up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3771398"/>
              </p:ext>
            </p:extLst>
          </p:nvPr>
        </p:nvGraphicFramePr>
        <p:xfrm>
          <a:off x="1331088" y="1400537"/>
          <a:ext cx="9780607" cy="2974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17249" y="4810800"/>
            <a:ext cx="7161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dirty="0"/>
              <a:t>Add in footnotes and build up the bibliography as you write</a:t>
            </a:r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First mention of a work, person</a:t>
            </a:r>
            <a:r>
              <a:rPr lang="is-IS" dirty="0"/>
              <a:t>… may require some qualification</a:t>
            </a:r>
          </a:p>
          <a:p>
            <a:pPr marL="285750" indent="-285750">
              <a:buFont typeface="Wingdings" charset="2"/>
              <a:buChar char="v"/>
            </a:pPr>
            <a:r>
              <a:rPr lang="is-IS" dirty="0"/>
              <a:t>Vary the expression</a:t>
            </a:r>
          </a:p>
          <a:p>
            <a:pPr marL="285750" indent="-285750">
              <a:buFont typeface="Wingdings" charset="2"/>
              <a:buChar char="v"/>
            </a:pPr>
            <a:r>
              <a:rPr lang="en-GB" dirty="0"/>
              <a:t>Make every word count</a:t>
            </a:r>
          </a:p>
          <a:p>
            <a:pPr marL="285750" indent="-285750">
              <a:buFont typeface="Wingdings" charset="2"/>
              <a:buChar char="v"/>
            </a:pPr>
            <a:r>
              <a:rPr lang="en-GB" dirty="0"/>
              <a:t>Pay attention to syntax: no dangling participles!</a:t>
            </a:r>
            <a:endParaRPr lang="en-US" dirty="0"/>
          </a:p>
          <a:p>
            <a:pPr marL="285750" indent="-285750">
              <a:buFont typeface="Wingdings" charset="2"/>
              <a:buChar char="v"/>
            </a:pPr>
            <a:r>
              <a:rPr lang="en-US" dirty="0"/>
              <a:t>Pay special attention to foreign-language quotes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1979158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Formulating a title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52800" y="1496291"/>
            <a:ext cx="629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A dissertation title should not read like an exam question.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It should: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Pique the reader’s interest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Contain key information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Not be too long or too short</a:t>
            </a:r>
          </a:p>
          <a:p>
            <a:pPr marL="742950" lvl="1" indent="-285750">
              <a:buFont typeface="Arial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0788" y="3346148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Finding your style, your ‘voice’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30027" y="3801622"/>
            <a:ext cx="81219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All statements will be deemed to be your thoughts unless otherwise stated.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Register: neither florid or casual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Be objective; avoid emotive and judgmental expressions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‘I’ or ‘we’? (be consistent)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Expand contracted forms (e.g. can’t &gt; cannot; didn’t &gt; did not)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Use technical terms / jargon / ‘learned’ synonyms correctly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Your style should be </a:t>
            </a:r>
            <a:r>
              <a:rPr lang="en-US" i="1" dirty="0"/>
              <a:t>crisp, clear and concise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54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1AF5FBB-9FDC-4D75-9DD6-DAF01ED197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3BBBE6-F4CF-483E-BA74-B51421B4D93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C790028-99AE-4AE4-8269-9913E2D5062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936A2A-FE08-4EE0-A409-3EF3FA2448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F0989E-BFBB-43E4-927B-2C51C7AE261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CA2469-91AA-459B-A5DD-8FFC0F70E05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860FD2-CA19-4064-AA6F-68050C3D2011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CD557CE-2AB8-44E1-AABA-A21D2274F3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8DCB6E5-A344-4A17-A353-EC4D71E6C4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D82F4F2-6117-4CCD-94A7-4AFD603EC3C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CCA9FB2-FFC7-4B6D-8E30-9D2CC14E7D2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CF6D6F6-E7F9-4521-BD22-74A61D8ED84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B566E74-1425-46AC-885D-D2DAEE365F6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858379-D070-40E4-8A3D-F29E90C5C7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7C24CE-648A-4D3A-8241-7BCFE9A48351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0169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4766" y="1940813"/>
            <a:ext cx="4651619" cy="297703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804" y="808056"/>
            <a:ext cx="3317492" cy="10772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dirty="0"/>
              <a:t>Proofreading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9803" y="1818613"/>
            <a:ext cx="3494553" cy="423133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dirty="0"/>
              <a:t>Essential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Take some distance; find a quiet place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Print out a copy - annotate consistently [see </a:t>
            </a:r>
            <a:r>
              <a:rPr lang="en-US" sz="1400" i="1" dirty="0"/>
              <a:t>MHRA</a:t>
            </a:r>
            <a:r>
              <a:rPr lang="en-US" sz="1400" dirty="0"/>
              <a:t>]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Check: 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Every single fact and date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spelling – punctuation – capitalization – use of italics and quotation marks – page lay-out 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Proofread </a:t>
            </a:r>
            <a:r>
              <a:rPr lang="en-US" sz="1400" i="1" dirty="0"/>
              <a:t>again: </a:t>
            </a:r>
            <a:r>
              <a:rPr lang="en-US" sz="1400" dirty="0"/>
              <a:t>use a ruler to go line by line; start at the end </a:t>
            </a:r>
          </a:p>
        </p:txBody>
      </p:sp>
    </p:spTree>
    <p:extLst>
      <p:ext uri="{BB962C8B-B14F-4D97-AF65-F5344CB8AC3E}">
        <p14:creationId xmlns:p14="http://schemas.microsoft.com/office/powerpoint/2010/main" val="4072544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491" y="553266"/>
            <a:ext cx="4550396" cy="579211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791528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FA3880A-8D8F-466C-A4A1-F07BCDD371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0A64CB-20A1-4508-B568-284EB04F78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DA14841-53A4-4935-BE65-C8373B8A6D0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77C2CF-B2DD-41C8-8B5E-152673376B4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77EE36-E59D-4778-8F99-4B470DA4A30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86C6C5-47AF-450A-932D-880EF823E59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87901A-AA64-4940-9803-F67677851150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DA9E8CC-6C73-43E6-AF09-B4B1083BCD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6DFF5FD-BEF9-4B06-B7C2-58C5CFC92B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9A18D1D-88E7-41EF-892F-C99BDEEE5E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F625649A-4F9D-4D90-8F0A-433D7A1F68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3E1A2F-E5D7-4888-BA8C-1CDDC7CE232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t="9439" r="-1" b="32169"/>
          <a:stretch/>
        </p:blipFill>
        <p:spPr>
          <a:xfrm>
            <a:off x="1005401" y="-1"/>
            <a:ext cx="10380133" cy="403067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93BF26-26FC-4F20-AF97-D90A981A6639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8589" y="5007362"/>
            <a:ext cx="311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2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2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6F31202-25B1-43E6-94C1-CDCAFFE33CE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88507C5-B772-411D-B50E-0C075AD253C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254" y="5166421"/>
            <a:ext cx="8445357" cy="88352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dirty="0"/>
              <a:t>Happy Holidays!</a:t>
            </a:r>
          </a:p>
        </p:txBody>
      </p:sp>
    </p:spTree>
    <p:extLst>
      <p:ext uri="{BB962C8B-B14F-4D97-AF65-F5344CB8AC3E}">
        <p14:creationId xmlns:p14="http://schemas.microsoft.com/office/powerpoint/2010/main" val="2093059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24329</TotalTime>
  <Words>442</Words>
  <Application>Microsoft Macintosh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MS Shell Dlg 2</vt:lpstr>
      <vt:lpstr>Wingdings</vt:lpstr>
      <vt:lpstr>Wingdings 3</vt:lpstr>
      <vt:lpstr>Madison</vt:lpstr>
      <vt:lpstr>writing up - the finishing touches - proofreading</vt:lpstr>
      <vt:lpstr>PLAN YOUR DISSERTATION</vt:lpstr>
      <vt:lpstr>Structure</vt:lpstr>
      <vt:lpstr>Writing up</vt:lpstr>
      <vt:lpstr>Formulating a title</vt:lpstr>
      <vt:lpstr>Proofreading</vt:lpstr>
      <vt:lpstr>PowerPoint Presentation</vt:lpstr>
      <vt:lpstr>Happy Holidays!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up - the finishing touches - proofreading</dc:title>
  <dc:creator>De Smet, Ingrid</dc:creator>
  <cp:lastModifiedBy>Microsoft Office User</cp:lastModifiedBy>
  <cp:revision>17</cp:revision>
  <dcterms:created xsi:type="dcterms:W3CDTF">2017-12-06T19:45:15Z</dcterms:created>
  <dcterms:modified xsi:type="dcterms:W3CDTF">2019-11-16T14:23:32Z</dcterms:modified>
</cp:coreProperties>
</file>