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9" r:id="rId1"/>
    <p:sldMasterId id="2147484362" r:id="rId2"/>
    <p:sldMasterId id="2147484374" r:id="rId3"/>
  </p:sldMasterIdLst>
  <p:notesMasterIdLst>
    <p:notesMasterId r:id="rId37"/>
  </p:notesMasterIdLst>
  <p:handoutMasterIdLst>
    <p:handoutMasterId r:id="rId38"/>
  </p:handoutMasterIdLst>
  <p:sldIdLst>
    <p:sldId id="256" r:id="rId4"/>
    <p:sldId id="297" r:id="rId5"/>
    <p:sldId id="257" r:id="rId6"/>
    <p:sldId id="295" r:id="rId7"/>
    <p:sldId id="299" r:id="rId8"/>
    <p:sldId id="296" r:id="rId9"/>
    <p:sldId id="259" r:id="rId10"/>
    <p:sldId id="268" r:id="rId11"/>
    <p:sldId id="277" r:id="rId12"/>
    <p:sldId id="278" r:id="rId13"/>
    <p:sldId id="279" r:id="rId14"/>
    <p:sldId id="280" r:id="rId15"/>
    <p:sldId id="306" r:id="rId16"/>
    <p:sldId id="307" r:id="rId17"/>
    <p:sldId id="308" r:id="rId18"/>
    <p:sldId id="294" r:id="rId19"/>
    <p:sldId id="286" r:id="rId20"/>
    <p:sldId id="287" r:id="rId21"/>
    <p:sldId id="309" r:id="rId22"/>
    <p:sldId id="288" r:id="rId23"/>
    <p:sldId id="289" r:id="rId24"/>
    <p:sldId id="310" r:id="rId25"/>
    <p:sldId id="293" r:id="rId26"/>
    <p:sldId id="311" r:id="rId27"/>
    <p:sldId id="291" r:id="rId28"/>
    <p:sldId id="292" r:id="rId29"/>
    <p:sldId id="265" r:id="rId30"/>
    <p:sldId id="300" r:id="rId31"/>
    <p:sldId id="301" r:id="rId32"/>
    <p:sldId id="302" r:id="rId33"/>
    <p:sldId id="303" r:id="rId34"/>
    <p:sldId id="304" r:id="rId35"/>
    <p:sldId id="305" r:id="rId36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y Hampton" initials="CH" lastIdx="8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86475" autoAdjust="0"/>
  </p:normalViewPr>
  <p:slideViewPr>
    <p:cSldViewPr>
      <p:cViewPr varScale="1">
        <p:scale>
          <a:sx n="100" d="100"/>
          <a:sy n="100" d="100"/>
        </p:scale>
        <p:origin x="19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9-16T16:10:31.994" idx="5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A8D776-7F15-4074-9A3E-81E5AA67104B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E79C9F-12B1-4CF3-979C-D0F16CAA695F}">
      <dgm:prSet phldrT="[Text]" phldr="1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F79469F-2B29-463C-B004-F8B92507F7EE}" type="parTrans" cxnId="{5D4C19D9-905B-4FF3-9025-256CF3182831}">
      <dgm:prSet/>
      <dgm:spPr/>
      <dgm:t>
        <a:bodyPr/>
        <a:lstStyle/>
        <a:p>
          <a:endParaRPr lang="en-US"/>
        </a:p>
      </dgm:t>
    </dgm:pt>
    <dgm:pt modelId="{9A7D8BF2-1DFE-4339-B669-2BCEF2C42669}" type="sibTrans" cxnId="{5D4C19D9-905B-4FF3-9025-256CF3182831}">
      <dgm:prSet/>
      <dgm:spPr/>
      <dgm:t>
        <a:bodyPr/>
        <a:lstStyle/>
        <a:p>
          <a:endParaRPr lang="en-US"/>
        </a:p>
      </dgm:t>
    </dgm:pt>
    <dgm:pt modelId="{C734DFC0-215C-45BC-AA47-4D99E974FC67}">
      <dgm:prSet phldrT="[Text]" phldr="1"/>
      <dgm:spPr/>
      <dgm:t>
        <a:bodyPr/>
        <a:lstStyle/>
        <a:p>
          <a:endParaRPr lang="en-US" dirty="0"/>
        </a:p>
      </dgm:t>
    </dgm:pt>
    <dgm:pt modelId="{03457784-844D-45D5-975D-7F2BA86D82C4}" type="parTrans" cxnId="{5B2CD411-FA01-4898-A5C1-FC28DF594E79}">
      <dgm:prSet/>
      <dgm:spPr/>
      <dgm:t>
        <a:bodyPr/>
        <a:lstStyle/>
        <a:p>
          <a:endParaRPr lang="en-US"/>
        </a:p>
      </dgm:t>
    </dgm:pt>
    <dgm:pt modelId="{B40EB52F-D61E-4D78-83A2-FCD3762C26CC}" type="sibTrans" cxnId="{5B2CD411-FA01-4898-A5C1-FC28DF594E79}">
      <dgm:prSet/>
      <dgm:spPr/>
      <dgm:t>
        <a:bodyPr/>
        <a:lstStyle/>
        <a:p>
          <a:endParaRPr lang="en-US"/>
        </a:p>
      </dgm:t>
    </dgm:pt>
    <dgm:pt modelId="{3151B57A-E7A6-45C9-9A0E-43052DBD8918}">
      <dgm:prSet phldrT="[Text]" phldr="1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E4EF491-0806-4C88-95F5-D462557A5766}" type="parTrans" cxnId="{CC75CF17-DF47-4561-9547-4D099A3CEC64}">
      <dgm:prSet/>
      <dgm:spPr/>
      <dgm:t>
        <a:bodyPr/>
        <a:lstStyle/>
        <a:p>
          <a:endParaRPr lang="en-US"/>
        </a:p>
      </dgm:t>
    </dgm:pt>
    <dgm:pt modelId="{90903881-A592-4082-9C58-E966E4DE5DB2}" type="sibTrans" cxnId="{CC75CF17-DF47-4561-9547-4D099A3CEC64}">
      <dgm:prSet/>
      <dgm:spPr/>
      <dgm:t>
        <a:bodyPr/>
        <a:lstStyle/>
        <a:p>
          <a:endParaRPr lang="en-US"/>
        </a:p>
      </dgm:t>
    </dgm:pt>
    <dgm:pt modelId="{D0B3A9EC-0F79-4608-80A4-DB0FAE94913D}">
      <dgm:prSet phldrT="[Text]" phldr="1"/>
      <dgm:spPr/>
      <dgm:t>
        <a:bodyPr/>
        <a:lstStyle/>
        <a:p>
          <a:endParaRPr lang="en-US" dirty="0"/>
        </a:p>
      </dgm:t>
    </dgm:pt>
    <dgm:pt modelId="{68982683-1C9E-47D4-995C-AB2CC131F56E}" type="parTrans" cxnId="{2500BDAB-F4EC-4224-B67D-DBB74AC0ECD4}">
      <dgm:prSet/>
      <dgm:spPr/>
      <dgm:t>
        <a:bodyPr/>
        <a:lstStyle/>
        <a:p>
          <a:endParaRPr lang="en-US"/>
        </a:p>
      </dgm:t>
    </dgm:pt>
    <dgm:pt modelId="{F31843E0-4CB0-4F90-B9E8-45145AD0564F}" type="sibTrans" cxnId="{2500BDAB-F4EC-4224-B67D-DBB74AC0ECD4}">
      <dgm:prSet/>
      <dgm:spPr/>
      <dgm:t>
        <a:bodyPr/>
        <a:lstStyle/>
        <a:p>
          <a:endParaRPr lang="en-US"/>
        </a:p>
      </dgm:t>
    </dgm:pt>
    <dgm:pt modelId="{D9B01B61-2364-4B1C-8C1C-90975B83006C}">
      <dgm:prSet phldrT="[Text]" phldr="1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02FB9DE-E81D-4512-86EF-C4DEE8FE1464}" type="parTrans" cxnId="{C974E003-9418-4C39-851C-A3AAE9319E55}">
      <dgm:prSet/>
      <dgm:spPr/>
      <dgm:t>
        <a:bodyPr/>
        <a:lstStyle/>
        <a:p>
          <a:endParaRPr lang="en-US"/>
        </a:p>
      </dgm:t>
    </dgm:pt>
    <dgm:pt modelId="{83450DC4-CE5D-4614-A7CF-31A634AAD104}" type="sibTrans" cxnId="{C974E003-9418-4C39-851C-A3AAE9319E55}">
      <dgm:prSet/>
      <dgm:spPr/>
      <dgm:t>
        <a:bodyPr/>
        <a:lstStyle/>
        <a:p>
          <a:endParaRPr lang="en-US"/>
        </a:p>
      </dgm:t>
    </dgm:pt>
    <dgm:pt modelId="{42A79987-C600-4FA9-BAC7-D659E54B1E3E}">
      <dgm:prSet phldrT="[Text]" phldr="1"/>
      <dgm:spPr/>
      <dgm:t>
        <a:bodyPr/>
        <a:lstStyle/>
        <a:p>
          <a:endParaRPr lang="en-US" dirty="0"/>
        </a:p>
      </dgm:t>
    </dgm:pt>
    <dgm:pt modelId="{C66FDD17-0517-41CA-963D-0766959CCFA8}" type="parTrans" cxnId="{19DD592A-CC58-4B71-BEC7-03361D1FCDFE}">
      <dgm:prSet/>
      <dgm:spPr/>
      <dgm:t>
        <a:bodyPr/>
        <a:lstStyle/>
        <a:p>
          <a:endParaRPr lang="en-US"/>
        </a:p>
      </dgm:t>
    </dgm:pt>
    <dgm:pt modelId="{04E63804-4A3C-4442-AD6B-A43BAA91B26D}" type="sibTrans" cxnId="{19DD592A-CC58-4B71-BEC7-03361D1FCDFE}">
      <dgm:prSet/>
      <dgm:spPr/>
      <dgm:t>
        <a:bodyPr/>
        <a:lstStyle/>
        <a:p>
          <a:endParaRPr lang="en-US"/>
        </a:p>
      </dgm:t>
    </dgm:pt>
    <dgm:pt modelId="{4AECC2DF-6D38-4F39-80D1-2E2FD9023F43}">
      <dgm:prSet/>
      <dgm:spPr>
        <a:blipFill dpi="0"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E75D44E-6FDA-4F8F-8EFD-01BC6A9C36F8}" type="parTrans" cxnId="{9B9E10CF-01D9-41AD-B96C-365C6070BF81}">
      <dgm:prSet/>
      <dgm:spPr/>
      <dgm:t>
        <a:bodyPr/>
        <a:lstStyle/>
        <a:p>
          <a:endParaRPr lang="en-US"/>
        </a:p>
      </dgm:t>
    </dgm:pt>
    <dgm:pt modelId="{8AC64CF8-5DC0-4BC7-AE7B-F8B9E9C3D3EC}" type="sibTrans" cxnId="{9B9E10CF-01D9-41AD-B96C-365C6070BF81}">
      <dgm:prSet/>
      <dgm:spPr/>
      <dgm:t>
        <a:bodyPr/>
        <a:lstStyle/>
        <a:p>
          <a:endParaRPr lang="en-US"/>
        </a:p>
      </dgm:t>
    </dgm:pt>
    <dgm:pt modelId="{D4ED9D8F-D3CC-401C-9AC2-88D9796A37D1}" type="pres">
      <dgm:prSet presAssocID="{1BA8D776-7F15-4074-9A3E-81E5AA6710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A91A60-C284-4331-ACAD-61F66AA7BB5E}" type="pres">
      <dgm:prSet presAssocID="{E6E79C9F-12B1-4CF3-979C-D0F16CAA695F}" presName="compositeNode" presStyleCnt="0">
        <dgm:presLayoutVars>
          <dgm:bulletEnabled val="1"/>
        </dgm:presLayoutVars>
      </dgm:prSet>
      <dgm:spPr/>
    </dgm:pt>
    <dgm:pt modelId="{007C6F3C-FA1C-47A7-B3A9-98DE8B509CF7}" type="pres">
      <dgm:prSet presAssocID="{E6E79C9F-12B1-4CF3-979C-D0F16CAA695F}" presName="bgRect" presStyleLbl="node1" presStyleIdx="0" presStyleCnt="4"/>
      <dgm:spPr/>
      <dgm:t>
        <a:bodyPr/>
        <a:lstStyle/>
        <a:p>
          <a:endParaRPr lang="en-US"/>
        </a:p>
      </dgm:t>
    </dgm:pt>
    <dgm:pt modelId="{733B2263-89BD-4A8A-ABE8-0232A990C2D1}" type="pres">
      <dgm:prSet presAssocID="{E6E79C9F-12B1-4CF3-979C-D0F16CAA695F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58916-0334-4B94-98F9-F2EF9B968AEF}" type="pres">
      <dgm:prSet presAssocID="{E6E79C9F-12B1-4CF3-979C-D0F16CAA695F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8896D4-DF07-4981-9A82-70E810A02884}" type="pres">
      <dgm:prSet presAssocID="{9A7D8BF2-1DFE-4339-B669-2BCEF2C42669}" presName="hSp" presStyleCnt="0"/>
      <dgm:spPr/>
    </dgm:pt>
    <dgm:pt modelId="{2D4BB9E5-F421-4963-A3E1-1B10BCDABF4F}" type="pres">
      <dgm:prSet presAssocID="{9A7D8BF2-1DFE-4339-B669-2BCEF2C42669}" presName="vProcSp" presStyleCnt="0"/>
      <dgm:spPr/>
    </dgm:pt>
    <dgm:pt modelId="{E6E7BF69-BEF5-4279-A248-5CB88E6D5861}" type="pres">
      <dgm:prSet presAssocID="{9A7D8BF2-1DFE-4339-B669-2BCEF2C42669}" presName="vSp1" presStyleCnt="0"/>
      <dgm:spPr/>
    </dgm:pt>
    <dgm:pt modelId="{197FE265-3A10-4ACA-A5DD-8D7822A1DED8}" type="pres">
      <dgm:prSet presAssocID="{9A7D8BF2-1DFE-4339-B669-2BCEF2C42669}" presName="simulatedConn" presStyleLbl="solidFgAcc1" presStyleIdx="0" presStyleCnt="3"/>
      <dgm:spPr/>
    </dgm:pt>
    <dgm:pt modelId="{3B6F8FA6-B637-471B-890F-91491F9BB401}" type="pres">
      <dgm:prSet presAssocID="{9A7D8BF2-1DFE-4339-B669-2BCEF2C42669}" presName="vSp2" presStyleCnt="0"/>
      <dgm:spPr/>
    </dgm:pt>
    <dgm:pt modelId="{C7E17762-DB12-4473-8196-0D93F7AB51FA}" type="pres">
      <dgm:prSet presAssocID="{9A7D8BF2-1DFE-4339-B669-2BCEF2C42669}" presName="sibTrans" presStyleCnt="0"/>
      <dgm:spPr/>
    </dgm:pt>
    <dgm:pt modelId="{455048B4-FB8C-49F4-A7C4-351EDA45C2AF}" type="pres">
      <dgm:prSet presAssocID="{3151B57A-E7A6-45C9-9A0E-43052DBD8918}" presName="compositeNode" presStyleCnt="0">
        <dgm:presLayoutVars>
          <dgm:bulletEnabled val="1"/>
        </dgm:presLayoutVars>
      </dgm:prSet>
      <dgm:spPr/>
    </dgm:pt>
    <dgm:pt modelId="{FC2BD6C3-C9D3-494A-BF7E-D892F537E5DC}" type="pres">
      <dgm:prSet presAssocID="{3151B57A-E7A6-45C9-9A0E-43052DBD8918}" presName="bgRect" presStyleLbl="node1" presStyleIdx="1" presStyleCnt="4"/>
      <dgm:spPr/>
      <dgm:t>
        <a:bodyPr/>
        <a:lstStyle/>
        <a:p>
          <a:endParaRPr lang="en-US"/>
        </a:p>
      </dgm:t>
    </dgm:pt>
    <dgm:pt modelId="{35DDEA40-2D61-43FB-83CD-5B9B2B09DD43}" type="pres">
      <dgm:prSet presAssocID="{3151B57A-E7A6-45C9-9A0E-43052DBD8918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4D1426-FD81-4821-9C3C-0240F97A7050}" type="pres">
      <dgm:prSet presAssocID="{3151B57A-E7A6-45C9-9A0E-43052DBD8918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EB74A6-F457-43F8-BC10-42631396291C}" type="pres">
      <dgm:prSet presAssocID="{90903881-A592-4082-9C58-E966E4DE5DB2}" presName="hSp" presStyleCnt="0"/>
      <dgm:spPr/>
    </dgm:pt>
    <dgm:pt modelId="{D23B6388-CF13-4500-8ECE-CF96F6B4D5EA}" type="pres">
      <dgm:prSet presAssocID="{90903881-A592-4082-9C58-E966E4DE5DB2}" presName="vProcSp" presStyleCnt="0"/>
      <dgm:spPr/>
    </dgm:pt>
    <dgm:pt modelId="{E8357B99-FFD5-43C4-8101-CB0DA00A85A3}" type="pres">
      <dgm:prSet presAssocID="{90903881-A592-4082-9C58-E966E4DE5DB2}" presName="vSp1" presStyleCnt="0"/>
      <dgm:spPr/>
    </dgm:pt>
    <dgm:pt modelId="{A961C1F1-93AB-431A-A5F8-177313D7880F}" type="pres">
      <dgm:prSet presAssocID="{90903881-A592-4082-9C58-E966E4DE5DB2}" presName="simulatedConn" presStyleLbl="solidFgAcc1" presStyleIdx="1" presStyleCnt="3"/>
      <dgm:spPr/>
    </dgm:pt>
    <dgm:pt modelId="{7E2E7831-C286-4A28-B1D2-5E0C85FB66FB}" type="pres">
      <dgm:prSet presAssocID="{90903881-A592-4082-9C58-E966E4DE5DB2}" presName="vSp2" presStyleCnt="0"/>
      <dgm:spPr/>
    </dgm:pt>
    <dgm:pt modelId="{C8CF8B0A-F572-497A-BC8C-8AE52B89C9DA}" type="pres">
      <dgm:prSet presAssocID="{90903881-A592-4082-9C58-E966E4DE5DB2}" presName="sibTrans" presStyleCnt="0"/>
      <dgm:spPr/>
    </dgm:pt>
    <dgm:pt modelId="{FB7AA8A6-DD04-4E5B-9AE3-7B56AD66844B}" type="pres">
      <dgm:prSet presAssocID="{D9B01B61-2364-4B1C-8C1C-90975B83006C}" presName="compositeNode" presStyleCnt="0">
        <dgm:presLayoutVars>
          <dgm:bulletEnabled val="1"/>
        </dgm:presLayoutVars>
      </dgm:prSet>
      <dgm:spPr/>
    </dgm:pt>
    <dgm:pt modelId="{FB1345F3-36C0-4947-A259-06609910E6C9}" type="pres">
      <dgm:prSet presAssocID="{D9B01B61-2364-4B1C-8C1C-90975B83006C}" presName="bgRect" presStyleLbl="node1" presStyleIdx="2" presStyleCnt="4"/>
      <dgm:spPr/>
      <dgm:t>
        <a:bodyPr/>
        <a:lstStyle/>
        <a:p>
          <a:endParaRPr lang="en-US"/>
        </a:p>
      </dgm:t>
    </dgm:pt>
    <dgm:pt modelId="{BEE7EC42-38AD-44A7-98C3-6CF67DEC1737}" type="pres">
      <dgm:prSet presAssocID="{D9B01B61-2364-4B1C-8C1C-90975B83006C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3E95E-E8FE-4DF7-8BC7-3BF547B8D442}" type="pres">
      <dgm:prSet presAssocID="{D9B01B61-2364-4B1C-8C1C-90975B83006C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E0253-3969-4DBA-A7F1-AC2AA58CB928}" type="pres">
      <dgm:prSet presAssocID="{83450DC4-CE5D-4614-A7CF-31A634AAD104}" presName="hSp" presStyleCnt="0"/>
      <dgm:spPr/>
    </dgm:pt>
    <dgm:pt modelId="{AB413B85-83B9-4C01-97CE-E15DB0AF26C4}" type="pres">
      <dgm:prSet presAssocID="{83450DC4-CE5D-4614-A7CF-31A634AAD104}" presName="vProcSp" presStyleCnt="0"/>
      <dgm:spPr/>
    </dgm:pt>
    <dgm:pt modelId="{1FCAE25C-2063-475D-8C35-1BC2373C4563}" type="pres">
      <dgm:prSet presAssocID="{83450DC4-CE5D-4614-A7CF-31A634AAD104}" presName="vSp1" presStyleCnt="0"/>
      <dgm:spPr/>
    </dgm:pt>
    <dgm:pt modelId="{A20A090C-B0CF-4670-83C9-261F408E3B49}" type="pres">
      <dgm:prSet presAssocID="{83450DC4-CE5D-4614-A7CF-31A634AAD104}" presName="simulatedConn" presStyleLbl="solidFgAcc1" presStyleIdx="2" presStyleCnt="3"/>
      <dgm:spPr/>
    </dgm:pt>
    <dgm:pt modelId="{D8796E97-E754-4A2C-B94A-6EC3C803301D}" type="pres">
      <dgm:prSet presAssocID="{83450DC4-CE5D-4614-A7CF-31A634AAD104}" presName="vSp2" presStyleCnt="0"/>
      <dgm:spPr/>
    </dgm:pt>
    <dgm:pt modelId="{ED522522-A62C-4C6D-9B46-09824DCEF4EE}" type="pres">
      <dgm:prSet presAssocID="{83450DC4-CE5D-4614-A7CF-31A634AAD104}" presName="sibTrans" presStyleCnt="0"/>
      <dgm:spPr/>
    </dgm:pt>
    <dgm:pt modelId="{E29FF20C-29A3-449E-862D-7197CDD7C74F}" type="pres">
      <dgm:prSet presAssocID="{4AECC2DF-6D38-4F39-80D1-2E2FD9023F43}" presName="compositeNode" presStyleCnt="0">
        <dgm:presLayoutVars>
          <dgm:bulletEnabled val="1"/>
        </dgm:presLayoutVars>
      </dgm:prSet>
      <dgm:spPr/>
    </dgm:pt>
    <dgm:pt modelId="{00AD226A-E30B-4C55-998A-DA68D25A8459}" type="pres">
      <dgm:prSet presAssocID="{4AECC2DF-6D38-4F39-80D1-2E2FD9023F43}" presName="bgRect" presStyleLbl="node1" presStyleIdx="3" presStyleCnt="4"/>
      <dgm:spPr/>
      <dgm:t>
        <a:bodyPr/>
        <a:lstStyle/>
        <a:p>
          <a:endParaRPr lang="en-US"/>
        </a:p>
      </dgm:t>
    </dgm:pt>
    <dgm:pt modelId="{27D6D0E0-AC26-41FD-948B-406A0C75EEE9}" type="pres">
      <dgm:prSet presAssocID="{4AECC2DF-6D38-4F39-80D1-2E2FD9023F43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9328F3-E3D7-4121-84F7-ED5FA788A761}" type="presOf" srcId="{3151B57A-E7A6-45C9-9A0E-43052DBD8918}" destId="{FC2BD6C3-C9D3-494A-BF7E-D892F537E5DC}" srcOrd="0" destOrd="0" presId="urn:microsoft.com/office/officeart/2005/8/layout/hProcess7#1"/>
    <dgm:cxn modelId="{69207A94-B920-4C5E-9993-6A4451C13D23}" type="presOf" srcId="{C734DFC0-215C-45BC-AA47-4D99E974FC67}" destId="{37C58916-0334-4B94-98F9-F2EF9B968AEF}" srcOrd="0" destOrd="0" presId="urn:microsoft.com/office/officeart/2005/8/layout/hProcess7#1"/>
    <dgm:cxn modelId="{2500BDAB-F4EC-4224-B67D-DBB74AC0ECD4}" srcId="{3151B57A-E7A6-45C9-9A0E-43052DBD8918}" destId="{D0B3A9EC-0F79-4608-80A4-DB0FAE94913D}" srcOrd="0" destOrd="0" parTransId="{68982683-1C9E-47D4-995C-AB2CC131F56E}" sibTransId="{F31843E0-4CB0-4F90-B9E8-45145AD0564F}"/>
    <dgm:cxn modelId="{2B631B6F-F612-4EC0-9AB3-6CED796EBF72}" type="presOf" srcId="{4AECC2DF-6D38-4F39-80D1-2E2FD9023F43}" destId="{00AD226A-E30B-4C55-998A-DA68D25A8459}" srcOrd="0" destOrd="0" presId="urn:microsoft.com/office/officeart/2005/8/layout/hProcess7#1"/>
    <dgm:cxn modelId="{19DD592A-CC58-4B71-BEC7-03361D1FCDFE}" srcId="{D9B01B61-2364-4B1C-8C1C-90975B83006C}" destId="{42A79987-C600-4FA9-BAC7-D659E54B1E3E}" srcOrd="0" destOrd="0" parTransId="{C66FDD17-0517-41CA-963D-0766959CCFA8}" sibTransId="{04E63804-4A3C-4442-AD6B-A43BAA91B26D}"/>
    <dgm:cxn modelId="{CC75CF17-DF47-4561-9547-4D099A3CEC64}" srcId="{1BA8D776-7F15-4074-9A3E-81E5AA67104B}" destId="{3151B57A-E7A6-45C9-9A0E-43052DBD8918}" srcOrd="1" destOrd="0" parTransId="{6E4EF491-0806-4C88-95F5-D462557A5766}" sibTransId="{90903881-A592-4082-9C58-E966E4DE5DB2}"/>
    <dgm:cxn modelId="{D8BFD5C7-FA8A-4FBD-AA28-DD11B968E379}" type="presOf" srcId="{E6E79C9F-12B1-4CF3-979C-D0F16CAA695F}" destId="{733B2263-89BD-4A8A-ABE8-0232A990C2D1}" srcOrd="1" destOrd="0" presId="urn:microsoft.com/office/officeart/2005/8/layout/hProcess7#1"/>
    <dgm:cxn modelId="{B7B5F53C-9E29-4762-A846-1BB267F55236}" type="presOf" srcId="{E6E79C9F-12B1-4CF3-979C-D0F16CAA695F}" destId="{007C6F3C-FA1C-47A7-B3A9-98DE8B509CF7}" srcOrd="0" destOrd="0" presId="urn:microsoft.com/office/officeart/2005/8/layout/hProcess7#1"/>
    <dgm:cxn modelId="{5D4C19D9-905B-4FF3-9025-256CF3182831}" srcId="{1BA8D776-7F15-4074-9A3E-81E5AA67104B}" destId="{E6E79C9F-12B1-4CF3-979C-D0F16CAA695F}" srcOrd="0" destOrd="0" parTransId="{8F79469F-2B29-463C-B004-F8B92507F7EE}" sibTransId="{9A7D8BF2-1DFE-4339-B669-2BCEF2C42669}"/>
    <dgm:cxn modelId="{302AC315-4743-49F6-9695-396BFA89040D}" type="presOf" srcId="{3151B57A-E7A6-45C9-9A0E-43052DBD8918}" destId="{35DDEA40-2D61-43FB-83CD-5B9B2B09DD43}" srcOrd="1" destOrd="0" presId="urn:microsoft.com/office/officeart/2005/8/layout/hProcess7#1"/>
    <dgm:cxn modelId="{785CB53D-50A7-429A-A086-B07468E5B998}" type="presOf" srcId="{D9B01B61-2364-4B1C-8C1C-90975B83006C}" destId="{FB1345F3-36C0-4947-A259-06609910E6C9}" srcOrd="0" destOrd="0" presId="urn:microsoft.com/office/officeart/2005/8/layout/hProcess7#1"/>
    <dgm:cxn modelId="{B98F2FC4-94C2-44B8-A986-7BBC9883CACA}" type="presOf" srcId="{D9B01B61-2364-4B1C-8C1C-90975B83006C}" destId="{BEE7EC42-38AD-44A7-98C3-6CF67DEC1737}" srcOrd="1" destOrd="0" presId="urn:microsoft.com/office/officeart/2005/8/layout/hProcess7#1"/>
    <dgm:cxn modelId="{1C969DA2-289D-4AEF-A424-4A0734DF89E8}" type="presOf" srcId="{42A79987-C600-4FA9-BAC7-D659E54B1E3E}" destId="{5FF3E95E-E8FE-4DF7-8BC7-3BF547B8D442}" srcOrd="0" destOrd="0" presId="urn:microsoft.com/office/officeart/2005/8/layout/hProcess7#1"/>
    <dgm:cxn modelId="{029EE71C-9E1B-4903-81D9-86201FF4DE41}" type="presOf" srcId="{D0B3A9EC-0F79-4608-80A4-DB0FAE94913D}" destId="{9C4D1426-FD81-4821-9C3C-0240F97A7050}" srcOrd="0" destOrd="0" presId="urn:microsoft.com/office/officeart/2005/8/layout/hProcess7#1"/>
    <dgm:cxn modelId="{8D65845C-E4D8-4A5C-90DC-A66338F5E127}" type="presOf" srcId="{1BA8D776-7F15-4074-9A3E-81E5AA67104B}" destId="{D4ED9D8F-D3CC-401C-9AC2-88D9796A37D1}" srcOrd="0" destOrd="0" presId="urn:microsoft.com/office/officeart/2005/8/layout/hProcess7#1"/>
    <dgm:cxn modelId="{C974E003-9418-4C39-851C-A3AAE9319E55}" srcId="{1BA8D776-7F15-4074-9A3E-81E5AA67104B}" destId="{D9B01B61-2364-4B1C-8C1C-90975B83006C}" srcOrd="2" destOrd="0" parTransId="{702FB9DE-E81D-4512-86EF-C4DEE8FE1464}" sibTransId="{83450DC4-CE5D-4614-A7CF-31A634AAD104}"/>
    <dgm:cxn modelId="{5B2CD411-FA01-4898-A5C1-FC28DF594E79}" srcId="{E6E79C9F-12B1-4CF3-979C-D0F16CAA695F}" destId="{C734DFC0-215C-45BC-AA47-4D99E974FC67}" srcOrd="0" destOrd="0" parTransId="{03457784-844D-45D5-975D-7F2BA86D82C4}" sibTransId="{B40EB52F-D61E-4D78-83A2-FCD3762C26CC}"/>
    <dgm:cxn modelId="{66193562-9A8E-4132-87CD-8F81B11A2833}" type="presOf" srcId="{4AECC2DF-6D38-4F39-80D1-2E2FD9023F43}" destId="{27D6D0E0-AC26-41FD-948B-406A0C75EEE9}" srcOrd="1" destOrd="0" presId="urn:microsoft.com/office/officeart/2005/8/layout/hProcess7#1"/>
    <dgm:cxn modelId="{9B9E10CF-01D9-41AD-B96C-365C6070BF81}" srcId="{1BA8D776-7F15-4074-9A3E-81E5AA67104B}" destId="{4AECC2DF-6D38-4F39-80D1-2E2FD9023F43}" srcOrd="3" destOrd="0" parTransId="{FE75D44E-6FDA-4F8F-8EFD-01BC6A9C36F8}" sibTransId="{8AC64CF8-5DC0-4BC7-AE7B-F8B9E9C3D3EC}"/>
    <dgm:cxn modelId="{C96A200C-95BE-4C13-86DC-E7BB7CCB4717}" type="presParOf" srcId="{D4ED9D8F-D3CC-401C-9AC2-88D9796A37D1}" destId="{57A91A60-C284-4331-ACAD-61F66AA7BB5E}" srcOrd="0" destOrd="0" presId="urn:microsoft.com/office/officeart/2005/8/layout/hProcess7#1"/>
    <dgm:cxn modelId="{DD794D76-A2A9-42E6-BECA-A90CED583E37}" type="presParOf" srcId="{57A91A60-C284-4331-ACAD-61F66AA7BB5E}" destId="{007C6F3C-FA1C-47A7-B3A9-98DE8B509CF7}" srcOrd="0" destOrd="0" presId="urn:microsoft.com/office/officeart/2005/8/layout/hProcess7#1"/>
    <dgm:cxn modelId="{C6D360D1-F174-4A6A-B476-A403B27810E9}" type="presParOf" srcId="{57A91A60-C284-4331-ACAD-61F66AA7BB5E}" destId="{733B2263-89BD-4A8A-ABE8-0232A990C2D1}" srcOrd="1" destOrd="0" presId="urn:microsoft.com/office/officeart/2005/8/layout/hProcess7#1"/>
    <dgm:cxn modelId="{FE3101A9-6DEE-4792-B634-E8DE29DBF856}" type="presParOf" srcId="{57A91A60-C284-4331-ACAD-61F66AA7BB5E}" destId="{37C58916-0334-4B94-98F9-F2EF9B968AEF}" srcOrd="2" destOrd="0" presId="urn:microsoft.com/office/officeart/2005/8/layout/hProcess7#1"/>
    <dgm:cxn modelId="{8766BD44-7414-4E9B-A5B0-41A1DE637C53}" type="presParOf" srcId="{D4ED9D8F-D3CC-401C-9AC2-88D9796A37D1}" destId="{A48896D4-DF07-4981-9A82-70E810A02884}" srcOrd="1" destOrd="0" presId="urn:microsoft.com/office/officeart/2005/8/layout/hProcess7#1"/>
    <dgm:cxn modelId="{42417210-7C4E-41B5-8701-1777E7A83952}" type="presParOf" srcId="{D4ED9D8F-D3CC-401C-9AC2-88D9796A37D1}" destId="{2D4BB9E5-F421-4963-A3E1-1B10BCDABF4F}" srcOrd="2" destOrd="0" presId="urn:microsoft.com/office/officeart/2005/8/layout/hProcess7#1"/>
    <dgm:cxn modelId="{FAF60B64-AFAF-45D4-BB6A-049A3F20A8CE}" type="presParOf" srcId="{2D4BB9E5-F421-4963-A3E1-1B10BCDABF4F}" destId="{E6E7BF69-BEF5-4279-A248-5CB88E6D5861}" srcOrd="0" destOrd="0" presId="urn:microsoft.com/office/officeart/2005/8/layout/hProcess7#1"/>
    <dgm:cxn modelId="{082BCC20-72A3-4272-B8AD-BC23FF51770B}" type="presParOf" srcId="{2D4BB9E5-F421-4963-A3E1-1B10BCDABF4F}" destId="{197FE265-3A10-4ACA-A5DD-8D7822A1DED8}" srcOrd="1" destOrd="0" presId="urn:microsoft.com/office/officeart/2005/8/layout/hProcess7#1"/>
    <dgm:cxn modelId="{8621386A-A92F-4991-B6C4-2FA7BF148AF3}" type="presParOf" srcId="{2D4BB9E5-F421-4963-A3E1-1B10BCDABF4F}" destId="{3B6F8FA6-B637-471B-890F-91491F9BB401}" srcOrd="2" destOrd="0" presId="urn:microsoft.com/office/officeart/2005/8/layout/hProcess7#1"/>
    <dgm:cxn modelId="{5806BF6B-59F7-4BD7-AB1A-6243799A7252}" type="presParOf" srcId="{D4ED9D8F-D3CC-401C-9AC2-88D9796A37D1}" destId="{C7E17762-DB12-4473-8196-0D93F7AB51FA}" srcOrd="3" destOrd="0" presId="urn:microsoft.com/office/officeart/2005/8/layout/hProcess7#1"/>
    <dgm:cxn modelId="{AEECBCE4-7CB1-4EB9-AD02-2AB22B0145A1}" type="presParOf" srcId="{D4ED9D8F-D3CC-401C-9AC2-88D9796A37D1}" destId="{455048B4-FB8C-49F4-A7C4-351EDA45C2AF}" srcOrd="4" destOrd="0" presId="urn:microsoft.com/office/officeart/2005/8/layout/hProcess7#1"/>
    <dgm:cxn modelId="{082CFB8C-D2C5-45BF-A45F-EDC481886D15}" type="presParOf" srcId="{455048B4-FB8C-49F4-A7C4-351EDA45C2AF}" destId="{FC2BD6C3-C9D3-494A-BF7E-D892F537E5DC}" srcOrd="0" destOrd="0" presId="urn:microsoft.com/office/officeart/2005/8/layout/hProcess7#1"/>
    <dgm:cxn modelId="{02C54AE6-530D-492A-9AD1-A6BB0A291072}" type="presParOf" srcId="{455048B4-FB8C-49F4-A7C4-351EDA45C2AF}" destId="{35DDEA40-2D61-43FB-83CD-5B9B2B09DD43}" srcOrd="1" destOrd="0" presId="urn:microsoft.com/office/officeart/2005/8/layout/hProcess7#1"/>
    <dgm:cxn modelId="{87302C47-EB9A-4456-954A-2D0CD0A801F3}" type="presParOf" srcId="{455048B4-FB8C-49F4-A7C4-351EDA45C2AF}" destId="{9C4D1426-FD81-4821-9C3C-0240F97A7050}" srcOrd="2" destOrd="0" presId="urn:microsoft.com/office/officeart/2005/8/layout/hProcess7#1"/>
    <dgm:cxn modelId="{3C993FB9-9DED-4701-B123-A5518A716E33}" type="presParOf" srcId="{D4ED9D8F-D3CC-401C-9AC2-88D9796A37D1}" destId="{1EEB74A6-F457-43F8-BC10-42631396291C}" srcOrd="5" destOrd="0" presId="urn:microsoft.com/office/officeart/2005/8/layout/hProcess7#1"/>
    <dgm:cxn modelId="{6A50E1DE-614E-4B49-A73F-1F9C5DA435CD}" type="presParOf" srcId="{D4ED9D8F-D3CC-401C-9AC2-88D9796A37D1}" destId="{D23B6388-CF13-4500-8ECE-CF96F6B4D5EA}" srcOrd="6" destOrd="0" presId="urn:microsoft.com/office/officeart/2005/8/layout/hProcess7#1"/>
    <dgm:cxn modelId="{4C9696A4-E0F6-4C2D-86C3-4FBE3E885B80}" type="presParOf" srcId="{D23B6388-CF13-4500-8ECE-CF96F6B4D5EA}" destId="{E8357B99-FFD5-43C4-8101-CB0DA00A85A3}" srcOrd="0" destOrd="0" presId="urn:microsoft.com/office/officeart/2005/8/layout/hProcess7#1"/>
    <dgm:cxn modelId="{6B8469AE-2EEA-4E9D-9836-870DC9E5CD4D}" type="presParOf" srcId="{D23B6388-CF13-4500-8ECE-CF96F6B4D5EA}" destId="{A961C1F1-93AB-431A-A5F8-177313D7880F}" srcOrd="1" destOrd="0" presId="urn:microsoft.com/office/officeart/2005/8/layout/hProcess7#1"/>
    <dgm:cxn modelId="{535F7A88-C966-4880-ACD6-F8A9C6935B91}" type="presParOf" srcId="{D23B6388-CF13-4500-8ECE-CF96F6B4D5EA}" destId="{7E2E7831-C286-4A28-B1D2-5E0C85FB66FB}" srcOrd="2" destOrd="0" presId="urn:microsoft.com/office/officeart/2005/8/layout/hProcess7#1"/>
    <dgm:cxn modelId="{9BC5F312-44FF-458B-9576-2D1A05325AEE}" type="presParOf" srcId="{D4ED9D8F-D3CC-401C-9AC2-88D9796A37D1}" destId="{C8CF8B0A-F572-497A-BC8C-8AE52B89C9DA}" srcOrd="7" destOrd="0" presId="urn:microsoft.com/office/officeart/2005/8/layout/hProcess7#1"/>
    <dgm:cxn modelId="{DE610793-5DBF-4948-A7EB-54F302180E60}" type="presParOf" srcId="{D4ED9D8F-D3CC-401C-9AC2-88D9796A37D1}" destId="{FB7AA8A6-DD04-4E5B-9AE3-7B56AD66844B}" srcOrd="8" destOrd="0" presId="urn:microsoft.com/office/officeart/2005/8/layout/hProcess7#1"/>
    <dgm:cxn modelId="{3789DB53-23C8-4C95-BAB8-DA02C21A0D69}" type="presParOf" srcId="{FB7AA8A6-DD04-4E5B-9AE3-7B56AD66844B}" destId="{FB1345F3-36C0-4947-A259-06609910E6C9}" srcOrd="0" destOrd="0" presId="urn:microsoft.com/office/officeart/2005/8/layout/hProcess7#1"/>
    <dgm:cxn modelId="{AFA01FDA-B838-44A6-A587-5ABE72743729}" type="presParOf" srcId="{FB7AA8A6-DD04-4E5B-9AE3-7B56AD66844B}" destId="{BEE7EC42-38AD-44A7-98C3-6CF67DEC1737}" srcOrd="1" destOrd="0" presId="urn:microsoft.com/office/officeart/2005/8/layout/hProcess7#1"/>
    <dgm:cxn modelId="{6CDD7C51-7B28-4848-88AF-DE39096D242A}" type="presParOf" srcId="{FB7AA8A6-DD04-4E5B-9AE3-7B56AD66844B}" destId="{5FF3E95E-E8FE-4DF7-8BC7-3BF547B8D442}" srcOrd="2" destOrd="0" presId="urn:microsoft.com/office/officeart/2005/8/layout/hProcess7#1"/>
    <dgm:cxn modelId="{DB00558C-EF8C-41BF-9080-4C78BE95BECD}" type="presParOf" srcId="{D4ED9D8F-D3CC-401C-9AC2-88D9796A37D1}" destId="{0CFE0253-3969-4DBA-A7F1-AC2AA58CB928}" srcOrd="9" destOrd="0" presId="urn:microsoft.com/office/officeart/2005/8/layout/hProcess7#1"/>
    <dgm:cxn modelId="{4710032A-C548-45FC-B983-EE690EB9DB3A}" type="presParOf" srcId="{D4ED9D8F-D3CC-401C-9AC2-88D9796A37D1}" destId="{AB413B85-83B9-4C01-97CE-E15DB0AF26C4}" srcOrd="10" destOrd="0" presId="urn:microsoft.com/office/officeart/2005/8/layout/hProcess7#1"/>
    <dgm:cxn modelId="{6CC56EF9-8D34-4929-A188-7874E0302756}" type="presParOf" srcId="{AB413B85-83B9-4C01-97CE-E15DB0AF26C4}" destId="{1FCAE25C-2063-475D-8C35-1BC2373C4563}" srcOrd="0" destOrd="0" presId="urn:microsoft.com/office/officeart/2005/8/layout/hProcess7#1"/>
    <dgm:cxn modelId="{516B19C6-40DC-44D7-9B81-A7AEF1609016}" type="presParOf" srcId="{AB413B85-83B9-4C01-97CE-E15DB0AF26C4}" destId="{A20A090C-B0CF-4670-83C9-261F408E3B49}" srcOrd="1" destOrd="0" presId="urn:microsoft.com/office/officeart/2005/8/layout/hProcess7#1"/>
    <dgm:cxn modelId="{ECA529D4-FB84-4FFF-BDF0-22E42CE1A64E}" type="presParOf" srcId="{AB413B85-83B9-4C01-97CE-E15DB0AF26C4}" destId="{D8796E97-E754-4A2C-B94A-6EC3C803301D}" srcOrd="2" destOrd="0" presId="urn:microsoft.com/office/officeart/2005/8/layout/hProcess7#1"/>
    <dgm:cxn modelId="{A73A58AD-78B4-47DA-BA37-1725700DF042}" type="presParOf" srcId="{D4ED9D8F-D3CC-401C-9AC2-88D9796A37D1}" destId="{ED522522-A62C-4C6D-9B46-09824DCEF4EE}" srcOrd="11" destOrd="0" presId="urn:microsoft.com/office/officeart/2005/8/layout/hProcess7#1"/>
    <dgm:cxn modelId="{CBDE0E75-8A05-4DC6-9FE7-FD50C7EEE44D}" type="presParOf" srcId="{D4ED9D8F-D3CC-401C-9AC2-88D9796A37D1}" destId="{E29FF20C-29A3-449E-862D-7197CDD7C74F}" srcOrd="12" destOrd="0" presId="urn:microsoft.com/office/officeart/2005/8/layout/hProcess7#1"/>
    <dgm:cxn modelId="{CC92D57D-4A49-48CB-898F-76E12BCD4D90}" type="presParOf" srcId="{E29FF20C-29A3-449E-862D-7197CDD7C74F}" destId="{00AD226A-E30B-4C55-998A-DA68D25A8459}" srcOrd="0" destOrd="0" presId="urn:microsoft.com/office/officeart/2005/8/layout/hProcess7#1"/>
    <dgm:cxn modelId="{F7B28BD1-5C90-4B5C-80CC-876954253856}" type="presParOf" srcId="{E29FF20C-29A3-449E-862D-7197CDD7C74F}" destId="{27D6D0E0-AC26-41FD-948B-406A0C75EEE9}" srcOrd="1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7C6F3C-FA1C-47A7-B3A9-98DE8B509CF7}">
      <dsp:nvSpPr>
        <dsp:cNvPr id="0" name=""/>
        <dsp:cNvSpPr/>
      </dsp:nvSpPr>
      <dsp:spPr>
        <a:xfrm>
          <a:off x="3700" y="1292857"/>
          <a:ext cx="2225724" cy="2670869"/>
        </a:xfrm>
        <a:prstGeom prst="roundRect">
          <a:avLst>
            <a:gd name="adj" fmla="val 5000"/>
          </a:avLst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 rot="16200000">
        <a:off x="-868783" y="2165341"/>
        <a:ext cx="2190113" cy="445144"/>
      </dsp:txXfrm>
    </dsp:sp>
    <dsp:sp modelId="{37C58916-0334-4B94-98F9-F2EF9B968AEF}">
      <dsp:nvSpPr>
        <dsp:cNvPr id="0" name=""/>
        <dsp:cNvSpPr/>
      </dsp:nvSpPr>
      <dsp:spPr>
        <a:xfrm>
          <a:off x="448845" y="1292857"/>
          <a:ext cx="1658164" cy="26708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5453" rIns="0" bIns="0" numCol="1" spcCol="1270" anchor="t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700" kern="1200" dirty="0"/>
        </a:p>
      </dsp:txBody>
      <dsp:txXfrm>
        <a:off x="448845" y="1292857"/>
        <a:ext cx="1658164" cy="2670869"/>
      </dsp:txXfrm>
    </dsp:sp>
    <dsp:sp modelId="{FC2BD6C3-C9D3-494A-BF7E-D892F537E5DC}">
      <dsp:nvSpPr>
        <dsp:cNvPr id="0" name=""/>
        <dsp:cNvSpPr/>
      </dsp:nvSpPr>
      <dsp:spPr>
        <a:xfrm>
          <a:off x="2307325" y="1292857"/>
          <a:ext cx="2225724" cy="2670869"/>
        </a:xfrm>
        <a:prstGeom prst="roundRect">
          <a:avLst>
            <a:gd name="adj" fmla="val 5000"/>
          </a:avLst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 rot="16200000">
        <a:off x="1434841" y="2165341"/>
        <a:ext cx="2190113" cy="445144"/>
      </dsp:txXfrm>
    </dsp:sp>
    <dsp:sp modelId="{197FE265-3A10-4ACA-A5DD-8D7822A1DED8}">
      <dsp:nvSpPr>
        <dsp:cNvPr id="0" name=""/>
        <dsp:cNvSpPr/>
      </dsp:nvSpPr>
      <dsp:spPr>
        <a:xfrm rot="5400000">
          <a:off x="2122218" y="3415337"/>
          <a:ext cx="392470" cy="33385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4D1426-FD81-4821-9C3C-0240F97A7050}">
      <dsp:nvSpPr>
        <dsp:cNvPr id="0" name=""/>
        <dsp:cNvSpPr/>
      </dsp:nvSpPr>
      <dsp:spPr>
        <a:xfrm>
          <a:off x="2752470" y="1292857"/>
          <a:ext cx="1658164" cy="26708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5453" rIns="0" bIns="0" numCol="1" spcCol="1270" anchor="t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700" kern="1200" dirty="0"/>
        </a:p>
      </dsp:txBody>
      <dsp:txXfrm>
        <a:off x="2752470" y="1292857"/>
        <a:ext cx="1658164" cy="2670869"/>
      </dsp:txXfrm>
    </dsp:sp>
    <dsp:sp modelId="{FB1345F3-36C0-4947-A259-06609910E6C9}">
      <dsp:nvSpPr>
        <dsp:cNvPr id="0" name=""/>
        <dsp:cNvSpPr/>
      </dsp:nvSpPr>
      <dsp:spPr>
        <a:xfrm>
          <a:off x="4610950" y="1292857"/>
          <a:ext cx="2225724" cy="2670869"/>
        </a:xfrm>
        <a:prstGeom prst="roundRect">
          <a:avLst>
            <a:gd name="adj" fmla="val 5000"/>
          </a:avLst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 rot="16200000">
        <a:off x="3738466" y="2165341"/>
        <a:ext cx="2190113" cy="445144"/>
      </dsp:txXfrm>
    </dsp:sp>
    <dsp:sp modelId="{A961C1F1-93AB-431A-A5F8-177313D7880F}">
      <dsp:nvSpPr>
        <dsp:cNvPr id="0" name=""/>
        <dsp:cNvSpPr/>
      </dsp:nvSpPr>
      <dsp:spPr>
        <a:xfrm rot="5400000">
          <a:off x="4425843" y="3415337"/>
          <a:ext cx="392470" cy="33385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F3E95E-E8FE-4DF7-8BC7-3BF547B8D442}">
      <dsp:nvSpPr>
        <dsp:cNvPr id="0" name=""/>
        <dsp:cNvSpPr/>
      </dsp:nvSpPr>
      <dsp:spPr>
        <a:xfrm>
          <a:off x="5056095" y="1292857"/>
          <a:ext cx="1658164" cy="26708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5453" rIns="0" bIns="0" numCol="1" spcCol="1270" anchor="t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700" kern="1200" dirty="0"/>
        </a:p>
      </dsp:txBody>
      <dsp:txXfrm>
        <a:off x="5056095" y="1292857"/>
        <a:ext cx="1658164" cy="2670869"/>
      </dsp:txXfrm>
    </dsp:sp>
    <dsp:sp modelId="{00AD226A-E30B-4C55-998A-DA68D25A8459}">
      <dsp:nvSpPr>
        <dsp:cNvPr id="0" name=""/>
        <dsp:cNvSpPr/>
      </dsp:nvSpPr>
      <dsp:spPr>
        <a:xfrm>
          <a:off x="6914575" y="1292857"/>
          <a:ext cx="2225724" cy="2670869"/>
        </a:xfrm>
        <a:prstGeom prst="roundRect">
          <a:avLst>
            <a:gd name="adj" fmla="val 5000"/>
          </a:avLst>
        </a:prstGeom>
        <a:blipFill dpi="0"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 rot="16200000">
        <a:off x="6042091" y="2165341"/>
        <a:ext cx="2190113" cy="445144"/>
      </dsp:txXfrm>
    </dsp:sp>
    <dsp:sp modelId="{A20A090C-B0CF-4670-83C9-261F408E3B49}">
      <dsp:nvSpPr>
        <dsp:cNvPr id="0" name=""/>
        <dsp:cNvSpPr/>
      </dsp:nvSpPr>
      <dsp:spPr>
        <a:xfrm rot="5400000">
          <a:off x="6729468" y="3415337"/>
          <a:ext cx="392470" cy="33385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7152756-C620-483B-BAD0-85B32EEADBBC}" type="datetimeFigureOut">
              <a:rPr lang="en-US"/>
              <a:pPr>
                <a:defRPr/>
              </a:pPr>
              <a:t>10/1/2018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CD70012-9AF7-440A-84C6-317EBBD448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202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1259B-4992-4BAB-BED6-8B4ECAC742CD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E3B5A-2C10-40CD-AB8C-25106C4AFE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09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Time spent on work; professional engagement; </a:t>
            </a:r>
            <a:r>
              <a:rPr lang="en-GB" dirty="0" err="1" smtClean="0"/>
              <a:t>etc</a:t>
            </a:r>
            <a:r>
              <a:rPr lang="en-GB" dirty="0" smtClean="0"/>
              <a:t> 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E3B5A-2C10-40CD-AB8C-25106C4AFE2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391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office hours this coming Tuesday ; mention attendance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E3B5A-2C10-40CD-AB8C-25106C4AFE2A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203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Ch</a:t>
            </a:r>
            <a:r>
              <a:rPr lang="en-GB" dirty="0"/>
              <a:t> de R – what was France then? Borders and boundaries</a:t>
            </a:r>
            <a:r>
              <a:rPr lang="en-GB" baseline="0" dirty="0"/>
              <a:t> different…</a:t>
            </a:r>
          </a:p>
          <a:p>
            <a:r>
              <a:rPr lang="en-GB" baseline="0" dirty="0"/>
              <a:t>Bastille – event or non event. Who was really liberated? </a:t>
            </a:r>
          </a:p>
          <a:p>
            <a:r>
              <a:rPr lang="en-GB" baseline="0" dirty="0"/>
              <a:t>Un </a:t>
            </a:r>
            <a:r>
              <a:rPr lang="en-GB" baseline="0" dirty="0" err="1"/>
              <a:t>Héros</a:t>
            </a:r>
            <a:r>
              <a:rPr lang="en-GB" baseline="0" dirty="0"/>
              <a:t> – myth of resistance </a:t>
            </a:r>
          </a:p>
          <a:p>
            <a:r>
              <a:rPr lang="en-GB" baseline="0" dirty="0"/>
              <a:t>Malik – France and multiculturalism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E3B5A-2C10-40CD-AB8C-25106C4AFE2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343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E3B5A-2C10-40CD-AB8C-25106C4AFE2A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31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MARLON\User57\e\edsnad\Documents\My Pictures\PPt\4-3_split_8-12_gol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870"/>
            <a:ext cx="9144000" cy="540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0994" y="422108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994" y="548607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9EF8C-01AE-4FC0-AFBD-232BDEF7206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706A8-3DD2-4FFB-A223-0C5DF22212E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8CBEA-16F0-476D-9111-E7802D29DC5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386104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519804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2" descr="\\MARLON\User57\e\edsnad\Documents\My Pictures\PPt\4-3_split_4-12_gol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11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gold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126" y="0"/>
            <a:ext cx="9144000" cy="13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EAC62-CE45-48CD-8703-A390735830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MARLON\User57\e\edsnad\Documents\My Pictures\PPt\4-3_split_1-12_gol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126" y="0"/>
            <a:ext cx="9144000" cy="13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FBFC2-89E8-4CF6-8203-04A9DA8964A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F82EB-C679-48E0-B2E3-8C81AC977AB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5DB85-A88C-424C-9874-6D22E657C88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7637F-135E-48F9-B814-A870CBB1240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E6879-3A1E-4DA1-84C0-AE547355DCB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14EF6-859F-4FCB-86F9-433E112F9DF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MARLON\User57\e\edsnad\Documents\My Pictures\PPt\4-3_W_line_gold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021288"/>
            <a:ext cx="9144000" cy="63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E7EEE31-A582-4D85-ADB4-04AF7FD5010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0" r:id="rId1"/>
    <p:sldLayoutId id="2147484351" r:id="rId2"/>
    <p:sldLayoutId id="2147484352" r:id="rId3"/>
    <p:sldLayoutId id="2147484353" r:id="rId4"/>
    <p:sldLayoutId id="2147484354" r:id="rId5"/>
    <p:sldLayoutId id="2147484355" r:id="rId6"/>
    <p:sldLayoutId id="2147484356" r:id="rId7"/>
    <p:sldLayoutId id="2147484357" r:id="rId8"/>
    <p:sldLayoutId id="2147484358" r:id="rId9"/>
    <p:sldLayoutId id="2147484359" r:id="rId10"/>
    <p:sldLayoutId id="2147484360" r:id="rId11"/>
    <p:sldLayoutId id="2147484361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gold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126" y="0"/>
            <a:ext cx="9144000" cy="13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4858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pPr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3" r:id="rId1"/>
    <p:sldLayoutId id="2147484364" r:id="rId2"/>
    <p:sldLayoutId id="2147484365" r:id="rId3"/>
    <p:sldLayoutId id="2147484366" r:id="rId4"/>
    <p:sldLayoutId id="2147484367" r:id="rId5"/>
    <p:sldLayoutId id="2147484368" r:id="rId6"/>
    <p:sldLayoutId id="2147484369" r:id="rId7"/>
    <p:sldLayoutId id="2147484370" r:id="rId8"/>
    <p:sldLayoutId id="2147484371" r:id="rId9"/>
    <p:sldLayoutId id="2147484372" r:id="rId10"/>
    <p:sldLayoutId id="214748437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5" r:id="rId1"/>
    <p:sldLayoutId id="2147484376" r:id="rId2"/>
    <p:sldLayoutId id="2147484377" r:id="rId3"/>
    <p:sldLayoutId id="2147484378" r:id="rId4"/>
    <p:sldLayoutId id="2147484379" r:id="rId5"/>
    <p:sldLayoutId id="2147484380" r:id="rId6"/>
    <p:sldLayoutId id="2147484381" r:id="rId7"/>
    <p:sldLayoutId id="2147484382" r:id="rId8"/>
    <p:sldLayoutId id="2147484383" r:id="rId9"/>
    <p:sldLayoutId id="2147484384" r:id="rId10"/>
    <p:sldLayoutId id="214748438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jpeg"/><Relationship Id="rId5" Type="http://schemas.openxmlformats.org/officeDocument/2006/relationships/image" Target="../media/image18.tiff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warwick.ac.uk/fac/arts/modernlanguages/applying/undergraduate/frenchmodules/fr101ps/dtest/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/>
              <a:t>WELCOME TO ALL OUR NEW STUDENTS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pPr marR="0" eaLnBrk="1" hangingPunct="1"/>
            <a:r>
              <a:rPr lang="en-GB" sz="2400" dirty="0"/>
              <a:t>French Studies – School of Modern Languages &amp; Cultures</a:t>
            </a:r>
          </a:p>
          <a:p>
            <a:pPr marR="0" eaLnBrk="1" hangingPunct="1"/>
            <a:r>
              <a:rPr lang="en-GB" sz="2400" dirty="0"/>
              <a:t>26</a:t>
            </a:r>
            <a:r>
              <a:rPr lang="en-GB" sz="2400" baseline="30000" dirty="0"/>
              <a:t>th</a:t>
            </a:r>
            <a:r>
              <a:rPr lang="en-GB" sz="2400" dirty="0"/>
              <a:t> September 2018</a:t>
            </a:r>
          </a:p>
          <a:p>
            <a:pPr marR="0" eaLnBrk="1" hangingPunct="1"/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D6C6B-888F-43E1-8427-31025D47A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SURE ABOUT MODULES?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B4CF5-723F-43D5-9C4F-5D1AC6232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CULTURE CAFÉ : </a:t>
            </a:r>
            <a:r>
              <a:rPr lang="en-US" dirty="0">
                <a:solidFill>
                  <a:srgbClr val="00B050"/>
                </a:solidFill>
              </a:rPr>
              <a:t>This Thursday 12 – 1pm</a:t>
            </a:r>
            <a:r>
              <a:rPr lang="en-US" dirty="0"/>
              <a:t>, ground floor language </a:t>
            </a:r>
            <a:r>
              <a:rPr lang="en-US" dirty="0" err="1"/>
              <a:t>centre</a:t>
            </a:r>
            <a:endParaRPr lang="en-US" dirty="0"/>
          </a:p>
          <a:p>
            <a:endParaRPr lang="en-US" dirty="0"/>
          </a:p>
          <a:p>
            <a:r>
              <a:rPr lang="en-US" dirty="0"/>
              <a:t>FRENCH MODULE DROP IN: First teaching week, </a:t>
            </a:r>
            <a:r>
              <a:rPr lang="en-US" dirty="0">
                <a:solidFill>
                  <a:srgbClr val="00B050"/>
                </a:solidFill>
              </a:rPr>
              <a:t>Tuesday 2 – 3pm, H4.36 </a:t>
            </a:r>
          </a:p>
        </p:txBody>
      </p:sp>
    </p:spTree>
    <p:extLst>
      <p:ext uri="{BB962C8B-B14F-4D97-AF65-F5344CB8AC3E}">
        <p14:creationId xmlns:p14="http://schemas.microsoft.com/office/powerpoint/2010/main" val="2692014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69E46-29C3-43D5-9B67-A05A850B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of Modern France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01C6D-E3AF-444C-AAFF-BADC2914B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Study of how modern France came into being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Focus on culture, politics, history and society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Examination of language France uses to define herself across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12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7056784" cy="1080120"/>
          </a:xfrm>
        </p:spPr>
        <p:txBody>
          <a:bodyPr>
            <a:normAutofit fontScale="90000"/>
          </a:bodyPr>
          <a:lstStyle/>
          <a:p>
            <a:r>
              <a:rPr lang="en-GB" dirty="0"/>
              <a:t>France across time and across forms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915795"/>
              </p:ext>
            </p:extLst>
          </p:nvPr>
        </p:nvGraphicFramePr>
        <p:xfrm>
          <a:off x="0" y="1412776"/>
          <a:ext cx="91440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3382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SMF (FR121) CORE FOR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French Studies</a:t>
            </a:r>
          </a:p>
          <a:p>
            <a:r>
              <a:rPr lang="en-US" dirty="0" smtClean="0"/>
              <a:t>All French ‘with’ degrees</a:t>
            </a:r>
          </a:p>
          <a:p>
            <a:r>
              <a:rPr lang="en-US" dirty="0" smtClean="0"/>
              <a:t>French ‘and’ degrees with another language (</a:t>
            </a:r>
            <a:r>
              <a:rPr lang="en-US" dirty="0" err="1" smtClean="0"/>
              <a:t>ie</a:t>
            </a:r>
            <a:r>
              <a:rPr lang="en-US" dirty="0" smtClean="0"/>
              <a:t>: French and German)</a:t>
            </a:r>
          </a:p>
          <a:p>
            <a:r>
              <a:rPr lang="en-US" dirty="0" smtClean="0"/>
              <a:t>PAIS and French </a:t>
            </a:r>
          </a:p>
          <a:p>
            <a:r>
              <a:rPr lang="en-US" dirty="0" smtClean="0"/>
              <a:t>French and Economics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SMF optional for: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English and French</a:t>
            </a:r>
          </a:p>
          <a:p>
            <a:r>
              <a:rPr lang="en-US" dirty="0" smtClean="0"/>
              <a:t>French and History</a:t>
            </a:r>
          </a:p>
          <a:p>
            <a:pPr>
              <a:buNone/>
            </a:pPr>
            <a:r>
              <a:rPr lang="en-US" dirty="0" smtClean="0"/>
              <a:t>  (you can do </a:t>
            </a:r>
            <a:r>
              <a:rPr lang="en-US" dirty="0" smtClean="0">
                <a:solidFill>
                  <a:srgbClr val="FF0000"/>
                </a:solidFill>
              </a:rPr>
              <a:t>EITHER</a:t>
            </a:r>
            <a:r>
              <a:rPr lang="en-US" dirty="0" smtClean="0"/>
              <a:t> SMF 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dirty="0" smtClean="0"/>
              <a:t>French Cultural Landmarks)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SMF optional for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BAML students</a:t>
            </a:r>
          </a:p>
          <a:p>
            <a:r>
              <a:rPr lang="en-US" dirty="0" smtClean="0"/>
              <a:t>ML with Linguistics students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You can choose from </a:t>
            </a:r>
            <a:r>
              <a:rPr lang="en-US" dirty="0" smtClean="0">
                <a:solidFill>
                  <a:srgbClr val="FF0000"/>
                </a:solidFill>
              </a:rPr>
              <a:t>ANY</a:t>
            </a:r>
            <a:r>
              <a:rPr lang="en-US" dirty="0" smtClean="0"/>
              <a:t> French culture module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D4AD1-D913-423D-9AD5-E08A1A8ED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731836"/>
            <a:ext cx="6624736" cy="896963"/>
          </a:xfrm>
        </p:spPr>
        <p:txBody>
          <a:bodyPr>
            <a:normAutofit fontScale="90000"/>
          </a:bodyPr>
          <a:lstStyle/>
          <a:p>
            <a:r>
              <a:rPr lang="en-GB" dirty="0"/>
              <a:t>FR122 Cultural Landmarks: Love, Language, Power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B9A3C-F0FB-45A4-B439-7C87C5BCE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Cultural </a:t>
            </a:r>
            <a:r>
              <a:rPr lang="fr-FR" b="1" dirty="0" err="1"/>
              <a:t>landmarks</a:t>
            </a:r>
            <a:r>
              <a:rPr lang="fr-FR" b="1" dirty="0"/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800" dirty="0"/>
              <a:t>key social / cultural moments in pre-20th Century France and the francophone world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800" dirty="0" err="1"/>
              <a:t>Language</a:t>
            </a:r>
            <a:r>
              <a:rPr lang="fr-FR" sz="2800" dirty="0"/>
              <a:t> of love and </a:t>
            </a:r>
            <a:r>
              <a:rPr lang="fr-FR" sz="2800" dirty="0" err="1"/>
              <a:t>desire</a:t>
            </a:r>
            <a:endParaRPr lang="fr-FR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2800" dirty="0"/>
              <a:t>Mapping of </a:t>
            </a:r>
            <a:r>
              <a:rPr lang="fr-FR" sz="2800" dirty="0" err="1"/>
              <a:t>emotional</a:t>
            </a:r>
            <a:r>
              <a:rPr lang="fr-FR" sz="2800" dirty="0"/>
              <a:t> / </a:t>
            </a:r>
            <a:r>
              <a:rPr lang="fr-FR" sz="2800" dirty="0" err="1"/>
              <a:t>psychological</a:t>
            </a:r>
            <a:r>
              <a:rPr lang="fr-FR" sz="2800" dirty="0"/>
              <a:t> </a:t>
            </a:r>
            <a:r>
              <a:rPr lang="fr-FR" sz="2800" dirty="0" err="1"/>
              <a:t>landscape</a:t>
            </a:r>
            <a:r>
              <a:rPr lang="fr-FR" sz="28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800" dirty="0"/>
              <a:t>The genres </a:t>
            </a:r>
            <a:r>
              <a:rPr lang="fr-FR" sz="2800" dirty="0" err="1"/>
              <a:t>used</a:t>
            </a:r>
            <a:r>
              <a:rPr lang="fr-FR" sz="2800" dirty="0"/>
              <a:t> to explore </a:t>
            </a:r>
            <a:r>
              <a:rPr lang="fr-FR" sz="2800" dirty="0" err="1"/>
              <a:t>this</a:t>
            </a:r>
            <a:r>
              <a:rPr lang="fr-FR" sz="2800" dirty="0"/>
              <a:t>: </a:t>
            </a:r>
            <a:r>
              <a:rPr lang="fr-FR" sz="2800" dirty="0" err="1"/>
              <a:t>medieval</a:t>
            </a:r>
            <a:r>
              <a:rPr lang="fr-FR" sz="2800" dirty="0"/>
              <a:t> love lyric, short story, </a:t>
            </a:r>
            <a:r>
              <a:rPr lang="fr-FR" sz="2800" dirty="0" err="1"/>
              <a:t>novel</a:t>
            </a:r>
            <a:r>
              <a:rPr lang="fr-FR" sz="2800" dirty="0"/>
              <a:t>, </a:t>
            </a:r>
            <a:r>
              <a:rPr lang="fr-FR" sz="2800" dirty="0" err="1"/>
              <a:t>theatre</a:t>
            </a:r>
            <a:r>
              <a:rPr lang="fr-FR" sz="2800" dirty="0"/>
              <a:t>, </a:t>
            </a:r>
            <a:r>
              <a:rPr lang="fr-FR" sz="2800" dirty="0" err="1"/>
              <a:t>poetry</a:t>
            </a:r>
            <a:endParaRPr lang="fr-FR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145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6480720" cy="648072"/>
          </a:xfrm>
        </p:spPr>
        <p:txBody>
          <a:bodyPr>
            <a:noAutofit/>
          </a:bodyPr>
          <a:lstStyle/>
          <a:p>
            <a:r>
              <a:rPr lang="en-GB" sz="3600" dirty="0"/>
              <a:t>How? texts taught simultaneously in French and in translation 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8075240" cy="39933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00B050"/>
                </a:solidFill>
              </a:rPr>
              <a:t>Medieval romance: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Marie de France, </a:t>
            </a:r>
            <a:r>
              <a:rPr lang="en-GB" sz="2400" i="1" dirty="0" err="1"/>
              <a:t>Guigemar</a:t>
            </a:r>
            <a:endParaRPr lang="en-GB" sz="2400" i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Anon., </a:t>
            </a:r>
            <a:r>
              <a:rPr lang="en-GB" sz="2400" i="1" dirty="0"/>
              <a:t>La </a:t>
            </a:r>
            <a:r>
              <a:rPr lang="en-GB" sz="2400" i="1" dirty="0" err="1"/>
              <a:t>Chalelaine</a:t>
            </a:r>
            <a:r>
              <a:rPr lang="en-GB" sz="2400" i="1" dirty="0"/>
              <a:t> de </a:t>
            </a:r>
            <a:r>
              <a:rPr lang="en-GB" sz="2400" i="1" dirty="0" err="1"/>
              <a:t>Vergy</a:t>
            </a:r>
            <a:endParaRPr lang="fr-FR" sz="2400" i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00B050"/>
                </a:solidFill>
              </a:rPr>
              <a:t>Short Story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Marguerite de Navarre, </a:t>
            </a:r>
            <a:r>
              <a:rPr lang="en-GB" sz="2400" i="1" dirty="0" err="1"/>
              <a:t>L’Heptaméron</a:t>
            </a:r>
            <a:endParaRPr lang="en-GB" sz="2400" i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Maupassant, ‘Boule de </a:t>
            </a:r>
            <a:r>
              <a:rPr lang="en-GB" sz="2400" dirty="0" err="1"/>
              <a:t>Suif</a:t>
            </a:r>
            <a:r>
              <a:rPr lang="en-GB" sz="2400" dirty="0"/>
              <a:t>’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00B050"/>
                </a:solidFill>
              </a:rPr>
              <a:t>The Novel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Mme de </a:t>
            </a:r>
            <a:r>
              <a:rPr lang="en-GB" sz="2400" dirty="0" err="1"/>
              <a:t>Graffigny</a:t>
            </a:r>
            <a:r>
              <a:rPr lang="en-GB" sz="2400" dirty="0"/>
              <a:t>, </a:t>
            </a:r>
            <a:r>
              <a:rPr lang="en-GB" sz="2400" i="1" dirty="0" err="1"/>
              <a:t>Lettres</a:t>
            </a:r>
            <a:r>
              <a:rPr lang="en-GB" sz="2400" i="1" dirty="0"/>
              <a:t> </a:t>
            </a:r>
            <a:r>
              <a:rPr lang="en-GB" sz="2400" i="1" dirty="0" err="1"/>
              <a:t>d’une</a:t>
            </a:r>
            <a:r>
              <a:rPr lang="en-GB" sz="2400" i="1" dirty="0"/>
              <a:t> </a:t>
            </a:r>
            <a:r>
              <a:rPr lang="en-GB" sz="2400" i="1" dirty="0" err="1"/>
              <a:t>Péruvienne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790542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800875" cy="3661867"/>
          </a:xfrm>
        </p:spPr>
        <p:txBody>
          <a:bodyPr>
            <a:normAutofit fontScale="85000" lnSpcReduction="20000"/>
          </a:bodyPr>
          <a:lstStyle/>
          <a:p>
            <a:pPr marL="42863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3100" dirty="0">
                <a:solidFill>
                  <a:srgbClr val="00B050"/>
                </a:solidFill>
              </a:rPr>
              <a:t>Theatre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100" dirty="0"/>
              <a:t>Racine, </a:t>
            </a:r>
            <a:r>
              <a:rPr lang="en-GB" sz="3100" i="1" dirty="0" err="1"/>
              <a:t>Phèdre</a:t>
            </a:r>
            <a:endParaRPr lang="en-GB" sz="3100" i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100" dirty="0"/>
              <a:t>Rostand, </a:t>
            </a:r>
            <a:r>
              <a:rPr lang="en-GB" sz="3100" i="1" dirty="0"/>
              <a:t>Cyrano de Bergerac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3100" i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3100" dirty="0">
                <a:solidFill>
                  <a:srgbClr val="00B050"/>
                </a:solidFill>
              </a:rPr>
              <a:t>Poetry –sonnet, gender, muse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100" dirty="0"/>
              <a:t>16</a:t>
            </a:r>
            <a:r>
              <a:rPr lang="en-GB" sz="3100" baseline="30000" dirty="0"/>
              <a:t>th</a:t>
            </a:r>
            <a:r>
              <a:rPr lang="en-GB" sz="3100" dirty="0"/>
              <a:t> century sonnets: Ronsard, Louise </a:t>
            </a:r>
            <a:r>
              <a:rPr lang="en-GB" sz="3100" dirty="0" err="1"/>
              <a:t>Labé</a:t>
            </a:r>
            <a:endParaRPr lang="en-GB" sz="31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100" dirty="0"/>
              <a:t>19th / 20th century sonnets: Verlaine, Baudelaire, Apollinaire </a:t>
            </a:r>
            <a:endParaRPr lang="fr-FR" sz="3100" dirty="0"/>
          </a:p>
        </p:txBody>
      </p:sp>
    </p:spTree>
    <p:extLst>
      <p:ext uri="{BB962C8B-B14F-4D97-AF65-F5344CB8AC3E}">
        <p14:creationId xmlns:p14="http://schemas.microsoft.com/office/powerpoint/2010/main" val="1907709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Who can take Cultural Landmarks?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060848"/>
            <a:ext cx="7859216" cy="4065315"/>
          </a:xfrm>
        </p:spPr>
        <p:txBody>
          <a:bodyPr/>
          <a:lstStyle/>
          <a:p>
            <a:r>
              <a:rPr lang="en-US" dirty="0" smtClean="0"/>
              <a:t>French Studies students</a:t>
            </a:r>
          </a:p>
          <a:p>
            <a:r>
              <a:rPr lang="en-US" dirty="0" smtClean="0"/>
              <a:t>French ‘with’ degree students</a:t>
            </a:r>
          </a:p>
          <a:p>
            <a:r>
              <a:rPr lang="en-US" dirty="0" smtClean="0"/>
              <a:t>English and French students</a:t>
            </a:r>
          </a:p>
          <a:p>
            <a:r>
              <a:rPr lang="en-US" dirty="0" smtClean="0"/>
              <a:t>French and History students</a:t>
            </a:r>
          </a:p>
          <a:p>
            <a:r>
              <a:rPr lang="en-US" dirty="0" smtClean="0"/>
              <a:t>BAML students </a:t>
            </a:r>
          </a:p>
          <a:p>
            <a:r>
              <a:rPr lang="en-US" dirty="0" smtClean="0"/>
              <a:t>ML with linguistics students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36169-DD3F-42D7-8DEE-5BA1C02CD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today’s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BE4AC-6CDC-43C8-8150-9C8DCAE59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Welcome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Introductions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Language modules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Cultural modules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French Society</a:t>
            </a:r>
          </a:p>
        </p:txBody>
      </p:sp>
    </p:spTree>
    <p:extLst>
      <p:ext uri="{BB962C8B-B14F-4D97-AF65-F5344CB8AC3E}">
        <p14:creationId xmlns:p14="http://schemas.microsoft.com/office/powerpoint/2010/main" val="13010070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6480720" cy="36004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FR119 Society and Business in Modern France</a:t>
            </a:r>
            <a:br>
              <a:rPr lang="en-GB" sz="4000" dirty="0"/>
            </a:br>
            <a:endParaRPr lang="fr-FR" sz="2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72816"/>
            <a:ext cx="7931224" cy="43533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Develops business French language skills and cultural / political knowledge: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Cultural material studied and examined in English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French business language studied and examined in French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Focus on the contemporary: Hollande post 2012 – Macron presidency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Looked at through the prism of the history of the 5</a:t>
            </a:r>
            <a:r>
              <a:rPr lang="en-GB" sz="2400" baseline="30000" dirty="0"/>
              <a:t>th</a:t>
            </a:r>
            <a:r>
              <a:rPr lang="en-GB" sz="2400" dirty="0"/>
              <a:t> Republic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7355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B050"/>
                </a:solidFill>
              </a:rPr>
              <a:t>Politics, society and ideas: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Journalistic texts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Video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Contemporary non-fiction writing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B050"/>
                </a:solidFill>
              </a:rPr>
              <a:t>French language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Study of vocabulary, syntax, idiom in the domain of French business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Business-related tasks in French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408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Who can take Society and Business?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060848"/>
            <a:ext cx="7859216" cy="4065315"/>
          </a:xfrm>
        </p:spPr>
        <p:txBody>
          <a:bodyPr/>
          <a:lstStyle/>
          <a:p>
            <a:r>
              <a:rPr lang="en-US" dirty="0" smtClean="0"/>
              <a:t>French Studies students</a:t>
            </a:r>
          </a:p>
          <a:p>
            <a:r>
              <a:rPr lang="en-US" dirty="0" smtClean="0"/>
              <a:t>French ‘with’ degree students</a:t>
            </a:r>
          </a:p>
          <a:p>
            <a:r>
              <a:rPr lang="en-US" dirty="0" smtClean="0"/>
              <a:t>BAML students </a:t>
            </a:r>
          </a:p>
          <a:p>
            <a:r>
              <a:rPr lang="en-US" dirty="0" smtClean="0"/>
              <a:t>ML with linguistics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88A17BB-4367-4E7B-BBC0-B5B8598F16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693" y="1207397"/>
            <a:ext cx="2599765" cy="53038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AAE6B4-FB32-4425-B65A-3D6558DC31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1720"/>
            <a:ext cx="9143999" cy="1153607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7030A0"/>
                </a:solidFill>
              </a:rPr>
              <a:t>FR105: Approaches to Reading</a:t>
            </a:r>
            <a:br>
              <a:rPr lang="en-GB" sz="4000" dirty="0">
                <a:solidFill>
                  <a:srgbClr val="7030A0"/>
                </a:solidFill>
              </a:rPr>
            </a:br>
            <a:r>
              <a:rPr lang="en-GB" sz="4000" dirty="0">
                <a:solidFill>
                  <a:srgbClr val="7030A0"/>
                </a:solidFill>
              </a:rPr>
              <a:t>in English and French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CDC579-2E26-4C4F-AEB3-1045492C6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362637"/>
            <a:ext cx="7400377" cy="5065059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What Approaches… offers 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Skills…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translation, close reading, analysis, comparison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Short poems…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work with complete texts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Poems 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as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poems…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interplay of form and content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Culture and language…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similarities and differences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Variety…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schools, movements, subjects, themes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b="1" dirty="0">
              <a:solidFill>
                <a:srgbClr val="669900"/>
              </a:solidFill>
              <a:latin typeface="Calibri Light" panose="020F030202020403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800" b="1" dirty="0">
                <a:solidFill>
                  <a:srgbClr val="669900"/>
                </a:solidFill>
                <a:latin typeface="Calibri Light" panose="020F0302020204030204" pitchFamily="34" charset="0"/>
              </a:rPr>
              <a:t>How to decide if you want to do the module?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69900"/>
                </a:solidFill>
                <a:latin typeface="Calibri Light" panose="020F0302020204030204" pitchFamily="34" charset="0"/>
              </a:rPr>
              <a:t>See…</a:t>
            </a:r>
            <a:r>
              <a:rPr lang="en-GB" dirty="0">
                <a:solidFill>
                  <a:srgbClr val="669900"/>
                </a:solidFill>
                <a:latin typeface="Calibri Light" panose="020F0302020204030204" pitchFamily="34" charset="0"/>
              </a:rPr>
              <a:t> module details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69900"/>
                </a:solidFill>
                <a:latin typeface="Calibri Light" panose="020F0302020204030204" pitchFamily="34" charset="0"/>
              </a:rPr>
              <a:t>Read…</a:t>
            </a:r>
            <a:r>
              <a:rPr lang="en-GB" dirty="0">
                <a:solidFill>
                  <a:srgbClr val="669900"/>
                </a:solidFill>
                <a:latin typeface="Calibri Light" panose="020F0302020204030204" pitchFamily="34" charset="0"/>
              </a:rPr>
              <a:t> previous students’ comments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69900"/>
                </a:solidFill>
                <a:latin typeface="Calibri Light" panose="020F0302020204030204" pitchFamily="34" charset="0"/>
              </a:rPr>
              <a:t>Come…</a:t>
            </a:r>
            <a:r>
              <a:rPr lang="en-GB" dirty="0">
                <a:solidFill>
                  <a:srgbClr val="669900"/>
                </a:solidFill>
                <a:latin typeface="Calibri Light" panose="020F0302020204030204" pitchFamily="34" charset="0"/>
              </a:rPr>
              <a:t> to the Week 1 session and see how you get on 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01A0575-9A1D-48A5-9F5A-7B54D6340B4F}"/>
              </a:ext>
            </a:extLst>
          </p:cNvPr>
          <p:cNvSpPr txBox="1">
            <a:spLocks/>
          </p:cNvSpPr>
          <p:nvPr/>
        </p:nvSpPr>
        <p:spPr>
          <a:xfrm>
            <a:off x="0" y="1398498"/>
            <a:ext cx="7494494" cy="4359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 algn="l">
              <a:spcBef>
                <a:spcPts val="0"/>
              </a:spcBef>
              <a:spcAft>
                <a:spcPts val="1800"/>
              </a:spcAft>
            </a:pPr>
            <a:r>
              <a:rPr lang="en-GB" sz="2800" b="1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Some previous students’ comments</a:t>
            </a:r>
          </a:p>
          <a:p>
            <a:pPr marL="268288" indent="-268288" algn="l">
              <a:spcBef>
                <a:spcPts val="0"/>
              </a:spcBef>
              <a:spcAft>
                <a:spcPts val="1800"/>
              </a:spcAft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•  ‘my </a:t>
            </a:r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favourite module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this year…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Calibri Light" panose="020F0302020204030204" pitchFamily="34" charset="0"/>
              </a:rPr>
              <a:t>inspired me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to study more French poetry.’</a:t>
            </a:r>
          </a:p>
          <a:p>
            <a:pPr marL="268288" indent="-268288" algn="l">
              <a:spcBef>
                <a:spcPts val="0"/>
              </a:spcBef>
              <a:spcAft>
                <a:spcPts val="1800"/>
              </a:spcAft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•  ‘helped </a:t>
            </a:r>
            <a:r>
              <a:rPr lang="en-GB" dirty="0">
                <a:solidFill>
                  <a:srgbClr val="FF3399"/>
                </a:solidFill>
                <a:latin typeface="Calibri Light" panose="020F0302020204030204" pitchFamily="34" charset="0"/>
              </a:rPr>
              <a:t>improve my close reading and analysis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…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en-GB" dirty="0">
                <a:solidFill>
                  <a:srgbClr val="00B050"/>
                </a:solidFill>
                <a:latin typeface="Calibri Light" panose="020F0302020204030204" pitchFamily="34" charset="0"/>
              </a:rPr>
              <a:t>enhanced my French language abilities and my translation skills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… a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en-GB" dirty="0">
                <a:solidFill>
                  <a:srgbClr val="FF9900"/>
                </a:solidFill>
                <a:latin typeface="Calibri Light" panose="020F0302020204030204" pitchFamily="34" charset="0"/>
              </a:rPr>
              <a:t>great opportunity to get to know other first years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studying the English and French degree combination.’</a:t>
            </a:r>
          </a:p>
          <a:p>
            <a:pPr marL="268288" indent="-268288" algn="l">
              <a:spcBef>
                <a:spcPts val="0"/>
              </a:spcBef>
              <a:spcAft>
                <a:spcPts val="1800"/>
              </a:spcAft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•  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‘</a:t>
            </a:r>
            <a:r>
              <a:rPr lang="en-GB" dirty="0">
                <a:solidFill>
                  <a:srgbClr val="669900"/>
                </a:solidFill>
                <a:latin typeface="Calibri Light" panose="020F0302020204030204" pitchFamily="34" charset="0"/>
              </a:rPr>
              <a:t>Time always flew!’</a:t>
            </a:r>
          </a:p>
          <a:p>
            <a:pPr marL="268288" indent="-268288" algn="l">
              <a:spcBef>
                <a:spcPts val="0"/>
              </a:spcBef>
              <a:spcAft>
                <a:spcPts val="1800"/>
              </a:spcAft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•  ‘excellent for </a:t>
            </a:r>
            <a:r>
              <a:rPr lang="en-GB" dirty="0">
                <a:solidFill>
                  <a:srgbClr val="CC00CC"/>
                </a:solidFill>
                <a:latin typeface="Calibri Light" panose="020F0302020204030204" pitchFamily="34" charset="0"/>
              </a:rPr>
              <a:t>broadening my horizons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Calibri Light" panose="020F0302020204030204" pitchFamily="34" charset="0"/>
              </a:rPr>
              <a:t>’</a:t>
            </a:r>
          </a:p>
        </p:txBody>
      </p:sp>
      <p:pic>
        <p:nvPicPr>
          <p:cNvPr id="4" name="1Y FR105">
            <a:hlinkClick r:id="" action="ppaction://media"/>
            <a:extLst>
              <a:ext uri="{FF2B5EF4-FFF2-40B4-BE49-F238E27FC236}">
                <a16:creationId xmlns:a16="http://schemas.microsoft.com/office/drawing/2014/main" id="{705932CF-C109-4585-8E4A-8A18B7B4CB9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bmkLst>
                    <p14:bmk name="Bookmark 1" time="2609.9998"/>
                    <p14:bmk name="Bookmark 2" time="8149.9768"/>
                    <p14:bmk name="Bookmark 3" time="19729.9761"/>
                    <p14:bmk name="Bookmark 4" time="36499.9297"/>
                    <p14:bmk name="Bookmark 5" time="57197.6532"/>
                    <p14:bmk name="Bookmark 6" time="75247.6294"/>
                    <p14:bmk name="Bookmark 7" time="106187.5594"/>
                    <p14:bmk name="Bookmark 8" time="143673.8514"/>
                    <p14:bmk name="Bookmark 9" time="177783.7813"/>
                    <p14:bmk name="Bookmark 10" time="183593.7809"/>
                    <p14:bmk name="Bookmark 11" time="198503.7573"/>
                    <p14:bmk name="Bookmark 12" time="205643.7341"/>
                    <p14:bmk name="Bookmark 13" time="227159.8719"/>
                    <p14:bmk name="Bookmark 14" time="236819.8712"/>
                  </p14:bmkLst>
                </p14:media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84443" y="8189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6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258507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>
                    <p:cTn id="7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"/>
                    </p:tgtEl>
                  </p:cMediaNode>
                </p:audio>
                <p:seq concurrent="1" nextAc="seek">
                  <p:cTn id="8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9" fill="hold">
                          <p:stCondLst>
                            <p:cond delay="0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2"/>
                      </p:tgtEl>
                    </p:cond>
                  </p:nextCondLst>
                </p:seq>
                <p:seq concurrent="1" nextAc="seek">
                  <p:cTn id="18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3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9" fill="hold">
                          <p:stCondLst>
                            <p:cond delay="0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3"/>
                      </p:tgtEl>
                    </p:cond>
                  </p:nextCondLst>
                </p:seq>
                <p:seq concurrent="1" nextAc="seek">
                  <p:cTn id="24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4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25" fill="hold">
                          <p:stCondLst>
                            <p:cond delay="0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4"/>
                      </p:tgtEl>
                    </p:cond>
                  </p:nextCondLst>
                </p:seq>
                <p:seq concurrent="1" nextAc="seek">
                  <p:cTn id="30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1" fill="hold">
                          <p:stCondLst>
                            <p:cond delay="0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5"/>
                      </p:tgtEl>
                    </p:cond>
                  </p:nextCondLst>
                </p:seq>
                <p:seq concurrent="1" nextAc="seek">
                  <p:cTn id="36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6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7" fill="hold">
                          <p:stCondLst>
                            <p:cond delay="0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6"/>
                      </p:tgtEl>
                    </p:cond>
                  </p:nextCondLst>
                </p:seq>
                <p:seq concurrent="1" nextAc="seek">
                  <p:cTn id="42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7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3" fill="hold">
                          <p:stCondLst>
                            <p:cond delay="0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7"/>
                      </p:tgtEl>
                    </p:cond>
                  </p:nextCondLst>
                </p:seq>
                <p:seq concurrent="1" nextAc="seek">
                  <p:cTn id="48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8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9" fill="hold">
                          <p:stCondLst>
                            <p:cond delay="0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8"/>
                      </p:tgtEl>
                    </p:cond>
                  </p:nextCondLst>
                </p:seq>
                <p:seq concurrent="1" nextAc="seek">
                  <p:cTn id="54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9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55" fill="hold">
                          <p:stCondLst>
                            <p:cond delay="0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9"/>
                      </p:tgtEl>
                    </p:cond>
                  </p:nextCondLst>
                </p:seq>
                <p:seq concurrent="1" nextAc="seek">
                  <p:cTn id="60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10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61" fill="hold">
                          <p:stCondLst>
                            <p:cond delay="0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10"/>
                      </p:tgtEl>
                    </p:cond>
                  </p:nextCondLst>
                </p:seq>
                <p:seq concurrent="1" nextAc="seek">
                  <p:cTn id="66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1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67" fill="hold">
                          <p:stCondLst>
                            <p:cond delay="0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11"/>
                      </p:tgtEl>
                    </p:cond>
                  </p:nextCondLst>
                </p:seq>
                <p:seq concurrent="1" nextAc="seek">
                  <p:cTn id="72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1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73" fill="hold">
                          <p:stCondLst>
                            <p:cond delay="0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12"/>
                      </p:tgtEl>
                    </p:cond>
                  </p:nextCondLst>
                </p:seq>
                <p:seq concurrent="1" nextAc="seek">
                  <p:cTn id="78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13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79" fill="hold">
                          <p:stCondLst>
                            <p:cond delay="0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10" presetClass="exit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5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8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0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500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4" dur="500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6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7" dur="500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0" dur="500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2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3" dur="500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6" dur="500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9" dur="500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13"/>
                      </p:tgtEl>
                    </p:cond>
                  </p:nextCondLst>
                </p:seq>
                <p:seq concurrent="1" nextAc="seek">
                  <p:cTn id="111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14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12" fill="hold">
                          <p:stCondLst>
                            <p:cond delay="0"/>
                          </p:stCondLst>
                          <p:childTnLst>
                            <p:par>
                              <p:cTn id="1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13850"/>
                                </p:stCondLst>
                                <p:childTnLst>
                                  <p:par>
                                    <p:cTn id="1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5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5200"/>
                                </p:stCondLst>
                                <p:childTnLst>
                                  <p:par>
                                    <p:cTn id="1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14"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allAtOnce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258507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>
                    <p:cTn id="7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"/>
                    </p:tgtEl>
                  </p:cMediaNode>
                </p:audio>
              </p:childTnLst>
            </p:cTn>
          </p:par>
        </p:tn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Who can take Approaches to Reading?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060848"/>
            <a:ext cx="7859216" cy="4065315"/>
          </a:xfrm>
        </p:spPr>
        <p:txBody>
          <a:bodyPr/>
          <a:lstStyle/>
          <a:p>
            <a:r>
              <a:rPr lang="en-US" dirty="0" smtClean="0"/>
              <a:t>French Studies students</a:t>
            </a:r>
          </a:p>
          <a:p>
            <a:r>
              <a:rPr lang="en-US" dirty="0" smtClean="0"/>
              <a:t>French ‘with’ degree students</a:t>
            </a:r>
          </a:p>
          <a:p>
            <a:r>
              <a:rPr lang="en-US" dirty="0" smtClean="0"/>
              <a:t>BAML students </a:t>
            </a:r>
          </a:p>
          <a:p>
            <a:r>
              <a:rPr lang="en-US" dirty="0" smtClean="0"/>
              <a:t>ML with linguistics</a:t>
            </a:r>
          </a:p>
          <a:p>
            <a:r>
              <a:rPr lang="en-US" dirty="0" smtClean="0"/>
              <a:t>English and French students (as part of the ‘English’ side of your degree)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teacher-led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Contextual information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‘ways in’ to material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Ways of reading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Close focus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Form and structure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Theories / approaches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 descr="Book, Boy, Lecture, Read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2775"/>
            <a:ext cx="4038600" cy="270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24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Seminars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Small groups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Student- and teacher- led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You prepare work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Place for trying out ideas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Written work also set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compulsory - must inform tutor if absent </a:t>
            </a:r>
          </a:p>
        </p:txBody>
      </p:sp>
      <p:pic>
        <p:nvPicPr>
          <p:cNvPr id="2050" name="Picture 2" descr="Giraffes, Entertainment, Discussion, Height, Tal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6981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1734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800" dirty="0"/>
              <a:t/>
            </a:r>
            <a:br>
              <a:rPr lang="en-GB" sz="4800" dirty="0"/>
            </a:br>
            <a:r>
              <a:rPr lang="en-GB" sz="4800" dirty="0"/>
              <a:t/>
            </a:r>
            <a:br>
              <a:rPr lang="en-GB" sz="4800" dirty="0"/>
            </a:br>
            <a:endParaRPr lang="en-US" sz="4800" dirty="0">
              <a:cs typeface="Arial" charset="0"/>
            </a:endParaRP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endParaRPr lang="en-GB" dirty="0"/>
          </a:p>
          <a:p>
            <a:pPr algn="ctr" eaLnBrk="1" hangingPunct="1"/>
            <a:endParaRPr lang="en-GB" dirty="0"/>
          </a:p>
          <a:p>
            <a:pPr marL="0" indent="0" algn="ctr">
              <a:buNone/>
            </a:pPr>
            <a:r>
              <a:rPr lang="en-GB" sz="4800" dirty="0"/>
              <a:t>Bonne </a:t>
            </a:r>
            <a:r>
              <a:rPr lang="en-GB" sz="4800" dirty="0" err="1"/>
              <a:t>journée</a:t>
            </a:r>
            <a:r>
              <a:rPr lang="en-GB" sz="4800" dirty="0"/>
              <a:t>!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IMG_7217.JPG" descr="IMG_7217.JPG"/>
          <p:cNvPicPr>
            <a:picLocks noChangeAspect="1"/>
          </p:cNvPicPr>
          <p:nvPr/>
        </p:nvPicPr>
        <p:blipFill>
          <a:blip r:embed="rId2" cstate="print">
            <a:extLst/>
          </a:blip>
          <a:srcRect l="19045" t="637" r="15719" b="2866"/>
          <a:stretch>
            <a:fillRect/>
          </a:stretch>
        </p:blipFill>
        <p:spPr>
          <a:xfrm>
            <a:off x="2294731" y="172640"/>
            <a:ext cx="4554531" cy="6512865"/>
          </a:xfrm>
          <a:prstGeom prst="rect">
            <a:avLst/>
          </a:prstGeom>
          <a:ln w="12700">
            <a:miter lim="400000"/>
          </a:ln>
        </p:spPr>
      </p:pic>
      <p:pic>
        <p:nvPicPr>
          <p:cNvPr id="500" name="Image" descr="Image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7087430" y="5115060"/>
            <a:ext cx="2009640" cy="200964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665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u="sng"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r>
              <a:t>À quoi bon? What’s the point?</a:t>
            </a:r>
          </a:p>
        </p:txBody>
      </p:sp>
      <p:sp>
        <p:nvSpPr>
          <p:cNvPr id="50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200" y="1587500"/>
            <a:ext cx="7802017" cy="4421040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Circling and POP!</a:t>
            </a:r>
          </a:p>
          <a:p>
            <a:pPr>
              <a:defRPr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Bar Crawls in Leamington Spa </a:t>
            </a:r>
          </a:p>
          <a:p>
            <a:pPr>
              <a:defRPr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French Film nights</a:t>
            </a:r>
          </a:p>
          <a:p>
            <a:pPr>
              <a:defRPr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Curiositea Café and Croissants Meet Ups</a:t>
            </a:r>
          </a:p>
          <a:p>
            <a:pPr>
              <a:defRPr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Society meals</a:t>
            </a:r>
          </a:p>
          <a:p>
            <a:pPr>
              <a:defRPr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Peer led revision drop-ins</a:t>
            </a:r>
          </a:p>
        </p:txBody>
      </p:sp>
      <p:pic>
        <p:nvPicPr>
          <p:cNvPr id="504" name="Image" descr="Image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7087430" y="5000760"/>
            <a:ext cx="2009640" cy="200964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5841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5400" dirty="0"/>
              <a:t>Douglas Morrey</a:t>
            </a:r>
            <a:endParaRPr lang="en-US" sz="5400" dirty="0">
              <a:cs typeface="Arial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endParaRPr lang="en-GB" dirty="0"/>
          </a:p>
          <a:p>
            <a:pPr algn="ctr" eaLnBrk="1" hangingPunct="1">
              <a:buFont typeface="Wingdings 3" pitchFamily="18" charset="2"/>
              <a:buNone/>
            </a:pPr>
            <a:endParaRPr lang="en-GB" dirty="0"/>
          </a:p>
          <a:p>
            <a:pPr algn="ctr" eaLnBrk="1" hangingPunct="1"/>
            <a:r>
              <a:rPr lang="en-GB" dirty="0"/>
              <a:t>Head of French Studies</a:t>
            </a:r>
          </a:p>
          <a:p>
            <a:pPr algn="ctr" eaLnBrk="1" hangingPunct="1"/>
            <a:endParaRPr lang="en-GB" dirty="0"/>
          </a:p>
          <a:p>
            <a:pPr algn="ctr" eaLnBrk="1" hangingPunct="1"/>
            <a:r>
              <a:rPr lang="en-GB" dirty="0"/>
              <a:t>Room H 4.34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Picture 3" descr="Picture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9801" y="500219"/>
            <a:ext cx="2986892" cy="2986892"/>
          </a:xfrm>
          <a:prstGeom prst="rect">
            <a:avLst/>
          </a:prstGeom>
          <a:ln w="12700">
            <a:miter lim="400000"/>
          </a:ln>
        </p:spPr>
      </p:pic>
      <p:pic>
        <p:nvPicPr>
          <p:cNvPr id="507" name="Picture 5" descr="Picture 5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020782" y="863403"/>
            <a:ext cx="2713337" cy="1808892"/>
          </a:xfrm>
          <a:prstGeom prst="rect">
            <a:avLst/>
          </a:prstGeom>
          <a:ln w="12700">
            <a:miter lim="400000"/>
          </a:ln>
        </p:spPr>
      </p:pic>
      <p:pic>
        <p:nvPicPr>
          <p:cNvPr id="508" name="Picture 6" descr="Picture 6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 flipH="1">
            <a:off x="5777810" y="152203"/>
            <a:ext cx="3215806" cy="1808892"/>
          </a:xfrm>
          <a:prstGeom prst="rect">
            <a:avLst/>
          </a:prstGeom>
          <a:ln w="12700">
            <a:miter lim="400000"/>
          </a:ln>
        </p:spPr>
      </p:pic>
      <p:pic>
        <p:nvPicPr>
          <p:cNvPr id="509" name="Image" descr="Image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7087430" y="5115060"/>
            <a:ext cx="2009640" cy="2009640"/>
          </a:xfrm>
          <a:prstGeom prst="rect">
            <a:avLst/>
          </a:prstGeom>
          <a:ln w="12700">
            <a:miter lim="400000"/>
          </a:ln>
        </p:spPr>
      </p:pic>
      <p:pic>
        <p:nvPicPr>
          <p:cNvPr id="510" name="UNADJUSTEDNONRAW_thumb_2c8.jpg" descr="UNADJUSTEDNONRAW_thumb_2c8.jpg"/>
          <p:cNvPicPr>
            <a:picLocks noChangeAspect="1"/>
          </p:cNvPicPr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123733" y="3561866"/>
            <a:ext cx="3005758" cy="16910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11" name="UNADJUSTEDNONRAW_thumb_2ca.jpg" descr="UNADJUSTEDNONRAW_thumb_2ca.jpg"/>
          <p:cNvPicPr>
            <a:picLocks noChangeAspect="1"/>
          </p:cNvPicPr>
          <p:nvPr/>
        </p:nvPicPr>
        <p:blipFill>
          <a:blip r:embed="rId7" cstate="print">
            <a:extLst/>
          </a:blip>
          <a:stretch>
            <a:fillRect/>
          </a:stretch>
        </p:blipFill>
        <p:spPr>
          <a:xfrm>
            <a:off x="3206566" y="2819400"/>
            <a:ext cx="2240169" cy="298689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2" name="UNADJUSTEDNONRAW_thumb_2c9.jpg" descr="UNADJUSTEDNONRAW_thumb_2c9.jpg"/>
          <p:cNvPicPr>
            <a:picLocks noChangeAspect="1"/>
          </p:cNvPicPr>
          <p:nvPr/>
        </p:nvPicPr>
        <p:blipFill>
          <a:blip r:embed="rId8" cstate="print">
            <a:extLst/>
          </a:blip>
          <a:stretch>
            <a:fillRect/>
          </a:stretch>
        </p:blipFill>
        <p:spPr>
          <a:xfrm>
            <a:off x="5777810" y="2010450"/>
            <a:ext cx="3638089" cy="2009640"/>
          </a:xfrm>
          <a:prstGeom prst="rect">
            <a:avLst/>
          </a:prstGeom>
          <a:ln w="12700">
            <a:miter lim="400000"/>
          </a:ln>
        </p:spPr>
      </p:pic>
      <p:pic>
        <p:nvPicPr>
          <p:cNvPr id="513" name="UNADJUSTEDNONRAW_thumb_2cd.jpg" descr="UNADJUSTEDNONRAW_thumb_2cd.jpg"/>
          <p:cNvPicPr>
            <a:picLocks noChangeAspect="1"/>
          </p:cNvPicPr>
          <p:nvPr/>
        </p:nvPicPr>
        <p:blipFill>
          <a:blip r:embed="rId9" cstate="print">
            <a:extLst/>
          </a:blip>
          <a:srcRect t="6333" b="6333"/>
          <a:stretch>
            <a:fillRect/>
          </a:stretch>
        </p:blipFill>
        <p:spPr>
          <a:xfrm>
            <a:off x="5523810" y="4158657"/>
            <a:ext cx="1613734" cy="25050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5181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Image" descr="Image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7087430" y="5115060"/>
            <a:ext cx="2009640" cy="2009640"/>
          </a:xfrm>
          <a:prstGeom prst="rect">
            <a:avLst/>
          </a:prstGeom>
          <a:ln w="12700">
            <a:miter lim="400000"/>
          </a:ln>
        </p:spPr>
      </p:pic>
      <p:sp>
        <p:nvSpPr>
          <p:cNvPr id="516" name="FRENCH MEME OF THE WEEK"/>
          <p:cNvSpPr txBox="1"/>
          <p:nvPr/>
        </p:nvSpPr>
        <p:spPr>
          <a:xfrm>
            <a:off x="879656" y="443230"/>
            <a:ext cx="6711589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sz="3500">
                <a:latin typeface="Arial Rounded MT Bold"/>
                <a:ea typeface="Arial Rounded MT Bold"/>
                <a:cs typeface="Arial Rounded MT Bold"/>
                <a:sym typeface="Arial Rounded MT Bold"/>
              </a:rPr>
              <a:t>FRENCH MEME OF THE WEEK</a:t>
            </a:r>
            <a:r>
              <a:t> </a:t>
            </a:r>
          </a:p>
        </p:txBody>
      </p:sp>
      <p:pic>
        <p:nvPicPr>
          <p:cNvPr id="517" name="Screen Shot 2018-09-24 at 00.40.01.png" descr="Screen Shot 2018-09-24 at 00.40.0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46982" y="1508288"/>
            <a:ext cx="3425599" cy="4173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518" name="Screen Shot 2018-09-24 at 00.43.59.png" descr="Screen Shot 2018-09-24 at 00.43.59.pn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603750" y="1508288"/>
            <a:ext cx="3962216" cy="417363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3815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Title 1"/>
          <p:cNvSpPr txBox="1">
            <a:spLocks noGrp="1"/>
          </p:cNvSpPr>
          <p:nvPr>
            <p:ph type="title"/>
          </p:nvPr>
        </p:nvSpPr>
        <p:spPr>
          <a:xfrm>
            <a:off x="373883" y="168904"/>
            <a:ext cx="8229601" cy="1143001"/>
          </a:xfrm>
          <a:prstGeom prst="rect">
            <a:avLst/>
          </a:prstGeom>
        </p:spPr>
        <p:txBody>
          <a:bodyPr/>
          <a:lstStyle/>
          <a:p>
            <a:r>
              <a:t>TOUR</a:t>
            </a:r>
          </a:p>
        </p:txBody>
      </p:sp>
      <p:pic>
        <p:nvPicPr>
          <p:cNvPr id="521" name="Image" descr="Image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7087430" y="5115060"/>
            <a:ext cx="2009640" cy="2009640"/>
          </a:xfrm>
          <a:prstGeom prst="rect">
            <a:avLst/>
          </a:prstGeom>
          <a:ln w="12700">
            <a:miter lim="400000"/>
          </a:ln>
        </p:spPr>
      </p:pic>
      <p:pic>
        <p:nvPicPr>
          <p:cNvPr id="522" name="UNADJUSTEDNONRAW_thumb_2d0.jpg" descr="UNADJUSTEDNONRAW_thumb_2d0.jp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09247" y="1767781"/>
            <a:ext cx="3855205" cy="2891403"/>
          </a:xfrm>
          <a:prstGeom prst="rect">
            <a:avLst/>
          </a:prstGeom>
          <a:ln w="12700">
            <a:miter lim="400000"/>
          </a:ln>
        </p:spPr>
      </p:pic>
      <p:pic>
        <p:nvPicPr>
          <p:cNvPr id="523" name="UNADJUSTEDNONRAW_thumb_2c8.jpg" descr="UNADJUSTEDNONRAW_thumb_2c8.jp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296835" y="1788205"/>
            <a:ext cx="5066699" cy="285055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8983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Title 1"/>
          <p:cNvSpPr txBox="1">
            <a:spLocks noGrp="1"/>
          </p:cNvSpPr>
          <p:nvPr>
            <p:ph type="title"/>
          </p:nvPr>
        </p:nvSpPr>
        <p:spPr>
          <a:xfrm>
            <a:off x="457200" y="1236054"/>
            <a:ext cx="8229600" cy="11430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65175">
              <a:defRPr sz="3537"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r>
              <a:t>See you next week for our meet and greet!</a:t>
            </a:r>
          </a:p>
        </p:txBody>
      </p:sp>
      <p:pic>
        <p:nvPicPr>
          <p:cNvPr id="526" name="Image" descr="Image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7087430" y="5115060"/>
            <a:ext cx="2009640" cy="2009640"/>
          </a:xfrm>
          <a:prstGeom prst="rect">
            <a:avLst/>
          </a:prstGeom>
          <a:ln w="12700">
            <a:miter lim="400000"/>
          </a:ln>
        </p:spPr>
      </p:pic>
      <p:sp>
        <p:nvSpPr>
          <p:cNvPr id="527" name="Terrace Bar 7:30!"/>
          <p:cNvSpPr txBox="1"/>
          <p:nvPr/>
        </p:nvSpPr>
        <p:spPr>
          <a:xfrm>
            <a:off x="2835567" y="2614930"/>
            <a:ext cx="3218866" cy="510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900"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r>
              <a:t>Terrace Bar 7:30!</a:t>
            </a:r>
          </a:p>
        </p:txBody>
      </p:sp>
    </p:spTree>
    <p:extLst>
      <p:ext uri="{BB962C8B-B14F-4D97-AF65-F5344CB8AC3E}">
        <p14:creationId xmlns:p14="http://schemas.microsoft.com/office/powerpoint/2010/main" val="71767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77379-3D31-4DAF-904E-AD5DC7005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French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7E010-8595-4BB0-A941-6181D63C0E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On the 4</a:t>
            </a:r>
            <a:r>
              <a:rPr lang="en-US" baseline="30000" dirty="0"/>
              <a:t>th</a:t>
            </a:r>
            <a:r>
              <a:rPr lang="en-US" dirty="0"/>
              <a:t> floor</a:t>
            </a:r>
          </a:p>
          <a:p>
            <a:r>
              <a:rPr lang="en-US" dirty="0"/>
              <a:t>Our team:</a:t>
            </a:r>
          </a:p>
          <a:p>
            <a:pPr lvl="1"/>
            <a:r>
              <a:rPr lang="en-US" dirty="0"/>
              <a:t>Research academics</a:t>
            </a:r>
          </a:p>
          <a:p>
            <a:pPr lvl="1"/>
            <a:r>
              <a:rPr lang="en-US" dirty="0"/>
              <a:t>Teaching fellows</a:t>
            </a:r>
          </a:p>
          <a:p>
            <a:pPr lvl="1"/>
            <a:r>
              <a:rPr lang="en-US" dirty="0" err="1"/>
              <a:t>Lecteurs</a:t>
            </a:r>
            <a:r>
              <a:rPr lang="en-US" dirty="0"/>
              <a:t> </a:t>
            </a:r>
            <a:r>
              <a:rPr lang="en-US" dirty="0" smtClean="0"/>
              <a:t>(H4.42)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C6B05F2-FA40-4A5D-B999-0BF6E822EC5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513" y="2276873"/>
            <a:ext cx="3436737" cy="2715022"/>
          </a:xfrm>
        </p:spPr>
      </p:pic>
    </p:spTree>
    <p:extLst>
      <p:ext uri="{BB962C8B-B14F-4D97-AF65-F5344CB8AC3E}">
        <p14:creationId xmlns:p14="http://schemas.microsoft.com/office/powerpoint/2010/main" val="3280255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you fit in…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Coming to classes</a:t>
            </a:r>
          </a:p>
          <a:p>
            <a:r>
              <a:rPr lang="en-GB" dirty="0" smtClean="0"/>
              <a:t>Keeping in touch with us</a:t>
            </a:r>
          </a:p>
          <a:p>
            <a:r>
              <a:rPr lang="en-GB" dirty="0" smtClean="0"/>
              <a:t>Punctuality</a:t>
            </a:r>
          </a:p>
          <a:p>
            <a:r>
              <a:rPr lang="en-GB" dirty="0" smtClean="0"/>
              <a:t>Professional communication </a:t>
            </a:r>
          </a:p>
          <a:p>
            <a:r>
              <a:rPr lang="en-GB" dirty="0" smtClean="0"/>
              <a:t>Independent learning</a:t>
            </a:r>
          </a:p>
        </p:txBody>
      </p:sp>
      <p:pic>
        <p:nvPicPr>
          <p:cNvPr id="5" name="Content Placeholder 4" descr="Small Group Communication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16981"/>
            <a:ext cx="4038600" cy="2692400"/>
          </a:xfrm>
        </p:spPr>
      </p:pic>
    </p:spTree>
    <p:extLst>
      <p:ext uri="{BB962C8B-B14F-4D97-AF65-F5344CB8AC3E}">
        <p14:creationId xmlns:p14="http://schemas.microsoft.com/office/powerpoint/2010/main" val="180095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A16F-D035-4BFE-A9B4-CD2BB9B99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10D8F-8FBC-472B-BAE5-81BEFC1F81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/>
              <a:t>Office hours</a:t>
            </a:r>
          </a:p>
          <a:p>
            <a:pPr lvl="1"/>
            <a:r>
              <a:rPr lang="en-US" sz="3600" dirty="0"/>
              <a:t>Personal tutors</a:t>
            </a:r>
          </a:p>
          <a:p>
            <a:pPr lvl="1"/>
            <a:r>
              <a:rPr lang="en-US" sz="3600" dirty="0"/>
              <a:t>Your teachers</a:t>
            </a:r>
          </a:p>
          <a:p>
            <a:r>
              <a:rPr lang="en-US" sz="3600" dirty="0"/>
              <a:t>Email </a:t>
            </a:r>
          </a:p>
          <a:p>
            <a:pPr lvl="1"/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2D1DB3F-DE76-4CBC-817A-EBCB28CE077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923" y="1988841"/>
            <a:ext cx="2514382" cy="2514382"/>
          </a:xfrm>
        </p:spPr>
      </p:pic>
    </p:spTree>
    <p:extLst>
      <p:ext uri="{BB962C8B-B14F-4D97-AF65-F5344CB8AC3E}">
        <p14:creationId xmlns:p14="http://schemas.microsoft.com/office/powerpoint/2010/main" val="2163157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dirty="0"/>
              <a:t>LANGUAGE TIMINGS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628801"/>
            <a:ext cx="8445376" cy="52292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dirty="0"/>
              <a:t>NEXT WEEK (FIRST TEACHING WEEK): </a:t>
            </a:r>
          </a:p>
          <a:p>
            <a:r>
              <a:rPr lang="en-GB" dirty="0">
                <a:solidFill>
                  <a:srgbClr val="00B050"/>
                </a:solidFill>
              </a:rPr>
              <a:t>Oral classes scheduling session</a:t>
            </a:r>
            <a:r>
              <a:rPr lang="en-GB" dirty="0"/>
              <a:t>: Thursday  9am, </a:t>
            </a:r>
            <a:r>
              <a:rPr lang="en-GB" dirty="0" smtClean="0"/>
              <a:t>Physics Lecture </a:t>
            </a:r>
            <a:r>
              <a:rPr lang="en-GB" dirty="0" smtClean="0"/>
              <a:t>Theatre</a:t>
            </a:r>
            <a:endParaRPr lang="en-GB" dirty="0">
              <a:solidFill>
                <a:srgbClr val="00B050"/>
              </a:solidFill>
            </a:endParaRPr>
          </a:p>
          <a:p>
            <a:r>
              <a:rPr lang="en-GB" dirty="0">
                <a:solidFill>
                  <a:srgbClr val="00B050"/>
                </a:solidFill>
              </a:rPr>
              <a:t>Diagnostic grammar test</a:t>
            </a:r>
            <a:r>
              <a:rPr lang="en-GB" dirty="0"/>
              <a:t>: Thursday 2 – 5pm, rooms RO.39 and 41</a:t>
            </a:r>
          </a:p>
          <a:p>
            <a:r>
              <a:rPr lang="en-GB" dirty="0">
                <a:solidFill>
                  <a:srgbClr val="00B050"/>
                </a:solidFill>
              </a:rPr>
              <a:t>Grammar lecture workshop</a:t>
            </a:r>
            <a:r>
              <a:rPr lang="en-GB" dirty="0"/>
              <a:t>: Friday 11 – 12noon, H0.51</a:t>
            </a:r>
          </a:p>
          <a:p>
            <a:pPr marL="0" indent="0" algn="ctr" eaLnBrk="1" hangingPunct="1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DIAGNOSTIC TEST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800" dirty="0"/>
              <a:t>No preparation required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800" b="1" dirty="0"/>
              <a:t>1 hour, exam conditions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800" dirty="0"/>
              <a:t>Computer-based multiple-choice questions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800" dirty="0"/>
              <a:t>R041 and R039, Student Computer Centre, near library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800" dirty="0"/>
              <a:t>Thursday afternoon (2-5pm), different groups according to degrees [See </a:t>
            </a:r>
            <a:r>
              <a:rPr lang="en-GB" sz="2800" dirty="0" smtClean="0">
                <a:hlinkClick r:id="rId2"/>
              </a:rPr>
              <a:t>web page</a:t>
            </a:r>
            <a:r>
              <a:rPr lang="en-GB" sz="2800" dirty="0" smtClean="0"/>
              <a:t>]</a:t>
            </a:r>
            <a:endParaRPr lang="en-GB" sz="2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800" dirty="0"/>
              <a:t>Come 10 minutes before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800" dirty="0" smtClean="0"/>
              <a:t>Please </a:t>
            </a:r>
            <a:r>
              <a:rPr lang="en-GB" sz="2800" dirty="0"/>
              <a:t>try out mock test that will be sent out to you on Weds of next week.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917CA-FF84-4E09-B8EF-D488C4F2C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CULTURE MODULE TIMINGS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D649EF-E3C6-43FB-AD55-F9C163316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NEXT WEEK (FIRST TEACHING WEEK):</a:t>
            </a:r>
          </a:p>
          <a:p>
            <a:r>
              <a:rPr lang="en-US" dirty="0"/>
              <a:t>FR122 intro lecture: </a:t>
            </a:r>
            <a:r>
              <a:rPr lang="en-US" dirty="0">
                <a:solidFill>
                  <a:srgbClr val="00B050"/>
                </a:solidFill>
              </a:rPr>
              <a:t>Tues, 4pm, H3.44</a:t>
            </a:r>
          </a:p>
          <a:p>
            <a:r>
              <a:rPr lang="en-US" dirty="0"/>
              <a:t>FR119: </a:t>
            </a:r>
          </a:p>
          <a:p>
            <a:pPr lvl="1"/>
            <a:r>
              <a:rPr lang="en-US" dirty="0"/>
              <a:t>intro lecture: </a:t>
            </a:r>
            <a:r>
              <a:rPr lang="en-US" dirty="0">
                <a:solidFill>
                  <a:srgbClr val="00B050"/>
                </a:solidFill>
              </a:rPr>
              <a:t>Weds, 9 – 10am, H0.03</a:t>
            </a:r>
          </a:p>
          <a:p>
            <a:pPr lvl="1"/>
            <a:r>
              <a:rPr lang="en-US" dirty="0"/>
              <a:t>Intro seminar: </a:t>
            </a:r>
            <a:r>
              <a:rPr lang="en-US" dirty="0">
                <a:solidFill>
                  <a:srgbClr val="00B050"/>
                </a:solidFill>
              </a:rPr>
              <a:t>Weds 12 – 1, H4.43</a:t>
            </a:r>
          </a:p>
          <a:p>
            <a:r>
              <a:rPr lang="en-US" dirty="0"/>
              <a:t>FR105: intro workshop: </a:t>
            </a:r>
            <a:r>
              <a:rPr lang="en-US" dirty="0">
                <a:solidFill>
                  <a:srgbClr val="00B050"/>
                </a:solidFill>
              </a:rPr>
              <a:t>Thurs, 2 – 4pm, H0.56</a:t>
            </a:r>
          </a:p>
          <a:p>
            <a:r>
              <a:rPr lang="en-US" dirty="0"/>
              <a:t>FR 121: intro: </a:t>
            </a:r>
            <a:r>
              <a:rPr lang="en-US" dirty="0">
                <a:solidFill>
                  <a:srgbClr val="00B050"/>
                </a:solidFill>
              </a:rPr>
              <a:t>Fri, 1pm, L4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53941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_gold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template_warwick_gold</Template>
  <TotalTime>2838</TotalTime>
  <Words>928</Words>
  <Application>Microsoft Office PowerPoint</Application>
  <PresentationFormat>On-screen Show (4:3)</PresentationFormat>
  <Paragraphs>197</Paragraphs>
  <Slides>33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Arial Rounded MT Bold</vt:lpstr>
      <vt:lpstr>Calibri</vt:lpstr>
      <vt:lpstr>Calibri Light</vt:lpstr>
      <vt:lpstr>Wingdings</vt:lpstr>
      <vt:lpstr>Wingdings 3</vt:lpstr>
      <vt:lpstr>template_warwick_gold</vt:lpstr>
      <vt:lpstr>1_Custom Design</vt:lpstr>
      <vt:lpstr>Custom Design</vt:lpstr>
      <vt:lpstr>WELCOME TO ALL OUR NEW STUDENTS</vt:lpstr>
      <vt:lpstr>Plan for today’s talk</vt:lpstr>
      <vt:lpstr>Douglas Morrey</vt:lpstr>
      <vt:lpstr>The French Section</vt:lpstr>
      <vt:lpstr>How you fit in… </vt:lpstr>
      <vt:lpstr>Meeting us</vt:lpstr>
      <vt:lpstr>LANGUAGE TIMINGS</vt:lpstr>
      <vt:lpstr>DIAGNOSTIC TEST</vt:lpstr>
      <vt:lpstr>CULTURE MODULE TIMINGS </vt:lpstr>
      <vt:lpstr>NOT SURE ABOUT MODULES? </vt:lpstr>
      <vt:lpstr>Story of Modern France </vt:lpstr>
      <vt:lpstr>France across time and across forms</vt:lpstr>
      <vt:lpstr> SMF (FR121) CORE FOR </vt:lpstr>
      <vt:lpstr> SMF optional for: </vt:lpstr>
      <vt:lpstr> SMF optional for  </vt:lpstr>
      <vt:lpstr>FR122 Cultural Landmarks: Love, Language, Power</vt:lpstr>
      <vt:lpstr>How? texts taught simultaneously in French and in translation </vt:lpstr>
      <vt:lpstr>How?</vt:lpstr>
      <vt:lpstr> Who can take Cultural Landmarks? </vt:lpstr>
      <vt:lpstr>FR119 Society and Business in Modern France </vt:lpstr>
      <vt:lpstr>How</vt:lpstr>
      <vt:lpstr> Who can take Society and Business? </vt:lpstr>
      <vt:lpstr>FR105: Approaches to Reading in English and French</vt:lpstr>
      <vt:lpstr> Who can take Approaches to Reading? </vt:lpstr>
      <vt:lpstr>Lectures</vt:lpstr>
      <vt:lpstr>Seminars </vt:lpstr>
      <vt:lpstr>  </vt:lpstr>
      <vt:lpstr>PowerPoint Presentation</vt:lpstr>
      <vt:lpstr>À quoi bon? What’s the point?</vt:lpstr>
      <vt:lpstr>PowerPoint Presentation</vt:lpstr>
      <vt:lpstr>PowerPoint Presentation</vt:lpstr>
      <vt:lpstr>TOUR</vt:lpstr>
      <vt:lpstr>See you next week for our meet and greet!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ALL OUR NEW STUDENTS</dc:title>
  <dc:creator>frsead</dc:creator>
  <cp:lastModifiedBy>Hampton, Cathy</cp:lastModifiedBy>
  <cp:revision>216</cp:revision>
  <dcterms:created xsi:type="dcterms:W3CDTF">2008-09-24T11:51:01Z</dcterms:created>
  <dcterms:modified xsi:type="dcterms:W3CDTF">2018-10-01T08:28:15Z</dcterms:modified>
</cp:coreProperties>
</file>