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433" r:id="rId3"/>
    <p:sldId id="434" r:id="rId4"/>
    <p:sldId id="417" r:id="rId5"/>
    <p:sldId id="321" r:id="rId6"/>
    <p:sldId id="368" r:id="rId7"/>
    <p:sldId id="435" r:id="rId8"/>
    <p:sldId id="436" r:id="rId9"/>
    <p:sldId id="437" r:id="rId10"/>
    <p:sldId id="438" r:id="rId11"/>
    <p:sldId id="439" r:id="rId12"/>
    <p:sldId id="361" r:id="rId13"/>
    <p:sldId id="440" r:id="rId14"/>
    <p:sldId id="441" r:id="rId15"/>
    <p:sldId id="456" r:id="rId16"/>
    <p:sldId id="442" r:id="rId17"/>
    <p:sldId id="477" r:id="rId18"/>
    <p:sldId id="474" r:id="rId19"/>
    <p:sldId id="475" r:id="rId20"/>
    <p:sldId id="476" r:id="rId21"/>
    <p:sldId id="478" r:id="rId22"/>
    <p:sldId id="480" r:id="rId23"/>
    <p:sldId id="457" r:id="rId24"/>
    <p:sldId id="458" r:id="rId25"/>
    <p:sldId id="461" r:id="rId26"/>
    <p:sldId id="460" r:id="rId27"/>
    <p:sldId id="459" r:id="rId28"/>
    <p:sldId id="462" r:id="rId29"/>
    <p:sldId id="463" r:id="rId30"/>
    <p:sldId id="464" r:id="rId31"/>
    <p:sldId id="481" r:id="rId32"/>
    <p:sldId id="443" r:id="rId33"/>
    <p:sldId id="406" r:id="rId34"/>
    <p:sldId id="407" r:id="rId35"/>
    <p:sldId id="357" r:id="rId36"/>
    <p:sldId id="419" r:id="rId37"/>
    <p:sldId id="468" r:id="rId38"/>
    <p:sldId id="465" r:id="rId39"/>
    <p:sldId id="467" r:id="rId40"/>
    <p:sldId id="466" r:id="rId41"/>
    <p:sldId id="469" r:id="rId42"/>
    <p:sldId id="471" r:id="rId43"/>
    <p:sldId id="470" r:id="rId44"/>
    <p:sldId id="472" r:id="rId45"/>
    <p:sldId id="482" r:id="rId46"/>
    <p:sldId id="486" r:id="rId47"/>
    <p:sldId id="485" r:id="rId48"/>
    <p:sldId id="484" r:id="rId49"/>
    <p:sldId id="483" r:id="rId50"/>
    <p:sldId id="451" r:id="rId51"/>
    <p:sldId id="455" r:id="rId52"/>
    <p:sldId id="454" r:id="rId53"/>
    <p:sldId id="453" r:id="rId54"/>
    <p:sldId id="452" r:id="rId55"/>
    <p:sldId id="487" r:id="rId56"/>
    <p:sldId id="489" r:id="rId57"/>
    <p:sldId id="490" r:id="rId58"/>
    <p:sldId id="491" r:id="rId59"/>
    <p:sldId id="317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B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EB60F8C-D910-4A22-8A40-6FE336B34FF1}" type="datetimeFigureOut">
              <a:rPr lang="en-US"/>
              <a:pPr>
                <a:defRPr/>
              </a:pPr>
              <a:t>10/23/2011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12BCE4F-61F3-43A6-B59C-8DC5490BB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697E5E-8DDD-4533-AF02-753B7434C6E4}" type="slidenum">
              <a:rPr lang="en-US" smtClean="0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4F8A268-A7B7-41AE-920F-D5AF4D053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2500012-F760-4226-911E-58ED4F80E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Helvetica" pitchFamily="-112" charset="0"/>
                <a:ea typeface="+mn-ea"/>
              </a:rPr>
              <a:t>connecting you with information, </a:t>
            </a:r>
            <a:br>
              <a:rPr lang="en-US" sz="1400" b="1">
                <a:solidFill>
                  <a:schemeClr val="bg1"/>
                </a:solidFill>
                <a:latin typeface="Helvetica" pitchFamily="-112" charset="0"/>
                <a:ea typeface="+mn-ea"/>
              </a:rPr>
            </a:br>
            <a:r>
              <a:rPr lang="en-US" sz="1400" b="1">
                <a:solidFill>
                  <a:schemeClr val="bg1"/>
                </a:solidFill>
                <a:latin typeface="Helvetica" pitchFamily="-112" charset="0"/>
                <a:ea typeface="+mn-e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6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ransition spd="med">
    <p:split orient="vert"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B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2214563"/>
            <a:ext cx="6400800" cy="914400"/>
          </a:xfrm>
        </p:spPr>
        <p:txBody>
          <a:bodyPr/>
          <a:lstStyle/>
          <a:p>
            <a:pPr eaLnBrk="1" hangingPunct="1"/>
            <a:r>
              <a:rPr lang="en-GB" sz="3200" smtClean="0">
                <a:solidFill>
                  <a:srgbClr val="0070C0"/>
                </a:solidFill>
              </a:rPr>
              <a:t>FRENCH UGs: SEARCHING THE LIBRARY CATALOGUE</a:t>
            </a:r>
            <a:endParaRPr lang="en-US" sz="320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1435311">
            <a:off x="1187450" y="4365625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7667625" y="5949950"/>
            <a:ext cx="979488" cy="484188"/>
          </a:xfrm>
          <a:prstGeom prst="lef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 rot="-1781716">
            <a:off x="7451725" y="4941888"/>
            <a:ext cx="979488" cy="484187"/>
          </a:xfrm>
          <a:prstGeom prst="left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3095373">
            <a:off x="4283075" y="1773238"/>
            <a:ext cx="979487" cy="484188"/>
          </a:xfrm>
          <a:prstGeom prst="lef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1038490">
            <a:off x="5003800" y="2492375"/>
            <a:ext cx="977900" cy="485775"/>
          </a:xfrm>
          <a:prstGeom prst="righ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2868172">
            <a:off x="1460501" y="874712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1755844">
            <a:off x="3116263" y="3060700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893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2433453">
            <a:off x="7092950" y="5732463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 rot="-2597299">
            <a:off x="2555875" y="1844675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FF0000"/>
                </a:solidFill>
              </a:rPr>
              <a:t>Ren</a:t>
            </a:r>
            <a:r>
              <a:rPr lang="en-GB" sz="3200" smtClean="0">
                <a:solidFill>
                  <a:srgbClr val="FF0000"/>
                </a:solidFill>
                <a:latin typeface="Arial" charset="0"/>
                <a:cs typeface="Arial" charset="0"/>
              </a:rPr>
              <a:t>é</a:t>
            </a:r>
            <a:r>
              <a:rPr lang="en-GB" sz="3200" smtClean="0">
                <a:solidFill>
                  <a:srgbClr val="FF0000"/>
                </a:solidFill>
              </a:rPr>
              <a:t> Pomeau, “Candide entre Marx et Freud,”</a:t>
            </a:r>
          </a:p>
          <a:p>
            <a:r>
              <a:rPr lang="en-GB" sz="3200" smtClean="0">
                <a:solidFill>
                  <a:srgbClr val="FF0000"/>
                </a:solidFill>
              </a:rPr>
              <a:t>SVEC 89 (1972), 1305-23.</a:t>
            </a:r>
          </a:p>
          <a:p>
            <a:endParaRPr lang="en-GB" sz="3200" smtClean="0">
              <a:solidFill>
                <a:srgbClr val="FF0000"/>
              </a:solidFill>
            </a:endParaRPr>
          </a:p>
          <a:p>
            <a:r>
              <a:rPr lang="en-GB" sz="3200" smtClean="0">
                <a:solidFill>
                  <a:srgbClr val="FF0000"/>
                </a:solidFill>
              </a:rPr>
              <a:t>SVEC = Studies on Voltaire and the Eighteenth Century</a:t>
            </a:r>
            <a:endParaRPr lang="en-US" sz="3200" smtClean="0">
              <a:solidFill>
                <a:srgbClr val="FF0000"/>
              </a:solidFill>
            </a:endParaRPr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 rot="2212040">
            <a:off x="5580063" y="4941888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2720167">
            <a:off x="925513" y="2481263"/>
            <a:ext cx="979487" cy="484187"/>
          </a:xfrm>
          <a:prstGeom prst="left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893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6875463" y="4724400"/>
            <a:ext cx="979487" cy="485775"/>
          </a:xfrm>
          <a:prstGeom prst="leftArrow">
            <a:avLst>
              <a:gd name="adj1" fmla="val 50000"/>
              <a:gd name="adj2" fmla="val 4994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 rot="-2183993">
            <a:off x="5724525" y="36449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5" name="Up Arrow 4"/>
          <p:cNvSpPr>
            <a:spLocks noChangeArrowheads="1"/>
          </p:cNvSpPr>
          <p:nvPr/>
        </p:nvSpPr>
        <p:spPr bwMode="auto">
          <a:xfrm>
            <a:off x="7812088" y="260350"/>
            <a:ext cx="484187" cy="979488"/>
          </a:xfrm>
          <a:prstGeom prst="up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411278">
            <a:off x="2509838" y="5286375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820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2"/>
          <p:cNvSpPr>
            <a:spLocks noChangeArrowheads="1"/>
          </p:cNvSpPr>
          <p:nvPr/>
        </p:nvSpPr>
        <p:spPr bwMode="auto">
          <a:xfrm>
            <a:off x="2771775" y="692150"/>
            <a:ext cx="484188" cy="979488"/>
          </a:xfrm>
          <a:prstGeom prst="up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893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2474030">
            <a:off x="2484438" y="2636838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5364163" y="2997200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>
            <a:off x="1619250" y="3644900"/>
            <a:ext cx="979488" cy="484188"/>
          </a:xfrm>
          <a:prstGeom prst="lef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2976882">
            <a:off x="1258888" y="1773238"/>
            <a:ext cx="979487" cy="484187"/>
          </a:xfrm>
          <a:prstGeom prst="left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2743028">
            <a:off x="3132138" y="2924175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 rot="-3141509">
            <a:off x="5797550" y="4154488"/>
            <a:ext cx="979487" cy="484188"/>
          </a:xfrm>
          <a:prstGeom prst="righ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4932363" y="2492375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>
            <a:spLocks noChangeArrowheads="1"/>
          </p:cNvSpPr>
          <p:nvPr/>
        </p:nvSpPr>
        <p:spPr bwMode="auto">
          <a:xfrm>
            <a:off x="250825" y="5229225"/>
            <a:ext cx="485775" cy="977900"/>
          </a:xfrm>
          <a:prstGeom prst="down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2600928">
            <a:off x="2627313" y="3933825"/>
            <a:ext cx="979487" cy="484188"/>
          </a:xfrm>
          <a:prstGeom prst="righ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>
            <a:spLocks noChangeArrowheads="1"/>
          </p:cNvSpPr>
          <p:nvPr/>
        </p:nvSpPr>
        <p:spPr bwMode="auto">
          <a:xfrm>
            <a:off x="7092950" y="5300663"/>
            <a:ext cx="411163" cy="981075"/>
          </a:xfrm>
          <a:prstGeom prst="downArrow">
            <a:avLst>
              <a:gd name="adj1" fmla="val 50000"/>
              <a:gd name="adj2" fmla="val 5019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1417592">
            <a:off x="4427538" y="4221163"/>
            <a:ext cx="979487" cy="484187"/>
          </a:xfrm>
          <a:prstGeom prst="left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411278">
            <a:off x="2509838" y="5286375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3207489">
            <a:off x="680244" y="988219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2340171">
            <a:off x="395288" y="1125538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 rot="-2391496">
            <a:off x="4686300" y="3109913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893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453382">
            <a:off x="6688138" y="1979613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>
            <a:off x="1619250" y="1557338"/>
            <a:ext cx="979488" cy="484187"/>
          </a:xfrm>
          <a:prstGeom prst="right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3993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85380" name="AutoShape 4"/>
          <p:cNvSpPr>
            <a:spLocks noChangeArrowheads="1"/>
          </p:cNvSpPr>
          <p:nvPr/>
        </p:nvSpPr>
        <p:spPr bwMode="auto">
          <a:xfrm>
            <a:off x="8388350" y="522922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096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90500" name="AutoShape 4"/>
          <p:cNvSpPr>
            <a:spLocks noChangeArrowheads="1"/>
          </p:cNvSpPr>
          <p:nvPr/>
        </p:nvSpPr>
        <p:spPr bwMode="auto">
          <a:xfrm rot="-2630008">
            <a:off x="1547813" y="4005263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0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1987" name="Picture 4" descr="3rd floor ex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938" y="-6350"/>
            <a:ext cx="9159876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4901" name="AutoShape 5"/>
          <p:cNvSpPr>
            <a:spLocks noChangeArrowheads="1"/>
          </p:cNvSpPr>
          <p:nvPr/>
        </p:nvSpPr>
        <p:spPr bwMode="auto">
          <a:xfrm rot="-2345879">
            <a:off x="5192713" y="2314575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6" name="Left Arrow 5"/>
          <p:cNvSpPr>
            <a:spLocks noChangeArrowheads="1"/>
          </p:cNvSpPr>
          <p:nvPr/>
        </p:nvSpPr>
        <p:spPr bwMode="auto">
          <a:xfrm rot="-4051890">
            <a:off x="2261394" y="2291556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4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4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901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4301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3011" name="Picture 2" descr="I:\PLarkin\IMG_01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323850" y="0"/>
            <a:ext cx="9467850" cy="6858000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Arrow 3"/>
          <p:cNvSpPr>
            <a:spLocks noChangeArrowheads="1"/>
          </p:cNvSpPr>
          <p:nvPr/>
        </p:nvSpPr>
        <p:spPr bwMode="auto">
          <a:xfrm rot="3104676">
            <a:off x="1119982" y="1200944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5" name="Right Arrow 4"/>
          <p:cNvSpPr>
            <a:spLocks noChangeArrowheads="1"/>
          </p:cNvSpPr>
          <p:nvPr/>
        </p:nvSpPr>
        <p:spPr bwMode="auto">
          <a:xfrm rot="-1529390">
            <a:off x="4572000" y="3500438"/>
            <a:ext cx="977900" cy="485775"/>
          </a:xfrm>
          <a:prstGeom prst="righ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1291489">
            <a:off x="3924300" y="4652963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5076825" y="4221163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1520830">
            <a:off x="2468563" y="6186488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Up Arrow 3"/>
          <p:cNvSpPr>
            <a:spLocks noChangeArrowheads="1"/>
          </p:cNvSpPr>
          <p:nvPr/>
        </p:nvSpPr>
        <p:spPr bwMode="auto">
          <a:xfrm>
            <a:off x="8027988" y="333375"/>
            <a:ext cx="485775" cy="977900"/>
          </a:xfrm>
          <a:prstGeom prst="up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>
            <a:spLocks noChangeArrowheads="1"/>
          </p:cNvSpPr>
          <p:nvPr/>
        </p:nvSpPr>
        <p:spPr bwMode="auto">
          <a:xfrm>
            <a:off x="7380288" y="4868863"/>
            <a:ext cx="484187" cy="979487"/>
          </a:xfrm>
          <a:prstGeom prst="down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3975" y="0"/>
            <a:ext cx="6494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2195513" y="2205038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4211638" y="2565400"/>
            <a:ext cx="979487" cy="484188"/>
          </a:xfrm>
          <a:prstGeom prst="lef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2332414">
            <a:off x="4859338" y="2997200"/>
            <a:ext cx="979487" cy="484188"/>
          </a:xfrm>
          <a:prstGeom prst="lef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 rot="-3386693">
            <a:off x="1474788" y="4797425"/>
            <a:ext cx="979488" cy="484187"/>
          </a:xfrm>
          <a:prstGeom prst="right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2729227">
            <a:off x="467519" y="2277269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3054342">
            <a:off x="3571082" y="2062956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>
            <a:spLocks noChangeArrowheads="1"/>
          </p:cNvSpPr>
          <p:nvPr/>
        </p:nvSpPr>
        <p:spPr bwMode="auto">
          <a:xfrm>
            <a:off x="539750" y="4437063"/>
            <a:ext cx="484188" cy="977900"/>
          </a:xfrm>
          <a:prstGeom prst="down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5003800" y="4724400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2307313">
            <a:off x="3492500" y="3933825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1498496">
            <a:off x="827088" y="3357563"/>
            <a:ext cx="979487" cy="484187"/>
          </a:xfrm>
          <a:prstGeom prst="right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2100806">
            <a:off x="6638925" y="4097338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100">
                <a:ea typeface="Calibri" pitchFamily="34" charset="0"/>
                <a:cs typeface="Times New Roman" pitchFamily="18" charset="0"/>
              </a:rPr>
              <a:t>La presse literature sous la restauration, PN 5177 D3</a:t>
            </a:r>
            <a:endParaRPr lang="en-GB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2050003">
            <a:off x="4406900" y="3086100"/>
            <a:ext cx="979488" cy="484188"/>
          </a:xfrm>
          <a:prstGeom prst="lef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893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1575283">
            <a:off x="1547813" y="1989138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 rot="-2000021">
            <a:off x="4840288" y="3225800"/>
            <a:ext cx="979487" cy="484188"/>
          </a:xfrm>
          <a:prstGeom prst="righ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>
            <a:spLocks noChangeArrowheads="1"/>
          </p:cNvSpPr>
          <p:nvPr/>
        </p:nvSpPr>
        <p:spPr bwMode="auto">
          <a:xfrm>
            <a:off x="1187450" y="5516563"/>
            <a:ext cx="484188" cy="979487"/>
          </a:xfrm>
          <a:prstGeom prst="down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2144800">
            <a:off x="684213" y="3284538"/>
            <a:ext cx="977900" cy="485775"/>
          </a:xfrm>
          <a:prstGeom prst="righ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8043834">
            <a:off x="6757194" y="610394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1942525">
            <a:off x="4716463" y="3716338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2984519">
            <a:off x="5736432" y="692944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2195513" y="836613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Down Arrow 3"/>
          <p:cNvSpPr>
            <a:spLocks noChangeArrowheads="1"/>
          </p:cNvSpPr>
          <p:nvPr/>
        </p:nvSpPr>
        <p:spPr bwMode="auto">
          <a:xfrm>
            <a:off x="7524750" y="5229225"/>
            <a:ext cx="484188" cy="977900"/>
          </a:xfrm>
          <a:prstGeom prst="down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>
            <a:off x="6875463" y="333375"/>
            <a:ext cx="979487" cy="484188"/>
          </a:xfrm>
          <a:prstGeom prst="lef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1905000"/>
            <a:ext cx="4343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91400" y="6553200"/>
            <a:ext cx="609600" cy="304800"/>
          </a:xfrm>
          <a:prstGeom prst="actionButtonBackPreviou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>
              <a:latin typeface="Helvetica" pitchFamily="34" charset="0"/>
            </a:endParaRPr>
          </a:p>
        </p:txBody>
      </p:sp>
      <p:sp>
        <p:nvSpPr>
          <p:cNvPr id="66564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6553200"/>
            <a:ext cx="762000" cy="304800"/>
          </a:xfrm>
          <a:prstGeom prst="actionButtonBeginning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>
              <a:latin typeface="Helvetica" pitchFamily="34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>
            <a:spLocks noChangeArrowheads="1"/>
          </p:cNvSpPr>
          <p:nvPr/>
        </p:nvSpPr>
        <p:spPr bwMode="auto">
          <a:xfrm rot="8741485">
            <a:off x="2895600" y="1949450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>
            <a:off x="3635375" y="3716338"/>
            <a:ext cx="979488" cy="485775"/>
          </a:xfrm>
          <a:prstGeom prst="leftArrow">
            <a:avLst>
              <a:gd name="adj1" fmla="val 50000"/>
              <a:gd name="adj2" fmla="val 4994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FF0000"/>
                </a:solidFill>
              </a:rPr>
              <a:t>http://go.warwick.ac.uk/lib-webcat</a:t>
            </a:r>
            <a:endParaRPr lang="en-US" sz="3200" smtClean="0">
              <a:solidFill>
                <a:srgbClr val="FF0000"/>
              </a:solidFill>
            </a:endParaRPr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 rot="2738623">
            <a:off x="2988469" y="2924969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3734945">
            <a:off x="5364163" y="547687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 rot="2163322">
            <a:off x="4140200" y="2205038"/>
            <a:ext cx="977900" cy="484187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-1358553">
            <a:off x="3203575" y="2565400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 rot="2091782">
            <a:off x="2916238" y="3429000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70C0"/>
      </a:hlink>
      <a:folHlink>
        <a:srgbClr val="7030A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37</Words>
  <Application>Microsoft Office PowerPoint</Application>
  <PresentationFormat>On-screen Show (4:3)</PresentationFormat>
  <Paragraphs>8</Paragraphs>
  <Slides>59</Slides>
  <Notes>59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59</vt:i4>
      </vt:variant>
    </vt:vector>
  </HeadingPairs>
  <TitlesOfParts>
    <vt:vector size="67" baseType="lpstr">
      <vt:lpstr>Arial</vt:lpstr>
      <vt:lpstr>ＭＳ Ｐゴシック</vt:lpstr>
      <vt:lpstr>Helvetica</vt:lpstr>
      <vt:lpstr>Calibri</vt:lpstr>
      <vt:lpstr>Times New Roman</vt:lpstr>
      <vt:lpstr>Blank Presentation</vt:lpstr>
      <vt:lpstr>Blank Presentation</vt:lpstr>
      <vt:lpstr>Blank Presentation</vt:lpstr>
      <vt:lpstr>FRENCH UGs: SEARCHING THE LIBRARY CATALOGUE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</vt:vector>
  </TitlesOfParts>
  <Company>WarwickPrint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Library_Powerpoint complete set</dc:title>
  <dc:creator>Sue Richardson</dc:creator>
  <dc:description/>
  <cp:lastModifiedBy>Cathy</cp:lastModifiedBy>
  <cp:revision>178</cp:revision>
  <dcterms:created xsi:type="dcterms:W3CDTF">2009-07-03T10:53:03Z</dcterms:created>
  <dcterms:modified xsi:type="dcterms:W3CDTF">2011-10-23T06:59:41Z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Library_Powerpoint complete set</vt:lpwstr>
  </property>
  <property fmtid="{D5CDD505-2E9C-101B-9397-08002B2CF9AE}" pid="3" name="SlideDescription">
    <vt:lpwstr/>
  </property>
</Properties>
</file>