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433" r:id="rId3"/>
    <p:sldId id="434" r:id="rId4"/>
    <p:sldId id="417" r:id="rId5"/>
    <p:sldId id="321" r:id="rId6"/>
    <p:sldId id="368" r:id="rId7"/>
    <p:sldId id="435" r:id="rId8"/>
    <p:sldId id="436" r:id="rId9"/>
    <p:sldId id="437" r:id="rId10"/>
    <p:sldId id="438" r:id="rId11"/>
    <p:sldId id="439" r:id="rId12"/>
    <p:sldId id="361" r:id="rId13"/>
    <p:sldId id="440" r:id="rId14"/>
    <p:sldId id="441" r:id="rId15"/>
    <p:sldId id="456" r:id="rId16"/>
    <p:sldId id="442" r:id="rId17"/>
    <p:sldId id="477" r:id="rId18"/>
    <p:sldId id="474" r:id="rId19"/>
    <p:sldId id="475" r:id="rId20"/>
    <p:sldId id="476" r:id="rId21"/>
    <p:sldId id="478" r:id="rId22"/>
    <p:sldId id="480" r:id="rId23"/>
    <p:sldId id="457" r:id="rId24"/>
    <p:sldId id="458" r:id="rId25"/>
    <p:sldId id="461" r:id="rId26"/>
    <p:sldId id="460" r:id="rId27"/>
    <p:sldId id="459" r:id="rId28"/>
    <p:sldId id="462" r:id="rId29"/>
    <p:sldId id="463" r:id="rId30"/>
    <p:sldId id="464" r:id="rId31"/>
    <p:sldId id="481" r:id="rId32"/>
    <p:sldId id="443" r:id="rId33"/>
    <p:sldId id="406" r:id="rId34"/>
    <p:sldId id="407" r:id="rId35"/>
    <p:sldId id="357" r:id="rId36"/>
    <p:sldId id="419" r:id="rId37"/>
    <p:sldId id="468" r:id="rId38"/>
    <p:sldId id="465" r:id="rId39"/>
    <p:sldId id="467" r:id="rId40"/>
    <p:sldId id="466" r:id="rId41"/>
    <p:sldId id="469" r:id="rId42"/>
    <p:sldId id="471" r:id="rId43"/>
    <p:sldId id="470" r:id="rId44"/>
    <p:sldId id="472" r:id="rId45"/>
    <p:sldId id="482" r:id="rId46"/>
    <p:sldId id="486" r:id="rId47"/>
    <p:sldId id="485" r:id="rId48"/>
    <p:sldId id="484" r:id="rId49"/>
    <p:sldId id="483" r:id="rId50"/>
    <p:sldId id="451" r:id="rId51"/>
    <p:sldId id="455" r:id="rId52"/>
    <p:sldId id="454" r:id="rId53"/>
    <p:sldId id="453" r:id="rId54"/>
    <p:sldId id="452" r:id="rId55"/>
    <p:sldId id="487" r:id="rId56"/>
    <p:sldId id="489" r:id="rId57"/>
    <p:sldId id="490" r:id="rId58"/>
    <p:sldId id="491" r:id="rId59"/>
    <p:sldId id="317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B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52A32A2-29AF-4A95-91E1-3D7ACF933662}" type="datetimeFigureOut">
              <a:rPr lang="en-US"/>
              <a:pPr>
                <a:defRPr/>
              </a:pPr>
              <a:t>9/30/2011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F5BAF1-317D-4702-82FC-0FF85CE99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66512E-C48E-406C-9460-8778830E8AE8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9DB02DC-A3D3-40EA-A54B-4DAF62066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39B885E-77B8-4A14-ABA2-A66882041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  <a:cs typeface="+mn-cs"/>
              </a:rPr>
              <a:t>connecting you with information, </a:t>
            </a:r>
            <a:b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  <a:cs typeface="+mn-cs"/>
              </a:rPr>
            </a:br>
            <a:r>
              <a:rPr lang="en-US" sz="1400" b="1">
                <a:solidFill>
                  <a:schemeClr val="bg1"/>
                </a:solidFill>
                <a:latin typeface="Helvetica" pitchFamily="-112" charset="0"/>
                <a:ea typeface="+mn-ea"/>
                <a:cs typeface="+mn-cs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6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ransition spd="med">
    <p:split orient="vert"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B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2214563"/>
            <a:ext cx="6400800" cy="914400"/>
          </a:xfrm>
        </p:spPr>
        <p:txBody>
          <a:bodyPr/>
          <a:lstStyle/>
          <a:p>
            <a:pPr eaLnBrk="1" hangingPunct="1"/>
            <a:r>
              <a:rPr lang="en-GB" sz="3200" dirty="0" smtClean="0">
                <a:solidFill>
                  <a:srgbClr val="0070C0"/>
                </a:solidFill>
              </a:rPr>
              <a:t>FRENCH UGs: SEARCHING THE LIBRARY CATALOGUE</a:t>
            </a:r>
            <a:endParaRPr lang="en-US" sz="32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20164689">
            <a:off x="1187624" y="436510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7668344" y="5949280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Left Arrow 3"/>
          <p:cNvSpPr/>
          <p:nvPr/>
        </p:nvSpPr>
        <p:spPr bwMode="auto">
          <a:xfrm rot="19818284">
            <a:off x="7452320" y="4941168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3095373">
            <a:off x="4283968" y="177281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20561510">
            <a:off x="5004048" y="2492896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868172">
            <a:off x="1460143" y="874881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9844156">
            <a:off x="3115851" y="3061151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433453">
            <a:off x="7092280" y="573325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Left Arrow 3"/>
          <p:cNvSpPr/>
          <p:nvPr/>
        </p:nvSpPr>
        <p:spPr bwMode="auto">
          <a:xfrm rot="19002701">
            <a:off x="2555776" y="184482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0000"/>
                </a:solidFill>
              </a:rPr>
              <a:t>Ren</a:t>
            </a:r>
            <a:r>
              <a:rPr lang="en-GB" sz="3200" dirty="0" smtClean="0">
                <a:solidFill>
                  <a:srgbClr val="FF0000"/>
                </a:solidFill>
                <a:latin typeface="Arial"/>
                <a:cs typeface="Arial"/>
              </a:rPr>
              <a:t>é</a:t>
            </a:r>
            <a:r>
              <a:rPr lang="en-GB" sz="3200" dirty="0" smtClean="0">
                <a:solidFill>
                  <a:srgbClr val="FF0000"/>
                </a:solidFill>
              </a:rPr>
              <a:t> </a:t>
            </a:r>
            <a:r>
              <a:rPr lang="en-GB" sz="3200" dirty="0" err="1" smtClean="0">
                <a:solidFill>
                  <a:srgbClr val="FF0000"/>
                </a:solidFill>
              </a:rPr>
              <a:t>Pomeau</a:t>
            </a:r>
            <a:r>
              <a:rPr lang="en-GB" sz="3200" dirty="0" smtClean="0">
                <a:solidFill>
                  <a:srgbClr val="FF0000"/>
                </a:solidFill>
              </a:rPr>
              <a:t>, “</a:t>
            </a:r>
            <a:r>
              <a:rPr lang="en-GB" sz="3200" dirty="0" err="1" smtClean="0">
                <a:solidFill>
                  <a:srgbClr val="FF0000"/>
                </a:solidFill>
              </a:rPr>
              <a:t>Candide</a:t>
            </a:r>
            <a:r>
              <a:rPr lang="en-GB" sz="3200" dirty="0" smtClean="0">
                <a:solidFill>
                  <a:srgbClr val="FF0000"/>
                </a:solidFill>
              </a:rPr>
              <a:t> entre Marx et Freud,”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SVEC 89 (1972), 1305-23.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SVEC = Studies on Voltaire and the Eighteenth Century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/>
          <p:nvPr/>
        </p:nvSpPr>
        <p:spPr bwMode="auto">
          <a:xfrm rot="2212040">
            <a:off x="5580112" y="4941168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720167">
            <a:off x="926617" y="248082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6876256" y="472514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9416007">
            <a:off x="5724128" y="364502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Up Arrow 4"/>
          <p:cNvSpPr/>
          <p:nvPr/>
        </p:nvSpPr>
        <p:spPr bwMode="auto">
          <a:xfrm>
            <a:off x="7812360" y="260648"/>
            <a:ext cx="484632" cy="97840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411278">
            <a:off x="2509192" y="5285855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2"/>
          <p:cNvSpPr/>
          <p:nvPr/>
        </p:nvSpPr>
        <p:spPr bwMode="auto">
          <a:xfrm>
            <a:off x="2771800" y="692696"/>
            <a:ext cx="484632" cy="97840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248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9125970">
            <a:off x="2483768" y="2636912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5364088" y="2996952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Left Arrow 3"/>
          <p:cNvSpPr/>
          <p:nvPr/>
        </p:nvSpPr>
        <p:spPr bwMode="auto">
          <a:xfrm>
            <a:off x="1619672" y="364502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8623118">
            <a:off x="1259632" y="177281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743028">
            <a:off x="3131840" y="292494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458491">
            <a:off x="5797575" y="415409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4932040" y="249289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 bwMode="auto">
          <a:xfrm>
            <a:off x="251520" y="522920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18999072">
            <a:off x="2627784" y="3933056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 bwMode="auto">
          <a:xfrm>
            <a:off x="7092280" y="5301208"/>
            <a:ext cx="412624" cy="9807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0182408">
            <a:off x="4427984" y="4221088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411278">
            <a:off x="2509192" y="5285855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3207489">
            <a:off x="680323" y="98769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2340171">
            <a:off x="395536" y="112474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9208504">
            <a:off x="4685632" y="3110157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453382">
            <a:off x="6687849" y="1979059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1619672" y="155679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34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85380" name="AutoShape 4"/>
          <p:cNvSpPr>
            <a:spLocks noChangeArrowheads="1"/>
          </p:cNvSpPr>
          <p:nvPr/>
        </p:nvSpPr>
        <p:spPr bwMode="auto">
          <a:xfrm>
            <a:off x="8388350" y="522922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4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90500" name="AutoShape 4"/>
          <p:cNvSpPr>
            <a:spLocks noChangeArrowheads="1"/>
          </p:cNvSpPr>
          <p:nvPr/>
        </p:nvSpPr>
        <p:spPr bwMode="auto">
          <a:xfrm rot="-2630008">
            <a:off x="1547813" y="4005263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2" name="Picture 4" descr="3rd floor ex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-6350"/>
            <a:ext cx="9159876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4901" name="AutoShape 5"/>
          <p:cNvSpPr>
            <a:spLocks noChangeArrowheads="1"/>
          </p:cNvSpPr>
          <p:nvPr/>
        </p:nvSpPr>
        <p:spPr bwMode="auto">
          <a:xfrm rot="-2345879">
            <a:off x="5191927" y="2314312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6" name="Left Arrow 5"/>
          <p:cNvSpPr/>
          <p:nvPr/>
        </p:nvSpPr>
        <p:spPr bwMode="auto">
          <a:xfrm rot="17548110">
            <a:off x="2261432" y="2291200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01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5539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5540" name="Picture 2" descr="I:\PLarkin\IMG_01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23850" y="0"/>
            <a:ext cx="9467850" cy="6858000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 bwMode="auto">
          <a:xfrm rot="3104676">
            <a:off x="1119590" y="1200590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Right Arrow 4"/>
          <p:cNvSpPr/>
          <p:nvPr/>
        </p:nvSpPr>
        <p:spPr bwMode="auto">
          <a:xfrm rot="20070610">
            <a:off x="4572000" y="3501008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0308511">
            <a:off x="3923928" y="465313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5076056" y="4221088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>
            <a:spLocks noChangeArrowheads="1"/>
          </p:cNvSpPr>
          <p:nvPr/>
        </p:nvSpPr>
        <p:spPr bwMode="auto">
          <a:xfrm rot="1520830">
            <a:off x="2468563" y="6186488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/>
          </a:p>
        </p:txBody>
      </p:sp>
      <p:sp>
        <p:nvSpPr>
          <p:cNvPr id="4" name="Up Arrow 3"/>
          <p:cNvSpPr>
            <a:spLocks noChangeArrowheads="1"/>
          </p:cNvSpPr>
          <p:nvPr/>
        </p:nvSpPr>
        <p:spPr bwMode="auto">
          <a:xfrm>
            <a:off x="8027988" y="333375"/>
            <a:ext cx="485775" cy="977900"/>
          </a:xfrm>
          <a:prstGeom prst="up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 bwMode="auto">
          <a:xfrm>
            <a:off x="7380312" y="486916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3975" y="0"/>
            <a:ext cx="649446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2195736" y="220486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4211960" y="256490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9267586">
            <a:off x="4860032" y="2996952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213307">
            <a:off x="1475656" y="479715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2729227">
            <a:off x="467544" y="227687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3054342">
            <a:off x="3571240" y="2062981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 bwMode="auto">
          <a:xfrm>
            <a:off x="539552" y="443711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5004048" y="472514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307313">
            <a:off x="3491880" y="393305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20101504">
            <a:off x="827584" y="335699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2100806">
            <a:off x="6638925" y="4097338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100">
                <a:ea typeface="Calibri" pitchFamily="34" charset="0"/>
                <a:cs typeface="Times New Roman" pitchFamily="18" charset="0"/>
              </a:rPr>
              <a:t>La presse literature sous la restauration, PN 5177 D3</a:t>
            </a:r>
            <a:endParaRPr lang="en-GB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9549997">
            <a:off x="4407628" y="3085853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1575283">
            <a:off x="1547664" y="1988840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9599979">
            <a:off x="4840700" y="322591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 bwMode="auto">
          <a:xfrm>
            <a:off x="1187624" y="551723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19455200">
            <a:off x="683568" y="328498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8043834">
            <a:off x="6757377" y="610387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9657475">
            <a:off x="4716016" y="3717032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 bwMode="auto">
          <a:xfrm rot="18615481">
            <a:off x="5735984" y="69227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2195736" y="836712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7524328" y="522920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>
            <a:off x="6876256" y="332656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905000"/>
            <a:ext cx="434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91400" y="6553200"/>
            <a:ext cx="609600" cy="304800"/>
          </a:xfrm>
          <a:prstGeom prst="actionButtonBackPreviou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>
              <a:latin typeface="Helvetica" pitchFamily="34" charset="0"/>
            </a:endParaRPr>
          </a:p>
        </p:txBody>
      </p:sp>
      <p:sp>
        <p:nvSpPr>
          <p:cNvPr id="82949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6553200"/>
            <a:ext cx="762000" cy="304800"/>
          </a:xfrm>
          <a:prstGeom prst="actionButtonBeginning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>
              <a:latin typeface="Helvetica" pitchFamily="34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>
            <a:spLocks noChangeArrowheads="1"/>
          </p:cNvSpPr>
          <p:nvPr/>
        </p:nvSpPr>
        <p:spPr bwMode="auto">
          <a:xfrm rot="8741485">
            <a:off x="2895600" y="194945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/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3635375" y="3716338"/>
            <a:ext cx="979488" cy="485775"/>
          </a:xfrm>
          <a:prstGeom prst="leftArrow">
            <a:avLst>
              <a:gd name="adj1" fmla="val 50000"/>
              <a:gd name="adj2" fmla="val 499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0000"/>
                </a:solidFill>
              </a:rPr>
              <a:t>http://go.warwick.ac.uk/lib-webcat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Left Arrow 3"/>
          <p:cNvSpPr/>
          <p:nvPr/>
        </p:nvSpPr>
        <p:spPr bwMode="auto">
          <a:xfrm rot="2738623">
            <a:off x="2987824" y="292494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17865055">
            <a:off x="5364088" y="548680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Left Arrow 3"/>
          <p:cNvSpPr/>
          <p:nvPr/>
        </p:nvSpPr>
        <p:spPr bwMode="auto">
          <a:xfrm rot="2163322">
            <a:off x="4139952" y="220486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 bwMode="auto">
          <a:xfrm rot="20241447">
            <a:off x="3203848" y="2564904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Left Arrow 3"/>
          <p:cNvSpPr/>
          <p:nvPr/>
        </p:nvSpPr>
        <p:spPr bwMode="auto">
          <a:xfrm rot="2091782">
            <a:off x="2915816" y="3429000"/>
            <a:ext cx="978408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70C0"/>
      </a:hlink>
      <a:folHlink>
        <a:srgbClr val="7030A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47</Words>
  <Application>Microsoft Office PowerPoint</Application>
  <PresentationFormat>On-screen Show (4:3)</PresentationFormat>
  <Paragraphs>8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Blank Presentation</vt:lpstr>
      <vt:lpstr>FRENCH UGs: SEARCHING THE LIBRARY CATALOGUE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</vt:vector>
  </TitlesOfParts>
  <Company>WarwickPrint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Library_Powerpoint complete set</dc:title>
  <dc:creator>Sue Richardson</dc:creator>
  <dc:description/>
  <cp:lastModifiedBy>Larkin</cp:lastModifiedBy>
  <cp:revision>178</cp:revision>
  <dcterms:created xsi:type="dcterms:W3CDTF">2009-07-03T10:53:03Z</dcterms:created>
  <dcterms:modified xsi:type="dcterms:W3CDTF">2011-09-30T11:16:33Z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Library_Powerpoint complete set</vt:lpwstr>
  </property>
  <property fmtid="{D5CDD505-2E9C-101B-9397-08002B2CF9AE}" pid="3" name="SlideDescription">
    <vt:lpwstr/>
  </property>
</Properties>
</file>