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64" r:id="rId5"/>
    <p:sldId id="261" r:id="rId6"/>
    <p:sldId id="258" r:id="rId7"/>
    <p:sldId id="259" r:id="rId8"/>
    <p:sldId id="265" r:id="rId9"/>
    <p:sldId id="266" r:id="rId10"/>
    <p:sldId id="267"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7" d="100"/>
          <a:sy n="37" d="100"/>
        </p:scale>
        <p:origin x="-83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60A0701-AFBC-476B-B02C-E8564F7FBC2F}" type="datetimeFigureOut">
              <a:rPr lang="en-GB" smtClean="0"/>
              <a:t>17/10/2013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556E12-F21A-49D6-AAAE-F8BDC37A3196}" type="slidenum">
              <a:rPr lang="en-GB" smtClean="0"/>
              <a:t>‹#›</a:t>
            </a:fld>
            <a:endParaRPr lang="en-GB"/>
          </a:p>
        </p:txBody>
      </p:sp>
    </p:spTree>
    <p:extLst>
      <p:ext uri="{BB962C8B-B14F-4D97-AF65-F5344CB8AC3E}">
        <p14:creationId xmlns:p14="http://schemas.microsoft.com/office/powerpoint/2010/main" val="1566529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0A0701-AFBC-476B-B02C-E8564F7FBC2F}" type="datetimeFigureOut">
              <a:rPr lang="en-GB" smtClean="0"/>
              <a:t>17/10/2013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556E12-F21A-49D6-AAAE-F8BDC37A3196}" type="slidenum">
              <a:rPr lang="en-GB" smtClean="0"/>
              <a:t>‹#›</a:t>
            </a:fld>
            <a:endParaRPr lang="en-GB"/>
          </a:p>
        </p:txBody>
      </p:sp>
    </p:spTree>
    <p:extLst>
      <p:ext uri="{BB962C8B-B14F-4D97-AF65-F5344CB8AC3E}">
        <p14:creationId xmlns:p14="http://schemas.microsoft.com/office/powerpoint/2010/main" val="4199688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0A0701-AFBC-476B-B02C-E8564F7FBC2F}" type="datetimeFigureOut">
              <a:rPr lang="en-GB" smtClean="0"/>
              <a:t>17/10/2013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556E12-F21A-49D6-AAAE-F8BDC37A3196}" type="slidenum">
              <a:rPr lang="en-GB" smtClean="0"/>
              <a:t>‹#›</a:t>
            </a:fld>
            <a:endParaRPr lang="en-GB"/>
          </a:p>
        </p:txBody>
      </p:sp>
    </p:spTree>
    <p:extLst>
      <p:ext uri="{BB962C8B-B14F-4D97-AF65-F5344CB8AC3E}">
        <p14:creationId xmlns:p14="http://schemas.microsoft.com/office/powerpoint/2010/main" val="2466855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60A0701-AFBC-476B-B02C-E8564F7FBC2F}" type="datetimeFigureOut">
              <a:rPr lang="en-GB" smtClean="0"/>
              <a:t>17/10/2013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556E12-F21A-49D6-AAAE-F8BDC37A3196}" type="slidenum">
              <a:rPr lang="en-GB" smtClean="0"/>
              <a:t>‹#›</a:t>
            </a:fld>
            <a:endParaRPr lang="en-GB"/>
          </a:p>
        </p:txBody>
      </p:sp>
    </p:spTree>
    <p:extLst>
      <p:ext uri="{BB962C8B-B14F-4D97-AF65-F5344CB8AC3E}">
        <p14:creationId xmlns:p14="http://schemas.microsoft.com/office/powerpoint/2010/main" val="219006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0A0701-AFBC-476B-B02C-E8564F7FBC2F}" type="datetimeFigureOut">
              <a:rPr lang="en-GB" smtClean="0"/>
              <a:t>17/10/2013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556E12-F21A-49D6-AAAE-F8BDC37A3196}" type="slidenum">
              <a:rPr lang="en-GB" smtClean="0"/>
              <a:t>‹#›</a:t>
            </a:fld>
            <a:endParaRPr lang="en-GB"/>
          </a:p>
        </p:txBody>
      </p:sp>
    </p:spTree>
    <p:extLst>
      <p:ext uri="{BB962C8B-B14F-4D97-AF65-F5344CB8AC3E}">
        <p14:creationId xmlns:p14="http://schemas.microsoft.com/office/powerpoint/2010/main" val="2260687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60A0701-AFBC-476B-B02C-E8564F7FBC2F}" type="datetimeFigureOut">
              <a:rPr lang="en-GB" smtClean="0"/>
              <a:t>17/10/2013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556E12-F21A-49D6-AAAE-F8BDC37A3196}" type="slidenum">
              <a:rPr lang="en-GB" smtClean="0"/>
              <a:t>‹#›</a:t>
            </a:fld>
            <a:endParaRPr lang="en-GB"/>
          </a:p>
        </p:txBody>
      </p:sp>
    </p:spTree>
    <p:extLst>
      <p:ext uri="{BB962C8B-B14F-4D97-AF65-F5344CB8AC3E}">
        <p14:creationId xmlns:p14="http://schemas.microsoft.com/office/powerpoint/2010/main" val="1461430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60A0701-AFBC-476B-B02C-E8564F7FBC2F}" type="datetimeFigureOut">
              <a:rPr lang="en-GB" smtClean="0"/>
              <a:t>17/10/2013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E556E12-F21A-49D6-AAAE-F8BDC37A3196}" type="slidenum">
              <a:rPr lang="en-GB" smtClean="0"/>
              <a:t>‹#›</a:t>
            </a:fld>
            <a:endParaRPr lang="en-GB"/>
          </a:p>
        </p:txBody>
      </p:sp>
    </p:spTree>
    <p:extLst>
      <p:ext uri="{BB962C8B-B14F-4D97-AF65-F5344CB8AC3E}">
        <p14:creationId xmlns:p14="http://schemas.microsoft.com/office/powerpoint/2010/main" val="937630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60A0701-AFBC-476B-B02C-E8564F7FBC2F}" type="datetimeFigureOut">
              <a:rPr lang="en-GB" smtClean="0"/>
              <a:t>17/10/2013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E556E12-F21A-49D6-AAAE-F8BDC37A3196}" type="slidenum">
              <a:rPr lang="en-GB" smtClean="0"/>
              <a:t>‹#›</a:t>
            </a:fld>
            <a:endParaRPr lang="en-GB"/>
          </a:p>
        </p:txBody>
      </p:sp>
    </p:spTree>
    <p:extLst>
      <p:ext uri="{BB962C8B-B14F-4D97-AF65-F5344CB8AC3E}">
        <p14:creationId xmlns:p14="http://schemas.microsoft.com/office/powerpoint/2010/main" val="3813626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0A0701-AFBC-476B-B02C-E8564F7FBC2F}" type="datetimeFigureOut">
              <a:rPr lang="en-GB" smtClean="0"/>
              <a:t>17/10/2013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E556E12-F21A-49D6-AAAE-F8BDC37A3196}" type="slidenum">
              <a:rPr lang="en-GB" smtClean="0"/>
              <a:t>‹#›</a:t>
            </a:fld>
            <a:endParaRPr lang="en-GB"/>
          </a:p>
        </p:txBody>
      </p:sp>
    </p:spTree>
    <p:extLst>
      <p:ext uri="{BB962C8B-B14F-4D97-AF65-F5344CB8AC3E}">
        <p14:creationId xmlns:p14="http://schemas.microsoft.com/office/powerpoint/2010/main" val="3916696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0A0701-AFBC-476B-B02C-E8564F7FBC2F}" type="datetimeFigureOut">
              <a:rPr lang="en-GB" smtClean="0"/>
              <a:t>17/10/2013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556E12-F21A-49D6-AAAE-F8BDC37A3196}" type="slidenum">
              <a:rPr lang="en-GB" smtClean="0"/>
              <a:t>‹#›</a:t>
            </a:fld>
            <a:endParaRPr lang="en-GB"/>
          </a:p>
        </p:txBody>
      </p:sp>
    </p:spTree>
    <p:extLst>
      <p:ext uri="{BB962C8B-B14F-4D97-AF65-F5344CB8AC3E}">
        <p14:creationId xmlns:p14="http://schemas.microsoft.com/office/powerpoint/2010/main" val="2912925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0A0701-AFBC-476B-B02C-E8564F7FBC2F}" type="datetimeFigureOut">
              <a:rPr lang="en-GB" smtClean="0"/>
              <a:t>17/10/2013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556E12-F21A-49D6-AAAE-F8BDC37A3196}" type="slidenum">
              <a:rPr lang="en-GB" smtClean="0"/>
              <a:t>‹#›</a:t>
            </a:fld>
            <a:endParaRPr lang="en-GB"/>
          </a:p>
        </p:txBody>
      </p:sp>
    </p:spTree>
    <p:extLst>
      <p:ext uri="{BB962C8B-B14F-4D97-AF65-F5344CB8AC3E}">
        <p14:creationId xmlns:p14="http://schemas.microsoft.com/office/powerpoint/2010/main" val="1131216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0A0701-AFBC-476B-B02C-E8564F7FBC2F}" type="datetimeFigureOut">
              <a:rPr lang="en-GB" smtClean="0"/>
              <a:t>17/10/2013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556E12-F21A-49D6-AAAE-F8BDC37A3196}" type="slidenum">
              <a:rPr lang="en-GB" smtClean="0"/>
              <a:t>‹#›</a:t>
            </a:fld>
            <a:endParaRPr lang="en-GB"/>
          </a:p>
        </p:txBody>
      </p:sp>
    </p:spTree>
    <p:extLst>
      <p:ext uri="{BB962C8B-B14F-4D97-AF65-F5344CB8AC3E}">
        <p14:creationId xmlns:p14="http://schemas.microsoft.com/office/powerpoint/2010/main" val="524585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George Sand</a:t>
            </a:r>
            <a:endParaRPr lang="en-GB" dirty="0"/>
          </a:p>
        </p:txBody>
      </p:sp>
      <p:sp>
        <p:nvSpPr>
          <p:cNvPr id="3" name="Subtitle 2"/>
          <p:cNvSpPr>
            <a:spLocks noGrp="1"/>
          </p:cNvSpPr>
          <p:nvPr>
            <p:ph type="subTitle" idx="1"/>
          </p:nvPr>
        </p:nvSpPr>
        <p:spPr/>
        <p:txBody>
          <a:bodyPr/>
          <a:lstStyle/>
          <a:p>
            <a:r>
              <a:rPr lang="en-GB" dirty="0" smtClean="0"/>
              <a:t>Gender, Politics and Writing</a:t>
            </a:r>
            <a:endParaRPr lang="en-GB" dirty="0"/>
          </a:p>
        </p:txBody>
      </p:sp>
    </p:spTree>
    <p:extLst>
      <p:ext uri="{BB962C8B-B14F-4D97-AF65-F5344CB8AC3E}">
        <p14:creationId xmlns:p14="http://schemas.microsoft.com/office/powerpoint/2010/main" val="337739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260648"/>
            <a:ext cx="8229600" cy="6264696"/>
          </a:xfrm>
        </p:spPr>
        <p:txBody>
          <a:bodyPr>
            <a:normAutofit fontScale="92500" lnSpcReduction="10000"/>
          </a:bodyPr>
          <a:lstStyle/>
          <a:p>
            <a:pPr marL="0" indent="0" algn="just">
              <a:buNone/>
            </a:pPr>
            <a:r>
              <a:rPr lang="fr-FR" dirty="0"/>
              <a:t>‘La réalité n’est pas la vérité, il y a là une grande distinction à faire. […] La réalité, c’est le spectacle des choses matérielles, c’est changeant, mobile, transitoire, transformable, éphémère comme elles. Ce n’est donc pas la vérité. La vérité est immuable, éternelle. C’est quelque chose d’abstrait et d’éternellement pur et beau comme Dieu, car c’est Dieu même ; et la réalité passe comme les ombres, comme les nuages, comme les phases de l’humanité dont elle est la manifestation. Il est de tristes époques où la vérité n’est pour ainsi dire pas dans ce monde ; du moins elle n’y règne pas, elle n’est réfugiée que dans quelques âmes d’élite qui seules la prouvent par leur propre existence et leur foi invincible.’</a:t>
            </a:r>
            <a:endParaRPr lang="en-GB" dirty="0"/>
          </a:p>
          <a:p>
            <a:pPr marL="0" indent="0">
              <a:buNone/>
            </a:pPr>
            <a:endParaRPr lang="en-GB" dirty="0"/>
          </a:p>
        </p:txBody>
      </p:sp>
    </p:spTree>
    <p:extLst>
      <p:ext uri="{BB962C8B-B14F-4D97-AF65-F5344CB8AC3E}">
        <p14:creationId xmlns:p14="http://schemas.microsoft.com/office/powerpoint/2010/main" val="1991303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664" y="0"/>
            <a:ext cx="6048671" cy="6858000"/>
          </a:xfrm>
        </p:spPr>
      </p:pic>
    </p:spTree>
    <p:extLst>
      <p:ext uri="{BB962C8B-B14F-4D97-AF65-F5344CB8AC3E}">
        <p14:creationId xmlns:p14="http://schemas.microsoft.com/office/powerpoint/2010/main" val="3809791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39214" y="1600200"/>
            <a:ext cx="3665571" cy="4525963"/>
          </a:xfrm>
        </p:spPr>
      </p:pic>
    </p:spTree>
    <p:extLst>
      <p:ext uri="{BB962C8B-B14F-4D97-AF65-F5344CB8AC3E}">
        <p14:creationId xmlns:p14="http://schemas.microsoft.com/office/powerpoint/2010/main" val="258755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Gender</a:t>
            </a:r>
            <a:endParaRPr lang="en-GB" dirty="0"/>
          </a:p>
        </p:txBody>
      </p:sp>
      <p:sp>
        <p:nvSpPr>
          <p:cNvPr id="3" name="Content Placeholder 2"/>
          <p:cNvSpPr>
            <a:spLocks noGrp="1"/>
          </p:cNvSpPr>
          <p:nvPr>
            <p:ph idx="1"/>
          </p:nvPr>
        </p:nvSpPr>
        <p:spPr/>
        <p:txBody>
          <a:bodyPr/>
          <a:lstStyle/>
          <a:p>
            <a:r>
              <a:rPr lang="en-GB" dirty="0" smtClean="0"/>
              <a:t>Portrait of the traditional weak woman?</a:t>
            </a:r>
          </a:p>
          <a:p>
            <a:r>
              <a:rPr lang="en-GB" dirty="0" smtClean="0"/>
              <a:t>Portrait of the male brute?</a:t>
            </a:r>
          </a:p>
          <a:p>
            <a:r>
              <a:rPr lang="en-GB" dirty="0" smtClean="0"/>
              <a:t>Portrait of the new man</a:t>
            </a:r>
          </a:p>
          <a:p>
            <a:r>
              <a:rPr lang="en-GB" dirty="0" smtClean="0"/>
              <a:t>Condemnation of the marriage institution</a:t>
            </a:r>
            <a:endParaRPr lang="en-GB" dirty="0"/>
          </a:p>
        </p:txBody>
      </p:sp>
    </p:spTree>
    <p:extLst>
      <p:ext uri="{BB962C8B-B14F-4D97-AF65-F5344CB8AC3E}">
        <p14:creationId xmlns:p14="http://schemas.microsoft.com/office/powerpoint/2010/main" val="3469032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2" y="332656"/>
            <a:ext cx="6048672" cy="6192687"/>
          </a:xfrm>
        </p:spPr>
      </p:pic>
    </p:spTree>
    <p:extLst>
      <p:ext uri="{BB962C8B-B14F-4D97-AF65-F5344CB8AC3E}">
        <p14:creationId xmlns:p14="http://schemas.microsoft.com/office/powerpoint/2010/main" val="370390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332656"/>
            <a:ext cx="5616624" cy="6264696"/>
          </a:xfrm>
        </p:spPr>
      </p:pic>
    </p:spTree>
    <p:extLst>
      <p:ext uri="{BB962C8B-B14F-4D97-AF65-F5344CB8AC3E}">
        <p14:creationId xmlns:p14="http://schemas.microsoft.com/office/powerpoint/2010/main" val="3337759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Politics</a:t>
            </a:r>
            <a:endParaRPr lang="en-GB" dirty="0"/>
          </a:p>
        </p:txBody>
      </p:sp>
      <p:sp>
        <p:nvSpPr>
          <p:cNvPr id="3" name="Content Placeholder 2"/>
          <p:cNvSpPr>
            <a:spLocks noGrp="1"/>
          </p:cNvSpPr>
          <p:nvPr>
            <p:ph idx="1"/>
          </p:nvPr>
        </p:nvSpPr>
        <p:spPr/>
        <p:txBody>
          <a:bodyPr/>
          <a:lstStyle/>
          <a:p>
            <a:r>
              <a:rPr lang="en-GB" dirty="0" smtClean="0"/>
              <a:t>1827-1832: period of transition within French politics</a:t>
            </a:r>
          </a:p>
          <a:p>
            <a:r>
              <a:rPr lang="en-GB" dirty="0" err="1" smtClean="0"/>
              <a:t>Delmare</a:t>
            </a:r>
            <a:r>
              <a:rPr lang="en-GB" dirty="0" smtClean="0"/>
              <a:t>, the old political regime which has failed</a:t>
            </a:r>
          </a:p>
          <a:p>
            <a:r>
              <a:rPr lang="en-GB" dirty="0" err="1" smtClean="0"/>
              <a:t>Raymon</a:t>
            </a:r>
            <a:r>
              <a:rPr lang="en-GB" dirty="0" smtClean="0"/>
              <a:t>, the modern political model, alliance of old institutions and new liberal ideas</a:t>
            </a:r>
          </a:p>
          <a:p>
            <a:r>
              <a:rPr lang="en-GB" dirty="0" smtClean="0"/>
              <a:t>Language as means of manipulation</a:t>
            </a:r>
          </a:p>
          <a:p>
            <a:r>
              <a:rPr lang="en-GB" dirty="0" smtClean="0"/>
              <a:t>Politics and love</a:t>
            </a:r>
            <a:endParaRPr lang="en-GB" dirty="0"/>
          </a:p>
        </p:txBody>
      </p:sp>
    </p:spTree>
    <p:extLst>
      <p:ext uri="{BB962C8B-B14F-4D97-AF65-F5344CB8AC3E}">
        <p14:creationId xmlns:p14="http://schemas.microsoft.com/office/powerpoint/2010/main" val="3698880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Writing</a:t>
            </a:r>
            <a:endParaRPr lang="en-GB" dirty="0"/>
          </a:p>
        </p:txBody>
      </p:sp>
      <p:sp>
        <p:nvSpPr>
          <p:cNvPr id="3" name="Content Placeholder 2"/>
          <p:cNvSpPr>
            <a:spLocks noGrp="1"/>
          </p:cNvSpPr>
          <p:nvPr>
            <p:ph idx="1"/>
          </p:nvPr>
        </p:nvSpPr>
        <p:spPr/>
        <p:txBody>
          <a:bodyPr/>
          <a:lstStyle/>
          <a:p>
            <a:r>
              <a:rPr lang="en-GB" dirty="0" smtClean="0"/>
              <a:t>A </a:t>
            </a:r>
            <a:r>
              <a:rPr lang="en-GB" dirty="0"/>
              <a:t>m</a:t>
            </a:r>
            <a:r>
              <a:rPr lang="en-GB" dirty="0" smtClean="0"/>
              <a:t>ale narrator?</a:t>
            </a:r>
          </a:p>
          <a:p>
            <a:r>
              <a:rPr lang="en-GB" dirty="0" smtClean="0"/>
              <a:t>A problematic ending</a:t>
            </a:r>
          </a:p>
          <a:p>
            <a:r>
              <a:rPr lang="en-GB" dirty="0" smtClean="0"/>
              <a:t>Inconsistent with the novel as a whole</a:t>
            </a:r>
          </a:p>
          <a:p>
            <a:r>
              <a:rPr lang="en-GB" dirty="0" smtClean="0"/>
              <a:t>An ambiguous moral message</a:t>
            </a:r>
          </a:p>
          <a:p>
            <a:r>
              <a:rPr lang="en-GB" dirty="0" smtClean="0"/>
              <a:t>Realism/Idealism</a:t>
            </a:r>
          </a:p>
          <a:p>
            <a:r>
              <a:rPr lang="en-GB" dirty="0" smtClean="0"/>
              <a:t>Ethical dimension</a:t>
            </a:r>
          </a:p>
          <a:p>
            <a:r>
              <a:rPr lang="en-GB" smtClean="0"/>
              <a:t>Gendered writing</a:t>
            </a:r>
            <a:endParaRPr lang="en-GB" dirty="0"/>
          </a:p>
        </p:txBody>
      </p:sp>
    </p:spTree>
    <p:extLst>
      <p:ext uri="{BB962C8B-B14F-4D97-AF65-F5344CB8AC3E}">
        <p14:creationId xmlns:p14="http://schemas.microsoft.com/office/powerpoint/2010/main" val="2929964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648" y="332656"/>
            <a:ext cx="6912768" cy="6336704"/>
          </a:xfrm>
        </p:spPr>
      </p:pic>
    </p:spTree>
    <p:extLst>
      <p:ext uri="{BB962C8B-B14F-4D97-AF65-F5344CB8AC3E}">
        <p14:creationId xmlns:p14="http://schemas.microsoft.com/office/powerpoint/2010/main" val="3250233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260648"/>
            <a:ext cx="8229600" cy="5865515"/>
          </a:xfrm>
        </p:spPr>
        <p:txBody>
          <a:bodyPr/>
          <a:lstStyle/>
          <a:p>
            <a:pPr marL="0" indent="0" algn="just">
              <a:buNone/>
            </a:pPr>
            <a:r>
              <a:rPr lang="fr-FR" sz="4000" dirty="0"/>
              <a:t>‘Je crois que l’art, cet art spécial du récit, ne vaut que par l’opposition des caractères ; mais dans leur lutte, je veux voir triompher le bien ; que les faits écrasent l’honnête homme, j’y consens, mais qu’il n’en soit pas souillé ni amoindri, et qu’il aille au bûcher en sentant qu’il est plus heureux que ses bourreaux.’</a:t>
            </a:r>
            <a:endParaRPr lang="en-GB" sz="4000" dirty="0"/>
          </a:p>
          <a:p>
            <a:pPr marL="0" indent="0">
              <a:buNone/>
            </a:pPr>
            <a:endParaRPr lang="en-GB" dirty="0"/>
          </a:p>
        </p:txBody>
      </p:sp>
    </p:spTree>
    <p:extLst>
      <p:ext uri="{BB962C8B-B14F-4D97-AF65-F5344CB8AC3E}">
        <p14:creationId xmlns:p14="http://schemas.microsoft.com/office/powerpoint/2010/main" val="795188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187</Words>
  <Application>Microsoft Office PowerPoint</Application>
  <PresentationFormat>On-screen Show (4:3)</PresentationFormat>
  <Paragraphs>23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George Sand</vt:lpstr>
      <vt:lpstr>PowerPoint Presentation</vt:lpstr>
      <vt:lpstr>Gender</vt:lpstr>
      <vt:lpstr>PowerPoint Presentation</vt:lpstr>
      <vt:lpstr>PowerPoint Presentation</vt:lpstr>
      <vt:lpstr>Politics</vt:lpstr>
      <vt:lpstr>Writing</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George Sand</dc:title>
  <dc:creator>Whiskin, Margaux</dc:creator>
  <cp:lastModifiedBy>Whiskin, Margaux</cp:lastModifiedBy>
  <cp:revision>4</cp:revision>
  <dcterms:created xsi:type="dcterms:W3CDTF">2013-09-13T13:07:33Z</dcterms:created>
  <dcterms:modified xsi:type="dcterms:W3CDTF">2013-10-17T09:41:02Z</dcterms:modified>
</cp:coreProperties>
</file>