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60" r:id="rId8"/>
    <p:sldId id="261" r:id="rId9"/>
    <p:sldId id="262" r:id="rId10"/>
    <p:sldId id="259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82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13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60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814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4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6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57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68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20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3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45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9E626-1078-4935-97B8-C960BB4AAEC6}" type="datetimeFigureOut">
              <a:rPr lang="en-GB" smtClean="0"/>
              <a:t>24/10/2013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E5D4B-CFF9-4CC3-8ADF-AD3B4D39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35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Romanticism and politics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Historical and literary context</a:t>
            </a:r>
          </a:p>
          <a:p>
            <a:r>
              <a:rPr lang="en-GB" dirty="0" smtClean="0"/>
              <a:t>1830-1848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31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 Louis-Philippe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king wants to be seen as modern and humane</a:t>
            </a:r>
          </a:p>
          <a:p>
            <a:r>
              <a:rPr lang="en-GB" dirty="0" smtClean="0"/>
              <a:t>But growing discontent</a:t>
            </a:r>
          </a:p>
          <a:p>
            <a:r>
              <a:rPr lang="en-GB" dirty="0" smtClean="0"/>
              <a:t>Power in the hands  of the bourgeoisie, census suffrage</a:t>
            </a:r>
          </a:p>
          <a:p>
            <a:r>
              <a:rPr lang="en-GB" dirty="0" smtClean="0"/>
              <a:t>Romanticism clearly on the side of the people</a:t>
            </a:r>
          </a:p>
          <a:p>
            <a:r>
              <a:rPr lang="en-GB" dirty="0" smtClean="0"/>
              <a:t>Economic crisis</a:t>
            </a:r>
          </a:p>
          <a:p>
            <a:r>
              <a:rPr lang="en-GB" dirty="0" smtClean="0"/>
              <a:t>1848: king abdicates, II Republic proclaimed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3" y="332656"/>
            <a:ext cx="5040560" cy="6336704"/>
          </a:xfrm>
        </p:spPr>
      </p:pic>
    </p:spTree>
    <p:extLst>
      <p:ext uri="{BB962C8B-B14F-4D97-AF65-F5344CB8AC3E}">
        <p14:creationId xmlns:p14="http://schemas.microsoft.com/office/powerpoint/2010/main" val="193328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2656"/>
            <a:ext cx="6840760" cy="6525344"/>
          </a:xfrm>
        </p:spPr>
      </p:pic>
    </p:spTree>
    <p:extLst>
      <p:ext uri="{BB962C8B-B14F-4D97-AF65-F5344CB8AC3E}">
        <p14:creationId xmlns:p14="http://schemas.microsoft.com/office/powerpoint/2010/main" val="205799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0649"/>
            <a:ext cx="7416824" cy="6336704"/>
          </a:xfrm>
        </p:spPr>
      </p:pic>
    </p:spTree>
    <p:extLst>
      <p:ext uri="{BB962C8B-B14F-4D97-AF65-F5344CB8AC3E}">
        <p14:creationId xmlns:p14="http://schemas.microsoft.com/office/powerpoint/2010/main" val="20028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336703"/>
          </a:xfrm>
        </p:spPr>
      </p:pic>
    </p:spTree>
    <p:extLst>
      <p:ext uri="{BB962C8B-B14F-4D97-AF65-F5344CB8AC3E}">
        <p14:creationId xmlns:p14="http://schemas.microsoft.com/office/powerpoint/2010/main" val="3232805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Indiana</a:t>
            </a:r>
            <a:r>
              <a:rPr lang="en-GB" dirty="0" smtClean="0"/>
              <a:t>, a Romantic text?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Nature in contrast to corruption of Paris</a:t>
            </a:r>
          </a:p>
          <a:p>
            <a:r>
              <a:rPr lang="en-GB" dirty="0" smtClean="0"/>
              <a:t>Exoticism</a:t>
            </a:r>
          </a:p>
          <a:p>
            <a:r>
              <a:rPr lang="en-GB" dirty="0" smtClean="0"/>
              <a:t>Melancholy</a:t>
            </a:r>
          </a:p>
          <a:p>
            <a:r>
              <a:rPr lang="en-GB" dirty="0" smtClean="0"/>
              <a:t>Supernatural and sentimental </a:t>
            </a:r>
            <a:r>
              <a:rPr lang="en-GB" dirty="0" err="1" smtClean="0"/>
              <a:t>vs</a:t>
            </a:r>
            <a:r>
              <a:rPr lang="en-GB" dirty="0" smtClean="0"/>
              <a:t> worldly and material</a:t>
            </a:r>
          </a:p>
          <a:p>
            <a:r>
              <a:rPr lang="en-GB" dirty="0" smtClean="0"/>
              <a:t>Paired opposites and structural device of doubles</a:t>
            </a:r>
          </a:p>
          <a:p>
            <a:r>
              <a:rPr lang="en-GB" dirty="0" smtClean="0"/>
              <a:t>Slave and master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031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realist text?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Realism: one of the most appreciated aspects</a:t>
            </a:r>
          </a:p>
          <a:p>
            <a:r>
              <a:rPr lang="en-GB" dirty="0" smtClean="0"/>
              <a:t>‘</a:t>
            </a:r>
            <a:r>
              <a:rPr lang="en-GB" dirty="0" err="1" smtClean="0"/>
              <a:t>L’écrivain</a:t>
            </a:r>
            <a:r>
              <a:rPr lang="en-GB" dirty="0" smtClean="0"/>
              <a:t> </a:t>
            </a:r>
            <a:r>
              <a:rPr lang="en-GB" dirty="0" err="1" smtClean="0"/>
              <a:t>n’est</a:t>
            </a:r>
            <a:r>
              <a:rPr lang="en-GB" dirty="0" smtClean="0"/>
              <a:t> </a:t>
            </a:r>
            <a:r>
              <a:rPr lang="en-GB" dirty="0" err="1" smtClean="0"/>
              <a:t>qu’un</a:t>
            </a:r>
            <a:r>
              <a:rPr lang="en-GB" dirty="0" smtClean="0"/>
              <a:t> </a:t>
            </a:r>
            <a:r>
              <a:rPr lang="en-GB" dirty="0" err="1" smtClean="0"/>
              <a:t>mirroir</a:t>
            </a:r>
            <a:r>
              <a:rPr lang="en-GB" dirty="0" smtClean="0"/>
              <a:t>’ (1832 preface)</a:t>
            </a:r>
          </a:p>
          <a:p>
            <a:r>
              <a:rPr lang="en-GB" dirty="0" smtClean="0"/>
              <a:t>About society rather than individual</a:t>
            </a:r>
          </a:p>
          <a:p>
            <a:r>
              <a:rPr lang="en-GB" dirty="0" smtClean="0"/>
              <a:t>Characters embedded in historical reality</a:t>
            </a:r>
          </a:p>
          <a:p>
            <a:r>
              <a:rPr lang="en-GB" dirty="0" smtClean="0"/>
              <a:t>Life in provinces as opposed to Paris</a:t>
            </a:r>
          </a:p>
          <a:p>
            <a:r>
              <a:rPr lang="en-GB" dirty="0" smtClean="0"/>
              <a:t>Financial realities of marriage and business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28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‘des mœurs, des personnages comme il en existe autour de nous, un langage naturel, des scènes d’un encadrement familier’</a:t>
            </a:r>
          </a:p>
          <a:p>
            <a:pPr marL="0" indent="0">
              <a:buNone/>
            </a:pPr>
            <a:r>
              <a:rPr lang="fr-FR" smtClean="0"/>
              <a:t>Sainte-Beuve, 1832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724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phase of Romanticism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trauma of the French Revolution</a:t>
            </a:r>
          </a:p>
          <a:p>
            <a:r>
              <a:rPr lang="en-GB" dirty="0" smtClean="0"/>
              <a:t>An aristocratic movement</a:t>
            </a:r>
          </a:p>
          <a:p>
            <a:r>
              <a:rPr lang="en-GB" dirty="0" smtClean="0"/>
              <a:t>In reaction to Enlightenment values</a:t>
            </a:r>
          </a:p>
          <a:p>
            <a:r>
              <a:rPr lang="en-GB" dirty="0" smtClean="0"/>
              <a:t>Opposition to the classical forms of literary expressions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1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 the </a:t>
            </a:r>
            <a:r>
              <a:rPr lang="en-GB" dirty="0" err="1" smtClean="0"/>
              <a:t>Restauration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Split between Romantics and royalists</a:t>
            </a:r>
          </a:p>
          <a:p>
            <a:r>
              <a:rPr lang="en-GB" dirty="0" smtClean="0"/>
              <a:t>A generation with blocked prospects</a:t>
            </a:r>
          </a:p>
          <a:p>
            <a:r>
              <a:rPr lang="en-GB" dirty="0" smtClean="0"/>
              <a:t>A new Romanticism is called for</a:t>
            </a:r>
          </a:p>
          <a:p>
            <a:r>
              <a:rPr lang="en-GB" dirty="0" smtClean="0"/>
              <a:t>On the side of the people and liberty</a:t>
            </a:r>
          </a:p>
          <a:p>
            <a:r>
              <a:rPr lang="en-GB" dirty="0" smtClean="0"/>
              <a:t>Power struggle between king and government</a:t>
            </a:r>
          </a:p>
          <a:p>
            <a:r>
              <a:rPr lang="en-GB" dirty="0" smtClean="0"/>
              <a:t>27, 28, 29 July 1830: les </a:t>
            </a:r>
            <a:r>
              <a:rPr lang="en-GB" dirty="0" err="1" smtClean="0"/>
              <a:t>Trois</a:t>
            </a:r>
            <a:r>
              <a:rPr lang="en-GB" dirty="0" smtClean="0"/>
              <a:t> </a:t>
            </a:r>
            <a:r>
              <a:rPr lang="en-GB" dirty="0" err="1" smtClean="0"/>
              <a:t>Glorieuses</a:t>
            </a:r>
            <a:r>
              <a:rPr lang="en-GB" dirty="0" smtClean="0"/>
              <a:t>, insurrection, Charles X abdicates, replaced by Louis-Philippe </a:t>
            </a:r>
            <a:r>
              <a:rPr lang="en-GB" dirty="0" err="1" smtClean="0"/>
              <a:t>d’Orleans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78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9"/>
            <a:ext cx="5400600" cy="6336704"/>
          </a:xfrm>
        </p:spPr>
      </p:pic>
    </p:spTree>
    <p:extLst>
      <p:ext uri="{BB962C8B-B14F-4D97-AF65-F5344CB8AC3E}">
        <p14:creationId xmlns:p14="http://schemas.microsoft.com/office/powerpoint/2010/main" val="42886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0648"/>
            <a:ext cx="7632847" cy="6336704"/>
          </a:xfrm>
        </p:spPr>
      </p:pic>
    </p:spTree>
    <p:extLst>
      <p:ext uri="{BB962C8B-B14F-4D97-AF65-F5344CB8AC3E}">
        <p14:creationId xmlns:p14="http://schemas.microsoft.com/office/powerpoint/2010/main" val="20320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19" y="188640"/>
            <a:ext cx="4824537" cy="6480719"/>
          </a:xfrm>
        </p:spPr>
      </p:pic>
    </p:spTree>
    <p:extLst>
      <p:ext uri="{BB962C8B-B14F-4D97-AF65-F5344CB8AC3E}">
        <p14:creationId xmlns:p14="http://schemas.microsoft.com/office/powerpoint/2010/main" val="7133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236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Romanticism and politics</vt:lpstr>
      <vt:lpstr>Indiana, a Romantic text?</vt:lpstr>
      <vt:lpstr>A realist text?</vt:lpstr>
      <vt:lpstr>PowerPoint Presentation</vt:lpstr>
      <vt:lpstr>First phase of Romanticism</vt:lpstr>
      <vt:lpstr>Under the Restauration</vt:lpstr>
      <vt:lpstr>PowerPoint Presentation</vt:lpstr>
      <vt:lpstr>PowerPoint Presentation</vt:lpstr>
      <vt:lpstr>PowerPoint Presentation</vt:lpstr>
      <vt:lpstr>Under Louis-Philippe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Romanticism and politics</dc:title>
  <dc:creator>Whiskin, Margaux</dc:creator>
  <cp:lastModifiedBy>Whiskin, Margaux</cp:lastModifiedBy>
  <cp:revision>5</cp:revision>
  <dcterms:created xsi:type="dcterms:W3CDTF">2013-09-16T14:10:34Z</dcterms:created>
  <dcterms:modified xsi:type="dcterms:W3CDTF">2013-10-24T09:20:28Z</dcterms:modified>
</cp:coreProperties>
</file>