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7" r:id="rId6"/>
    <p:sldId id="266" r:id="rId7"/>
    <p:sldId id="265" r:id="rId8"/>
    <p:sldId id="264" r:id="rId9"/>
    <p:sldId id="259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8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44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59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921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179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995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58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505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070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92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98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5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13103-9DF0-441A-9666-17488811A7AA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D64F-4EA6-41E9-8ECF-570B7404A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6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i="1" dirty="0" smtClean="0"/>
              <a:t>Indiana</a:t>
            </a:r>
            <a:r>
              <a:rPr lang="en-GB" dirty="0" smtClean="0"/>
              <a:t>, George Sand</a:t>
            </a:r>
            <a:endParaRPr lang="en-GB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Life of George Sand</a:t>
            </a:r>
          </a:p>
          <a:p>
            <a:r>
              <a:rPr lang="en-GB" dirty="0" smtClean="0"/>
              <a:t>Literary and historical context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500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7704856" cy="6120679"/>
          </a:xfrm>
        </p:spPr>
      </p:pic>
    </p:spTree>
    <p:extLst>
      <p:ext uri="{BB962C8B-B14F-4D97-AF65-F5344CB8AC3E}">
        <p14:creationId xmlns:p14="http://schemas.microsoft.com/office/powerpoint/2010/main" val="427777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2656"/>
            <a:ext cx="5832648" cy="6264696"/>
          </a:xfrm>
        </p:spPr>
      </p:pic>
    </p:spTree>
    <p:extLst>
      <p:ext uri="{BB962C8B-B14F-4D97-AF65-F5344CB8AC3E}">
        <p14:creationId xmlns:p14="http://schemas.microsoft.com/office/powerpoint/2010/main" val="217622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0648"/>
            <a:ext cx="4680519" cy="6408712"/>
          </a:xfrm>
        </p:spPr>
      </p:pic>
    </p:spTree>
    <p:extLst>
      <p:ext uri="{BB962C8B-B14F-4D97-AF65-F5344CB8AC3E}">
        <p14:creationId xmlns:p14="http://schemas.microsoft.com/office/powerpoint/2010/main" val="251651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0648"/>
            <a:ext cx="5904656" cy="6336704"/>
          </a:xfrm>
        </p:spPr>
      </p:pic>
    </p:spTree>
    <p:extLst>
      <p:ext uri="{BB962C8B-B14F-4D97-AF65-F5344CB8AC3E}">
        <p14:creationId xmlns:p14="http://schemas.microsoft.com/office/powerpoint/2010/main" val="1092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George Sand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1804: birth of </a:t>
            </a:r>
            <a:r>
              <a:rPr lang="en-GB" dirty="0" err="1" smtClean="0"/>
              <a:t>Aurore</a:t>
            </a:r>
            <a:r>
              <a:rPr lang="en-GB" dirty="0" smtClean="0"/>
              <a:t> </a:t>
            </a:r>
            <a:r>
              <a:rPr lang="en-GB" dirty="0" err="1" smtClean="0"/>
              <a:t>Dupin</a:t>
            </a:r>
            <a:endParaRPr lang="en-GB" dirty="0" smtClean="0"/>
          </a:p>
          <a:p>
            <a:r>
              <a:rPr lang="en-GB" dirty="0" smtClean="0"/>
              <a:t>Married at 18 to the Baron </a:t>
            </a:r>
            <a:r>
              <a:rPr lang="en-GB" dirty="0" err="1" smtClean="0"/>
              <a:t>Casimir</a:t>
            </a:r>
            <a:r>
              <a:rPr lang="en-GB" dirty="0" smtClean="0"/>
              <a:t> </a:t>
            </a:r>
            <a:r>
              <a:rPr lang="en-GB" dirty="0" err="1" smtClean="0"/>
              <a:t>Dudevant</a:t>
            </a:r>
            <a:r>
              <a:rPr lang="en-GB" dirty="0" smtClean="0"/>
              <a:t>, an unhappy marriage</a:t>
            </a:r>
          </a:p>
          <a:p>
            <a:r>
              <a:rPr lang="en-GB" dirty="0" smtClean="0"/>
              <a:t>1831: separates from her husband and goes to Paris</a:t>
            </a:r>
          </a:p>
          <a:p>
            <a:r>
              <a:rPr lang="en-GB" dirty="0" smtClean="0"/>
              <a:t>1832: publication of </a:t>
            </a:r>
            <a:r>
              <a:rPr lang="en-GB" i="1" dirty="0" smtClean="0"/>
              <a:t>Indiana</a:t>
            </a:r>
            <a:r>
              <a:rPr lang="en-GB" dirty="0" smtClean="0"/>
              <a:t> under the name of George Sand. It is a huge success</a:t>
            </a:r>
          </a:p>
          <a:p>
            <a:r>
              <a:rPr lang="en-GB" dirty="0" smtClean="0"/>
              <a:t>3 different portrayals of Sand: the femme fatale, the benevolent old lady of </a:t>
            </a:r>
            <a:r>
              <a:rPr lang="en-GB" dirty="0" err="1" smtClean="0"/>
              <a:t>Nohant</a:t>
            </a:r>
            <a:r>
              <a:rPr lang="en-GB" dirty="0" smtClean="0"/>
              <a:t>, the socialist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88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Historical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1804-1814: Napoleon’s Empire</a:t>
            </a:r>
          </a:p>
          <a:p>
            <a:r>
              <a:rPr lang="en-GB" dirty="0" smtClean="0"/>
              <a:t>1815-1824: reign of Louis XVIII</a:t>
            </a:r>
          </a:p>
          <a:p>
            <a:r>
              <a:rPr lang="en-GB" dirty="0" smtClean="0"/>
              <a:t>1824-1830: reign of Charles X</a:t>
            </a:r>
          </a:p>
          <a:p>
            <a:r>
              <a:rPr lang="en-GB" dirty="0" smtClean="0"/>
              <a:t>27, 28, 29 July 1830: les 3 </a:t>
            </a:r>
            <a:r>
              <a:rPr lang="en-GB" dirty="0" err="1" smtClean="0"/>
              <a:t>Glorieuses</a:t>
            </a:r>
            <a:endParaRPr lang="en-GB" dirty="0" smtClean="0"/>
          </a:p>
          <a:p>
            <a:r>
              <a:rPr lang="en-GB" dirty="0" smtClean="0"/>
              <a:t>1830-1848: reign of Louis-Philippe I (change from the de Bourbon to the </a:t>
            </a:r>
            <a:r>
              <a:rPr lang="en-GB" dirty="0" err="1" smtClean="0"/>
              <a:t>d’Orléans</a:t>
            </a:r>
            <a:r>
              <a:rPr lang="en-GB" dirty="0" smtClean="0"/>
              <a:t> line)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8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0648"/>
            <a:ext cx="4176463" cy="6408712"/>
          </a:xfrm>
        </p:spPr>
      </p:pic>
    </p:spTree>
    <p:extLst>
      <p:ext uri="{BB962C8B-B14F-4D97-AF65-F5344CB8AC3E}">
        <p14:creationId xmlns:p14="http://schemas.microsoft.com/office/powerpoint/2010/main" val="203220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014" y="1600200"/>
            <a:ext cx="3503971" cy="4525963"/>
          </a:xfrm>
        </p:spPr>
      </p:pic>
    </p:spTree>
    <p:extLst>
      <p:ext uri="{BB962C8B-B14F-4D97-AF65-F5344CB8AC3E}">
        <p14:creationId xmlns:p14="http://schemas.microsoft.com/office/powerpoint/2010/main" val="27053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60649"/>
            <a:ext cx="4320480" cy="6408712"/>
          </a:xfrm>
        </p:spPr>
      </p:pic>
    </p:spTree>
    <p:extLst>
      <p:ext uri="{BB962C8B-B14F-4D97-AF65-F5344CB8AC3E}">
        <p14:creationId xmlns:p14="http://schemas.microsoft.com/office/powerpoint/2010/main" val="18033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005" y="1600200"/>
            <a:ext cx="3313989" cy="4525963"/>
          </a:xfrm>
        </p:spPr>
      </p:pic>
    </p:spTree>
    <p:extLst>
      <p:ext uri="{BB962C8B-B14F-4D97-AF65-F5344CB8AC3E}">
        <p14:creationId xmlns:p14="http://schemas.microsoft.com/office/powerpoint/2010/main" val="348943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Romanticism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Quest for meaning after the Revolution</a:t>
            </a:r>
          </a:p>
          <a:p>
            <a:r>
              <a:rPr lang="en-GB" dirty="0" smtClean="0"/>
              <a:t>Mal du siècle</a:t>
            </a:r>
          </a:p>
          <a:p>
            <a:r>
              <a:rPr lang="en-GB" dirty="0" smtClean="0"/>
              <a:t>Nostalgia for the past</a:t>
            </a:r>
          </a:p>
          <a:p>
            <a:r>
              <a:rPr lang="en-GB" dirty="0" smtClean="0"/>
              <a:t>Spiritual longing</a:t>
            </a:r>
          </a:p>
          <a:p>
            <a:r>
              <a:rPr lang="en-GB" dirty="0" smtClean="0"/>
              <a:t>Melancholy</a:t>
            </a:r>
          </a:p>
          <a:p>
            <a:r>
              <a:rPr lang="en-GB" dirty="0" smtClean="0"/>
              <a:t>Obsession with love and death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54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146</Words>
  <Application>Microsoft Office PowerPoint</Application>
  <PresentationFormat>On-screen Show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Indiana, George Sand</vt:lpstr>
      <vt:lpstr>PowerPoint Presentation</vt:lpstr>
      <vt:lpstr>George Sand</vt:lpstr>
      <vt:lpstr>Historical overview</vt:lpstr>
      <vt:lpstr>PowerPoint Presentation</vt:lpstr>
      <vt:lpstr>PowerPoint Presentation</vt:lpstr>
      <vt:lpstr>PowerPoint Presentation</vt:lpstr>
      <vt:lpstr>PowerPoint Presentation</vt:lpstr>
      <vt:lpstr>Romanticism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Indiana, George Sand</dc:title>
  <dc:creator>Whiskin, Margaux</dc:creator>
  <cp:lastModifiedBy>Whiskin, Margaux</cp:lastModifiedBy>
  <cp:revision>3</cp:revision>
  <dcterms:created xsi:type="dcterms:W3CDTF">2013-10-10T09:07:53Z</dcterms:created>
  <dcterms:modified xsi:type="dcterms:W3CDTF">2013-10-10T09:35:36Z</dcterms:modified>
</cp:coreProperties>
</file>