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CCBD5-A59B-4F84-B363-CECE149A26E5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B0A54-7C85-4E93-9187-D459D17B7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872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B0A54-7C85-4E93-9187-D459D17B7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9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372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71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81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974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86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57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75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39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6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6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10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56657-2E12-49E8-8B51-55C7E16A78EA}" type="datetimeFigureOut">
              <a:rPr lang="en-GB" smtClean="0"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9B4A3-35B1-493A-BCFE-EE3EB751BC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4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www.google.co.uk/url?sa=i&amp;rct=j&amp;q=&amp;esrc=s&amp;frm=1&amp;source=images&amp;cd=&amp;cad=rja&amp;uact=8&amp;docid=L_VxmWjgcc9GQM&amp;tbnid=_QvSnHLKRowa0M:&amp;ved=0CAcQjRw&amp;url=http%3A%2F%2Fwww.purselipsquarejaw.org%2F2008%2F05%2Fmai-68-une-rvolution-sociale.php&amp;ei=CZAtVIj8HcXHPc_ugIgP&amp;bvm=bv.76477589,d.ZWU&amp;psig=AFQjCNEhEuJEHf-GZXjwmOi5_1tvw0HemA&amp;ust=1412358492223713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url?sa=i&amp;rct=j&amp;q=&amp;esrc=s&amp;frm=1&amp;source=images&amp;cd=&amp;cad=rja&amp;uact=8&amp;docid=k5jAQmrlTRh1JM&amp;tbnid=JCwRuse_FMrn4M:&amp;ved=0CAcQjRw&amp;url=http%3A%2F%2Faaspp91.net%2F2014%2F04%2F29%2Ffernand-baudvin-dernier-pompier-survivant-de-la-rafle-du-veldhiv-est-decede%2F&amp;ei=15AtVIyaJMbKPeiLgMAL&amp;bvm=bv.76477589,d.ZWU&amp;psig=AFQjCNEVg-tMUg_EmfnEUauY8kuKw0eUAg&amp;ust=1412358717615811" TargetMode="External"/><Relationship Id="rId3" Type="http://schemas.openxmlformats.org/officeDocument/2006/relationships/hyperlink" Target="http://www.google.co.uk/url?sa=i&amp;rct=j&amp;q=&amp;esrc=s&amp;frm=1&amp;source=images&amp;cd=&amp;cad=rja&amp;uact=8&amp;docid=yjh3wcdf__SEUM&amp;tbnid=n81W2kN_dln9MM:&amp;ved=0CAcQjRw&amp;url=http%3A%2F%2Fwww.magnumphotos.com%2FC.aspx%3FVP3%3DSearchDetail_VPage%26IID%3D2TYRYDB1IWQK&amp;ei=i5AtVILjE47gOPCMgPAL&amp;bvm=bv.76477589,d.ZWU&amp;psig=AFQjCNEEyzNojF5j0pGePiZnYiS_fRZlkA&amp;ust=1412358568318240" TargetMode="External"/><Relationship Id="rId7" Type="http://schemas.openxmlformats.org/officeDocument/2006/relationships/hyperlink" Target="http://www.google.co.uk/url?sa=i&amp;rct=j&amp;q=&amp;esrc=s&amp;frm=1&amp;source=images&amp;cd=&amp;cad=rja&amp;uact=8&amp;docid=5qiEceSj9pxx5M&amp;tbnid=WhjTh9zSl_TDuM:&amp;ved=0CAcQjRw&amp;url=http%3A%2F%2Fuejf.org%2Fblog%2Ftag%2Fvel-dhiv%2F&amp;ei=zJAtVPLsGcPtO8DtgLAI&amp;bvm=bv.76477589,d.ZWU&amp;psig=AFQjCNEVg-tMUg_EmfnEUauY8kuKw0eUAg&amp;ust=1412358717615811" TargetMode="External"/><Relationship Id="rId2" Type="http://schemas.openxmlformats.org/officeDocument/2006/relationships/hyperlink" Target="https://www.google.co.uk/url?sa=i&amp;rct=j&amp;q=&amp;esrc=s&amp;frm=1&amp;source=images&amp;cd=&amp;cad=rja&amp;uact=8&amp;docid=2QLZa5jTBOKdWM&amp;tbnid=TWxkcOCK_sI2VM:&amp;ved=0CAcQjRw&amp;url=https%3A%2F%2Fwww.magnumphotos.com%2FC.aspx%3FVP3%3DSearchResult%26ALID%3D2K1HRGRMY1O&amp;ei=Y5AtVICIGY73O9PdgfgE&amp;bvm=bv.76477589,d.ZWU&amp;psig=AFQjCNEEyzNojF5j0pGePiZnYiS_fRZlkA&amp;ust=141235856831824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google.co.uk/url?sa=i&amp;rct=j&amp;q=&amp;esrc=s&amp;frm=1&amp;source=images&amp;cd=&amp;cad=rja&amp;uact=8&amp;docid=bTQ_r_Uzq4ANKM&amp;tbnid=uspP5zodhFtKaM:&amp;ved=0CAcQjRw&amp;url=http%3A%2F%2Fsocialistworker.co.uk%2Fart%2F8687%2FMutiny%2Bby%2BFrench%2Btroops%2Bduring%2Bthe%2BAlgerian%2Bwar&amp;ei=pJAtVOHnBsWYPLG-gdgB&amp;bvm=bv.76477589,d.ZWU&amp;psig=AFQjCNEEyzNojF5j0pGePiZnYiS_fRZlkA&amp;ust=1412358568318240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FR422 Politics &amp; Violence in Modern France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4290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Week 2: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I. What is political violence?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II. Interpretations of political violence: Sorel &amp; Marx interpreted by </a:t>
            </a:r>
            <a:r>
              <a:rPr lang="en-GB" dirty="0" err="1" smtClean="0">
                <a:latin typeface="Garamond" panose="02020404030301010803" pitchFamily="18" charset="0"/>
              </a:rPr>
              <a:t>Balibar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187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Lecture outline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Part I: Introduction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What is political violence?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Defining political violence: some examples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Defining political violence: more complex approaches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France and political violence</a:t>
            </a:r>
          </a:p>
          <a:p>
            <a:pPr marL="0" indent="0">
              <a:buNone/>
            </a:pPr>
            <a:endParaRPr lang="en-GB" i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71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Lecture outline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Part II: Interpretations of political violence, Sorel &amp; Marx interpreted by </a:t>
            </a:r>
            <a:r>
              <a:rPr lang="en-GB" dirty="0" err="1" smtClean="0">
                <a:latin typeface="Garamond" panose="02020404030301010803" pitchFamily="18" charset="0"/>
              </a:rPr>
              <a:t>Balibar</a:t>
            </a:r>
            <a:endParaRPr lang="en-GB" dirty="0" smtClean="0">
              <a:latin typeface="Garamond" panose="02020404030301010803" pitchFamily="18" charset="0"/>
            </a:endParaRPr>
          </a:p>
          <a:p>
            <a:r>
              <a:rPr lang="en-GB" dirty="0" smtClean="0">
                <a:latin typeface="Garamond" panose="02020404030301010803" pitchFamily="18" charset="0"/>
              </a:rPr>
              <a:t>Marxism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Sorel</a:t>
            </a:r>
          </a:p>
          <a:p>
            <a:r>
              <a:rPr lang="en-GB" dirty="0" err="1" smtClean="0">
                <a:latin typeface="Garamond" panose="02020404030301010803" pitchFamily="18" charset="0"/>
              </a:rPr>
              <a:t>Balibar’s</a:t>
            </a:r>
            <a:r>
              <a:rPr lang="en-GB" dirty="0" smtClean="0">
                <a:latin typeface="Garamond" panose="02020404030301010803" pitchFamily="18" charset="0"/>
              </a:rPr>
              <a:t> interpretations of Marx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6311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What is political violence?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https://encrypted-tbn1.gstatic.com/images?q=tbn:ANd9GcRyvYJ8vhK4X633ca4NuZfBuNC8kvTB1r7DC1NmO-pqIoLR-NF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8"/>
          <a:stretch/>
        </p:blipFill>
        <p:spPr bwMode="auto">
          <a:xfrm>
            <a:off x="467544" y="1709055"/>
            <a:ext cx="4074714" cy="244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QfJ7q7K9KPZ9iIE8JbBwCeguN6vuAfa_y0PT5KzKDueaQOmxvM1Q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54" y="1412774"/>
            <a:ext cx="436304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emonstrators gather in front of embattled leader CY Leung's office in Hong Kong on October 2, 20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2"/>
            <a:ext cx="3511330" cy="197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d/d8/Aubervilliers_passerelle_de_la_fraternit%C3%A9_%26_plaque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64"/>
          <a:stretch/>
        </p:blipFill>
        <p:spPr bwMode="auto">
          <a:xfrm>
            <a:off x="5310867" y="4374974"/>
            <a:ext cx="3031219" cy="248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578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What is political violence?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5" name="AutoShape 2" descr="data:image/jpeg;base64,/9j/4AAQSkZJRgABAQAAAQABAAD/2wCEAAkGBxMTEhQUExQWFBUXFxcZFxgYGB8dGBogGRwaHBodHxodHCggHBwlHBccITEhJikrLi4uFx8zODMsNygtLiwBCgoKBQUFDgUFDisZExkrKysrKysrKysrKysrKysrKysrKysrKysrKysrKysrKysrKysrKysrKysrKysrKysrK//AABEIAIoA0AMBIgACEQEDEQH/xAAbAAACAwEBAQAAAAAAAAAAAAAFBgIDBAcBAP/EAEAQAAIBAgQDBgMGAwYGAwAAAAECEQADBBIhMQVBUQYTImFxgTKRoUJSscHR8AcUI1NicpLh8RUzNEOCsiQlY//EABQBAQAAAAAAAAAAAAAAAAAAAAD/xAAUEQEAAAAAAAAAAAAAAAAAAAAA/9oADAMBAAIRAxEAPwB17EdmsBdwOGY4aw7GzbzE21JmBM85msPbDsthbNy1et2LITRWti0viCks0EjKpjrE9aXezVxlwtpg2SLSSwJGmWdSPLWieP4peKQ7l9JSdswn4gZnTlQBu4svbZv5fCWmyKVD21Okqtxi2kSTIAk/hQTGYPD22VntWmIlCgCkSCQSFAHh6GesxU8ZjjnzonchIjL1QhhrmJDTEkabTWfC2tzZtO2XMXBIYHQlWhjp0IkzQW4TCYS2DnVAy21a3NsFSZ8WZttsvLeaowfA7YuKTZtFU1ZDqWkqsZ423I6a71dwHEvfvKqug1NxA6hhI+FQIJ12gD86brHYzEYq2zX0t4dnhlLEl1J3BAmDyn19gA8T7PCwMv8AL2b3eBra30Ayo2YMQ+kBlBO8bGIpgxPDcD/JsbOGtPdRQGVkTOqqT4iwHQfWqeK9m72DUMz/AMxbAJdxJAY+Ek2wZnL9oyQJ1NC0x1sXUWwz21WQWOrERBJ1ETIAGug1IigJXuzlkFxds2FbKMt5bSqpnUiNRILAefQaUP4fwjCnOHtpmtpkZGRdSxOoZRpEe0jes93F3HnM4a3aXRtQoVTAAExOgPtVgtOhNxSLZDHLp4TI3APKCJ31ig04Xg1l+7jDWfHqGZBlK85IEAaj5+tYH4XYk2zZtpcYAgKg8PPYjXSflRP/AIoSFF28wCqZ0GseJtIjxTrpVCWLRuM1tlClFykkzPMhjz20AoM+G4HhWMZEXKBBNsakn7XlE6+1SHB8Okf0bJJLASgMwDqT6z8qtvIzeJw0AHZYaBzE/FrpVd83LTjQuANBzC7iV8t9+dANu3BbuOi4HDtkksHTUjQggxGo5DpRnszicHirosnh6I+UknIhAgEnTQxpE+dePiUXKbyMCSZa2QVUaSTJnXUATyNFeHcb4fg7lruHYhwAIBKrmOmYkyOsCYFB82GwLL/01kMRpmtBOsSCN9KznhWEDaYeyZ1HgEb6jbai2O4cETw3GuAwdSDE6rB56TEUI7wEhmzGB4oAIgiR4T8P12NBGzw3Clv+msmNCMigT06/7GtmD4bgjmLWLG39kNN9/lQ+wkGUOa4WEFTOm48Ma79RVuLw7EeINm57HWIEa6/Sg04hOGWv+ZYsLznu5025LpQ/H4jAZf6OFsknmbQAHzAJrFjuLKsou+1wzMkE7aef0oJj+LKg6k7CdfU0EMVhLOsWrc/4RpQ27hLX3U+Q/Yqi/wASLHr16D0FQfFzzP5e3WgZcBxjB2bNtbmBS62vjhROp01U61ViO0+FysF4ZZ1VhJYSNN4FrcflQTCY4qwkB1JBZW2aD9D511h+yWD7l3S0v/KZgevhYjn+5oFfsjw69e7uzbuWdLCOwcmJMBeusNt/dojx/Gfyul42GcXIyi4xfbeBa+GDGtYcFbe7hjcs2w10YPCIPh8MkhmltJArJwzhlvD3jcusLjA7AFkHmTGpEnlppQbcqM+jWVLar4pBzAGRmAJPIiOlV4Xg6qLgzsTBEo6kECcsArpIOxkjrR/iPdY2y1q5uFZrbj41IUkf+J5iKU+yl3u7ewKsEPhIMZ5ifZaBv7D8JTD95fDF3c5VZ48IHxRHXMPSKYm4xAJLAKNz/qaRcbxG4LIWy6qFzFhEuZIHWAPnQjiV+LYMM9wrINwyPWNtKB1v9vsOr5EHfM2hUfCR5sdI9jWXgXDExuJdmY4cWws2woKxJIi4YGuo1U6ClxACgLMC4GsCtXDL917Za0WCW7gFwwRoROk/jy96ByTsNYGZbGKMSCVKqzAgkiSCOZnUcqUO2uBGFa3LteDA+NhlIZYJBiREMDHrRTsdiLpxdsgWwHchso1KgaGBEief60N/iLfOVrFxQDbvBu8nQh0CgbctyfMUCm3Gn1y5VAMDeT6TTF2axTNbU5iSTmPLcCfXala5wtCmazdzgA7oV15nU7aeXpRXstiAqCTACp7CWnfeI1jzoGdEzaFgAQsz5anbWdvrQnG4kG4EZ0LnUhDmO3iUnpppPnQ7ivFiVmQsLplMx3hiSebQs7c6zcUxqZ8OwKA2UYjJO5KwJ57T/vQMGGYFWLLKx4Qw38p09Z1pYx7wSAcx1zGI9hH1+VfYrjrsN9T8wPXqfyofZbMddANz+nrQHcJxS7bszb8S2jJUnUDlEnYSeWk+dX9neKYnGMyjKAqyZHhUE7ztyFX8J4S4KtAKxLJOoU7+GZ2rPwI3Ea9hVC2S17LmAJnKCRMnbLEetAbu8XWyCqnWILnmeYA3gT7zS5xXiNxvtkxy5fSqe0Td05VmJK6TMT50DOJusJUMRtoNKDd/Mk6KJMwBzJMn8NazJw29cu5Qhdok5QTpzOnKtPZLEqMUmcHZvZiIB/L3roD8FQXS4cq0eHIYIiD+xQc+x3BLttcxU5f3v0oNz6V1YcUzN3bqATbBdCNQSToaS+Mdn2RiyAlSdOooF43T+xXVLHa/usN3TW7f/Jyy17X4SNu68+tIA4E5A0MTrTJxPDlwsLHgYRBMDWNvSgM4bFXW4cEtLmc2LMssBwi6nl4gCdvM60p2+EKslizN5mRPPTn86P3u0n8vhcABmW3kGfLqWbKCMxnadY8qVMfj8hzAzMnTltr0NAydlFNi6l648iWVkXu10ZSvPYAkGqexSZVv2n3C2o9UZgfyoHgMO+RMUg7xAYugE5kOuXMTPhM6HadOlWWr5TOATL7joJzR6g0BDHcbNq4ZtDKTG+4nTXkfI1HHcWS5ldeR2OkcqwuwZSH1nqZoFiU7sxrlP735igbcPfdjmOVV5tz/AE/flTLbxRbA3FCsASWXUarMzA3BInXqaG9huBYe6V768bq5c3dgFTBldXmNDqViYg0U7V2mw91Wty9j4CYgofsho2kbHYwaBa4ZxTEYd+8tuoYDKGIBWGiOcA6GhvGL965cvtfbNdaGJ5RpEDpBj/xrViCuYwIW4pzR5ax59R6mqcdfFwWn8grnyMGfYz86DbwVP6R692SPrWbgrLkfOCRliBHqI6GjHB7KglJ2TL9azY3h4swVmW1+XlQDOJYXNLW/hMab+h8/eqMPhBcVxcEOIFvKI1nWeog1YXCNp8JJ06A7+06ir8PcAvgdVjXaZj8qDKnCwz5GdU8RJM6jYETEbjSelMX/AAzD3BlTwhBrA29fOrX4X35Jt5VLg51mNeo6GZok3DLozHuxlidG/cn5UFeDsIrrcGjKN51PLUc9NKJRauMLmSXAE3BplA1BJ20gxPKRSPxfia6KDI55CNd9J9qMcIxt+8qIyKqwM7CQpA6Dn++tBPjPC1uBu/CFvssgInz15Gh9qyLYBRm0AGTkTOp8qZOPYZGTwH+puRGh/wBaU8PZuu0sTbtrqxI8UDeBzoGbhuDRmzkKIIlyAKlexoDFwwYTKsNiJ0I8q3cJ4dduKMgVQp1ZtVQ+S/bYab6Vh7UYIhQ+pXxAsxEyCQJMDfegD4eDeLTmZpLHrrRpU0pM4Ne/rkA8t/eugWLfhE6aDfl6+flQRwLZXRonKwPyp9xdy01m9kyn+lc2g/YbekdrSqJc+7nKPl+VS/4lkt3QozTbcSqt90+UUHPcNZbEcPIgwqqELaAsgkhOZ0kE0n3MWWtkNBPhymNYEyJ6bfKuh8Gx9vubC7XFtoQsbiBqOo6xSB2gwnc37lsDw5iVn7p8S/IGPagOdn+ImzhSUaGuZrZHlz+hFYr97KJG5ofhHhV6asf37CvLlwknyoPjjnB3qZxGcAHnt69PesLmvDsY9aBi7HccuYO8WGqEjOnWOY6ETv7V1+3et4rvURh3d62BPTTT0IJ9q4BfYzIO9NPYHjN9MQLanOrAyrSRIBIOgJ5UErrMM6Po6MQR0ZTBHz0qzAqLiuADpZkc4ZdRp/4xW/8AiDaKX++VSgvKHIJBAaIJBG6nefWq+xqBe7LaG4YXzH60DHwZg9q2yZdgJjXSNJ5Uu9suIuL/AHZk5VXUmd9Y0FdMsYD09hST/EjhmR7bwIcHXbVd/pFAqpiVIl/h1Hnr5fer21aZouEMFbwoSCMxEEnpuRz519xLAPh72V1K3EIMH0BHzHSiPGcf31rDsCYQHwncZoO/ov1HWg9w3EXF629olnJUhRvJ3Ec5j8a6Xx66V7sxlQLdLz5KoA+p+XzV/wCFhRe9L2w1xXCowAzAES+p2XRfdh1o/wBpyHuZkIclAif3ZgnTkZiZ6AUCNwjgIbLnWLdsaA6NcLfEzdBoAByoxxLGd2IXlH+w+RPtQrtLxi9bvpZtuAmUfZHIGRO+u/vS7j8fcLatqdNBAEyNuup1oDuGx7QzsdQhaPPf6aCiXAGOIdVJIUKrt6CIn31pWxWIi3cP9poo6LPhjzbU+i059lrBtpqPjPLUsLYAC+7k/KgakxhtplS14R/+mv8A6gE8yZ51kxLJesMlwEhiJUnKQZMa8vWvcbcyhVB1iTH60E4jispU8xyHPy86DTguEYW0C1u0JkQSSWzaxMnUfpRq1gGiWIVt9dQvWep86xcKvoTlkEr/AMw8lP3Z5naegjrRHGYgm2y5SMwgdYOntQZ8BB8eWZjKzasQNiekzMCtt+//AErs/wBm+3+E1kuXQi7HSqsRiQ1m5BHwP/6mg5qMNnw9lkJzoikEbiBQntWVcWnLf1SO7cafZAIMb8/wotwwqthWYwFtiTOxPIecCkfGXzcZnO7En57fKg37KPLKPwms9ppDE89atxhhI9PwFVIwgefKgqqVtD6g6VF96lZ3FBFNvSmf+HAAxyEkDKjmSY2H70pX+0w8zRTglgsbrAwbdpn9tAfoTQNHH+0GGbEsyDOiKFUfYcyTz2XXbrRbsph1xWKL3tQiJctqpgBlb7QA5SIGlc2xCajzpv8A4dYpkxtsE6MroPcSPqKDsyv/AL0tfxHtBsGGIko6ka9ZBE8pFMdk+ZoB26YDCkdWA+QY0GvH8L4XjcPhu9xgVkRRme5bF4r9x4A1BETlnfrUMT2bwdm0beHs27giZa6WObkfEYIE9K421+CCPX50U4B2ivW3yKZUnYk/Q8hQHr4xmClxaJth4JA+MncEL0HOBl0pqW+t2yuJtkMrIZg+IREhhyIOk1Rh8firlpb6eKU2B8YidCNn29fWheG7THMBcR52CZSJnkBFAG45hEzByVDQNSRJ01pYxaFmzToOZ6DnTRxXE2r0siyIYMrKPARyHSqbnC8K05c2n2S3hnXWI5UGLhPCzd7tmgogGUA/EdhPT3rogwsuED7BQxEAgKJb0nN9K57iL4tkMg7sqOWoEaiV0zLp6/Onq3Niw0ktdctmZt9dW9By9BQVXL+a4SNANh0A0FAuKWL11gtrIp++x1H+FeZolh2AVmOwBJoRexBVTc2dAWE8uv0096A1gLn8smS2ELSFXPLNO7MYIgknMSZ5Vtt8ULyr2yDp4kaV66g6j2oLw8lrknkvynUj8KKYQ7x50Gi5f5yCOu4rBj7vdhiPhdX9jlNUrcIBC6kH4evp51gbHrdW9amPAWSd9AT+FAn4y6EwKjmwA9zH5TSsaPcVvA4SwOcj/wBTQa3ZZtApNBvxx09h+FYLR3+dEOJr4iBpGkbge9Cm0NBdcbWpoaz56+zUGoWwSDsecedMHZrFW7D3C4LrcsvbjT7Q8+kUtWX61pW/QMOK7OO1hL1t0uiPEFMOD0honXzrzhVwW79l5HhdCY5aiennQ7C8TdbRRZ+IMNdNqZOxnZr+c7xncqqsF8I1Y6loJ0ECPnQdeCRtr76Ur/xHuhMMsgAlz9F/HWmQCBoQKXe2OHa/ZyohdkIaPhnk2/kaDlJjLry29Kjwm54p8x9SBX2KV3YqEII3HTyqWF4NiMwCowmNY0FB2jss6rhLOckDLJM6AST+Fc77RYk4iXDFbneZk8WsE+FfKBuac2zjDMq6FbcfTXSkpsOrSfhK6n3oADYu7bDayWJJJ896zHixI1HiO+2Uj0ozjMIDozZmOiqvLzMfnQPinDymvLpzjlQFOBY5LuJsI8hTcXMNxEzHXXaukcdfM8A/s0h/ww4bnxLX3AyYdS3iGhcyEA5TufYU1XMRmYkyZMn3oJ4oTaCiBmOv+Fd/UkkCKo4hh7YSFmXhTmOuuXNA5VRxnGZCjCJUaDz3P5D3NY7WJuXLiMx8MBwAIUETPmd1oDGA/wC4fl7nWtVloFU4S3FkdWNettQYbt/JdPmYHvQzibLGcCGh0f5GPzrZxq5DI0fsaUG44zKHy/aUH5b/AENAtXkzWrZ+7A/zf7VstHKABudv9aqtWJteiqfWtqJlEgax70AXG4jxGRO+tDWrZfbU1keghFeVYi16y0EVNGezvB2xVxrasFIUsJ2MRoY150IUU5fw5BF66wBOW2Dp5NNAN4/wsYa8bQbPABzRvOu3LQ7eVdJ/hzb7vBgmRndiR9AZ9qTe1Vy3iHt30VkzSGnUzpl8hoDT1wXHYfu0SyTCoBB3Ebz1NAcN0DX8T+VY8WBdgJde0Qfsga+szWVnQncx61YtwAgiBB1n9eRoLMHwKyggIB5nUn3oknD0EQAPMVkGIk6H5frWtLvtQZ+MtksXCBmJGWNdMxAJ9ADPtXP7qHQ7ZtjBI8pjUae1PnaC5GGuny/EgUr2FDWrfmutAMV1STkWf7rD8N6AcTclZYEaliSIG0c96YuLcO2MmACACA0THvypfwfBGxOIt2QxAc6nYKN2IExsNKB+wmTBYO3aVM+Zc1wjfMwEn229BQY8TWIBHmSNh1or2ywVy1BRWa3AVYlisCIJAk+9c34teuLcNt1ZCIlWEHUaT86Ahxni2cyPh2UenP33pm4ck4W05Gvd6H1/2rmdxWO+tdbw+DjCWE55ba/OgvuaJbHRR9dagNqlxA+LTbYVUrcpoMXFUzWhrqrfiKC8a1w2bmFINHcRblW56E+elBceAcI0/wB78KAniuBocDhLgXKcih4+1mUEE/5frQDHJCueQXSn1R/9ZZk6d1a19hSL2iuqFyjePr50CZfNUGrLtV0E03r43D+xU0FQIoPhTN2PxjW2ulQTmtxI5EERS0KP9l7rS6ICSQCAN9D9d9vKgMnHqUFu6sqdxpoeo5giq8BhAp8PeRy8Uf6ivLTy3IH5D3ra1nLuQekH9zQFrN3KIJOnnJ9+dbLbSNGihVu6Y2gHnWvDOZ3+h/GgKWrhG+/lWxMSQdj86yognX6H/WrUX9mgq4/d/wDjv55fxFB7NzKigHUKs0T7SEiw0n7v1NBcdbaQF3jU8gBQYMZxJoGkBpgg6mIE6+tXdk8T/wDIRrIuMVIziPskwTQ3iskCB8IgDyP+v400/wANsPlW5dOzZUXzAkn6kUD6H3n6Vynt1gw/EHYeFWRSSeogH8q6XeugAmYgE0p8Ys95JKhjqYPWgQXwIMxtBj9a6bh74e1ZcfDlV/KQNvmaUMcmUNBM9Y0FbOyfEWOFeyf+26wf7rSYnqCD8xQFm6zVQXQmofzCyFaJq/u+W1BAsC3tS9xXDkW2HIOZ9MrRTDb3I86GcbIg+eY/5VIoGQYgJw3DHLm/pWtNN409TXOuO2mZmd1NsDQLIJJPUzM0wpjbn8paHePAtpAzGB4eQmlHit9zklmPgO5PWgCXEqHd1NmNRzGgkq14bdfBjXuY9aDwW6J8BxbWbyOkZtQJ2105UOzGrsKxDpr9pfxoHXu7lxzcKrJMsQIUH0/Ot3DcKS0QNyBqI8zJoRbxdyPjf/MenrVhxVwgeNtvvGgMrZPikzOmvKOYAPlW2yiqRMHy/TSTS2cU8/G2/wB49KldxVyfjbYfaNA5WCDBBjpH+orTZQExvruaTv527I/qP/mP61YmOuhhFx9/vHp60DfxfAd7YupESsifKDv7Ul8Vxd0kqpCqddB4j89PpRO5xC9kb+rc2P2z0PnSXxfEOU1ZjtzPSg15ivxazuB+HnTh/D4TauKGzItzw+UjX8jXLsPeaZzHY8/KmTsRi7ipdyuy+JdmI5eVB0zFyUcEHY6+lBrzBgChkcyNxQ/E8Qu/2tzb75/WlbiGLuC6CHcEnWGOv1oDONQHwyxM/uelbcMi2sOgX7UsT1nagf8ANXMreNtz9o+dSx2LuZLfjb4R9o9B50Bu5hc0GdYFfWLzRDaxzoD/ADdzTxvt94/rUHxlz77/AOY/rQMCu0jpQXHMTcug8s0fKfzqo4u5Hxv/AJj+tCsffbvX8TbdT92g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4300" y="-784225"/>
            <a:ext cx="2476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MTEhQUExQWFBUXFxcZFxgYGB8dGBogGRwaHBodHxodHCggHBwlHBccITEhJikrLi4uFx8zODMsNygtLiwBCgoKBQUFDgUFDisZExkrKysrKysrKysrKysrKysrKysrKysrKysrKysrKysrKysrKysrKysrKysrKysrKysrK//AABEIAIoA0AMBIgACEQEDEQH/xAAbAAACAwEBAQAAAAAAAAAAAAAFBgIDBAcBAP/EAEAQAAIBAgQDBgMGAwYGAwAAAAECEQADBBIhMQVBUQYTImFxgTKRoUJSscHR8AcUI1NicpLh8RUzNEOCsiQlY//EABQBAQAAAAAAAAAAAAAAAAAAAAD/xAAUEQEAAAAAAAAAAAAAAAAAAAAA/9oADAMBAAIRAxEAPwB17EdmsBdwOGY4aw7GzbzE21JmBM85msPbDsthbNy1et2LITRWti0viCks0EjKpjrE9aXezVxlwtpg2SLSSwJGmWdSPLWieP4peKQ7l9JSdswn4gZnTlQBu4svbZv5fCWmyKVD21Okqtxi2kSTIAk/hQTGYPD22VntWmIlCgCkSCQSFAHh6GesxU8ZjjnzonchIjL1QhhrmJDTEkabTWfC2tzZtO2XMXBIYHQlWhjp0IkzQW4TCYS2DnVAy21a3NsFSZ8WZttsvLeaowfA7YuKTZtFU1ZDqWkqsZ423I6a71dwHEvfvKqug1NxA6hhI+FQIJ12gD86brHYzEYq2zX0t4dnhlLEl1J3BAmDyn19gA8T7PCwMv8AL2b3eBra30Ayo2YMQ+kBlBO8bGIpgxPDcD/JsbOGtPdRQGVkTOqqT4iwHQfWqeK9m72DUMz/AMxbAJdxJAY+Ek2wZnL9oyQJ1NC0x1sXUWwz21WQWOrERBJ1ETIAGug1IigJXuzlkFxds2FbKMt5bSqpnUiNRILAefQaUP4fwjCnOHtpmtpkZGRdSxOoZRpEe0jes93F3HnM4a3aXRtQoVTAAExOgPtVgtOhNxSLZDHLp4TI3APKCJ31ig04Xg1l+7jDWfHqGZBlK85IEAaj5+tYH4XYk2zZtpcYAgKg8PPYjXSflRP/AIoSFF28wCqZ0GseJtIjxTrpVCWLRuM1tlClFykkzPMhjz20AoM+G4HhWMZEXKBBNsakn7XlE6+1SHB8Okf0bJJLASgMwDqT6z8qtvIzeJw0AHZYaBzE/FrpVd83LTjQuANBzC7iV8t9+dANu3BbuOi4HDtkksHTUjQggxGo5DpRnszicHirosnh6I+UknIhAgEnTQxpE+dePiUXKbyMCSZa2QVUaSTJnXUATyNFeHcb4fg7lruHYhwAIBKrmOmYkyOsCYFB82GwLL/01kMRpmtBOsSCN9KznhWEDaYeyZ1HgEb6jbai2O4cETw3GuAwdSDE6rB56TEUI7wEhmzGB4oAIgiR4T8P12NBGzw3Clv+msmNCMigT06/7GtmD4bgjmLWLG39kNN9/lQ+wkGUOa4WEFTOm48Ma79RVuLw7EeINm57HWIEa6/Sg04hOGWv+ZYsLznu5025LpQ/H4jAZf6OFsknmbQAHzAJrFjuLKsou+1wzMkE7aef0oJj+LKg6k7CdfU0EMVhLOsWrc/4RpQ27hLX3U+Q/Yqi/wASLHr16D0FQfFzzP5e3WgZcBxjB2bNtbmBS62vjhROp01U61ViO0+FysF4ZZ1VhJYSNN4FrcflQTCY4qwkB1JBZW2aD9D511h+yWD7l3S0v/KZgevhYjn+5oFfsjw69e7uzbuWdLCOwcmJMBeusNt/dojx/Gfyul42GcXIyi4xfbeBa+GDGtYcFbe7hjcs2w10YPCIPh8MkhmltJArJwzhlvD3jcusLjA7AFkHmTGpEnlppQbcqM+jWVLar4pBzAGRmAJPIiOlV4Xg6qLgzsTBEo6kECcsArpIOxkjrR/iPdY2y1q5uFZrbj41IUkf+J5iKU+yl3u7ewKsEPhIMZ5ifZaBv7D8JTD95fDF3c5VZ48IHxRHXMPSKYm4xAJLAKNz/qaRcbxG4LIWy6qFzFhEuZIHWAPnQjiV+LYMM9wrINwyPWNtKB1v9vsOr5EHfM2hUfCR5sdI9jWXgXDExuJdmY4cWws2woKxJIi4YGuo1U6ClxACgLMC4GsCtXDL917Za0WCW7gFwwRoROk/jy96ByTsNYGZbGKMSCVKqzAgkiSCOZnUcqUO2uBGFa3LteDA+NhlIZYJBiREMDHrRTsdiLpxdsgWwHchso1KgaGBEief60N/iLfOVrFxQDbvBu8nQh0CgbctyfMUCm3Gn1y5VAMDeT6TTF2axTNbU5iSTmPLcCfXala5wtCmazdzgA7oV15nU7aeXpRXstiAqCTACp7CWnfeI1jzoGdEzaFgAQsz5anbWdvrQnG4kG4EZ0LnUhDmO3iUnpppPnQ7ivFiVmQsLplMx3hiSebQs7c6zcUxqZ8OwKA2UYjJO5KwJ57T/vQMGGYFWLLKx4Qw38p09Z1pYx7wSAcx1zGI9hH1+VfYrjrsN9T8wPXqfyofZbMddANz+nrQHcJxS7bszb8S2jJUnUDlEnYSeWk+dX9neKYnGMyjKAqyZHhUE7ztyFX8J4S4KtAKxLJOoU7+GZ2rPwI3Ea9hVC2S17LmAJnKCRMnbLEetAbu8XWyCqnWILnmeYA3gT7zS5xXiNxvtkxy5fSqe0Td05VmJK6TMT50DOJusJUMRtoNKDd/Mk6KJMwBzJMn8NazJw29cu5Qhdok5QTpzOnKtPZLEqMUmcHZvZiIB/L3roD8FQXS4cq0eHIYIiD+xQc+x3BLttcxU5f3v0oNz6V1YcUzN3bqATbBdCNQSToaS+Mdn2RiyAlSdOooF43T+xXVLHa/usN3TW7f/Jyy17X4SNu68+tIA4E5A0MTrTJxPDlwsLHgYRBMDWNvSgM4bFXW4cEtLmc2LMssBwi6nl4gCdvM60p2+EKslizN5mRPPTn86P3u0n8vhcABmW3kGfLqWbKCMxnadY8qVMfj8hzAzMnTltr0NAydlFNi6l648iWVkXu10ZSvPYAkGqexSZVv2n3C2o9UZgfyoHgMO+RMUg7xAYugE5kOuXMTPhM6HadOlWWr5TOATL7joJzR6g0BDHcbNq4ZtDKTG+4nTXkfI1HHcWS5ldeR2OkcqwuwZSH1nqZoFiU7sxrlP735igbcPfdjmOVV5tz/AE/flTLbxRbA3FCsASWXUarMzA3BInXqaG9huBYe6V768bq5c3dgFTBldXmNDqViYg0U7V2mw91Wty9j4CYgofsho2kbHYwaBa4ZxTEYd+8tuoYDKGIBWGiOcA6GhvGL965cvtfbNdaGJ5RpEDpBj/xrViCuYwIW4pzR5ax59R6mqcdfFwWn8grnyMGfYz86DbwVP6R692SPrWbgrLkfOCRliBHqI6GjHB7KglJ2TL9azY3h4swVmW1+XlQDOJYXNLW/hMab+h8/eqMPhBcVxcEOIFvKI1nWeog1YXCNp8JJ06A7+06ir8PcAvgdVjXaZj8qDKnCwz5GdU8RJM6jYETEbjSelMX/AAzD3BlTwhBrA29fOrX4X35Jt5VLg51mNeo6GZok3DLozHuxlidG/cn5UFeDsIrrcGjKN51PLUc9NKJRauMLmSXAE3BplA1BJ20gxPKRSPxfia6KDI55CNd9J9qMcIxt+8qIyKqwM7CQpA6Dn++tBPjPC1uBu/CFvssgInz15Gh9qyLYBRm0AGTkTOp8qZOPYZGTwH+puRGh/wBaU8PZuu0sTbtrqxI8UDeBzoGbhuDRmzkKIIlyAKlexoDFwwYTKsNiJ0I8q3cJ4dduKMgVQp1ZtVQ+S/bYab6Vh7UYIhQ+pXxAsxEyCQJMDfegD4eDeLTmZpLHrrRpU0pM4Ne/rkA8t/eugWLfhE6aDfl6+flQRwLZXRonKwPyp9xdy01m9kyn+lc2g/YbekdrSqJc+7nKPl+VS/4lkt3QozTbcSqt90+UUHPcNZbEcPIgwqqELaAsgkhOZ0kE0n3MWWtkNBPhymNYEyJ6bfKuh8Gx9vubC7XFtoQsbiBqOo6xSB2gwnc37lsDw5iVn7p8S/IGPagOdn+ImzhSUaGuZrZHlz+hFYr97KJG5ofhHhV6asf37CvLlwknyoPjjnB3qZxGcAHnt69PesLmvDsY9aBi7HccuYO8WGqEjOnWOY6ETv7V1+3et4rvURh3d62BPTTT0IJ9q4BfYzIO9NPYHjN9MQLanOrAyrSRIBIOgJ5UErrMM6Po6MQR0ZTBHz0qzAqLiuADpZkc4ZdRp/4xW/8AiDaKX++VSgvKHIJBAaIJBG6nefWq+xqBe7LaG4YXzH60DHwZg9q2yZdgJjXSNJ5Uu9suIuL/AHZk5VXUmd9Y0FdMsYD09hST/EjhmR7bwIcHXbVd/pFAqpiVIl/h1Hnr5fer21aZouEMFbwoSCMxEEnpuRz519xLAPh72V1K3EIMH0BHzHSiPGcf31rDsCYQHwncZoO/ov1HWg9w3EXF629olnJUhRvJ3Ec5j8a6Xx66V7sxlQLdLz5KoA+p+XzV/wCFhRe9L2w1xXCowAzAES+p2XRfdh1o/wBpyHuZkIclAif3ZgnTkZiZ6AUCNwjgIbLnWLdsaA6NcLfEzdBoAByoxxLGd2IXlH+w+RPtQrtLxi9bvpZtuAmUfZHIGRO+u/vS7j8fcLatqdNBAEyNuup1oDuGx7QzsdQhaPPf6aCiXAGOIdVJIUKrt6CIn31pWxWIi3cP9poo6LPhjzbU+i059lrBtpqPjPLUsLYAC+7k/KgakxhtplS14R/+mv8A6gE8yZ51kxLJesMlwEhiJUnKQZMa8vWvcbcyhVB1iTH60E4jispU8xyHPy86DTguEYW0C1u0JkQSSWzaxMnUfpRq1gGiWIVt9dQvWep86xcKvoTlkEr/AMw8lP3Z5naegjrRHGYgm2y5SMwgdYOntQZ8BB8eWZjKzasQNiekzMCtt+//AErs/wBm+3+E1kuXQi7HSqsRiQ1m5BHwP/6mg5qMNnw9lkJzoikEbiBQntWVcWnLf1SO7cafZAIMb8/wotwwqthWYwFtiTOxPIecCkfGXzcZnO7En57fKg37KPLKPwms9ppDE89atxhhI9PwFVIwgefKgqqVtD6g6VF96lZ3FBFNvSmf+HAAxyEkDKjmSY2H70pX+0w8zRTglgsbrAwbdpn9tAfoTQNHH+0GGbEsyDOiKFUfYcyTz2XXbrRbsph1xWKL3tQiJctqpgBlb7QA5SIGlc2xCajzpv8A4dYpkxtsE6MroPcSPqKDsyv/AL0tfxHtBsGGIko6ka9ZBE8pFMdk+ZoB26YDCkdWA+QY0GvH8L4XjcPhu9xgVkRRme5bF4r9x4A1BETlnfrUMT2bwdm0beHs27giZa6WObkfEYIE9K421+CCPX50U4B2ivW3yKZUnYk/Q8hQHr4xmClxaJth4JA+MncEL0HOBl0pqW+t2yuJtkMrIZg+IREhhyIOk1Rh8firlpb6eKU2B8YidCNn29fWheG7THMBcR52CZSJnkBFAG45hEzByVDQNSRJ01pYxaFmzToOZ6DnTRxXE2r0siyIYMrKPARyHSqbnC8K05c2n2S3hnXWI5UGLhPCzd7tmgogGUA/EdhPT3rogwsuED7BQxEAgKJb0nN9K57iL4tkMg7sqOWoEaiV0zLp6/Onq3Niw0ktdctmZt9dW9By9BQVXL+a4SNANh0A0FAuKWL11gtrIp++x1H+FeZolh2AVmOwBJoRexBVTc2dAWE8uv0096A1gLn8smS2ELSFXPLNO7MYIgknMSZ5Vtt8ULyr2yDp4kaV66g6j2oLw8lrknkvynUj8KKYQ7x50Gi5f5yCOu4rBj7vdhiPhdX9jlNUrcIBC6kH4evp51gbHrdW9amPAWSd9AT+FAn4y6EwKjmwA9zH5TSsaPcVvA4SwOcj/wBTQa3ZZtApNBvxx09h+FYLR3+dEOJr4iBpGkbge9Cm0NBdcbWpoaz56+zUGoWwSDsecedMHZrFW7D3C4LrcsvbjT7Q8+kUtWX61pW/QMOK7OO1hL1t0uiPEFMOD0honXzrzhVwW79l5HhdCY5aiennQ7C8TdbRRZ+IMNdNqZOxnZr+c7xncqqsF8I1Y6loJ0ECPnQdeCRtr76Ur/xHuhMMsgAlz9F/HWmQCBoQKXe2OHa/ZyohdkIaPhnk2/kaDlJjLry29Kjwm54p8x9SBX2KV3YqEII3HTyqWF4NiMwCowmNY0FB2jss6rhLOckDLJM6AST+Fc77RYk4iXDFbneZk8WsE+FfKBuac2zjDMq6FbcfTXSkpsOrSfhK6n3oADYu7bDayWJJJ896zHixI1HiO+2Uj0ozjMIDozZmOiqvLzMfnQPinDymvLpzjlQFOBY5LuJsI8hTcXMNxEzHXXaukcdfM8A/s0h/ww4bnxLX3AyYdS3iGhcyEA5TufYU1XMRmYkyZMn3oJ4oTaCiBmOv+Fd/UkkCKo4hh7YSFmXhTmOuuXNA5VRxnGZCjCJUaDz3P5D3NY7WJuXLiMx8MBwAIUETPmd1oDGA/wC4fl7nWtVloFU4S3FkdWNettQYbt/JdPmYHvQzibLGcCGh0f5GPzrZxq5DI0fsaUG44zKHy/aUH5b/AENAtXkzWrZ+7A/zf7VstHKABudv9aqtWJteiqfWtqJlEgax70AXG4jxGRO+tDWrZfbU1keghFeVYi16y0EVNGezvB2xVxrasFIUsJ2MRoY150IUU5fw5BF66wBOW2Dp5NNAN4/wsYa8bQbPABzRvOu3LQ7eVdJ/hzb7vBgmRndiR9AZ9qTe1Vy3iHt30VkzSGnUzpl8hoDT1wXHYfu0SyTCoBB3Ebz1NAcN0DX8T+VY8WBdgJde0Qfsga+szWVnQncx61YtwAgiBB1n9eRoLMHwKyggIB5nUn3oknD0EQAPMVkGIk6H5frWtLvtQZ+MtksXCBmJGWNdMxAJ9ADPtXP7qHQ7ZtjBI8pjUae1PnaC5GGuny/EgUr2FDWrfmutAMV1STkWf7rD8N6AcTclZYEaliSIG0c96YuLcO2MmACACA0THvypfwfBGxOIt2QxAc6nYKN2IExsNKB+wmTBYO3aVM+Zc1wjfMwEn229BQY8TWIBHmSNh1or2ywVy1BRWa3AVYlisCIJAk+9c34teuLcNt1ZCIlWEHUaT86Ahxni2cyPh2UenP33pm4ck4W05Gvd6H1/2rmdxWO+tdbw+DjCWE55ba/OgvuaJbHRR9dagNqlxA+LTbYVUrcpoMXFUzWhrqrfiKC8a1w2bmFINHcRblW56E+elBceAcI0/wB78KAniuBocDhLgXKcih4+1mUEE/5frQDHJCueQXSn1R/9ZZk6d1a19hSL2iuqFyjePr50CZfNUGrLtV0E03r43D+xU0FQIoPhTN2PxjW2ulQTmtxI5EERS0KP9l7rS6ICSQCAN9D9d9vKgMnHqUFu6sqdxpoeo5giq8BhAp8PeRy8Uf6ivLTy3IH5D3ra1nLuQekH9zQFrN3KIJOnnJ9+dbLbSNGihVu6Y2gHnWvDOZ3+h/GgKWrhG+/lWxMSQdj86yognX6H/WrUX9mgq4/d/wDjv55fxFB7NzKigHUKs0T7SEiw0n7v1NBcdbaQF3jU8gBQYMZxJoGkBpgg6mIE6+tXdk8T/wDIRrIuMVIziPskwTQ3iskCB8IgDyP+v400/wANsPlW5dOzZUXzAkn6kUD6H3n6Vynt1gw/EHYeFWRSSeogH8q6XeugAmYgE0p8Ys95JKhjqYPWgQXwIMxtBj9a6bh74e1ZcfDlV/KQNvmaUMcmUNBM9Y0FbOyfEWOFeyf+26wf7rSYnqCD8xQFm6zVQXQmofzCyFaJq/u+W1BAsC3tS9xXDkW2HIOZ9MrRTDb3I86GcbIg+eY/5VIoGQYgJw3DHLm/pWtNN409TXOuO2mZmd1NsDQLIJJPUzM0wpjbn8paHePAtpAzGB4eQmlHit9zklmPgO5PWgCXEqHd1NmNRzGgkq14bdfBjXuY9aDwW6J8BxbWbyOkZtQJ2105UOzGrsKxDpr9pfxoHXu7lxzcKrJMsQIUH0/Ot3DcKS0QNyBqI8zJoRbxdyPjf/MenrVhxVwgeNtvvGgMrZPikzOmvKOYAPlW2yiqRMHy/TSTS2cU8/G2/wB49KldxVyfjbYfaNA5WCDBBjpH+orTZQExvruaTv527I/qP/mP61YmOuhhFx9/vHp60DfxfAd7YupESsifKDv7Ul8Vxd0kqpCqddB4j89PpRO5xC9kb+rc2P2z0PnSXxfEOU1ZjtzPSg15ivxazuB+HnTh/D4TauKGzItzw+UjX8jXLsPeaZzHY8/KmTsRi7ipdyuy+JdmI5eVB0zFyUcEHY6+lBrzBgChkcyNxQ/E8Qu/2tzb75/WlbiGLuC6CHcEnWGOv1oDONQHwyxM/uelbcMi2sOgX7UsT1nagf8ANXMreNtz9o+dSx2LuZLfjb4R9o9B50Bu5hc0GdYFfWLzRDaxzoD/ADdzTxvt94/rUHxlz77/AOY/rQMCu0jpQXHMTcug8s0fKfzqo4u5Hxv/AJj+tCsffbvX8TbdT92g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6700" y="-631825"/>
            <a:ext cx="2476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data:image/jpeg;base64,/9j/4AAQSkZJRgABAQAAAQABAAD/2wCEAAkGBxMTEhQUExQWFBUXFxcZFxgYGB8dGBogGRwaHBodHxodHCggHBwlHBccITEhJikrLi4uFx8zODMsNygtLiwBCgoKBQUFDgUFDisZExkrKysrKysrKysrKysrKysrKysrKysrKysrKysrKysrKysrKysrKysrKysrKysrKysrK//AABEIAIoA0AMBIgACEQEDEQH/xAAbAAACAwEBAQAAAAAAAAAAAAAFBgIDBAcBAP/EAEAQAAIBAgQDBgMGAwYGAwAAAAECEQADBBIhMQVBUQYTImFxgTKRoUJSscHR8AcUI1NicpLh8RUzNEOCsiQlY//EABQBAQAAAAAAAAAAAAAAAAAAAAD/xAAUEQEAAAAAAAAAAAAAAAAAAAAA/9oADAMBAAIRAxEAPwB17EdmsBdwOGY4aw7GzbzE21JmBM85msPbDsthbNy1et2LITRWti0viCks0EjKpjrE9aXezVxlwtpg2SLSSwJGmWdSPLWieP4peKQ7l9JSdswn4gZnTlQBu4svbZv5fCWmyKVD21Okqtxi2kSTIAk/hQTGYPD22VntWmIlCgCkSCQSFAHh6GesxU8ZjjnzonchIjL1QhhrmJDTEkabTWfC2tzZtO2XMXBIYHQlWhjp0IkzQW4TCYS2DnVAy21a3NsFSZ8WZttsvLeaowfA7YuKTZtFU1ZDqWkqsZ423I6a71dwHEvfvKqug1NxA6hhI+FQIJ12gD86brHYzEYq2zX0t4dnhlLEl1J3BAmDyn19gA8T7PCwMv8AL2b3eBra30Ayo2YMQ+kBlBO8bGIpgxPDcD/JsbOGtPdRQGVkTOqqT4iwHQfWqeK9m72DUMz/AMxbAJdxJAY+Ek2wZnL9oyQJ1NC0x1sXUWwz21WQWOrERBJ1ETIAGug1IigJXuzlkFxds2FbKMt5bSqpnUiNRILAefQaUP4fwjCnOHtpmtpkZGRdSxOoZRpEe0jes93F3HnM4a3aXRtQoVTAAExOgPtVgtOhNxSLZDHLp4TI3APKCJ31ig04Xg1l+7jDWfHqGZBlK85IEAaj5+tYH4XYk2zZtpcYAgKg8PPYjXSflRP/AIoSFF28wCqZ0GseJtIjxTrpVCWLRuM1tlClFykkzPMhjz20AoM+G4HhWMZEXKBBNsakn7XlE6+1SHB8Okf0bJJLASgMwDqT6z8qtvIzeJw0AHZYaBzE/FrpVd83LTjQuANBzC7iV8t9+dANu3BbuOi4HDtkksHTUjQggxGo5DpRnszicHirosnh6I+UknIhAgEnTQxpE+dePiUXKbyMCSZa2QVUaSTJnXUATyNFeHcb4fg7lruHYhwAIBKrmOmYkyOsCYFB82GwLL/01kMRpmtBOsSCN9KznhWEDaYeyZ1HgEb6jbai2O4cETw3GuAwdSDE6rB56TEUI7wEhmzGB4oAIgiR4T8P12NBGzw3Clv+msmNCMigT06/7GtmD4bgjmLWLG39kNN9/lQ+wkGUOa4WEFTOm48Ma79RVuLw7EeINm57HWIEa6/Sg04hOGWv+ZYsLznu5025LpQ/H4jAZf6OFsknmbQAHzAJrFjuLKsou+1wzMkE7aef0oJj+LKg6k7CdfU0EMVhLOsWrc/4RpQ27hLX3U+Q/Yqi/wASLHr16D0FQfFzzP5e3WgZcBxjB2bNtbmBS62vjhROp01U61ViO0+FysF4ZZ1VhJYSNN4FrcflQTCY4qwkB1JBZW2aD9D511h+yWD7l3S0v/KZgevhYjn+5oFfsjw69e7uzbuWdLCOwcmJMBeusNt/dojx/Gfyul42GcXIyi4xfbeBa+GDGtYcFbe7hjcs2w10YPCIPh8MkhmltJArJwzhlvD3jcusLjA7AFkHmTGpEnlppQbcqM+jWVLar4pBzAGRmAJPIiOlV4Xg6qLgzsTBEo6kECcsArpIOxkjrR/iPdY2y1q5uFZrbj41IUkf+J5iKU+yl3u7ewKsEPhIMZ5ifZaBv7D8JTD95fDF3c5VZ48IHxRHXMPSKYm4xAJLAKNz/qaRcbxG4LIWy6qFzFhEuZIHWAPnQjiV+LYMM9wrINwyPWNtKB1v9vsOr5EHfM2hUfCR5sdI9jWXgXDExuJdmY4cWws2woKxJIi4YGuo1U6ClxACgLMC4GsCtXDL917Za0WCW7gFwwRoROk/jy96ByTsNYGZbGKMSCVKqzAgkiSCOZnUcqUO2uBGFa3LteDA+NhlIZYJBiREMDHrRTsdiLpxdsgWwHchso1KgaGBEief60N/iLfOVrFxQDbvBu8nQh0CgbctyfMUCm3Gn1y5VAMDeT6TTF2axTNbU5iSTmPLcCfXala5wtCmazdzgA7oV15nU7aeXpRXstiAqCTACp7CWnfeI1jzoGdEzaFgAQsz5anbWdvrQnG4kG4EZ0LnUhDmO3iUnpppPnQ7ivFiVmQsLplMx3hiSebQs7c6zcUxqZ8OwKA2UYjJO5KwJ57T/vQMGGYFWLLKx4Qw38p09Z1pYx7wSAcx1zGI9hH1+VfYrjrsN9T8wPXqfyofZbMddANz+nrQHcJxS7bszb8S2jJUnUDlEnYSeWk+dX9neKYnGMyjKAqyZHhUE7ztyFX8J4S4KtAKxLJOoU7+GZ2rPwI3Ea9hVC2S17LmAJnKCRMnbLEetAbu8XWyCqnWILnmeYA3gT7zS5xXiNxvtkxy5fSqe0Td05VmJK6TMT50DOJusJUMRtoNKDd/Mk6KJMwBzJMn8NazJw29cu5Qhdok5QTpzOnKtPZLEqMUmcHZvZiIB/L3roD8FQXS4cq0eHIYIiD+xQc+x3BLttcxU5f3v0oNz6V1YcUzN3bqATbBdCNQSToaS+Mdn2RiyAlSdOooF43T+xXVLHa/usN3TW7f/Jyy17X4SNu68+tIA4E5A0MTrTJxPDlwsLHgYRBMDWNvSgM4bFXW4cEtLmc2LMssBwi6nl4gCdvM60p2+EKslizN5mRPPTn86P3u0n8vhcABmW3kGfLqWbKCMxnadY8qVMfj8hzAzMnTltr0NAydlFNi6l648iWVkXu10ZSvPYAkGqexSZVv2n3C2o9UZgfyoHgMO+RMUg7xAYugE5kOuXMTPhM6HadOlWWr5TOATL7joJzR6g0BDHcbNq4ZtDKTG+4nTXkfI1HHcWS5ldeR2OkcqwuwZSH1nqZoFiU7sxrlP735igbcPfdjmOVV5tz/AE/flTLbxRbA3FCsASWXUarMzA3BInXqaG9huBYe6V768bq5c3dgFTBldXmNDqViYg0U7V2mw91Wty9j4CYgofsho2kbHYwaBa4ZxTEYd+8tuoYDKGIBWGiOcA6GhvGL965cvtfbNdaGJ5RpEDpBj/xrViCuYwIW4pzR5ax59R6mqcdfFwWn8grnyMGfYz86DbwVP6R692SPrWbgrLkfOCRliBHqI6GjHB7KglJ2TL9azY3h4swVmW1+XlQDOJYXNLW/hMab+h8/eqMPhBcVxcEOIFvKI1nWeog1YXCNp8JJ06A7+06ir8PcAvgdVjXaZj8qDKnCwz5GdU8RJM6jYETEbjSelMX/AAzD3BlTwhBrA29fOrX4X35Jt5VLg51mNeo6GZok3DLozHuxlidG/cn5UFeDsIrrcGjKN51PLUc9NKJRauMLmSXAE3BplA1BJ20gxPKRSPxfia6KDI55CNd9J9qMcIxt+8qIyKqwM7CQpA6Dn++tBPjPC1uBu/CFvssgInz15Gh9qyLYBRm0AGTkTOp8qZOPYZGTwH+puRGh/wBaU8PZuu0sTbtrqxI8UDeBzoGbhuDRmzkKIIlyAKlexoDFwwYTKsNiJ0I8q3cJ4dduKMgVQp1ZtVQ+S/bYab6Vh7UYIhQ+pXxAsxEyCQJMDfegD4eDeLTmZpLHrrRpU0pM4Ne/rkA8t/eugWLfhE6aDfl6+flQRwLZXRonKwPyp9xdy01m9kyn+lc2g/YbekdrSqJc+7nKPl+VS/4lkt3QozTbcSqt90+UUHPcNZbEcPIgwqqELaAsgkhOZ0kE0n3MWWtkNBPhymNYEyJ6bfKuh8Gx9vubC7XFtoQsbiBqOo6xSB2gwnc37lsDw5iVn7p8S/IGPagOdn+ImzhSUaGuZrZHlz+hFYr97KJG5ofhHhV6asf37CvLlwknyoPjjnB3qZxGcAHnt69PesLmvDsY9aBi7HccuYO8WGqEjOnWOY6ETv7V1+3et4rvURh3d62BPTTT0IJ9q4BfYzIO9NPYHjN9MQLanOrAyrSRIBIOgJ5UErrMM6Po6MQR0ZTBHz0qzAqLiuADpZkc4ZdRp/4xW/8AiDaKX++VSgvKHIJBAaIJBG6nefWq+xqBe7LaG4YXzH60DHwZg9q2yZdgJjXSNJ5Uu9suIuL/AHZk5VXUmd9Y0FdMsYD09hST/EjhmR7bwIcHXbVd/pFAqpiVIl/h1Hnr5fer21aZouEMFbwoSCMxEEnpuRz519xLAPh72V1K3EIMH0BHzHSiPGcf31rDsCYQHwncZoO/ov1HWg9w3EXF629olnJUhRvJ3Ec5j8a6Xx66V7sxlQLdLz5KoA+p+XzV/wCFhRe9L2w1xXCowAzAES+p2XRfdh1o/wBpyHuZkIclAif3ZgnTkZiZ6AUCNwjgIbLnWLdsaA6NcLfEzdBoAByoxxLGd2IXlH+w+RPtQrtLxi9bvpZtuAmUfZHIGRO+u/vS7j8fcLatqdNBAEyNuup1oDuGx7QzsdQhaPPf6aCiXAGOIdVJIUKrt6CIn31pWxWIi3cP9poo6LPhjzbU+i059lrBtpqPjPLUsLYAC+7k/KgakxhtplS14R/+mv8A6gE8yZ51kxLJesMlwEhiJUnKQZMa8vWvcbcyhVB1iTH60E4jispU8xyHPy86DTguEYW0C1u0JkQSSWzaxMnUfpRq1gGiWIVt9dQvWep86xcKvoTlkEr/AMw8lP3Z5naegjrRHGYgm2y5SMwgdYOntQZ8BB8eWZjKzasQNiekzMCtt+//AErs/wBm+3+E1kuXQi7HSqsRiQ1m5BHwP/6mg5qMNnw9lkJzoikEbiBQntWVcWnLf1SO7cafZAIMb8/wotwwqthWYwFtiTOxPIecCkfGXzcZnO7En57fKg37KPLKPwms9ppDE89atxhhI9PwFVIwgefKgqqVtD6g6VF96lZ3FBFNvSmf+HAAxyEkDKjmSY2H70pX+0w8zRTglgsbrAwbdpn9tAfoTQNHH+0GGbEsyDOiKFUfYcyTz2XXbrRbsph1xWKL3tQiJctqpgBlb7QA5SIGlc2xCajzpv8A4dYpkxtsE6MroPcSPqKDsyv/AL0tfxHtBsGGIko6ka9ZBE8pFMdk+ZoB26YDCkdWA+QY0GvH8L4XjcPhu9xgVkRRme5bF4r9x4A1BETlnfrUMT2bwdm0beHs27giZa6WObkfEYIE9K421+CCPX50U4B2ivW3yKZUnYk/Q8hQHr4xmClxaJth4JA+MncEL0HOBl0pqW+t2yuJtkMrIZg+IREhhyIOk1Rh8firlpb6eKU2B8YidCNn29fWheG7THMBcR52CZSJnkBFAG45hEzByVDQNSRJ01pYxaFmzToOZ6DnTRxXE2r0siyIYMrKPARyHSqbnC8K05c2n2S3hnXWI5UGLhPCzd7tmgogGUA/EdhPT3rogwsuED7BQxEAgKJb0nN9K57iL4tkMg7sqOWoEaiV0zLp6/Onq3Niw0ktdctmZt9dW9By9BQVXL+a4SNANh0A0FAuKWL11gtrIp++x1H+FeZolh2AVmOwBJoRexBVTc2dAWE8uv0096A1gLn8smS2ELSFXPLNO7MYIgknMSZ5Vtt8ULyr2yDp4kaV66g6j2oLw8lrknkvynUj8KKYQ7x50Gi5f5yCOu4rBj7vdhiPhdX9jlNUrcIBC6kH4evp51gbHrdW9amPAWSd9AT+FAn4y6EwKjmwA9zH5TSsaPcVvA4SwOcj/wBTQa3ZZtApNBvxx09h+FYLR3+dEOJr4iBpGkbge9Cm0NBdcbWpoaz56+zUGoWwSDsecedMHZrFW7D3C4LrcsvbjT7Q8+kUtWX61pW/QMOK7OO1hL1t0uiPEFMOD0honXzrzhVwW79l5HhdCY5aiennQ7C8TdbRRZ+IMNdNqZOxnZr+c7xncqqsF8I1Y6loJ0ECPnQdeCRtr76Ur/xHuhMMsgAlz9F/HWmQCBoQKXe2OHa/ZyohdkIaPhnk2/kaDlJjLry29Kjwm54p8x9SBX2KV3YqEII3HTyqWF4NiMwCowmNY0FB2jss6rhLOckDLJM6AST+Fc77RYk4iXDFbneZk8WsE+FfKBuac2zjDMq6FbcfTXSkpsOrSfhK6n3oADYu7bDayWJJJ896zHixI1HiO+2Uj0ozjMIDozZmOiqvLzMfnQPinDymvLpzjlQFOBY5LuJsI8hTcXMNxEzHXXaukcdfM8A/s0h/ww4bnxLX3AyYdS3iGhcyEA5TufYU1XMRmYkyZMn3oJ4oTaCiBmOv+Fd/UkkCKo4hh7YSFmXhTmOuuXNA5VRxnGZCjCJUaDz3P5D3NY7WJuXLiMx8MBwAIUETPmd1oDGA/wC4fl7nWtVloFU4S3FkdWNettQYbt/JdPmYHvQzibLGcCGh0f5GPzrZxq5DI0fsaUG44zKHy/aUH5b/AENAtXkzWrZ+7A/zf7VstHKABudv9aqtWJteiqfWtqJlEgax70AXG4jxGRO+tDWrZfbU1keghFeVYi16y0EVNGezvB2xVxrasFIUsJ2MRoY150IUU5fw5BF66wBOW2Dp5NNAN4/wsYa8bQbPABzRvOu3LQ7eVdJ/hzb7vBgmRndiR9AZ9qTe1Vy3iHt30VkzSGnUzpl8hoDT1wXHYfu0SyTCoBB3Ebz1NAcN0DX8T+VY8WBdgJde0Qfsga+szWVnQncx61YtwAgiBB1n9eRoLMHwKyggIB5nUn3oknD0EQAPMVkGIk6H5frWtLvtQZ+MtksXCBmJGWNdMxAJ9ADPtXP7qHQ7ZtjBI8pjUae1PnaC5GGuny/EgUr2FDWrfmutAMV1STkWf7rD8N6AcTclZYEaliSIG0c96YuLcO2MmACACA0THvypfwfBGxOIt2QxAc6nYKN2IExsNKB+wmTBYO3aVM+Zc1wjfMwEn229BQY8TWIBHmSNh1or2ywVy1BRWa3AVYlisCIJAk+9c34teuLcNt1ZCIlWEHUaT86Ahxni2cyPh2UenP33pm4ck4W05Gvd6H1/2rmdxWO+tdbw+DjCWE55ba/OgvuaJbHRR9dagNqlxA+LTbYVUrcpoMXFUzWhrqrfiKC8a1w2bmFINHcRblW56E+elBceAcI0/wB78KAniuBocDhLgXKcih4+1mUEE/5frQDHJCueQXSn1R/9ZZk6d1a19hSL2iuqFyjePr50CZfNUGrLtV0E03r43D+xU0FQIoPhTN2PxjW2ulQTmtxI5EERS0KP9l7rS6ICSQCAN9D9d9vKgMnHqUFu6sqdxpoeo5giq8BhAp8PeRy8Uf6ivLTy3IH5D3ra1nLuQekH9zQFrN3KIJOnnJ9+dbLbSNGihVu6Y2gHnWvDOZ3+h/GgKWrhG+/lWxMSQdj86yognX6H/WrUX9mgq4/d/wDjv55fxFB7NzKigHUKs0T7SEiw0n7v1NBcdbaQF3jU8gBQYMZxJoGkBpgg6mIE6+tXdk8T/wDIRrIuMVIziPskwTQ3iskCB8IgDyP+v400/wANsPlW5dOzZUXzAkn6kUD6H3n6Vynt1gw/EHYeFWRSSeogH8q6XeugAmYgE0p8Ys95JKhjqYPWgQXwIMxtBj9a6bh74e1ZcfDlV/KQNvmaUMcmUNBM9Y0FbOyfEWOFeyf+26wf7rSYnqCD8xQFm6zVQXQmofzCyFaJq/u+W1BAsC3tS9xXDkW2HIOZ9MrRTDb3I86GcbIg+eY/5VIoGQYgJw3DHLm/pWtNN409TXOuO2mZmd1NsDQLIJJPUzM0wpjbn8paHePAtpAzGB4eQmlHit9zklmPgO5PWgCXEqHd1NmNRzGgkq14bdfBjXuY9aDwW6J8BxbWbyOkZtQJ2105UOzGrsKxDpr9pfxoHXu7lxzcKrJMsQIUH0/Ot3DcKS0QNyBqI8zJoRbxdyPjf/MenrVhxVwgeNtvvGgMrZPikzOmvKOYAPlW2yiqRMHy/TSTS2cU8/G2/wB49KldxVyfjbYfaNA5WCDBBjpH+orTZQExvruaTv527I/qP/mP61YmOuhhFx9/vHp60DfxfAd7YupESsifKDv7Ul8Vxd0kqpCqddB4j89PpRO5xC9kb+rc2P2z0PnSXxfEOU1ZjtzPSg15ivxazuB+HnTh/D4TauKGzItzw+UjX8jXLsPeaZzHY8/KmTsRi7ipdyuy+JdmI5eVB0zFyUcEHY6+lBrzBgChkcyNxQ/E8Qu/2tzb75/WlbiGLuC6CHcEnWGOv1oDONQHwyxM/uelbcMi2sOgX7UsT1nagf8ANXMreNtz9o+dSx2LuZLfjb4R9o9B50Bu5hc0GdYFfWLzRDaxzoD/ADdzTxvt94/rUHxlz77/AOY/rQMCu0jpQXHMTcug8s0fKfzqo4u5Hxv/AJj+tCsffbvX8TbdT92g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19100" y="-479425"/>
            <a:ext cx="2476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6" name="Picture 8" descr="https://encrypted-tbn0.gstatic.com/images?q=tbn:ANd9GcTovRkNHoWBK2vcLQbpzn95_ctJPDVg7xy3xioYhco1UqPg1-S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065" y="1391304"/>
            <a:ext cx="3819203" cy="252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encrypted-tbn3.gstatic.com/images?q=tbn:ANd9GcQDUbmFekY4lJfIDCNRBab0k7_jk3gHwUtapoPOmmwKwnvIsTE_iw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919" y="1515496"/>
            <a:ext cx="23812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 descr="data:image/jpeg;base64,/9j/4AAQSkZJRgABAQAAAQABAAD/2wCEAAkGBxQTEhUUExQWFhUXGB0YGBgYFx4eHRseGx8cHhwcIB0dHiggHR8lHB8eITEhJSkrLi4uHSAzODMsNygtLisBCgoKBQUFDgUFDisZExkrKysrKysrKysrKysrKysrKysrKysrKysrKysrKysrKysrKysrKysrKysrKysrKysrK//AABEIAJ8BPgMBIgACEQEDEQH/xAAcAAACAgMBAQAAAAAAAAAAAAAEBQMGAQIHAAj/xABCEAACAQIEAwYDBgQEBgEFAAABAhEDIQAEEjEFQVEGEyJhcYEykaEHFEKxwfAjUtHhYnKCkhUkM6LC8dIWQ1OTsv/EABQBAQAAAAAAAAAAAAAAAAAAAAD/xAAUEQEAAAAAAAAAAAAAAAAAAAAA/9oADAMBAAIRAxEAPwDimM48Bgnh+UNWqlMMq6mC6mYBRPMk7Ab4BlTQVaQRrMvwnp5ehwnr0WQ6WEH97dRhuKJpuyEglWIlSCDBiQRuDvOCzDiGAYdDywFZx7FsPZamyaw+nxadOoE7TOk308pnfEC9mU51GjyUD9TgK2Bjo/2ecPWhrqVVBqOpWCAdKnl6nn6YCocFp0CNOliQDq1aiJG08iOYw5yCTYECx3MbCdz+zgIeKZUE2+uIczwekaKabVAWJa1wYttNo5k4eZPJd7qggaRJkgCCQu5PUjEFSlBi1j64DTgOXDq1JzpXSTHUx4T6ThXkezweqQ0AAE+RgWHubYsFDKy2kMJkw0wPUExb1xtRW5mARveJEgSBud7jcemAH43lfvA1AANTpgdJjl5m8/PANDh4GXaRdmGkybaBewMX1cx1w3A6Y2akVLKRcWM8iDf3tEjzwCGvwQrSYMCKoqQQeQg29Zvj2W4H4qVx4h4ifwm/6R/bDwsYjkfrjFI8revMemAHy+VeFtcyI9BJ/flgkloAIMEA7bg7YIpK28Gw/f54l0s4iP2NhfAZo0UIUMoYLJAIkSRHzwgzv2aUqlNFoMUq8ywlY8Ri0HmBJkiB72KlI3wyoZiBgOBcW4PXyzaK9JqZ5TsfQixwBjtHbamtdAGAJEwYuJxyrN5LRqBWSY0tMaY3tHikfKMAswTkchUrNppIztEkKNh1PTG+TyDVGCgXOOjdnMm9GjoAsZJsb+vXAVih2IqQTUYKQLqD/iUQDBBlSTy2w/yvAMupzQCkrVAVJYgqLEjwwDcTcEWHTDfvJGIwLbXnfy6R688B7O01fL0qBEpS+Hy/pjCVGFMoAdIEnyBgA/UYOot4YgXkH3ifyxtUeRcGSAp6aRGkRHL16dMAkXINrpjTBqQV5SCSJ+mN6eSepVFI28Wkkmw6nnht3lwf5bDyxA7XnngKsnBGesEaF8UFt4HMjacR8Z4KKdd1S6ajpN9uW5J+uLMwvPXGpymsjAbcF4XRXJ1lcE1KkQdREQZ2Bg3vcHFWqcNOqDti2VMq6rvbphS6XuL4BtwzNrRylSiogVAdXnaDPtbHM+I5IK5jbli51gYgYSZzLzywCPK5cTfF04LnhRXw2xXUowcEq3zwEPHXV2mDc4QlMO8xTOF1SiScACBgrL0ZPQTueXrjFOgTsCT6cvPBFCnBGxkm0xEc5wE1Nb9cMKCz72wJSgAR5b/vrhimkctx1/pgGtNhoPWMQ0wfTGlJRqAWW/MTiVE3EHe9vcHrcYCVTg/JuBgbLUmMxy5nc/v9MTtTg2Iv9OV8ATl80yhgGIDDxCd4MiffGytfEFOlNpHW3T3xJTpesHngJkeDifSD1/vGI6KLMROGfCxSkl5gAmBvgAKbGwO/I9f7+WNwP3GHOcr0W+BIGxkkmZ5HAOZrqDCggTZuvt1wAipzNtv1xKlMR153/tg5qQYDSTeN4J62gXOCU4O9phQQYm55bjbAA0kSQIE+rf18sb8yVkTbnuLH8hhsnCwovU2/wjET0FDldQ23PW0frgFwctBxkv5xgrSoIWRub25Xg9MYpUlMAmSZI8Ii/LyMRgEHETqnFYzuRBOOj1uHqen+0YX1uBqecH/KP64Cl8GyQSqrG2/TocWHKVRB2sLXGDqfZ9f5x/sHy3wRS7OiLMh9U/ocAiQzOJqafPDw9nnEwEb0N+fX+uAMxT7seJIvB3BHT289sAO4vbHgbYkosrQLCeZJjnyj92xoCp6DAer1S0TFgFt0FhiEubX228ueChQBuCI9eu2/9MD1qYBMENeLc/n/AEwGoqE6pJ8W/mZn874ymbCpUSJLaYNrFTO8TtIgEcsRPt+eIqluV4nbAH1eIFqIUxaTMXv1PP3wqFeEYCPEIMgG0g2JHhuNxjUk8vpgdjH7+WA1W5HMdMDcWYF2IVUBM6VmB5CSTHrggGCDgTMtqJOAERBIJEgbiYnynlI5404lURqjNTQU0JkJqLafIE3IxLWmMBuu/PARhzsb4O4r927qj3IfvQCKwceEmZBW5tyiBsMLqYuMSVwMB7K5PTUCd4SSPHAFpBIEGfO+Jc3kafhKE3kTb22A/ZxLT4dTkMtRidI1A+LxXkGwhYEyevliWlk9gD4pJDM0AkqJEA2ggD35RgIUpKFaAW0ix5HYnB6OwAKqAIU+GOQvP76Yk4cyJK6Syura2YCPMr0ZfW9uWPNWGhWqEaiYMdItcC2oE7YDanxB+9LCADY2mI6kRPM4PBaLEeGCdKjp1JImMB1c7KlrAhRo0zMcyWBJBvMec8ryhioBO0mORBJHhCzcBp38j5AJsupa+rne3Ii0mYIETbzxIySTF1JsRvJvHltEeWBWrKJChtKiCZuLjV5at/PBK55dDCCVJKqbgDV5gctJgX3NsBOG5RHqPz8v7Y2QxBEXAY3n1EYDrVrnSvgC6Qx9uR/xTf02xNQybkwsGfFNpUTFwTa+ALotAkmdrdepE8hbfHlrAjab9PLlfBXDeB1KklltyJ/9x9T6YeUez9MQGgkcgJ9psPeOQwCPJ65JgH1FuY3254PpcKdrNvuZ8/X++LDQoKnwqB05kfPGQ3iv0/XAaZHLpS58on+UdL8vP59cEVqtxNhB+pGFvEM+qLIEkgkbbDexN8JanaFaY8K6jEQx2IMAgD4l/L6YB3nK4S7EAeZ39Ov98Ic1xIM9pAkGedo3+U4TZvibO+p2M7R08o5YyFIZRU8JaJ3sLXHUxywB9bNMwZpPQmx8uQtOMrnWViUMTYG37jCh6oBIBMWvMbbn5kfPEWYzK+KAD5kGYnoDEnAPDxVxctInYfvniE8acz4voOuEj50KeUjyuIiPI2xhau8EewvsLQYtc38sBbuFcQZ5BgkRt6YaUqtgbwel8UrJ5kKQw3nYGAZBnfnBA6Xvh1V4u9I0QlOxJQzuSGj5/wBcBbcoTY4zxLJCou1/0O4/XyIBxqH0jUNjv5HGamaYfDgKbmMsUchlJF4EwYHO/LA6iAdQj0P79d8W6qoe7bgyOf574r2c4UVmCdO8C5JO0bAx0Jm/PACFx6Tt18/0xgKbdT0ixgcpwK5bUArG3nYA2JxgOBMzq+YYzy57RE4Aiqb2+vPzucRVydN/mD1HT5fTEdbM2MAjre8zBO3PaPXGrMxvpsRa1jsSZvB5+2A9mU9zM9Pn0wMtNSFJb1/SPPBmjUBMDVuT+LrHlaBywMxkwVKqLQbAxf0mRe/PADCg0+Hbf8t/niHMJaSIBsDg2vRanE2BEyJi5iJ9/wAsaKjaV5g3AZeXmRcC9jgFLuCecWxF931GFIsJM/u++HFVxIVliZspmfYxNhynC7P0KcjSSNUm89SNiMAs0iBAM7W/e+MDL6ybx6mME5iibaY5exbcTiGq9pCtuRJ5RywEdSaZkMYgQQZmAJuOUnY9cSUi5nwerDeCbxPyjGlWkwapTYsjoCgpadTSImSPhgDcT9cYytZNDAoz1PwtqgBiREifFFyOpMYBlQqhRLEkjUQAIk8pv+EibRuL8sb5XO6TMO0AljYx1kXG/M+WBKWoaQBDAjSykX5xtIsfmMb0MgzvElnaJCqzP4t7RO15Nj74DQZmW8RhTvpF9/lM+2DFos6lVPhU6vE0X2JjnH64P4bwka2VRM7AEVGjoyjwqT0Ljpi25Pss7aWdUUXJLAFzPOFgD0OoYCmZahUcwCXaSSFEx5n5c7YsWW7P16kaXlYBspImBfcJb/Ni7ZHg9KkPh2My/XqFHhHsMMWrAW+X9sBXeH9kVQDWZMQTJM/+PtBw3o8NROhPzj52EemCWzB3gn6D5f2OJNNr3J6YCEUwNp9bRjQso3M+2N6kGAJJHLl8v64WcSzSZfS1c6Q0gHSxFhqIsJNhztgDGcnYSOf9zipcV7QMjDQVeTCteCDcNp3tBW/mcC8e7XlhUFPV3BUID4Q2u2qIG3IqehvGKZQaTqZgF023IAHwjY8pEYB3V4sztd40jSpjkPwwLfvyxGkGBJllJsbSFJWD67jlJxjhFPvGqIArM1BmogMAVYXWL+EkAjxdR5YmyvCGYLWqOgRAQwLaW8JvFiDc785wAVIOCG3J5Ej8Wx9pE/XGzN4lHUR8Q6wbny68/LDtuAqKWp6pYuNqYVQCNidR8UqOQtffC2nwdW0oGlnIUHUAaRtq1CLg8iCB6YCKpT1KLkkAGIgAMJn0jnzx7LUxqBkMA3jUGLWgyfPGzaqrAa6ROrxamW4U2vJLSBsRtjZnBkNTXUrlW2hiWciR0Fh4fwjABVKBIL2FrefL8/yOCMppAAZpDGLH4SOoIiDaYm3zEFSkWbwVQLkhBPw+IxqixAsCd55bY1VKZQs2slwzCCN+uxna/XyjASglQREEb3E3BEgTHMdcGjONUkgHVTAaRuBq2EDaYPW+Fj1VsQI2hYBLXEC0cvryw6ymaprl6jhP4yiGIY3BAIEbC8k8xz2jAWfgfFRVITk43/xdPSOeNO0FatSan3YJWYKjc3HPFZ4cArZd6YJLQD5iwNvK+3TF+eiMxTgmHW/rgJVSfXYjETVUFQUiyktMKTf2B+Ln6YD4Zl6gr1NVQnYhJOkTFwOUkXxNUZjmVU6TTK6jIkhhbwncH88BHxDgWqXT4oNwJM7X6+u/rYYqPEMo6KWqL4ZKh+p84mY6EAjHTjSI2Mj9/MfXEGd4PTqTK3bcRIMbSvP/ADbidxvgOVKWXczzBsRBvfoROxxKlQHU0AQB4SQPSAbkk88WHiXBHpPNPYeIqRJMRdRpIcwT4TB33gnFXzIYqdYNvhAWxi/tYj8o6AUJSAwllv8AEPxbwJvYxIsfbENCuYEhhqVpibmeYm4Cze3649Uyj2d7EKAodfCV5CR8rxGNU4hpTulHds+kuxNjp5QoiN/WbzgCasppLN5EEyDBBQkEQJjby5QcBZh9Qmn8VpFiIsSCOUN+p9Na2aViEjSTYw1iZkEk2C+X1wGuVqEam8OrUQeRJ6nqQfl54BhnqihoVQVUbxJadIYBZJHKB89sBcTroNcqFGyrewPiDfv+mNHVijuyyinQIIgnpLXFrgRfE2ao0S/ickldVTkBN4BYzImIiZvgFqUwQNOqS2kdJWCT1Jnl6YiYwYbcWImBvv8AX64mz1KoCCgXUDAQHxAnnpInp88BrTIJWoD3lidQMrFiIPt8sBvwjh7DwoBUapF+7JYddBPO+9vlhyOztapNNzSAUwPAWeJ//GhLD/WAJ588dLynZQldL1Dp5ovgU+UC5/1FsWDJZBKS6VRQPIADAc6yHYEPDlSTN2qb/wD66b3t1f2xaMt2XpKpDTUnkYC/7EAT3MnFp7zpiOo/UfLfALMvk1prCKF9AAPfGalQqNwo2ncz5Tt7D3xJVEneB8yca+3l++QwGiU5uJYnmT+pvjfuP5m9AN8T69IEnfaLsce0E72HTn7nl9fbACVKsGFmfK5+ZxuaRjxHSNyJ5dSx/fngbOcXo0JUAlghfQl3cLvpDRPqfPHPO1fbWq5VCj0kDAvSJ0moBuveCZB22MH5YC08R7UoG7rLvS8fhFQOQVYDUwAKd0ZGxZwDOOf8U4p948T1ah30q5LMCTNiFAUHksGIGwvj3G87QOYVkC1AyKT4yZYiTqAjxA2iSI+WBM/UZopUqcKfHAkXuDuec+vLywAGYqHxjUWhoBIiYJvHKcR0mkxO4i+3L5Xw14Hws19UnYi2xm++Cu0HBO401S0ksBGw28uYjACr3YfTBOlRKmZmZJJiIiBFueC6+dGljOmQoKxI/FpWRbUYJ5RHOJC9GDoRsxWR4v5TYRF9o+Q64g4ehZhIZgGBYLfbr7TgLnwTigprUMg1EXSFJTSo3jUxBNxcCbCBvhRlnY1y8EETqgzEXOxsDtMxBxpk5opXUoXWpZgRAABJ9vbywt4xngSNEAEX09ek+VtsBYPutOmyFkMVKhHiBBjS0MoI8QifQxvAwq47xpqriqgK3GliAGMC07z0HlgfL5kle9EyQUc7km9xO3hjY4Or5LvyEphh3crtsJMD5yf1wCpAwXUpvpJPpIX9Z9sEJxCaShhdZUkx8Jgx1J8+mLHlez00DClWKaTf3v1ucKOI8EqUwFYBVUyTc/EFt53t74AXNNTrEd0mmDcjYg3IC+V+fMDDSmoNRFIJlijixOkkSVFgANUiRB9se0ZZKYFNahLDQW1q3iMGR/K0A8uXODI+Vy4ar4GmFUXNmtGlbj/xiOuAu1XhlKkcsU1iKtRCGCyVKllI0WiRMG+HWVOhgw5bjqOYxVuO8QQDKzdBUlgDB0xE9Ykjn5YtdB1cSpBB5i4PywB2byamKqC55/1/I4hSiWqBwT/KR+/n54P4fUA8B2bbyPT9+XXG1bLFWt7+eA3pgbH5dDiYC1xP7tiCi1pjULeseX9MFptIuOX9MBDWyqVVggEHrvir8b7OAXAYreSu8kaZYSBUEQb+K1idsW0KPn+4xKlOfXzwHGOMcBaklNadZqobX4lQx4QPDvvMiDEes4GpVG192iqqkmKdViQSOSGJFwbzG2Ou5vgqkk05RousSrf5lNmHyI5Eb4oXaDs1VSqj0gNazppPsTG1NzYxuKbQd41XwCCsi6tAXuqpHwOZDehPhPv6YUVc6xbu2ASbEKLk8t5CwegmJ64fUuIiqtSjVpgutyHFw1gVABBmZI2PnjWhXTLnUp3E6qkFwhtoDcgGBvubXjALBllUt32l1DCyVIDHkFbRIkRy5HrZdr7sVC1FSxnSKkl6Ynl/i8zf64smW7TLRqltJ06VQgHxrpO6yCAYgAxyGK5xfMNmK7VAy052LG8dWZVu3KYwAmVqF6ahnAA1AWMqJkm28n32wy4c6LVbWgqNEElgByuJF564IHBqK0kNVDHOrSaVN7TuDAkmCv4RfEFTswXaaOZSoDNyCpEciu9ueA7urYwSTjVV/ZxIgnngMe+MNa5MYlYgCSQBzOBa+ZYrNKP8zTB9ALsfpgBqtULJJjzPP99MYo66niUaQfxEXPov9flgbN1qWXKHMP4nOlC2xa1lAEDcf3OF/GO22WpKwR++qAEBaPigixvEW3va2AdZuvTyyGrUaF5u0/Ux+WKLx7t2zMaWXK0St+9q/CdNwFWDGsbMf+3fFIy3F6tVamt61TWgDOWJ/FMzsLbDax5Wwnz2WdApYyriVbqAY9bf+sAx4jnyXWoz1W1DUrVGBJBnoZENNp5DENTOq1KoHaWlCkk2Mtqi8bEb9bYW1s2zAKSYEQJtYQLbC2GPC8xoZagCHdYtIsPFG/PfnEYADLXceZ5Ye0mKzqUMORM2vdrb3+WJ+G9mGqOrFSKWoGTAJSDtc3BjlecM+0XA1SkHpudK+DTqmdR32jcf2wDLszlvu+W1FQCRJaBcEnTLe4+ZwLnq65nKK1XWjIf5B4jcEryJEX5Xtyw67Q93lcppX4iFpreSY53O8CZHPkMUrPUC1JnNyDTXVz8XeEifMgYBhkcilN8kyksahOoW5NuOdwdieWLN2f4YKQqhwhd6rPEfCjfDJiOthh1w/gVKnTVdN1AHwyJi5k33nYYR9m889WqgYkSxkEEE6ZgRaByj1wCDtF2oQVVWgzDu9WorpCs1og7kA78j0xXK2ZFVQttQ+GBBHIg2vq3PniDir95XqsPxVGIgeZiBi9ZH7P6i5kd5TdKKgMKkqQTCnT1FyQZ6YCqZSt3aLSrIwVz3iNsPGFGqPxbbzaTbF37H1KRq1FBOsqpAaL3hj6zy6HCL7SeHrQOVVJ0hXj2K4DyFGuUr1Ffu0WjqYqPD/EAKJ5SGt0jAdNyBWqmtQwFxDAAyDGE/bHKqtF20n8MxY/EoxTcnmy2QWgkozVWcuGJJ0xpESNF4G/4QedrX2qztN8shfUBWAvzEQSek22wFODsaj94hbTICt4TttFmJ5e+CMiiU6iFdV4sSusHdxFrDkImOfLENXJOSkAh2A7sjUWqKfCrdIBgW2k9MRjKVFdqXdlqqNNRo1ET5nwhYuSRf2wF1/wCJ5bWFqUwe8RGWq+oH+INQ0kkmb3M+uLRRpCFZfhIBEGxnHK+OZh1rF2E09Ip0rQsIFDBbRY9LY67k8uoTQAITYDkOntgN0Tl8vI/32/8AWGOVbvUIMyOf5YCplGnS6sQYYBgSp6GNj5YIotoYOPcdf3+YOAizClG1jb8X/wAo/PBVOsFj+U7noT1/rgutSBGoXBvhflAVOk/CTF+R/l/p7YBmiA++JVoj1xigsAC1umJJwGwxBm8orqVZQwNiCLHE2PTgKPx/sfruC7ACBDfxU6QWtUHLS5B6PyxzzOKlGkadbvl0uRD5dQ220NUhlkzz2Hv3zAHEeFU6wioiuOjKCPqMBxatk8u5RIbvPESNYViDeTNNwPQG042o0KS000rWdGFgppuyg73GjabggxjoFX7P6HePUD1UZgQIIKrIAtaeXXCV/s/r0RSFCurBGJbUNJIY3H4htbAVPIcNHfNTyuZqJWO6PSENMm4DMrfLC6s/duQ1OiKiyptCxM2V7A87ROHeY7OZmjXeuaVZHklKqkMoABE+H4eRgztiyZXNU8+qd+qtWVfEE0gsJjWC8WmxXkTgLjIAk9N/74WNxfWdNBdf+KfAPPVF/wDTPtiFcrr/AOoTWYH4R4aS+ovJ9dR8hhs2XRF11mAUbA2X/bzPrOABy2UL+Ooe8vIJtSXzCz4j/iJPqMV/tP2sNNjRyo1VWBXvmgKhtcSCGXkSBEkb4qPaj7Qq1Z6yU6lOnRSpFPRqHeLNyz3vAsAPxHeMU2vxB6i913li83NuUcgLGOWA6Rna1fO+GpWylRssiVCFR1ZWkanDiemoxG0Riot2g+7ZhquXcCGCk04VaqEkltIHoZN9seyGeoDh9Q6alKuWKmsGPiIuqFZgKVtbmPnTXJ2nAWjjNYKXem2pKjioYERqkwF2iSb7bDA2arU6lEsTU1r4UBVQukHmQ06rnYYX0cwzAoReNIJMAbRJNoxNQ4fUeotKylgYLN4SANUyJ3H54AKhSLuFUSSbD9L4fdkl/wCYWVJVidPmUuY6+GcbcD4YVzLWDogZWbSSikoCG5E+KRHUYtPDOzDvQy1XL1F0rUZ0qCL3IZd55Xk9RgLGQzQNI0+ZH5RggcKpMul0BBvHK3PfkcE5PKFR4lM9bR+eDQttpPrgK72kytNqXdldRkEBWGoEbbgxisGi7ZepTFJy7ii6wJgrMyIEbta8Wx0illr85xNRyajbnzOAhy2a1afCZMWm4J/cY5XwXLq3EVpVXqMyV2CMjAA6C7GbTcgbcp8sdeNLSL7kQI5Dmf0+eObZDgfecWq6W0rScVDa51ASB0mTfzwBeb7J1HzZr06ad0aiuFBAuoA2j4SRNuuLNl+1tCsVo0qprVNJBGhluABqJIgw3TqcOaWXC9YHnjmuU7NZrJZlalF0b+IU2J8LQbiLSLb++AsXbLhveiiTQ7wo3TlaRYzBO/pgCjw56fD8wlRPiooDcz/DQKDtbaYw97dZmnTyr97UdAw0LoHiLHkAbXg78pwj7F8So5ij92UOzpTOrvIMrMSLwQJAiLW9cBU+B5Oq1NgqKCoeNUrJVW36sSbAdBh1mck2ZyWXUVKasCwUMSNbAkBVkRtNzGMdqcgmXUIAWOkuSYDEqVgsV3JufY49w3i1IJC5dYZAxBYsLi4M2k3Jgc45DAV7N5nRUSkhqOwhT4jJaTAAG1zsJnywyzVJ8m9OpmaDq7Aka2BDEaReJAgGCvO04R5uoi11qUEIIqBlpqSdJmNK89xIHni9ca4Xms3R0tXU010slICW1RB1ExBvuCRvgKtneKVO7IZWdGRSksxWjPwlYsJHIzzwVwHjrxRp0qdUmnU7yq1N4NRRJ0GB0tcmffB3Hvu6UqXD8vOtiFdmZxqqiLkfCZYwBsJ5ROKnltS+CdB5kyNLD058vbAdY4JnqDU0qogSpUreJgzanaoxPigQw0zYzEDbFqpP9f3+/fHOewVI953eqadMF1EypYHSGHscdDMEYA7KV9J0NscezOWUTPwmzeXQ+x58t8CmCJ6fl/b97YZZSprWDuN/PAQZXMkMab/GBIP8w6+o2I9+Ywcpwtr5OYWYYXpt0I5ew5cx6TifIZrXII0uph16Hy6g7g8wcAdGPTjy4zgPTj2PYxOAycaNTHpiQ4xOAhNHCni/ZzL5iDWpKxGx2N97gg+2HotiGo4mJE9MBSu0/ahMplqjUAj1FXwlvgB2At8XoPnjl3azMV8+KVZmNqUsUR2pgliPCACVsDO+3ng3t+ScqNINqgkDzBAt5kjCGlkK1LK06lRnpLrOimWKuGkk+Gx0tHO0j5hV6mYBUKFAAM2LXMRJkn6RiJHi+HHHcqGivSk62IZYkhrtNhBBE/I4TRaf2L88A07P52mlWa+pqVyyLu1jA8pMCek4G4jUU1GK92ASWimCFXUZ0AED4drCLbnGnDMt3jhJ0yDB0k7CYgYPyPBKj1XpaRqVTcmAZ+FtjbnbAEcP4c7BlK+OFK0zbXq56tgABNzewEmcOKVEPWV6DUlUnSkAMw0oAxhxogmSTqIE2JtLHinDGXLd4zL3iUwGYXIiBuRMem2KOnFIVR3all1gsZhw42deZU3BtteYGAtnbGu86BVp93UAdAi3gH8TTG4O04O+y3iFQ1Tk3Yd2f4yowm4BBAP4bGSDax5m9Vq8eFbL06D0UD0o0VUsYvKsOh8ouBbD/wCznhjVs5TrliFphjb8TKANPlZwT1vgOwHKk7D5YUdqs0KFGA/d1ntTFyzQQTpUAk+Gbm174dqB0xxf7VS44g0yF0IaZkwV0wY6eLUIH64DpHYzjD5mk3eKVqU20mT4iCLEqAIuDygx64stOjJ5+e+Pnrsdxh8tm6LoSAXVXUGzKx0kEc7EkecY+haldaasztpVQSxOwA3OAE4hmFUqrsFaoYRS0Ex0BN4tbfAOT4DGYqV/EGeAw1WttaPLHO+1XbGjmK1KolMnumDeIxq0kEQVMg/OMdH7VcZfK5KpWWZ0gLt4WeAD7Ez7YBr3ZFybev8AbHMe1fEalPMVVHeATAMGCYAHi/fTB/2VcdVctmBWqx3bCoS/JWETq3JLDbfbrhVn+1qVcoxqDXXqVBvYBFg7CIJMCd98BYvtBpB+FCodTECiwO9zpEk+YY4rP2UcNqfeXqkFUWibkRq1sAsTuPC1x0xZs7V7/gLdFoTHTummPYLhX9korD7yWnSBTQFiLFdTaQDcDS4PS+Az9pPDqjVqbKGKMgps5jQktCqbSCSfefXFc4xSbJ/wlhjcMZNisDoOUH/UcOe13F3c18vAZZMmJghpX0MxiqAsaHe1XbW9RgFbbSFUggbiWJE7WGAWjNuKxdYDT1gbQf8A3iyZitNOkKDHSirMnnAJt0H6YR8RypSXqJpDmUvuOZ3/AEw2zSGtRoLQlEC/xZXwqYEnUBqbYsfUdcAPTzK1hUdtPeuS5LA8yZJa5WBsBHnMxiz9sewrZbKUa62IVFrKTPjbmD/mMQR088LuGutJ6CIutQ2vvNKMWjTKQGFgRtP4j79DrdoEz2SzVF9QqrBKGmwZYcFCbRBixnr0wCT7NchUpFu8QjUukTEG82IJ5gDF2Ro30+5P/wAcKeHAk3BHrFvkTzw5KaoYfiv5TzHzn5jASq8RafIcxzGNkr6GBCkjcGRcHAxSL9OQ/vgqg02jzX13InzF8A2q0w6253BHI8jhZnaTWq0x/FSzKPxrvH6qetuZwTw3Mg+H3En6YmztMjxqJI3A5jmPXmPO3PAa5LNrUUOpkESP3yPIjBE/LFdrv3D96t6NQgtH4GO1Qf4W2YcjB64e0mJExbASNjxwDX4rSUldUsPwrdv9o8X0OFfH+0hy1Bq5otpWBcgE6iAIm+55qMBYJ/f75Ygzefp0xqZgABMkwI9TuPMThH2Uz7Z7LrmH1IGZgEB5KYnVuJg/DGPdudNHh2Y0gLqULPM6mC3O53wB3B+OjOBzlypVG0lyG3iYUWmx3kemOYfalmav3nuhUfu0VbAwNUSxhY5MMWr7PeIUcrw0VarBddR3jmYOmw/045Z2l7TLmM1VrIrAMfCG6bcj0AwFnz/FTQpVKiDxBLSJ0/4/UC4xQamgtGaq1NRuCZIAYTqK7kNyg4u71FCMgp94GBDC4Lg20jfSDtPxHy2xz3jCvpFQ0HSm8rTLyVABkKGKiSL3PngHGYzuXXKhcqblglUMfGYBbWoOwBEctwL74Q5TNwxDhSAGAlQdwfI+u2AKhWfDMW+KJ2vt54L4TSNSvSRVkswUCQPK5awgXJOAIyVEBaVQNT1FKgOvVCkEgfDJLEG3KcNuzldWqOz1mRu4JDKA0EEbyrSLzy54g7Z5ciotQ1VqF1FgGEACFK6lCshUCGSVthOvEHBpmmFRlXTKfjHVutxgOj8TzBfLOlNDVqkBYUHxSBqIUjciSByHnjmeep6ajLAEGCBMA8xfobe2LGcvWzGQzNViCaVVGfaSpEfITOEGQyD1Z0gQLEk2GAd8JylGplkSNNd3aH1mI5B1mAPOByveMWvsBSNCpXPjFPw920CGgMH5SYMRBGKGmV7moneFQJIYTO0ztvvyxdey9SuUK0mpaHV+5DtDBvEVN7aPJyPLzDoNLM6jAnznl9cUH7VEDOjsKihE0UzAKs0lmnmAZAB6qbYtXZwVKaFcwdeYE1Bqp6D3dgCRtvP64q3G83qpN3tMF0ZVZqgnvoJkIP5djMbBduYVLsbUC5/Kkx/1kF/Mx+uOjcT4+ctxRlzVRvuzU/8ApkagQRCyoFr6r/O2ObVOHsXVqQCioHdAGiO7+JQTztIE8xgfhztUzFHVrqTUQEXZmGoWE7mLAYBlneJDMV6TdyqNrghfxlqhKgjYaVIQAclGOxfaASchmgRI0T76lg+1jjk6kVMy2aUFf+eSFO662doMbEFQN+Rx03tdxENl8xlgS1epSJVAPffblgOcZHJUxROvL1GplNT1k+KYMKoYaQQZEHcCed0VNSW0hSrEgBTM3sN+Z+WCOz2f0VhqYikwIq3iVII5A3E7wSOmLi2VyVdqL5SozHLkM4YPqc6gQE703iJIEWMgE2wFi4ear5L7qlIBmovSBeysQCtSGWTIvuIPInGOzHDq2Vo1FdgWJFQwDaEVSvnGjfniqZTtJVy2ap02fUBUBQMoXw1i3eEqD4GBawjrIExi2dpe05o10y9Km9Riys5C6gqE3Fr6oHsDgFPabJtSqVKLMQKump4TZydJWpqMAmbMI2WxvgOpnk0nLFFbVvrW8uB4fIDw+5wvrcTz+YFKnUy9fu6SERTp1ganhhJkFZB03AFgd5w84bwWvl6g+70q9QVEEtUABuQdIVvhbcTY/PAI+K5Bs0v8Km/8OQAykTJAFzuBB5+sYO7E5Bu/7mpqyxQgudyEIJgG92kCdoj0NhPB+LNDCiEbvCTqamLHVf4jt4cb8M7PtRZqmczFBe9Ymov3hQVAB0qLXknYEBQPkFS+0Co2VzRy1Fh3IitTgeICqLqTzEryE7TOGvYfPNVmm7EGNQHWLGetj7Yz2r4bw/MZgVfv6rFMIVRTVPhmCNBt7zifgPDcpTIrUlzeZiQraVReamzlD1FycBbsrWVRttbxCf7eeGSHUCJ/xD8jHlsfbCAZupI0ZWms86lb/wAQjj64My4zLb1qdMbRSpN+bOV/7MA3UEbgweth8ziTu4XUWRF/mZ1At5zhTV4MQSHr135yHFORv/8AZVOXXFS7L5BHzeZLAOFRChfxkamfYtJ/DGAvL8YywJYVxUP8tBWqeL1QGL4KpcXzFUfwcu0baqjKg/Nm+dPAuVP4TYNbyBGx/fU4L4ZmSlQKxjV4b9eXy2wCvtNxLO5ajrX7ukmIRGeGJ5sxUXuZ0bjCnsfxB80oOdLO7hmSTCMqsVZdCwuoETcHcYZ/anVC5RQedUfRWOE/CaDnI5WpTv3bCpJIUXciopYkAAqTueWAvuXVFGlFCjooA+gxR/tgzmjJKh/HXUewVj+gwdxXtxlMsL1O8YckiP8AcYHynHI+2nbmpxAqrKlOkjFkUXMm0k87cowHX+x/EKOV4Zle9cKTT1xux1ktZRc74of2kfaIuYU5ain8OQzOTckbCAYHI455nuMVGUIGIUKFsdwBHuPXCstgGvEOKs6LTkhVEFRsbzP9uuA2cmSbCdvQYhfeRtOD6GWL0RpBLF22HIBf1OA6VwjtPkqyl14fVGkwSK6777MwnCviHE+FIhy70c/RRiHKawykgsQRFSLFifl0GFXZ1YopHNZ35y1/lHywH2myQMaR4yrMSzE2SCYGwOAbZDhnBsw2il9+1QWgadhzvPljZOz/AAjUVFXiGtZJARSV02JMUzAB3O2KlwTP9wK7Aw5QIpHRj4uXlgvsXXcZl9LlWNGrcG/hXX9dOAv/ABReFIaAzL5pTTQd13lBhIIHjMUwGPhEcrbYW5//AILVUr96ddUeL7sdVjybuiR0tg377lqtCm1ehTYsrVatQpLxNlDb3NvIL5zjnNHId5QVgwBWZBBuJ3kYC9/d+CtSaimfqorAT/y1S0GdRJXmYHuMDUuC8FUR/wAVqkTMfd39DsokEcsVPg3DC7wKwphhpJIJkHdYAvPngur2Orim7l6IWmpb4nlgom0Jz84wHQTW4RTy60zmqjU3Bkvlan8SfjKuaUiZA8JtaIxr2a4rwrJVBUp5x2/h92A2XeItcTTmbfmMc1zHGC9LTVqPVKsCi7BQE0yDEi0CBYwLYg4kpVgpiVESLgydR5DaY9sB1DNNkcy9XMLms6wgd53VA6QFAAk9yTsoJJPrgWrw7hlYWbPE0goYpTVYt+KUAlhG/QYD7F8QC5R2FSnl2ANFXo5Ze8YwG1VHJuY1RHrcwMOOyPCMq1JsxmUKUqgRkp02afANDMzDxEsysxE+skxgFhPCWXutGdcrsZpArJkxJAvGJaNLIZSM4Mrnx3bCKhq0jBa2wqzeY254rfbXIUsvmO8yznu6knu2maZBiJNmEzBubXwuzHF1fJ90xJqGoOVgAQf09ZwFsr9rOGEkjJ1iWdXP8TRLp8LQjRN8GV/tJyxLM2R1EiCWzDLbaIC+d8UXsdTU52gHUMpfQQTAOoEcvWfbBGU7XGiEWjRpaE3NSmpd5J+IxzEA+nLAXPs52qynfxS4dk8u2g1O8diQAEL76bHTP5Yi/wDrbSJocPyaqXZQ9OlElYvMgwZBuBii5nPhagZqNOozU6bQ+rSJRT8IYYuT8Iyj/dF1UlqZhNWmnTdBJuL3MEGINhE4D2Z+0LOoupaCKhMBwj6fnqInDB+1eZIdn4hRpKqghe6V6lQtsqJB9yTbfFY47mdGVqUzEmtpEctIQxG39sVEDUQBzMDAX/Jdrcw7BqmZdaX3hKbHQoOlg5uEAIJ0xY2nBVLianNu1XOZoZSSFVmqKTqBCXWpsD4twSBteBUKaOMvUQiKn3miu/4gtXmPPnibtlnEVqeWotqp0UGpyDNSofja9wBsByHrgN6lcOzJUq94RKz3juCQDdZ5E3Gxwu4Xn1psy1V10alnAjUL+F0J+F136NcGxxvwDLh6iaTdjBnkMMctwSrQrS1lGzCCG2kQCCARPtgGPZrhPdVTqHeU6mhadVTCutQxqAmZiZWCVKkHbHQOyiRlaQ1avjJ2IMu9/fe2K12RSatOlpHdiqaoAtpYXteRJjY3gdBFw7M8Kc5LLOD4DSVwSdtQmLXO5wG6DcdMMMqpI2G9sIs/2myGXcipX8X8q0nY/VQv1wozP2qZVBFHL1qh6uy0xb01HAdFqLKg28Nj6G4/X6Yp/YigWqZogEwKK2HQVGP/APWKdnPtazTHTSpUaKtY2Z2v5sY/7cVatxqoqd3SZ6a37wI5C1DyZlG7RaecDAd44hnqNH/rVaVLydwD/tnV9MVrjP2kZJB4O8rOIui6VJGx1Pccvw44sz4HepgL52n+0Wtn9KNTp0qatqABJPS7G2x6DFfzvHKhAVqjMEGlRJgAWAEzHtGEajxKPMY1qPJOAlrVyxxATjXGQIN8BjGaakkACSeQ543qiDHvPWcHdn6U1NVgEEk9Bz+kj3wEORympK7kGKSf9zsEUfUn/Tixdnc593yxqmJapoTzAUF/roGF/ECEyVMKCPvNVqzDypyqj/cWOBqBdwtKfDTBIHTWZP6YD//Z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14" descr="data:image/jpeg;base64,/9j/4AAQSkZJRgABAQAAAQABAAD/2wCEAAkGBxQTEhUUExQWFhUXGB0YGBgYFx4eHRseGx8cHhwcIB0dHiggHR8lHB8eITEhJSkrLi4uHSAzODMsNygtLisBCgoKBQUFDgUFDisZExkrKysrKysrKysrKysrKysrKysrKysrKysrKysrKysrKysrKysrKysrKysrKysrKysrK//AABEIAJ8BPgMBIgACEQEDEQH/xAAcAAACAgMBAQAAAAAAAAAAAAAEBQMGAQIHAAj/xABCEAACAQIEAwYDBgQEBgEFAAABAhEDIQAEEjEFQVEGEyJhcYEykaEHFEKxwfAjUtHhYnKCkhUkM6LC8dIWQ1OTsv/EABQBAQAAAAAAAAAAAAAAAAAAAAD/xAAUEQEAAAAAAAAAAAAAAAAAAAAA/9oADAMBAAIRAxEAPwDimM48Bgnh+UNWqlMMq6mC6mYBRPMk7Ab4BlTQVaQRrMvwnp5ehwnr0WQ6WEH97dRhuKJpuyEglWIlSCDBiQRuDvOCzDiGAYdDywFZx7FsPZamyaw+nxadOoE7TOk308pnfEC9mU51GjyUD9TgK2Bjo/2ecPWhrqVVBqOpWCAdKnl6nn6YCocFp0CNOliQDq1aiJG08iOYw5yCTYECx3MbCdz+zgIeKZUE2+uIczwekaKabVAWJa1wYttNo5k4eZPJd7qggaRJkgCCQu5PUjEFSlBi1j64DTgOXDq1JzpXSTHUx4T6ThXkezweqQ0AAE+RgWHubYsFDKy2kMJkw0wPUExb1xtRW5mARveJEgSBud7jcemAH43lfvA1AANTpgdJjl5m8/PANDh4GXaRdmGkybaBewMX1cx1w3A6Y2akVLKRcWM8iDf3tEjzwCGvwQrSYMCKoqQQeQg29Zvj2W4H4qVx4h4ifwm/6R/bDwsYjkfrjFI8revMemAHy+VeFtcyI9BJ/flgkloAIMEA7bg7YIpK28Gw/f54l0s4iP2NhfAZo0UIUMoYLJAIkSRHzwgzv2aUqlNFoMUq8ywlY8Ri0HmBJkiB72KlI3wyoZiBgOBcW4PXyzaK9JqZ5TsfQixwBjtHbamtdAGAJEwYuJxyrN5LRqBWSY0tMaY3tHikfKMAswTkchUrNppIztEkKNh1PTG+TyDVGCgXOOjdnMm9GjoAsZJsb+vXAVih2IqQTUYKQLqD/iUQDBBlSTy2w/yvAMupzQCkrVAVJYgqLEjwwDcTcEWHTDfvJGIwLbXnfy6R688B7O01fL0qBEpS+Hy/pjCVGFMoAdIEnyBgA/UYOot4YgXkH3ifyxtUeRcGSAp6aRGkRHL16dMAkXINrpjTBqQV5SCSJ+mN6eSepVFI28Wkkmw6nnht3lwf5bDyxA7XnngKsnBGesEaF8UFt4HMjacR8Z4KKdd1S6ajpN9uW5J+uLMwvPXGpymsjAbcF4XRXJ1lcE1KkQdREQZ2Bg3vcHFWqcNOqDti2VMq6rvbphS6XuL4BtwzNrRylSiogVAdXnaDPtbHM+I5IK5jbli51gYgYSZzLzywCPK5cTfF04LnhRXw2xXUowcEq3zwEPHXV2mDc4QlMO8xTOF1SiScACBgrL0ZPQTueXrjFOgTsCT6cvPBFCnBGxkm0xEc5wE1Nb9cMKCz72wJSgAR5b/vrhimkctx1/pgGtNhoPWMQ0wfTGlJRqAWW/MTiVE3EHe9vcHrcYCVTg/JuBgbLUmMxy5nc/v9MTtTg2Iv9OV8ATl80yhgGIDDxCd4MiffGytfEFOlNpHW3T3xJTpesHngJkeDifSD1/vGI6KLMROGfCxSkl5gAmBvgAKbGwO/I9f7+WNwP3GHOcr0W+BIGxkkmZ5HAOZrqDCggTZuvt1wAipzNtv1xKlMR153/tg5qQYDSTeN4J62gXOCU4O9phQQYm55bjbAA0kSQIE+rf18sb8yVkTbnuLH8hhsnCwovU2/wjET0FDldQ23PW0frgFwctBxkv5xgrSoIWRub25Xg9MYpUlMAmSZI8Ii/LyMRgEHETqnFYzuRBOOj1uHqen+0YX1uBqecH/KP64Cl8GyQSqrG2/TocWHKVRB2sLXGDqfZ9f5x/sHy3wRS7OiLMh9U/ocAiQzOJqafPDw9nnEwEb0N+fX+uAMxT7seJIvB3BHT289sAO4vbHgbYkosrQLCeZJjnyj92xoCp6DAer1S0TFgFt0FhiEubX228ueChQBuCI9eu2/9MD1qYBMENeLc/n/AEwGoqE6pJ8W/mZn874ymbCpUSJLaYNrFTO8TtIgEcsRPt+eIqluV4nbAH1eIFqIUxaTMXv1PP3wqFeEYCPEIMgG0g2JHhuNxjUk8vpgdjH7+WA1W5HMdMDcWYF2IVUBM6VmB5CSTHrggGCDgTMtqJOAERBIJEgbiYnynlI5404lURqjNTQU0JkJqLafIE3IxLWmMBuu/PARhzsb4O4r927qj3IfvQCKwceEmZBW5tyiBsMLqYuMSVwMB7K5PTUCd4SSPHAFpBIEGfO+Jc3kafhKE3kTb22A/ZxLT4dTkMtRidI1A+LxXkGwhYEyevliWlk9gD4pJDM0AkqJEA2ggD35RgIUpKFaAW0ix5HYnB6OwAKqAIU+GOQvP76Yk4cyJK6Syura2YCPMr0ZfW9uWPNWGhWqEaiYMdItcC2oE7YDanxB+9LCADY2mI6kRPM4PBaLEeGCdKjp1JImMB1c7KlrAhRo0zMcyWBJBvMec8ryhioBO0mORBJHhCzcBp38j5AJsupa+rne3Ii0mYIETbzxIySTF1JsRvJvHltEeWBWrKJChtKiCZuLjV5at/PBK55dDCCVJKqbgDV5gctJgX3NsBOG5RHqPz8v7Y2QxBEXAY3n1EYDrVrnSvgC6Qx9uR/xTf02xNQybkwsGfFNpUTFwTa+ALotAkmdrdepE8hbfHlrAjab9PLlfBXDeB1KklltyJ/9x9T6YeUez9MQGgkcgJ9psPeOQwCPJ65JgH1FuY3254PpcKdrNvuZ8/X++LDQoKnwqB05kfPGQ3iv0/XAaZHLpS58on+UdL8vP59cEVqtxNhB+pGFvEM+qLIEkgkbbDexN8JanaFaY8K6jEQx2IMAgD4l/L6YB3nK4S7EAeZ39Ov98Ic1xIM9pAkGedo3+U4TZvibO+p2M7R08o5YyFIZRU8JaJ3sLXHUxywB9bNMwZpPQmx8uQtOMrnWViUMTYG37jCh6oBIBMWvMbbn5kfPEWYzK+KAD5kGYnoDEnAPDxVxctInYfvniE8acz4voOuEj50KeUjyuIiPI2xhau8EewvsLQYtc38sBbuFcQZ5BgkRt6YaUqtgbwel8UrJ5kKQw3nYGAZBnfnBA6Xvh1V4u9I0QlOxJQzuSGj5/wBcBbcoTY4zxLJCou1/0O4/XyIBxqH0jUNjv5HGamaYfDgKbmMsUchlJF4EwYHO/LA6iAdQj0P79d8W6qoe7bgyOf574r2c4UVmCdO8C5JO0bAx0Jm/PACFx6Tt18/0xgKbdT0ixgcpwK5bUArG3nYA2JxgOBMzq+YYzy57RE4Aiqb2+vPzucRVydN/mD1HT5fTEdbM2MAjre8zBO3PaPXGrMxvpsRa1jsSZvB5+2A9mU9zM9Pn0wMtNSFJb1/SPPBmjUBMDVuT+LrHlaBywMxkwVKqLQbAxf0mRe/PADCg0+Hbf8t/niHMJaSIBsDg2vRanE2BEyJi5iJ9/wAsaKjaV5g3AZeXmRcC9jgFLuCecWxF931GFIsJM/u++HFVxIVliZspmfYxNhynC7P0KcjSSNUm89SNiMAs0iBAM7W/e+MDL6ybx6mME5iibaY5exbcTiGq9pCtuRJ5RywEdSaZkMYgQQZmAJuOUnY9cSUi5nwerDeCbxPyjGlWkwapTYsjoCgpadTSImSPhgDcT9cYytZNDAoz1PwtqgBiREifFFyOpMYBlQqhRLEkjUQAIk8pv+EibRuL8sb5XO6TMO0AljYx1kXG/M+WBKWoaQBDAjSykX5xtIsfmMb0MgzvElnaJCqzP4t7RO15Nj74DQZmW8RhTvpF9/lM+2DFos6lVPhU6vE0X2JjnH64P4bwka2VRM7AEVGjoyjwqT0Ljpi25Pss7aWdUUXJLAFzPOFgD0OoYCmZahUcwCXaSSFEx5n5c7YsWW7P16kaXlYBspImBfcJb/Ni7ZHg9KkPh2My/XqFHhHsMMWrAW+X9sBXeH9kVQDWZMQTJM/+PtBw3o8NROhPzj52EemCWzB3gn6D5f2OJNNr3J6YCEUwNp9bRjQso3M+2N6kGAJJHLl8v64WcSzSZfS1c6Q0gHSxFhqIsJNhztgDGcnYSOf9zipcV7QMjDQVeTCteCDcNp3tBW/mcC8e7XlhUFPV3BUID4Q2u2qIG3IqehvGKZQaTqZgF023IAHwjY8pEYB3V4sztd40jSpjkPwwLfvyxGkGBJllJsbSFJWD67jlJxjhFPvGqIArM1BmogMAVYXWL+EkAjxdR5YmyvCGYLWqOgRAQwLaW8JvFiDc785wAVIOCG3J5Ej8Wx9pE/XGzN4lHUR8Q6wbny68/LDtuAqKWp6pYuNqYVQCNidR8UqOQtffC2nwdW0oGlnIUHUAaRtq1CLg8iCB6YCKpT1KLkkAGIgAMJn0jnzx7LUxqBkMA3jUGLWgyfPGzaqrAa6ROrxamW4U2vJLSBsRtjZnBkNTXUrlW2hiWciR0Fh4fwjABVKBIL2FrefL8/yOCMppAAZpDGLH4SOoIiDaYm3zEFSkWbwVQLkhBPw+IxqixAsCd55bY1VKZQs2slwzCCN+uxna/XyjASglQREEb3E3BEgTHMdcGjONUkgHVTAaRuBq2EDaYPW+Fj1VsQI2hYBLXEC0cvryw6ymaprl6jhP4yiGIY3BAIEbC8k8xz2jAWfgfFRVITk43/xdPSOeNO0FatSan3YJWYKjc3HPFZ4cArZd6YJLQD5iwNvK+3TF+eiMxTgmHW/rgJVSfXYjETVUFQUiyktMKTf2B+Ln6YD4Zl6gr1NVQnYhJOkTFwOUkXxNUZjmVU6TTK6jIkhhbwncH88BHxDgWqXT4oNwJM7X6+u/rYYqPEMo6KWqL4ZKh+p84mY6EAjHTjSI2Mj9/MfXEGd4PTqTK3bcRIMbSvP/ADbidxvgOVKWXczzBsRBvfoROxxKlQHU0AQB4SQPSAbkk88WHiXBHpPNPYeIqRJMRdRpIcwT4TB33gnFXzIYqdYNvhAWxi/tYj8o6AUJSAwllv8AEPxbwJvYxIsfbENCuYEhhqVpibmeYm4Cze3649Uyj2d7EKAodfCV5CR8rxGNU4hpTulHds+kuxNjp5QoiN/WbzgCasppLN5EEyDBBQkEQJjby5QcBZh9Qmn8VpFiIsSCOUN+p9Na2aViEjSTYw1iZkEk2C+X1wGuVqEam8OrUQeRJ6nqQfl54BhnqihoVQVUbxJadIYBZJHKB89sBcTroNcqFGyrewPiDfv+mNHVijuyyinQIIgnpLXFrgRfE2ao0S/ickldVTkBN4BYzImIiZvgFqUwQNOqS2kdJWCT1Jnl6YiYwYbcWImBvv8AX64mz1KoCCgXUDAQHxAnnpInp88BrTIJWoD3lidQMrFiIPt8sBvwjh7DwoBUapF+7JYddBPO+9vlhyOztapNNzSAUwPAWeJ//GhLD/WAJ588dLynZQldL1Dp5ovgU+UC5/1FsWDJZBKS6VRQPIADAc6yHYEPDlSTN2qb/wD66b3t1f2xaMt2XpKpDTUnkYC/7EAT3MnFp7zpiOo/UfLfALMvk1prCKF9AAPfGalQqNwo2ncz5Tt7D3xJVEneB8yca+3l++QwGiU5uJYnmT+pvjfuP5m9AN8T69IEnfaLsce0E72HTn7nl9fbACVKsGFmfK5+ZxuaRjxHSNyJ5dSx/fngbOcXo0JUAlghfQl3cLvpDRPqfPHPO1fbWq5VCj0kDAvSJ0moBuveCZB22MH5YC08R7UoG7rLvS8fhFQOQVYDUwAKd0ZGxZwDOOf8U4p948T1ah30q5LMCTNiFAUHksGIGwvj3G87QOYVkC1AyKT4yZYiTqAjxA2iSI+WBM/UZopUqcKfHAkXuDuec+vLywAGYqHxjUWhoBIiYJvHKcR0mkxO4i+3L5Xw14Hws19UnYi2xm++Cu0HBO401S0ksBGw28uYjACr3YfTBOlRKmZmZJJiIiBFueC6+dGljOmQoKxI/FpWRbUYJ5RHOJC9GDoRsxWR4v5TYRF9o+Q64g4ehZhIZgGBYLfbr7TgLnwTigprUMg1EXSFJTSo3jUxBNxcCbCBvhRlnY1y8EETqgzEXOxsDtMxBxpk5opXUoXWpZgRAABJ9vbywt4xngSNEAEX09ek+VtsBYPutOmyFkMVKhHiBBjS0MoI8QifQxvAwq47xpqriqgK3GliAGMC07z0HlgfL5kle9EyQUc7km9xO3hjY4Or5LvyEphh3crtsJMD5yf1wCpAwXUpvpJPpIX9Z9sEJxCaShhdZUkx8Jgx1J8+mLHlez00DClWKaTf3v1ucKOI8EqUwFYBVUyTc/EFt53t74AXNNTrEd0mmDcjYg3IC+V+fMDDSmoNRFIJlijixOkkSVFgANUiRB9se0ZZKYFNahLDQW1q3iMGR/K0A8uXODI+Vy4ar4GmFUXNmtGlbj/xiOuAu1XhlKkcsU1iKtRCGCyVKllI0WiRMG+HWVOhgw5bjqOYxVuO8QQDKzdBUlgDB0xE9Ykjn5YtdB1cSpBB5i4PywB2byamKqC55/1/I4hSiWqBwT/KR+/n54P4fUA8B2bbyPT9+XXG1bLFWt7+eA3pgbH5dDiYC1xP7tiCi1pjULeseX9MFptIuOX9MBDWyqVVggEHrvir8b7OAXAYreSu8kaZYSBUEQb+K1idsW0KPn+4xKlOfXzwHGOMcBaklNadZqobX4lQx4QPDvvMiDEes4GpVG192iqqkmKdViQSOSGJFwbzG2Ou5vgqkk05RousSrf5lNmHyI5Eb4oXaDs1VSqj0gNazppPsTG1NzYxuKbQd41XwCCsi6tAXuqpHwOZDehPhPv6YUVc6xbu2ASbEKLk8t5CwegmJ64fUuIiqtSjVpgutyHFw1gVABBmZI2PnjWhXTLnUp3E6qkFwhtoDcgGBvubXjALBllUt32l1DCyVIDHkFbRIkRy5HrZdr7sVC1FSxnSKkl6Ynl/i8zf64smW7TLRqltJ06VQgHxrpO6yCAYgAxyGK5xfMNmK7VAy052LG8dWZVu3KYwAmVqF6ahnAA1AWMqJkm28n32wy4c6LVbWgqNEElgByuJF564IHBqK0kNVDHOrSaVN7TuDAkmCv4RfEFTswXaaOZSoDNyCpEciu9ueA7urYwSTjVV/ZxIgnngMe+MNa5MYlYgCSQBzOBa+ZYrNKP8zTB9ALsfpgBqtULJJjzPP99MYo66niUaQfxEXPov9flgbN1qWXKHMP4nOlC2xa1lAEDcf3OF/GO22WpKwR++qAEBaPigixvEW3va2AdZuvTyyGrUaF5u0/Ux+WKLx7t2zMaWXK0St+9q/CdNwFWDGsbMf+3fFIy3F6tVamt61TWgDOWJ/FMzsLbDax5Wwnz2WdApYyriVbqAY9bf+sAx4jnyXWoz1W1DUrVGBJBnoZENNp5DENTOq1KoHaWlCkk2Mtqi8bEb9bYW1s2zAKSYEQJtYQLbC2GPC8xoZagCHdYtIsPFG/PfnEYADLXceZ5Ye0mKzqUMORM2vdrb3+WJ+G9mGqOrFSKWoGTAJSDtc3BjlecM+0XA1SkHpudK+DTqmdR32jcf2wDLszlvu+W1FQCRJaBcEnTLe4+ZwLnq65nKK1XWjIf5B4jcEryJEX5Xtyw67Q93lcppX4iFpreSY53O8CZHPkMUrPUC1JnNyDTXVz8XeEifMgYBhkcilN8kyksahOoW5NuOdwdieWLN2f4YKQqhwhd6rPEfCjfDJiOthh1w/gVKnTVdN1AHwyJi5k33nYYR9m889WqgYkSxkEEE6ZgRaByj1wCDtF2oQVVWgzDu9WorpCs1og7kA78j0xXK2ZFVQttQ+GBBHIg2vq3PniDir95XqsPxVGIgeZiBi9ZH7P6i5kd5TdKKgMKkqQTCnT1FyQZ6YCqZSt3aLSrIwVz3iNsPGFGqPxbbzaTbF37H1KRq1FBOsqpAaL3hj6zy6HCL7SeHrQOVVJ0hXj2K4DyFGuUr1Ffu0WjqYqPD/EAKJ5SGt0jAdNyBWqmtQwFxDAAyDGE/bHKqtF20n8MxY/EoxTcnmy2QWgkozVWcuGJJ0xpESNF4G/4QedrX2qztN8shfUBWAvzEQSek22wFODsaj94hbTICt4TttFmJ5e+CMiiU6iFdV4sSusHdxFrDkImOfLENXJOSkAh2A7sjUWqKfCrdIBgW2k9MRjKVFdqXdlqqNNRo1ET5nwhYuSRf2wF1/wCJ5bWFqUwe8RGWq+oH+INQ0kkmb3M+uLRRpCFZfhIBEGxnHK+OZh1rF2E09Ip0rQsIFDBbRY9LY67k8uoTQAITYDkOntgN0Tl8vI/32/8AWGOVbvUIMyOf5YCplGnS6sQYYBgSp6GNj5YIotoYOPcdf3+YOAizClG1jb8X/wAo/PBVOsFj+U7noT1/rgutSBGoXBvhflAVOk/CTF+R/l/p7YBmiA++JVoj1xigsAC1umJJwGwxBm8orqVZQwNiCLHE2PTgKPx/sfruC7ACBDfxU6QWtUHLS5B6PyxzzOKlGkadbvl0uRD5dQ220NUhlkzz2Hv3zAHEeFU6wioiuOjKCPqMBxatk8u5RIbvPESNYViDeTNNwPQG042o0KS000rWdGFgppuyg73GjabggxjoFX7P6HePUD1UZgQIIKrIAtaeXXCV/s/r0RSFCurBGJbUNJIY3H4htbAVPIcNHfNTyuZqJWO6PSENMm4DMrfLC6s/duQ1OiKiyptCxM2V7A87ROHeY7OZmjXeuaVZHklKqkMoABE+H4eRgztiyZXNU8+qd+qtWVfEE0gsJjWC8WmxXkTgLjIAk9N/74WNxfWdNBdf+KfAPPVF/wDTPtiFcrr/AOoTWYH4R4aS+ovJ9dR8hhs2XRF11mAUbA2X/bzPrOABy2UL+Ooe8vIJtSXzCz4j/iJPqMV/tP2sNNjRyo1VWBXvmgKhtcSCGXkSBEkb4qPaj7Qq1Z6yU6lOnRSpFPRqHeLNyz3vAsAPxHeMU2vxB6i913li83NuUcgLGOWA6Rna1fO+GpWylRssiVCFR1ZWkanDiemoxG0Riot2g+7ZhquXcCGCk04VaqEkltIHoZN9seyGeoDh9Q6alKuWKmsGPiIuqFZgKVtbmPnTXJ2nAWjjNYKXem2pKjioYERqkwF2iSb7bDA2arU6lEsTU1r4UBVQukHmQ06rnYYX0cwzAoReNIJMAbRJNoxNQ4fUeotKylgYLN4SANUyJ3H54AKhSLuFUSSbD9L4fdkl/wCYWVJVidPmUuY6+GcbcD4YVzLWDogZWbSSikoCG5E+KRHUYtPDOzDvQy1XL1F0rUZ0qCL3IZd55Xk9RgLGQzQNI0+ZH5RggcKpMul0BBvHK3PfkcE5PKFR4lM9bR+eDQttpPrgK72kytNqXdldRkEBWGoEbbgxisGi7ZepTFJy7ii6wJgrMyIEbta8Wx0illr85xNRyajbnzOAhy2a1afCZMWm4J/cY5XwXLq3EVpVXqMyV2CMjAA6C7GbTcgbcp8sdeNLSL7kQI5Dmf0+eObZDgfecWq6W0rScVDa51ASB0mTfzwBeb7J1HzZr06ad0aiuFBAuoA2j4SRNuuLNl+1tCsVo0qprVNJBGhluABqJIgw3TqcOaWXC9YHnjmuU7NZrJZlalF0b+IU2J8LQbiLSLb++AsXbLhveiiTQ7wo3TlaRYzBO/pgCjw56fD8wlRPiooDcz/DQKDtbaYw97dZmnTyr97UdAw0LoHiLHkAbXg78pwj7F8So5ij92UOzpTOrvIMrMSLwQJAiLW9cBU+B5Oq1NgqKCoeNUrJVW36sSbAdBh1mck2ZyWXUVKasCwUMSNbAkBVkRtNzGMdqcgmXUIAWOkuSYDEqVgsV3JufY49w3i1IJC5dYZAxBYsLi4M2k3Jgc45DAV7N5nRUSkhqOwhT4jJaTAAG1zsJnywyzVJ8m9OpmaDq7Aka2BDEaReJAgGCvO04R5uoi11qUEIIqBlpqSdJmNK89xIHni9ca4Xms3R0tXU010slICW1RB1ExBvuCRvgKtneKVO7IZWdGRSksxWjPwlYsJHIzzwVwHjrxRp0qdUmnU7yq1N4NRRJ0GB0tcmffB3Hvu6UqXD8vOtiFdmZxqqiLkfCZYwBsJ5ROKnltS+CdB5kyNLD058vbAdY4JnqDU0qogSpUreJgzanaoxPigQw0zYzEDbFqpP9f3+/fHOewVI953eqadMF1EypYHSGHscdDMEYA7KV9J0NscezOWUTPwmzeXQ+x58t8CmCJ6fl/b97YZZSprWDuN/PAQZXMkMab/GBIP8w6+o2I9+Ywcpwtr5OYWYYXpt0I5ew5cx6TifIZrXII0uph16Hy6g7g8wcAdGPTjy4zgPTj2PYxOAycaNTHpiQ4xOAhNHCni/ZzL5iDWpKxGx2N97gg+2HotiGo4mJE9MBSu0/ahMplqjUAj1FXwlvgB2At8XoPnjl3azMV8+KVZmNqUsUR2pgliPCACVsDO+3ng3t+ScqNINqgkDzBAt5kjCGlkK1LK06lRnpLrOimWKuGkk+Gx0tHO0j5hV6mYBUKFAAM2LXMRJkn6RiJHi+HHHcqGivSk62IZYkhrtNhBBE/I4TRaf2L88A07P52mlWa+pqVyyLu1jA8pMCek4G4jUU1GK92ASWimCFXUZ0AED4drCLbnGnDMt3jhJ0yDB0k7CYgYPyPBKj1XpaRqVTcmAZ+FtjbnbAEcP4c7BlK+OFK0zbXq56tgABNzewEmcOKVEPWV6DUlUnSkAMw0oAxhxogmSTqIE2JtLHinDGXLd4zL3iUwGYXIiBuRMem2KOnFIVR3all1gsZhw42deZU3BtteYGAtnbGu86BVp93UAdAi3gH8TTG4O04O+y3iFQ1Tk3Yd2f4yowm4BBAP4bGSDax5m9Vq8eFbL06D0UD0o0VUsYvKsOh8ouBbD/wCznhjVs5TrliFphjb8TKANPlZwT1vgOwHKk7D5YUdqs0KFGA/d1ntTFyzQQTpUAk+Gbm174dqB0xxf7VS44g0yF0IaZkwV0wY6eLUIH64DpHYzjD5mk3eKVqU20mT4iCLEqAIuDygx64stOjJ5+e+Pnrsdxh8tm6LoSAXVXUGzKx0kEc7EkecY+haldaasztpVQSxOwA3OAE4hmFUqrsFaoYRS0Ex0BN4tbfAOT4DGYqV/EGeAw1WttaPLHO+1XbGjmK1KolMnumDeIxq0kEQVMg/OMdH7VcZfK5KpWWZ0gLt4WeAD7Ez7YBr3ZFybev8AbHMe1fEalPMVVHeATAMGCYAHi/fTB/2VcdVctmBWqx3bCoS/JWETq3JLDbfbrhVn+1qVcoxqDXXqVBvYBFg7CIJMCd98BYvtBpB+FCodTECiwO9zpEk+YY4rP2UcNqfeXqkFUWibkRq1sAsTuPC1x0xZs7V7/gLdFoTHTummPYLhX9korD7yWnSBTQFiLFdTaQDcDS4PS+Az9pPDqjVqbKGKMgps5jQktCqbSCSfefXFc4xSbJ/wlhjcMZNisDoOUH/UcOe13F3c18vAZZMmJghpX0MxiqAsaHe1XbW9RgFbbSFUggbiWJE7WGAWjNuKxdYDT1gbQf8A3iyZitNOkKDHSirMnnAJt0H6YR8RypSXqJpDmUvuOZ3/AEw2zSGtRoLQlEC/xZXwqYEnUBqbYsfUdcAPTzK1hUdtPeuS5LA8yZJa5WBsBHnMxiz9sewrZbKUa62IVFrKTPjbmD/mMQR088LuGutJ6CIutQ2vvNKMWjTKQGFgRtP4j79DrdoEz2SzVF9QqrBKGmwZYcFCbRBixnr0wCT7NchUpFu8QjUukTEG82IJ5gDF2Ro30+5P/wAcKeHAk3BHrFvkTzw5KaoYfiv5TzHzn5jASq8RafIcxzGNkr6GBCkjcGRcHAxSL9OQ/vgqg02jzX13InzF8A2q0w6253BHI8jhZnaTWq0x/FSzKPxrvH6qetuZwTw3Mg+H3En6YmztMjxqJI3A5jmPXmPO3PAa5LNrUUOpkESP3yPIjBE/LFdrv3D96t6NQgtH4GO1Qf4W2YcjB64e0mJExbASNjxwDX4rSUldUsPwrdv9o8X0OFfH+0hy1Bq5otpWBcgE6iAIm+55qMBYJ/f75Ygzefp0xqZgABMkwI9TuPMThH2Uz7Z7LrmH1IGZgEB5KYnVuJg/DGPdudNHh2Y0gLqULPM6mC3O53wB3B+OjOBzlypVG0lyG3iYUWmx3kemOYfalmav3nuhUfu0VbAwNUSxhY5MMWr7PeIUcrw0VarBddR3jmYOmw/045Z2l7TLmM1VrIrAMfCG6bcj0AwFnz/FTQpVKiDxBLSJ0/4/UC4xQamgtGaq1NRuCZIAYTqK7kNyg4u71FCMgp94GBDC4Lg20jfSDtPxHy2xz3jCvpFQ0HSm8rTLyVABkKGKiSL3PngHGYzuXXKhcqblglUMfGYBbWoOwBEctwL74Q5TNwxDhSAGAlQdwfI+u2AKhWfDMW+KJ2vt54L4TSNSvSRVkswUCQPK5awgXJOAIyVEBaVQNT1FKgOvVCkEgfDJLEG3KcNuzldWqOz1mRu4JDKA0EEbyrSLzy54g7Z5ciotQ1VqF1FgGEACFK6lCshUCGSVthOvEHBpmmFRlXTKfjHVutxgOj8TzBfLOlNDVqkBYUHxSBqIUjciSByHnjmeep6ajLAEGCBMA8xfobe2LGcvWzGQzNViCaVVGfaSpEfITOEGQyD1Z0gQLEk2GAd8JylGplkSNNd3aH1mI5B1mAPOByveMWvsBSNCpXPjFPw920CGgMH5SYMRBGKGmV7moneFQJIYTO0ztvvyxdey9SuUK0mpaHV+5DtDBvEVN7aPJyPLzDoNLM6jAnznl9cUH7VEDOjsKihE0UzAKs0lmnmAZAB6qbYtXZwVKaFcwdeYE1Bqp6D3dgCRtvP64q3G83qpN3tMF0ZVZqgnvoJkIP5djMbBduYVLsbUC5/Kkx/1kF/Mx+uOjcT4+ctxRlzVRvuzU/8ApkagQRCyoFr6r/O2ObVOHsXVqQCioHdAGiO7+JQTztIE8xgfhztUzFHVrqTUQEXZmGoWE7mLAYBlneJDMV6TdyqNrghfxlqhKgjYaVIQAclGOxfaASchmgRI0T76lg+1jjk6kVMy2aUFf+eSFO662doMbEFQN+Rx03tdxENl8xlgS1epSJVAPffblgOcZHJUxROvL1GplNT1k+KYMKoYaQQZEHcCed0VNSW0hSrEgBTM3sN+Z+WCOz2f0VhqYikwIq3iVII5A3E7wSOmLi2VyVdqL5SozHLkM4YPqc6gQE703iJIEWMgE2wFi4ear5L7qlIBmovSBeysQCtSGWTIvuIPInGOzHDq2Vo1FdgWJFQwDaEVSvnGjfniqZTtJVy2ap02fUBUBQMoXw1i3eEqD4GBawjrIExi2dpe05o10y9Km9Riys5C6gqE3Fr6oHsDgFPabJtSqVKLMQKump4TZydJWpqMAmbMI2WxvgOpnk0nLFFbVvrW8uB4fIDw+5wvrcTz+YFKnUy9fu6SERTp1ganhhJkFZB03AFgd5w84bwWvl6g+70q9QVEEtUABuQdIVvhbcTY/PAI+K5Bs0v8Km/8OQAykTJAFzuBB5+sYO7E5Bu/7mpqyxQgudyEIJgG92kCdoj0NhPB+LNDCiEbvCTqamLHVf4jt4cb8M7PtRZqmczFBe9Ymov3hQVAB0qLXknYEBQPkFS+0Co2VzRy1Fh3IitTgeICqLqTzEryE7TOGvYfPNVmm7EGNQHWLGetj7Yz2r4bw/MZgVfv6rFMIVRTVPhmCNBt7zifgPDcpTIrUlzeZiQraVReamzlD1FycBbsrWVRttbxCf7eeGSHUCJ/xD8jHlsfbCAZupI0ZWms86lb/wAQjj64My4zLb1qdMbRSpN+bOV/7MA3UEbgweth8ziTu4XUWRF/mZ1At5zhTV4MQSHr135yHFORv/8AZVOXXFS7L5BHzeZLAOFRChfxkamfYtJ/DGAvL8YywJYVxUP8tBWqeL1QGL4KpcXzFUfwcu0baqjKg/Nm+dPAuVP4TYNbyBGx/fU4L4ZmSlQKxjV4b9eXy2wCvtNxLO5ajrX7ukmIRGeGJ5sxUXuZ0bjCnsfxB80oOdLO7hmSTCMqsVZdCwuoETcHcYZ/anVC5RQedUfRWOE/CaDnI5WpTv3bCpJIUXciopYkAAqTueWAvuXVFGlFCjooA+gxR/tgzmjJKh/HXUewVj+gwdxXtxlMsL1O8YckiP8AcYHynHI+2nbmpxAqrKlOkjFkUXMm0k87cowHX+x/EKOV4Zle9cKTT1xux1ktZRc74of2kfaIuYU5ain8OQzOTckbCAYHI455nuMVGUIGIUKFsdwBHuPXCstgGvEOKs6LTkhVEFRsbzP9uuA2cmSbCdvQYhfeRtOD6GWL0RpBLF22HIBf1OA6VwjtPkqyl14fVGkwSK6777MwnCviHE+FIhy70c/RRiHKawykgsQRFSLFifl0GFXZ1YopHNZ35y1/lHywH2myQMaR4yrMSzE2SCYGwOAbZDhnBsw2il9+1QWgadhzvPljZOz/AAjUVFXiGtZJARSV02JMUzAB3O2KlwTP9wK7Aw5QIpHRj4uXlgvsXXcZl9LlWNGrcG/hXX9dOAv/ABReFIaAzL5pTTQd13lBhIIHjMUwGPhEcrbYW5//AILVUr96ddUeL7sdVjybuiR0tg377lqtCm1ehTYsrVatQpLxNlDb3NvIL5zjnNHId5QVgwBWZBBuJ3kYC9/d+CtSaimfqorAT/y1S0GdRJXmYHuMDUuC8FUR/wAVqkTMfd39DsokEcsVPg3DC7wKwphhpJIJkHdYAvPngur2Orim7l6IWmpb4nlgom0Jz84wHQTW4RTy60zmqjU3Bkvlan8SfjKuaUiZA8JtaIxr2a4rwrJVBUp5x2/h92A2XeItcTTmbfmMc1zHGC9LTVqPVKsCi7BQE0yDEi0CBYwLYg4kpVgpiVESLgydR5DaY9sB1DNNkcy9XMLms6wgd53VA6QFAAk9yTsoJJPrgWrw7hlYWbPE0goYpTVYt+KUAlhG/QYD7F8QC5R2FSnl2ANFXo5Ze8YwG1VHJuY1RHrcwMOOyPCMq1JsxmUKUqgRkp02afANDMzDxEsysxE+skxgFhPCWXutGdcrsZpArJkxJAvGJaNLIZSM4Mrnx3bCKhq0jBa2wqzeY254rfbXIUsvmO8yznu6knu2maZBiJNmEzBubXwuzHF1fJ90xJqGoOVgAQf09ZwFsr9rOGEkjJ1iWdXP8TRLp8LQjRN8GV/tJyxLM2R1EiCWzDLbaIC+d8UXsdTU52gHUMpfQQTAOoEcvWfbBGU7XGiEWjRpaE3NSmpd5J+IxzEA+nLAXPs52qynfxS4dk8u2g1O8diQAEL76bHTP5Yi/wDrbSJocPyaqXZQ9OlElYvMgwZBuBii5nPhagZqNOozU6bQ+rSJRT8IYYuT8Iyj/dF1UlqZhNWmnTdBJuL3MEGINhE4D2Z+0LOoupaCKhMBwj6fnqInDB+1eZIdn4hRpKqghe6V6lQtsqJB9yTbfFY47mdGVqUzEmtpEctIQxG39sVEDUQBzMDAX/Jdrcw7BqmZdaX3hKbHQoOlg5uEAIJ0xY2nBVLianNu1XOZoZSSFVmqKTqBCXWpsD4twSBteBUKaOMvUQiKn3miu/4gtXmPPnibtlnEVqeWotqp0UGpyDNSofja9wBsByHrgN6lcOzJUq94RKz3juCQDdZ5E3Gxwu4Xn1psy1V10alnAjUL+F0J+F136NcGxxvwDLh6iaTdjBnkMMctwSrQrS1lGzCCG2kQCCARPtgGPZrhPdVTqHeU6mhadVTCutQxqAmZiZWCVKkHbHQOyiRlaQ1avjJ2IMu9/fe2K12RSatOlpHdiqaoAtpYXteRJjY3gdBFw7M8Kc5LLOD4DSVwSdtQmLXO5wG6DcdMMMqpI2G9sIs/2myGXcipX8X8q0nY/VQv1wozP2qZVBFHL1qh6uy0xb01HAdFqLKg28Nj6G4/X6Yp/YigWqZogEwKK2HQVGP/APWKdnPtazTHTSpUaKtY2Z2v5sY/7cVatxqoqd3SZ6a37wI5C1DyZlG7RaecDAd44hnqNH/rVaVLydwD/tnV9MVrjP2kZJB4O8rOIui6VJGx1Pccvw44sz4HepgL52n+0Wtn9KNTp0qatqABJPS7G2x6DFfzvHKhAVqjMEGlRJgAWAEzHtGEajxKPMY1qPJOAlrVyxxATjXGQIN8BjGaakkACSeQ543qiDHvPWcHdn6U1NVgEEk9Bz+kj3wEORympK7kGKSf9zsEUfUn/Tixdnc593yxqmJapoTzAUF/roGF/ECEyVMKCPvNVqzDypyqj/cWOBqBdwtKfDTBIHTWZP6YD/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16" descr="data:image/jpeg;base64,/9j/4AAQSkZJRgABAQAAAQABAAD/2wCEAAkGBxQTEhUUExQWFhUXGB0YGBgYFx4eHRseGx8cHhwcIB0dHiggHR8lHB8eITEhJSkrLi4uHSAzODMsNygtLisBCgoKBQUFDgUFDisZExkrKysrKysrKysrKysrKysrKysrKysrKysrKysrKysrKysrKysrKysrKysrKysrKysrK//AABEIAJ8BPgMBIgACEQEDEQH/xAAcAAACAgMBAQAAAAAAAAAAAAAEBQMGAQIHAAj/xABCEAACAQIEAwYDBgQEBgEFAAABAhEDIQAEEjEFQVEGEyJhcYEykaEHFEKxwfAjUtHhYnKCkhUkM6LC8dIWQ1OTsv/EABQBAQAAAAAAAAAAAAAAAAAAAAD/xAAUEQEAAAAAAAAAAAAAAAAAAAAA/9oADAMBAAIRAxEAPwDimM48Bgnh+UNWqlMMq6mC6mYBRPMk7Ab4BlTQVaQRrMvwnp5ehwnr0WQ6WEH97dRhuKJpuyEglWIlSCDBiQRuDvOCzDiGAYdDywFZx7FsPZamyaw+nxadOoE7TOk308pnfEC9mU51GjyUD9TgK2Bjo/2ecPWhrqVVBqOpWCAdKnl6nn6YCocFp0CNOliQDq1aiJG08iOYw5yCTYECx3MbCdz+zgIeKZUE2+uIczwekaKabVAWJa1wYttNo5k4eZPJd7qggaRJkgCCQu5PUjEFSlBi1j64DTgOXDq1JzpXSTHUx4T6ThXkezweqQ0AAE+RgWHubYsFDKy2kMJkw0wPUExb1xtRW5mARveJEgSBud7jcemAH43lfvA1AANTpgdJjl5m8/PANDh4GXaRdmGkybaBewMX1cx1w3A6Y2akVLKRcWM8iDf3tEjzwCGvwQrSYMCKoqQQeQg29Zvj2W4H4qVx4h4ifwm/6R/bDwsYjkfrjFI8revMemAHy+VeFtcyI9BJ/flgkloAIMEA7bg7YIpK28Gw/f54l0s4iP2NhfAZo0UIUMoYLJAIkSRHzwgzv2aUqlNFoMUq8ywlY8Ri0HmBJkiB72KlI3wyoZiBgOBcW4PXyzaK9JqZ5TsfQixwBjtHbamtdAGAJEwYuJxyrN5LRqBWSY0tMaY3tHikfKMAswTkchUrNppIztEkKNh1PTG+TyDVGCgXOOjdnMm9GjoAsZJsb+vXAVih2IqQTUYKQLqD/iUQDBBlSTy2w/yvAMupzQCkrVAVJYgqLEjwwDcTcEWHTDfvJGIwLbXnfy6R688B7O01fL0qBEpS+Hy/pjCVGFMoAdIEnyBgA/UYOot4YgXkH3ifyxtUeRcGSAp6aRGkRHL16dMAkXINrpjTBqQV5SCSJ+mN6eSepVFI28Wkkmw6nnht3lwf5bDyxA7XnngKsnBGesEaF8UFt4HMjacR8Z4KKdd1S6ajpN9uW5J+uLMwvPXGpymsjAbcF4XRXJ1lcE1KkQdREQZ2Bg3vcHFWqcNOqDti2VMq6rvbphS6XuL4BtwzNrRylSiogVAdXnaDPtbHM+I5IK5jbli51gYgYSZzLzywCPK5cTfF04LnhRXw2xXUowcEq3zwEPHXV2mDc4QlMO8xTOF1SiScACBgrL0ZPQTueXrjFOgTsCT6cvPBFCnBGxkm0xEc5wE1Nb9cMKCz72wJSgAR5b/vrhimkctx1/pgGtNhoPWMQ0wfTGlJRqAWW/MTiVE3EHe9vcHrcYCVTg/JuBgbLUmMxy5nc/v9MTtTg2Iv9OV8ATl80yhgGIDDxCd4MiffGytfEFOlNpHW3T3xJTpesHngJkeDifSD1/vGI6KLMROGfCxSkl5gAmBvgAKbGwO/I9f7+WNwP3GHOcr0W+BIGxkkmZ5HAOZrqDCggTZuvt1wAipzNtv1xKlMR153/tg5qQYDSTeN4J62gXOCU4O9phQQYm55bjbAA0kSQIE+rf18sb8yVkTbnuLH8hhsnCwovU2/wjET0FDldQ23PW0frgFwctBxkv5xgrSoIWRub25Xg9MYpUlMAmSZI8Ii/LyMRgEHETqnFYzuRBOOj1uHqen+0YX1uBqecH/KP64Cl8GyQSqrG2/TocWHKVRB2sLXGDqfZ9f5x/sHy3wRS7OiLMh9U/ocAiQzOJqafPDw9nnEwEb0N+fX+uAMxT7seJIvB3BHT289sAO4vbHgbYkosrQLCeZJjnyj92xoCp6DAer1S0TFgFt0FhiEubX228ueChQBuCI9eu2/9MD1qYBMENeLc/n/AEwGoqE6pJ8W/mZn874ymbCpUSJLaYNrFTO8TtIgEcsRPt+eIqluV4nbAH1eIFqIUxaTMXv1PP3wqFeEYCPEIMgG0g2JHhuNxjUk8vpgdjH7+WA1W5HMdMDcWYF2IVUBM6VmB5CSTHrggGCDgTMtqJOAERBIJEgbiYnynlI5404lURqjNTQU0JkJqLafIE3IxLWmMBuu/PARhzsb4O4r927qj3IfvQCKwceEmZBW5tyiBsMLqYuMSVwMB7K5PTUCd4SSPHAFpBIEGfO+Jc3kafhKE3kTb22A/ZxLT4dTkMtRidI1A+LxXkGwhYEyevliWlk9gD4pJDM0AkqJEA2ggD35RgIUpKFaAW0ix5HYnB6OwAKqAIU+GOQvP76Yk4cyJK6Syura2YCPMr0ZfW9uWPNWGhWqEaiYMdItcC2oE7YDanxB+9LCADY2mI6kRPM4PBaLEeGCdKjp1JImMB1c7KlrAhRo0zMcyWBJBvMec8ryhioBO0mORBJHhCzcBp38j5AJsupa+rne3Ii0mYIETbzxIySTF1JsRvJvHltEeWBWrKJChtKiCZuLjV5at/PBK55dDCCVJKqbgDV5gctJgX3NsBOG5RHqPz8v7Y2QxBEXAY3n1EYDrVrnSvgC6Qx9uR/xTf02xNQybkwsGfFNpUTFwTa+ALotAkmdrdepE8hbfHlrAjab9PLlfBXDeB1KklltyJ/9x9T6YeUez9MQGgkcgJ9psPeOQwCPJ65JgH1FuY3254PpcKdrNvuZ8/X++LDQoKnwqB05kfPGQ3iv0/XAaZHLpS58on+UdL8vP59cEVqtxNhB+pGFvEM+qLIEkgkbbDexN8JanaFaY8K6jEQx2IMAgD4l/L6YB3nK4S7EAeZ39Ov98Ic1xIM9pAkGedo3+U4TZvibO+p2M7R08o5YyFIZRU8JaJ3sLXHUxywB9bNMwZpPQmx8uQtOMrnWViUMTYG37jCh6oBIBMWvMbbn5kfPEWYzK+KAD5kGYnoDEnAPDxVxctInYfvniE8acz4voOuEj50KeUjyuIiPI2xhau8EewvsLQYtc38sBbuFcQZ5BgkRt6YaUqtgbwel8UrJ5kKQw3nYGAZBnfnBA6Xvh1V4u9I0QlOxJQzuSGj5/wBcBbcoTY4zxLJCou1/0O4/XyIBxqH0jUNjv5HGamaYfDgKbmMsUchlJF4EwYHO/LA6iAdQj0P79d8W6qoe7bgyOf574r2c4UVmCdO8C5JO0bAx0Jm/PACFx6Tt18/0xgKbdT0ixgcpwK5bUArG3nYA2JxgOBMzq+YYzy57RE4Aiqb2+vPzucRVydN/mD1HT5fTEdbM2MAjre8zBO3PaPXGrMxvpsRa1jsSZvB5+2A9mU9zM9Pn0wMtNSFJb1/SPPBmjUBMDVuT+LrHlaBywMxkwVKqLQbAxf0mRe/PADCg0+Hbf8t/niHMJaSIBsDg2vRanE2BEyJi5iJ9/wAsaKjaV5g3AZeXmRcC9jgFLuCecWxF931GFIsJM/u++HFVxIVliZspmfYxNhynC7P0KcjSSNUm89SNiMAs0iBAM7W/e+MDL6ybx6mME5iibaY5exbcTiGq9pCtuRJ5RywEdSaZkMYgQQZmAJuOUnY9cSUi5nwerDeCbxPyjGlWkwapTYsjoCgpadTSImSPhgDcT9cYytZNDAoz1PwtqgBiREifFFyOpMYBlQqhRLEkjUQAIk8pv+EibRuL8sb5XO6TMO0AljYx1kXG/M+WBKWoaQBDAjSykX5xtIsfmMb0MgzvElnaJCqzP4t7RO15Nj74DQZmW8RhTvpF9/lM+2DFos6lVPhU6vE0X2JjnH64P4bwka2VRM7AEVGjoyjwqT0Ljpi25Pss7aWdUUXJLAFzPOFgD0OoYCmZahUcwCXaSSFEx5n5c7YsWW7P16kaXlYBspImBfcJb/Ni7ZHg9KkPh2My/XqFHhHsMMWrAW+X9sBXeH9kVQDWZMQTJM/+PtBw3o8NROhPzj52EemCWzB3gn6D5f2OJNNr3J6YCEUwNp9bRjQso3M+2N6kGAJJHLl8v64WcSzSZfS1c6Q0gHSxFhqIsJNhztgDGcnYSOf9zipcV7QMjDQVeTCteCDcNp3tBW/mcC8e7XlhUFPV3BUID4Q2u2qIG3IqehvGKZQaTqZgF023IAHwjY8pEYB3V4sztd40jSpjkPwwLfvyxGkGBJllJsbSFJWD67jlJxjhFPvGqIArM1BmogMAVYXWL+EkAjxdR5YmyvCGYLWqOgRAQwLaW8JvFiDc785wAVIOCG3J5Ej8Wx9pE/XGzN4lHUR8Q6wbny68/LDtuAqKWp6pYuNqYVQCNidR8UqOQtffC2nwdW0oGlnIUHUAaRtq1CLg8iCB6YCKpT1KLkkAGIgAMJn0jnzx7LUxqBkMA3jUGLWgyfPGzaqrAa6ROrxamW4U2vJLSBsRtjZnBkNTXUrlW2hiWciR0Fh4fwjABVKBIL2FrefL8/yOCMppAAZpDGLH4SOoIiDaYm3zEFSkWbwVQLkhBPw+IxqixAsCd55bY1VKZQs2slwzCCN+uxna/XyjASglQREEb3E3BEgTHMdcGjONUkgHVTAaRuBq2EDaYPW+Fj1VsQI2hYBLXEC0cvryw6ymaprl6jhP4yiGIY3BAIEbC8k8xz2jAWfgfFRVITk43/xdPSOeNO0FatSan3YJWYKjc3HPFZ4cArZd6YJLQD5iwNvK+3TF+eiMxTgmHW/rgJVSfXYjETVUFQUiyktMKTf2B+Ln6YD4Zl6gr1NVQnYhJOkTFwOUkXxNUZjmVU6TTK6jIkhhbwncH88BHxDgWqXT4oNwJM7X6+u/rYYqPEMo6KWqL4ZKh+p84mY6EAjHTjSI2Mj9/MfXEGd4PTqTK3bcRIMbSvP/ADbidxvgOVKWXczzBsRBvfoROxxKlQHU0AQB4SQPSAbkk88WHiXBHpPNPYeIqRJMRdRpIcwT4TB33gnFXzIYqdYNvhAWxi/tYj8o6AUJSAwllv8AEPxbwJvYxIsfbENCuYEhhqVpibmeYm4Cze3649Uyj2d7EKAodfCV5CR8rxGNU4hpTulHds+kuxNjp5QoiN/WbzgCasppLN5EEyDBBQkEQJjby5QcBZh9Qmn8VpFiIsSCOUN+p9Na2aViEjSTYw1iZkEk2C+X1wGuVqEam8OrUQeRJ6nqQfl54BhnqihoVQVUbxJadIYBZJHKB89sBcTroNcqFGyrewPiDfv+mNHVijuyyinQIIgnpLXFrgRfE2ao0S/ickldVTkBN4BYzImIiZvgFqUwQNOqS2kdJWCT1Jnl6YiYwYbcWImBvv8AX64mz1KoCCgXUDAQHxAnnpInp88BrTIJWoD3lidQMrFiIPt8sBvwjh7DwoBUapF+7JYddBPO+9vlhyOztapNNzSAUwPAWeJ//GhLD/WAJ588dLynZQldL1Dp5ovgU+UC5/1FsWDJZBKS6VRQPIADAc6yHYEPDlSTN2qb/wD66b3t1f2xaMt2XpKpDTUnkYC/7EAT3MnFp7zpiOo/UfLfALMvk1prCKF9AAPfGalQqNwo2ncz5Tt7D3xJVEneB8yca+3l++QwGiU5uJYnmT+pvjfuP5m9AN8T69IEnfaLsce0E72HTn7nl9fbACVKsGFmfK5+ZxuaRjxHSNyJ5dSx/fngbOcXo0JUAlghfQl3cLvpDRPqfPHPO1fbWq5VCj0kDAvSJ0moBuveCZB22MH5YC08R7UoG7rLvS8fhFQOQVYDUwAKd0ZGxZwDOOf8U4p948T1ah30q5LMCTNiFAUHksGIGwvj3G87QOYVkC1AyKT4yZYiTqAjxA2iSI+WBM/UZopUqcKfHAkXuDuec+vLywAGYqHxjUWhoBIiYJvHKcR0mkxO4i+3L5Xw14Hws19UnYi2xm++Cu0HBO401S0ksBGw28uYjACr3YfTBOlRKmZmZJJiIiBFueC6+dGljOmQoKxI/FpWRbUYJ5RHOJC9GDoRsxWR4v5TYRF9o+Q64g4ehZhIZgGBYLfbr7TgLnwTigprUMg1EXSFJTSo3jUxBNxcCbCBvhRlnY1y8EETqgzEXOxsDtMxBxpk5opXUoXWpZgRAABJ9vbywt4xngSNEAEX09ek+VtsBYPutOmyFkMVKhHiBBjS0MoI8QifQxvAwq47xpqriqgK3GliAGMC07z0HlgfL5kle9EyQUc7km9xO3hjY4Or5LvyEphh3crtsJMD5yf1wCpAwXUpvpJPpIX9Z9sEJxCaShhdZUkx8Jgx1J8+mLHlez00DClWKaTf3v1ucKOI8EqUwFYBVUyTc/EFt53t74AXNNTrEd0mmDcjYg3IC+V+fMDDSmoNRFIJlijixOkkSVFgANUiRB9se0ZZKYFNahLDQW1q3iMGR/K0A8uXODI+Vy4ar4GmFUXNmtGlbj/xiOuAu1XhlKkcsU1iKtRCGCyVKllI0WiRMG+HWVOhgw5bjqOYxVuO8QQDKzdBUlgDB0xE9Ykjn5YtdB1cSpBB5i4PywB2byamKqC55/1/I4hSiWqBwT/KR+/n54P4fUA8B2bbyPT9+XXG1bLFWt7+eA3pgbH5dDiYC1xP7tiCi1pjULeseX9MFptIuOX9MBDWyqVVggEHrvir8b7OAXAYreSu8kaZYSBUEQb+K1idsW0KPn+4xKlOfXzwHGOMcBaklNadZqobX4lQx4QPDvvMiDEes4GpVG192iqqkmKdViQSOSGJFwbzG2Ou5vgqkk05RousSrf5lNmHyI5Eb4oXaDs1VSqj0gNazppPsTG1NzYxuKbQd41XwCCsi6tAXuqpHwOZDehPhPv6YUVc6xbu2ASbEKLk8t5CwegmJ64fUuIiqtSjVpgutyHFw1gVABBmZI2PnjWhXTLnUp3E6qkFwhtoDcgGBvubXjALBllUt32l1DCyVIDHkFbRIkRy5HrZdr7sVC1FSxnSKkl6Ynl/i8zf64smW7TLRqltJ06VQgHxrpO6yCAYgAxyGK5xfMNmK7VAy052LG8dWZVu3KYwAmVqF6ahnAA1AWMqJkm28n32wy4c6LVbWgqNEElgByuJF564IHBqK0kNVDHOrSaVN7TuDAkmCv4RfEFTswXaaOZSoDNyCpEciu9ueA7urYwSTjVV/ZxIgnngMe+MNa5MYlYgCSQBzOBa+ZYrNKP8zTB9ALsfpgBqtULJJjzPP99MYo66niUaQfxEXPov9flgbN1qWXKHMP4nOlC2xa1lAEDcf3OF/GO22WpKwR++qAEBaPigixvEW3va2AdZuvTyyGrUaF5u0/Ux+WKLx7t2zMaWXK0St+9q/CdNwFWDGsbMf+3fFIy3F6tVamt61TWgDOWJ/FMzsLbDax5Wwnz2WdApYyriVbqAY9bf+sAx4jnyXWoz1W1DUrVGBJBnoZENNp5DENTOq1KoHaWlCkk2Mtqi8bEb9bYW1s2zAKSYEQJtYQLbC2GPC8xoZagCHdYtIsPFG/PfnEYADLXceZ5Ye0mKzqUMORM2vdrb3+WJ+G9mGqOrFSKWoGTAJSDtc3BjlecM+0XA1SkHpudK+DTqmdR32jcf2wDLszlvu+W1FQCRJaBcEnTLe4+ZwLnq65nKK1XWjIf5B4jcEryJEX5Xtyw67Q93lcppX4iFpreSY53O8CZHPkMUrPUC1JnNyDTXVz8XeEifMgYBhkcilN8kyksahOoW5NuOdwdieWLN2f4YKQqhwhd6rPEfCjfDJiOthh1w/gVKnTVdN1AHwyJi5k33nYYR9m889WqgYkSxkEEE6ZgRaByj1wCDtF2oQVVWgzDu9WorpCs1og7kA78j0xXK2ZFVQttQ+GBBHIg2vq3PniDir95XqsPxVGIgeZiBi9ZH7P6i5kd5TdKKgMKkqQTCnT1FyQZ6YCqZSt3aLSrIwVz3iNsPGFGqPxbbzaTbF37H1KRq1FBOsqpAaL3hj6zy6HCL7SeHrQOVVJ0hXj2K4DyFGuUr1Ffu0WjqYqPD/EAKJ5SGt0jAdNyBWqmtQwFxDAAyDGE/bHKqtF20n8MxY/EoxTcnmy2QWgkozVWcuGJJ0xpESNF4G/4QedrX2qztN8shfUBWAvzEQSek22wFODsaj94hbTICt4TttFmJ5e+CMiiU6iFdV4sSusHdxFrDkImOfLENXJOSkAh2A7sjUWqKfCrdIBgW2k9MRjKVFdqXdlqqNNRo1ET5nwhYuSRf2wF1/wCJ5bWFqUwe8RGWq+oH+INQ0kkmb3M+uLRRpCFZfhIBEGxnHK+OZh1rF2E09Ip0rQsIFDBbRY9LY67k8uoTQAITYDkOntgN0Tl8vI/32/8AWGOVbvUIMyOf5YCplGnS6sQYYBgSp6GNj5YIotoYOPcdf3+YOAizClG1jb8X/wAo/PBVOsFj+U7noT1/rgutSBGoXBvhflAVOk/CTF+R/l/p7YBmiA++JVoj1xigsAC1umJJwGwxBm8orqVZQwNiCLHE2PTgKPx/sfruC7ACBDfxU6QWtUHLS5B6PyxzzOKlGkadbvl0uRD5dQ220NUhlkzz2Hv3zAHEeFU6wioiuOjKCPqMBxatk8u5RIbvPESNYViDeTNNwPQG042o0KS000rWdGFgppuyg73GjabggxjoFX7P6HePUD1UZgQIIKrIAtaeXXCV/s/r0RSFCurBGJbUNJIY3H4htbAVPIcNHfNTyuZqJWO6PSENMm4DMrfLC6s/duQ1OiKiyptCxM2V7A87ROHeY7OZmjXeuaVZHklKqkMoABE+H4eRgztiyZXNU8+qd+qtWVfEE0gsJjWC8WmxXkTgLjIAk9N/74WNxfWdNBdf+KfAPPVF/wDTPtiFcrr/AOoTWYH4R4aS+ovJ9dR8hhs2XRF11mAUbA2X/bzPrOABy2UL+Ooe8vIJtSXzCz4j/iJPqMV/tP2sNNjRyo1VWBXvmgKhtcSCGXkSBEkb4qPaj7Qq1Z6yU6lOnRSpFPRqHeLNyz3vAsAPxHeMU2vxB6i913li83NuUcgLGOWA6Rna1fO+GpWylRssiVCFR1ZWkanDiemoxG0Riot2g+7ZhquXcCGCk04VaqEkltIHoZN9seyGeoDh9Q6alKuWKmsGPiIuqFZgKVtbmPnTXJ2nAWjjNYKXem2pKjioYERqkwF2iSb7bDA2arU6lEsTU1r4UBVQukHmQ06rnYYX0cwzAoReNIJMAbRJNoxNQ4fUeotKylgYLN4SANUyJ3H54AKhSLuFUSSbD9L4fdkl/wCYWVJVidPmUuY6+GcbcD4YVzLWDogZWbSSikoCG5E+KRHUYtPDOzDvQy1XL1F0rUZ0qCL3IZd55Xk9RgLGQzQNI0+ZH5RggcKpMul0BBvHK3PfkcE5PKFR4lM9bR+eDQttpPrgK72kytNqXdldRkEBWGoEbbgxisGi7ZepTFJy7ii6wJgrMyIEbta8Wx0illr85xNRyajbnzOAhy2a1afCZMWm4J/cY5XwXLq3EVpVXqMyV2CMjAA6C7GbTcgbcp8sdeNLSL7kQI5Dmf0+eObZDgfecWq6W0rScVDa51ASB0mTfzwBeb7J1HzZr06ad0aiuFBAuoA2j4SRNuuLNl+1tCsVo0qprVNJBGhluABqJIgw3TqcOaWXC9YHnjmuU7NZrJZlalF0b+IU2J8LQbiLSLb++AsXbLhveiiTQ7wo3TlaRYzBO/pgCjw56fD8wlRPiooDcz/DQKDtbaYw97dZmnTyr97UdAw0LoHiLHkAbXg78pwj7F8So5ij92UOzpTOrvIMrMSLwQJAiLW9cBU+B5Oq1NgqKCoeNUrJVW36sSbAdBh1mck2ZyWXUVKasCwUMSNbAkBVkRtNzGMdqcgmXUIAWOkuSYDEqVgsV3JufY49w3i1IJC5dYZAxBYsLi4M2k3Jgc45DAV7N5nRUSkhqOwhT4jJaTAAG1zsJnywyzVJ8m9OpmaDq7Aka2BDEaReJAgGCvO04R5uoi11qUEIIqBlpqSdJmNK89xIHni9ca4Xms3R0tXU010slICW1RB1ExBvuCRvgKtneKVO7IZWdGRSksxWjPwlYsJHIzzwVwHjrxRp0qdUmnU7yq1N4NRRJ0GB0tcmffB3Hvu6UqXD8vOtiFdmZxqqiLkfCZYwBsJ5ROKnltS+CdB5kyNLD058vbAdY4JnqDU0qogSpUreJgzanaoxPigQw0zYzEDbFqpP9f3+/fHOewVI953eqadMF1EypYHSGHscdDMEYA7KV9J0NscezOWUTPwmzeXQ+x58t8CmCJ6fl/b97YZZSprWDuN/PAQZXMkMab/GBIP8w6+o2I9+Ywcpwtr5OYWYYXpt0I5ew5cx6TifIZrXII0uph16Hy6g7g8wcAdGPTjy4zgPTj2PYxOAycaNTHpiQ4xOAhNHCni/ZzL5iDWpKxGx2N97gg+2HotiGo4mJE9MBSu0/ahMplqjUAj1FXwlvgB2At8XoPnjl3azMV8+KVZmNqUsUR2pgliPCACVsDO+3ng3t+ScqNINqgkDzBAt5kjCGlkK1LK06lRnpLrOimWKuGkk+Gx0tHO0j5hV6mYBUKFAAM2LXMRJkn6RiJHi+HHHcqGivSk62IZYkhrtNhBBE/I4TRaf2L88A07P52mlWa+pqVyyLu1jA8pMCek4G4jUU1GK92ASWimCFXUZ0AED4drCLbnGnDMt3jhJ0yDB0k7CYgYPyPBKj1XpaRqVTcmAZ+FtjbnbAEcP4c7BlK+OFK0zbXq56tgABNzewEmcOKVEPWV6DUlUnSkAMw0oAxhxogmSTqIE2JtLHinDGXLd4zL3iUwGYXIiBuRMem2KOnFIVR3all1gsZhw42deZU3BtteYGAtnbGu86BVp93UAdAi3gH8TTG4O04O+y3iFQ1Tk3Yd2f4yowm4BBAP4bGSDax5m9Vq8eFbL06D0UD0o0VUsYvKsOh8ouBbD/wCznhjVs5TrliFphjb8TKANPlZwT1vgOwHKk7D5YUdqs0KFGA/d1ntTFyzQQTpUAk+Gbm174dqB0xxf7VS44g0yF0IaZkwV0wY6eLUIH64DpHYzjD5mk3eKVqU20mT4iCLEqAIuDygx64stOjJ5+e+Pnrsdxh8tm6LoSAXVXUGzKx0kEc7EkecY+haldaasztpVQSxOwA3OAE4hmFUqrsFaoYRS0Ex0BN4tbfAOT4DGYqV/EGeAw1WttaPLHO+1XbGjmK1KolMnumDeIxq0kEQVMg/OMdH7VcZfK5KpWWZ0gLt4WeAD7Ez7YBr3ZFybev8AbHMe1fEalPMVVHeATAMGCYAHi/fTB/2VcdVctmBWqx3bCoS/JWETq3JLDbfbrhVn+1qVcoxqDXXqVBvYBFg7CIJMCd98BYvtBpB+FCodTECiwO9zpEk+YY4rP2UcNqfeXqkFUWibkRq1sAsTuPC1x0xZs7V7/gLdFoTHTummPYLhX9korD7yWnSBTQFiLFdTaQDcDS4PS+Az9pPDqjVqbKGKMgps5jQktCqbSCSfefXFc4xSbJ/wlhjcMZNisDoOUH/UcOe13F3c18vAZZMmJghpX0MxiqAsaHe1XbW9RgFbbSFUggbiWJE7WGAWjNuKxdYDT1gbQf8A3iyZitNOkKDHSirMnnAJt0H6YR8RypSXqJpDmUvuOZ3/AEw2zSGtRoLQlEC/xZXwqYEnUBqbYsfUdcAPTzK1hUdtPeuS5LA8yZJa5WBsBHnMxiz9sewrZbKUa62IVFrKTPjbmD/mMQR088LuGutJ6CIutQ2vvNKMWjTKQGFgRtP4j79DrdoEz2SzVF9QqrBKGmwZYcFCbRBixnr0wCT7NchUpFu8QjUukTEG82IJ5gDF2Ro30+5P/wAcKeHAk3BHrFvkTzw5KaoYfiv5TzHzn5jASq8RafIcxzGNkr6GBCkjcGRcHAxSL9OQ/vgqg02jzX13InzF8A2q0w6253BHI8jhZnaTWq0x/FSzKPxrvH6qetuZwTw3Mg+H3En6YmztMjxqJI3A5jmPXmPO3PAa5LNrUUOpkESP3yPIjBE/LFdrv3D96t6NQgtH4GO1Qf4W2YcjB64e0mJExbASNjxwDX4rSUldUsPwrdv9o8X0OFfH+0hy1Bq5otpWBcgE6iAIm+55qMBYJ/f75Ygzefp0xqZgABMkwI9TuPMThH2Uz7Z7LrmH1IGZgEB5KYnVuJg/DGPdudNHh2Y0gLqULPM6mC3O53wB3B+OjOBzlypVG0lyG3iYUWmx3kemOYfalmav3nuhUfu0VbAwNUSxhY5MMWr7PeIUcrw0VarBddR3jmYOmw/045Z2l7TLmM1VrIrAMfCG6bcj0AwFnz/FTQpVKiDxBLSJ0/4/UC4xQamgtGaq1NRuCZIAYTqK7kNyg4u71FCMgp94GBDC4Lg20jfSDtPxHy2xz3jCvpFQ0HSm8rTLyVABkKGKiSL3PngHGYzuXXKhcqblglUMfGYBbWoOwBEctwL74Q5TNwxDhSAGAlQdwfI+u2AKhWfDMW+KJ2vt54L4TSNSvSRVkswUCQPK5awgXJOAIyVEBaVQNT1FKgOvVCkEgfDJLEG3KcNuzldWqOz1mRu4JDKA0EEbyrSLzy54g7Z5ciotQ1VqF1FgGEACFK6lCshUCGSVthOvEHBpmmFRlXTKfjHVutxgOj8TzBfLOlNDVqkBYUHxSBqIUjciSByHnjmeep6ajLAEGCBMA8xfobe2LGcvWzGQzNViCaVVGfaSpEfITOEGQyD1Z0gQLEk2GAd8JylGplkSNNd3aH1mI5B1mAPOByveMWvsBSNCpXPjFPw920CGgMH5SYMRBGKGmV7moneFQJIYTO0ztvvyxdey9SuUK0mpaHV+5DtDBvEVN7aPJyPLzDoNLM6jAnznl9cUH7VEDOjsKihE0UzAKs0lmnmAZAB6qbYtXZwVKaFcwdeYE1Bqp6D3dgCRtvP64q3G83qpN3tMF0ZVZqgnvoJkIP5djMbBduYVLsbUC5/Kkx/1kF/Mx+uOjcT4+ctxRlzVRvuzU/8ApkagQRCyoFr6r/O2ObVOHsXVqQCioHdAGiO7+JQTztIE8xgfhztUzFHVrqTUQEXZmGoWE7mLAYBlneJDMV6TdyqNrghfxlqhKgjYaVIQAclGOxfaASchmgRI0T76lg+1jjk6kVMy2aUFf+eSFO662doMbEFQN+Rx03tdxENl8xlgS1epSJVAPffblgOcZHJUxROvL1GplNT1k+KYMKoYaQQZEHcCed0VNSW0hSrEgBTM3sN+Z+WCOz2f0VhqYikwIq3iVII5A3E7wSOmLi2VyVdqL5SozHLkM4YPqc6gQE703iJIEWMgE2wFi4ear5L7qlIBmovSBeysQCtSGWTIvuIPInGOzHDq2Vo1FdgWJFQwDaEVSvnGjfniqZTtJVy2ap02fUBUBQMoXw1i3eEqD4GBawjrIExi2dpe05o10y9Km9Riys5C6gqE3Fr6oHsDgFPabJtSqVKLMQKump4TZydJWpqMAmbMI2WxvgOpnk0nLFFbVvrW8uB4fIDw+5wvrcTz+YFKnUy9fu6SERTp1ganhhJkFZB03AFgd5w84bwWvl6g+70q9QVEEtUABuQdIVvhbcTY/PAI+K5Bs0v8Km/8OQAykTJAFzuBB5+sYO7E5Bu/7mpqyxQgudyEIJgG92kCdoj0NhPB+LNDCiEbvCTqamLHVf4jt4cb8M7PtRZqmczFBe9Ymov3hQVAB0qLXknYEBQPkFS+0Co2VzRy1Fh3IitTgeICqLqTzEryE7TOGvYfPNVmm7EGNQHWLGetj7Yz2r4bw/MZgVfv6rFMIVRTVPhmCNBt7zifgPDcpTIrUlzeZiQraVReamzlD1FycBbsrWVRttbxCf7eeGSHUCJ/xD8jHlsfbCAZupI0ZWms86lb/wAQjj64My4zLb1qdMbRSpN+bOV/7MA3UEbgweth8ziTu4XUWRF/mZ1At5zhTV4MQSHr135yHFORv/8AZVOXXFS7L5BHzeZLAOFRChfxkamfYtJ/DGAvL8YywJYVxUP8tBWqeL1QGL4KpcXzFUfwcu0baqjKg/Nm+dPAuVP4TYNbyBGx/fU4L4ZmSlQKxjV4b9eXy2wCvtNxLO5ajrX7ukmIRGeGJ5sxUXuZ0bjCnsfxB80oOdLO7hmSTCMqsVZdCwuoETcHcYZ/anVC5RQedUfRWOE/CaDnI5WpTv3bCpJIUXciopYkAAqTueWAvuXVFGlFCjooA+gxR/tgzmjJKh/HXUewVj+gwdxXtxlMsL1O8YckiP8AcYHynHI+2nbmpxAqrKlOkjFkUXMm0k87cowHX+x/EKOV4Zle9cKTT1xux1ktZRc74of2kfaIuYU5ain8OQzOTckbCAYHI455nuMVGUIGIUKFsdwBHuPXCstgGvEOKs6LTkhVEFRsbzP9uuA2cmSbCdvQYhfeRtOD6GWL0RpBLF22HIBf1OA6VwjtPkqyl14fVGkwSK6777MwnCviHE+FIhy70c/RRiHKawykgsQRFSLFifl0GFXZ1YopHNZ35y1/lHywH2myQMaR4yrMSzE2SCYGwOAbZDhnBsw2il9+1QWgadhzvPljZOz/AAjUVFXiGtZJARSV02JMUzAB3O2KlwTP9wK7Aw5QIpHRj4uXlgvsXXcZl9LlWNGrcG/hXX9dOAv/ABReFIaAzL5pTTQd13lBhIIHjMUwGPhEcrbYW5//AILVUr96ddUeL7sdVjybuiR0tg377lqtCm1ehTYsrVatQpLxNlDb3NvIL5zjnNHId5QVgwBWZBBuJ3kYC9/d+CtSaimfqorAT/y1S0GdRJXmYHuMDUuC8FUR/wAVqkTMfd39DsokEcsVPg3DC7wKwphhpJIJkHdYAvPngur2Orim7l6IWmpb4nlgom0Jz84wHQTW4RTy60zmqjU3Bkvlan8SfjKuaUiZA8JtaIxr2a4rwrJVBUp5x2/h92A2XeItcTTmbfmMc1zHGC9LTVqPVKsCi7BQE0yDEi0CBYwLYg4kpVgpiVESLgydR5DaY9sB1DNNkcy9XMLms6wgd53VA6QFAAk9yTsoJJPrgWrw7hlYWbPE0goYpTVYt+KUAlhG/QYD7F8QC5R2FSnl2ANFXo5Ze8YwG1VHJuY1RHrcwMOOyPCMq1JsxmUKUqgRkp02afANDMzDxEsysxE+skxgFhPCWXutGdcrsZpArJkxJAvGJaNLIZSM4Mrnx3bCKhq0jBa2wqzeY254rfbXIUsvmO8yznu6knu2maZBiJNmEzBubXwuzHF1fJ90xJqGoOVgAQf09ZwFsr9rOGEkjJ1iWdXP8TRLp8LQjRN8GV/tJyxLM2R1EiCWzDLbaIC+d8UXsdTU52gHUMpfQQTAOoEcvWfbBGU7XGiEWjRpaE3NSmpd5J+IxzEA+nLAXPs52qynfxS4dk8u2g1O8diQAEL76bHTP5Yi/wDrbSJocPyaqXZQ9OlElYvMgwZBuBii5nPhagZqNOozU6bQ+rSJRT8IYYuT8Iyj/dF1UlqZhNWmnTdBJuL3MEGINhE4D2Z+0LOoupaCKhMBwj6fnqInDB+1eZIdn4hRpKqghe6V6lQtsqJB9yTbfFY47mdGVqUzEmtpEctIQxG39sVEDUQBzMDAX/Jdrcw7BqmZdaX3hKbHQoOlg5uEAIJ0xY2nBVLianNu1XOZoZSSFVmqKTqBCXWpsD4twSBteBUKaOMvUQiKn3miu/4gtXmPPnibtlnEVqeWotqp0UGpyDNSofja9wBsByHrgN6lcOzJUq94RKz3juCQDdZ5E3Gxwu4Xn1psy1V10alnAjUL+F0J+F136NcGxxvwDLh6iaTdjBnkMMctwSrQrS1lGzCCG2kQCCARPtgGPZrhPdVTqHeU6mhadVTCutQxqAmZiZWCVKkHbHQOyiRlaQ1avjJ2IMu9/fe2K12RSatOlpHdiqaoAtpYXteRJjY3gdBFw7M8Kc5LLOD4DSVwSdtQmLXO5wG6DcdMMMqpI2G9sIs/2myGXcipX8X8q0nY/VQv1wozP2qZVBFHL1qh6uy0xb01HAdFqLKg28Nj6G4/X6Yp/YigWqZogEwKK2HQVGP/APWKdnPtazTHTSpUaKtY2Z2v5sY/7cVatxqoqd3SZ6a37wI5C1DyZlG7RaecDAd44hnqNH/rVaVLydwD/tnV9MVrjP2kZJB4O8rOIui6VJGx1Pccvw44sz4HepgL52n+0Wtn9KNTp0qatqABJPS7G2x6DFfzvHKhAVqjMEGlRJgAWAEzHtGEajxKPMY1qPJOAlrVyxxATjXGQIN8BjGaakkACSeQ543qiDHvPWcHdn6U1NVgEEk9Bz+kj3wEORympK7kGKSf9zsEUfUn/Tixdnc593yxqmJapoTzAUF/roGF/ECEyVMKCPvNVqzDypyqj/cWOBqBdwtKfDTBIHTWZP6YD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-8605464" y="-1084263"/>
            <a:ext cx="840105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AutoShape 22" descr="data:image/jpeg;base64,/9j/4AAQSkZJRgABAQAAAQABAAD/2wCEAAkGBxQTEhUUExQWFhUXGCAbGRgXGCEfHxwgHx0dGx8fIB0fHyggHB0nIB8iITEhKCosLi4uIB8zODMsNygtLisBCgoKBQUFDgUFDisZExkrKysrKysrKysrKysrKysrKysrKysrKysrKysrKysrKysrKysrKysrKysrKysrKysrK//AABEIAL8BCAMBIgACEQEDEQH/xAAcAAACAwEBAQEAAAAAAAAAAAAFBgMEBwIAAQj/xABGEAACAgAEBAQDBQUGBAUEAwABAgMRAAQSIQUiMUEGE1FhMnGBBxRCkfAjUqGx0RUzYsHh8RZyktIkU4KDokNjc7IlNFX/xAAUAQEAAAAAAAAAAAAAAAAAAAAA/8QAFBEBAAAAAAAAAAAAAAAAAAAAAP/aAAwDAQACEQMRAD8AY+Fffsqvlx5NWhWRniUZggoGYnSxs+YN7N979qTH8L5qzeXYE2w0gUBYPY7DeqwUT7Rcz6RH/wBsj+Un1xJB9oc+sFo4jsR0YdSvXnO1j+eAVhkHB5lIrqpG/b/fBTKcCmJvyZBdV+zPf8sezPiRzP5oVVawRQsAqBXUn0wTP2gOSS2XjLMAGOpqNEmq7KSSSPUnAR5bgc4r9lL1P4T23Pf0wycH4IwQEo5Yi7o7D073gB/x4xNnLRHe92b93TvvuAuw9KxND4/kUALBCKJI+LqTZPxfFffAX+M5WY6QVm8tTS303rf4tgcDo45EbVb6qK2aJ0lQCN2PbbEj+NZShURwoCAvKD8PoLJofLAufxG1/Cn8f64C5lckEKlUANBbpemwobmtttsEoszMqaFdgp7Che3XrhbTxG+/Kn1B23/5sePiV/3U/I/1wB2SJ3NsXc9izWaHTctf+5wSynCYytySbn8Pp9QcJ6+J39E/I/8Adiwnit9to/8ApP8A3YBqz/CJJUVVRzGUG4072BW13t1+uErLZNm8yGZynk2dOrbVZtqJqxVWNyD7YL5fxxmFVVBjoADZPQADe/bthii4CM3EuaeRRJKNTUAPUCgQSOg7+uAzbKoGbSxoHY/r+H1xdlUtEj77u/5Xt/DD7mfCcaxu3nWVU0LXqt9aUXthKgyR8mOlYtZ1eosWP5/zwGjZLhzLEiVWlR0N7UN/yF4EZ7hczsWOgACwNY6AkX8PWxv8sCZ/HGYGwKDbT8A6dO94Gz+Nc0SD5gBAr4E/7cA3cEy7QMzuQV2W1JNEgtZ2FCt8UcxwmR5GII5nAA5rsgEAivTAPh3HM7O2lJGJG5AVf3WXflo7X1xVzninOK7KZ2tWPZdm6H8OAPwcHdyVV1sGju3f67jHOXziKgGq/cA/5nFThfjMLlp0laZp5AQkihKTY6SDsRuTf8MKsvGp/wDzW/P+mAPZiNWYnUdzdaf6tjkZMdi5+Sgf5nC6OLz9BK/WtmOPo4lLdGWTY/vt/XAM+R4KJWk1MyhVQ81C7Zwav0q8ezfAVQqVZjZr4vyPyvCzJm2N879vxH39/fEDm+u59zgD0mSUKd1+EUCR1JI337AX9cc/dsrQJaMGtwWB37jAMgegx0Pp1wBkZqFFAWRQNSGlH+NW7D2xIeIQBa8zf2VvSvT13/LAJU1Mq+rKP4jEDjbAMI45CCTbVt+E9vpigPEEYULuaVQdv3fyGBBjJHT+GIjlmI3HywEmc4zAAeVjzKRyLsAS1fUk7/L0x7AviPDmWMsTQAr/AE6d/wDPHzANzJCwI1xpRHNY2+db1XX5euL0+Vjj0gvC4IrWlEEjqLI+Idx8vXF7I8RCyh1eG5o4kCmZmYk63bUQu70Au9AUo747biqCVmaTLlkYuAXJ5mMYIA7MrQBiexkbffcB8RgIvTHve4r+B7j/AExNJk4iANCgtYBFehO3yon6e+Pmfz48h4UmiKF0pYy24M7uwrpVPzHvQ2FYKzeHpHYBJCNPQBCRv79OjD6XgBGX4ErMFEgUk1bdB064t8S4asLeWyxkjYsKAOw33/l6k4NReEZ2dqbrRptqrbr1uqwS414ZnnKMfLRgCHt9mOxv+f54BCmy46Ad66jb9bfoY8eCuYjMBaBtBNjqRqA9dwcNreCZLJM0IH/5PT/PE0XhJtNNmYBe559ieu4v9fTAJnDuDeaWjBqQj9mOxI3NneuUHseuPsXBk1TLNIIyiclDVqerA26DY7++HKDgQicOM5BqFrs+4JAG2/Wtvri7PkoneZnny51xmMU3w1RLCjubH02wGXLkD2vr6jHSZA7fr0/rh3Xw9CNTHOxnVvuwroRY9v8ATHw8Nyu3/jYDueje/wDzfLALS+H3VFawbjEm21Chtv1Py/zw48D4oyZaOPytlBGtnCq3Mx2vcnetu+LxyGUlhgQ5yFTEpWwwsgUvd/8ADeJM7mVy2VVMvLG2qXS0gokqQSel9+W/bAR8N4qJwLUhHU6irBmFqPwAarrCrDxkDlEbmmK306bX7YPeCs8xheFyojEOpQ1WGobAnrf5+mKOS47FIqFyELsFZQp0qxqxfpv1wC5xjJvqBcUSAdhWxFgj12PXA3NZcajoBC9gav61jT+J8PykrapM+pND93YDoAB0FfrrgXJwLIgm89Z9NG/66/ngEvh00sDakdkLd1NWOYf1GK2chY/tCSdbHr3rqbw8cR4Xl5FRTm6WLlFoARYY1XUmx9Mcf8PZFtOviCirABUCje99PTAIfkHHvuR/QPzxoUfh3If/AOjDf/Mv5del4kk8O5AKf/5CHfbqn/df++AR+DcBaWUAfClM5/dAPv61X+2K2ZyI8xz21tX/AFH0+eNLGRyKQNCOIQKHOpmGkk9KF30AFV8/U4G/2Hw8UV4jFt6lfetv13wCNBl7LexA6f4Qf88SjLWQBuSaA7k+nzw2ZHg2Qbzh99iWpaDFhzDyoel9AG1C/c+mCPDeGZGBnYZ/LlyhALMp0gk2QL6n13O3vgE7ifCFj0qWuX8YsaV9tuuKYyJJ/XqMOreGskST/acBLb7snU+2rbEed8O5WKMzDiMR0CxoKkk2KoBif4YBV4flWE0Y0Et5igL0s6h1vpXviTPcOjjVY/jlB531cvTdVHfr1O9/wdZeEwpGwHEIGeaVDI+pdRBkW65uUdCaHuceg8HwN8GdjNjsVPXYd/b+GAQBl6B/XYDH2LKlnCrVnuTsBY6nt/njQsl4CDiQ+bag7aK32Hr2x1nPA5EXliSQLfQKDrIF2x+gof0wGa50IBoUKzKTct/FQA5b+FT6dcewz8U8HLFG8jSuAoJNp21afrtvj2AoSyBk5AEJoaqA31EWa3H66Y+zsIdKULMahq/C4JVj9St174eB4KyZBsTV6CV+/wAj74lyfhTJxSLIkTWooB3Lr3F6WJ33O/8AQYDN89nh/eWBzg1fSqPfGlScCzb2HzcpBrpy18iukb/LBxdAHJHGvyUf0/W+J1znQM1H2U4BZh8CAE+ZNM9m7Z7o7djdjHUX2dZdWZ+ZiwI3a+u57UB8sOCTAqd/f6YgfNAGr/0wCzD4GywJbSQSN9+tEEdq2O+LOW8FwKWoG2YOTqO5HQn3GDJza3Yb+OO/v4vpvW1fn+WAGZfwxl0sBSLYtsx+I9W69Tv09sSDwnldITy+UXpXUaGo2211ueuCkcoPucdmSsBRj4DlwoUJygaQLNV6AX09vliKPwrkx0y8YIPWsEkc7bHC34r8SSQt5cHlamAJZ3G25Fadt6HW8Bf4ZwfLaSDFGSHkHTfZ3wm+MM20WZkhSliCrSqq/iWzuRe5J7474b4kmAdvKgJ82QhfM5jrd/xHalHb5YGcbeSV1llVA2kK2lxuUHxAXe47YCtwfisyIoU0ooUFU9he5BPX3xQ4Dl7nywb4DnANP/qA3+dY64ZLpZSV1AMCQO42O4+QwR4VkZGzUcgiZYhnFkBNUsfLRvYdu2A1p+Gxf+Wv5emIn4bH10LfyxbL3uDtX0x8PQ9PbACc3kELJyr8Z7f/AG3OIZOGpe6Kb76ev6N/xxfzam0ofi2/6Hxy8R6/OsAOPDIf/LQ/+nEb8Ky5J/Zod9tvX3wSawDy+3596/L8sQudjy74Cpl+EQFRcS9L6e3XfHxuGZYX+zXr+tsXVvSKBqh+tsQiX54Bf4dwnLsZ7iXbMMB70qg18iCMSZnwxlmBZolJrud+5xP4fJ0TE3TZiVlsVylzX0PXFmZwqnf1/wA8AJ/4Oyhv9kK9v98QZrwdkyu0VbgXfXcXgjxTNKkUshJCqjN7mr6D19sezhf9noUOC41UwFL1sfvb0a9LwC1mvC2UV4owtPITpHrpGpv4C8WIvAuX6GzXcget/wBMG82o1xGhYc7/APtSbD61iy0ukG8ArnwUi6zHIyEE7qdJ6A9QRtj18SyxBizTSAH4ZTrHw3+Lfp7jB93tGPqxX8zo/PHWYNlfUsTX0P8ApgFXi/jZ5I2hzUGi9iyMaIEiljpIJGwPr0x7EGkzyyyVcJjAQlTTc7ksCdtrrHsBopzZv/XEE+cVKLNQJAv3INfmRXqTWEPiPjHMxO6JFlQyrd87UdQUqdwCbPQWCATq2wKzfi7NTMnmPEI45A6lUoK4B0mwQ2xOrTe9YDSos8C2gNzLHrO/YHSb3sH548+cVWCyNpu6s0DVEj51vXU0fTbOOP8ABphmdpY3eRAS45bNWQdQAItfqALsgnFUZiSSEF3LlJiyq510CgBNXqUk9yP3vlgNRXjkKmhmIRt0LAmsDuIeJ4kI8v8AbE78pO3z5d/6A4zvOzOZmAl6SMa3B5upYCi35XQ6DYY86EBi5Y6rVaJVUbVpUk9xsGrYj6bA7w+Kizf3JA7UWsDp3Xc16dcGx4nyy9XYe2hgffqBv0/hjOM1mUVwYkBCALbM25ZTzNZBZgx1bV06UMccMz43Dx8gca6sktvYArZhGSg23Zl7YDTk8W5cAf3nXakPX6kY5bx1lhZGuhsfg69ehe+mM5Q3QK1E0jBGdR8LNQst8NAd6uv8OLfDcjlHUodYeNWcGuTZhpW+a+4s7bscA/ZDx7lpejMrDswA27b3W5NACzeI58/w/MNrnaFnrbo1AWTvVV0PpjPMxmMvGFRVQE6WLVe6nemO2myaNAbdu8kcyyyFykQXlVlLAEiuar6AAWSAbNVdbA2o/Cg16FYXJukbEDmLdQKuh0x7i+YyIgf7uND3+4V2Boi6+g98KPEM+rAxwxnTEJCNJIJAOsfU9BVbH54tQT5cuyyyM0YPxgsVB0l1+I0acVTKdxve+AveHpYBDKZKWXSSurauSxXTa/5DA0eLZEZXURsEfVYJ5xvtX1H1GLisMxI+YmDMXbTIwKlU+FdgN20qb2uq/OtHmlTXSIUA23OrekotVKRTEkbEja7wDDwv7QdZ54PLXSWZlc9AKIA0/vV033wycG8Y5eWTy1ZrokllNDlDAXW9gM1/4ffGeZ3IRQTQmIhYzpZgXEm4PUnSBt+6B0HuRiWFaKLlnGuSQRuzdQQbFtsQpGraj8LA2SaDVJM4jFSrAgG7AJrlYXsPfEf36IbiWIb93ofxxmXFM3LlFRoJJDbOd5ddmwD8P/0wW61ZYdBW9Hi3jGTMQrECfMikYuf3lCurauwIJuh6DpW4bEMv7D88COMccy+XbRLKiPpsJqtu++kWa29MZ3lfHWYGXEfmGSV4qWhWl5FVEANamYPsBueY2TtgHk0kzBaWYSFvLkEbGRhqIVhQpWJvVWpu9DvgGvjP2np5bCCNjJ+AyABbsCyAQxsWfywEh+0qUQvq0GUUEBB3FbtYNDf8NG/XARnkiDMWdBSi3ckFw8bkKpUg0lcx73sLoS8OEso8pJNBn1SNYQDUFokuVGlaIAUdz+YaF9n+f8+BwXt0Y322IBvfqBdX0sYt8cyzSQukUiKzfiZqoA83TfqMJHCVky4mY0pLFRGHMrFdyW0rQK9SKGr5Yji4lNIuYeOZCkWXE5k0kh+6x0zcrkqT3qnvAaFNAGSpArWAWBFixv0Pa/5Y4AoKFAUL0A2AroB6VWM9znjaWQz2Wj+AxLVaWAbWOm4N3R22Hrizw/xI3mR7cp1yuS5I0MhL7diulSiDsWGAbsxm9MkVjYvV9atWr6XtfuPXFggsavb1P63wrw+KoJs3l4lZj+0ewEu1q0YMSKtFJIIsWK33BufMgQukklTiJSeUqmqRSQFazWnoepFD1wA3jvE9OWuNgH8zUu6/Dr81iLPQg6fYn2OKec4wJM6Crt5SqwFEABZE2ks7E2Nupo9Mc8ClvLrlzJqMbMCynWxDMxBJqyRYFAAADvVYFTEqJZIQ20kiEKdRVlXUuqxSqNVaid7AuhgCq5yOGLyovMcLqI2qh8Romtt7+Rx7CtMbkXTrkalCBXs6Y0KybnlewwJY+lV0x7AU0i8v+8bcxOwW6sLTHcjdSoOwIJv87lvpaIMzGBNTrfKjIz6yFCgmwAoJuqstzGh/F+HouYhSTzPKdA5kcHULDMykgEM+oAXZGw98c8FAnSaSSXy3Yrr5SSQbL0B1sgMb32+dgwcOz6yxpNOssrhWCU20YDFec1zMa1DTbHoeuKGQzVS7gINZGsKWC01GToSdKtY9D13N49w5CECXpAOm6oaVFFmAshi1HcHc6e+JsrwxpFjjjC/tE1adYVqbVvqYgLRrkBs1Z60Aj4XnZ2/aNqD6JZAa31IrtzAVu1FdXuD1wwLkIxw2OUjzPLFuNxRZ01mmBW1VdOoD8TbYWIcqGUIZXRotXmKSWCENTKK20AWd+6sKrfDVwfjZbL51HVSppPKSgtFQb0k9wSCSd9GAH8GlVWZxzyaQ0SltKhmJU2SDyhW69Te3THD50gR2G2OqoyupFbynUjpvzDSbsm+yrgd98RGWFzrVI5GLB2jXW7FlAIIJRbvTvdnrpGLuUBd2VtTKgUIxItr2+ItsdiQOm4FDASZ+VDKC2vy9eyjmIWgWUUw30igLG/U74lzfEvLVRHq8kcpfQFZwoAGoqxG1FetbeprFPJ5KYnRl4rBUmwoc7nlLa+UIQvTsbwZ4HlYMzn3RHLRaWdVIAGpGWjpWlomz74AXCridGdHDiRGXUunULBVabSgB27dPbBrxnxScZtXu5Ygp+GxRJ2YaRSgmqI6G97wI4HwZ5YlBcfsmR3jaXTLRaN0ZQQRuGqwbG3ciyGUzDZvN5qZkYgwkokeo8oliNWv4tIvYjrfbYPmSzHkB5U0yTRyBfJlWiQ8SsXEXVyCR1raj2oi/MknklZgxLD4YwvLZGyJqGyrdDp0He8H8rnsjIhnkeUyQ1GxRSC5ZVJUlwDqLKxsdt77BfyeUlEc0jRlrI0ksAEFtZIvUdtNUCNsARfMoqxopUxqxUqw+LUNLUepJfp0qvfHzPZ1VlPkqygxxnRqJVpFtrbbm6A6dh37Y+cbRMuqJC4mjmjWQlOXcMtkdCCSl+vM/TbEP3iFvK1zaaYCYkaiyAgkexAtNRokV2AwFjxNmJppQ0jKTppXC1rVW+JQTV03t8NdcU14yItLqXIJXYncVqOpCRs5uum3NR3xT4gysSF1eWJG8sux16TZ+Eeu3y6Y5RJIlWVUkAUqFaytEhvhI7nfAHMplZ5NUkaeYY20tLbDWxcudOhGUkXW5UAFd+4AZbLyyyKqQFwrMCqqWN3vrfu2oC7uzfrhy4bwtVy2WM8xEc7LGoTlALWaY7bAggmttsWONZz7k8ccMSjVoEpchQwl1ohDk2WVxbE9AwPrgFFMjJBl3zUWYRnidCRpDCyeVtxprmPIRsVPfoO4TncuZJGzkrxqybPElkuSpXUKICCyenpVdMc+GeJopkimHmBk0qo51tCWVqLrfcWd977Vi7wbhazf/AFXeztHHHZZatWRjsg1EAgoCQKvfAV+J5qOgMspWNSCXkQF2osQemgLzC1AAtQScVvJlzCGCNTIdBkrbYDSCxO3L+71JLb7YE5zUgZda0b+DuqsygkgVuQTX51h+4d4ch+5xfeWfz2RWpXK6F5iimuraWFg9Og74BN4bwmSKXUUMZTS13puiNtQ6Wa7jvuMH+HcFzi5meCNFZ2heIsrBol1gdxtsLUmtmJ67HEUnCMukg8x3YXuC3UXdYcPsoywGYzxUkBREFPUMrtKw/go/jgKeY8COVcOUR3kqP9py79qK2X0jpZ747k8GyJEYzmI0ss9DqyqtEgdSwHYbbjFn7T8+/wB4ysIYxxx3mXkAHxIR5egkG3BDUPUi7GFfxF4nbO5uI+Qtg6cvEDzEuU1KTdF+Wr6DUOtbhc4k8CvFOuakeRGX4oYg2wo9EFAjauw298Xs1xIrlTInkFhqDRSDmYab8zSSLBLqV6/HsNicCM5w+V52EkrZZFtvIu5NKyaabdUFgmje/lua9WWIZiCHLLDAG1RHSsqhXdyVFsSLbd9gdO9AbHAL3AM5mJIHdBKrah5sikKhiWJxoF7eYXbVft1FVgXk888TPJ5CNFo5o3PQ0pRnRyLY6CFAvv8Au4Z/FWdeSQ/+MhZEUl4Qy6YFZWUMqVzyKG2obgr6nAvh6TcQk1yI0jIUYomkFVbUtI7uBalG3JoE3v0IBsln5I31BAkymRpdIIEcTgGtHLo6ivejuBj7iPiGVklzs8oZbb+8UlnIBZRW5BY1tt2U/T2AKceleVHDu4LFS9E2QCfiLdFAYmhQ2HWhip4ZgjKymVmirp5YUNY3ZyTsP3RQ3the2LD5pY2WPvrC6e24HPqqxXw1fvit4nzc0axeUxRnLKW23UUe4636eoHfAV+LZ5svO25a01q73RR7HwHa6sEjY21VeCEcTRadauG0gsoqgrLV6juLdr02ARt3wG4zkpNeWDZaQnTZPl6RJ8cmlvVh0YEgBV+Fd7JQZ+MwFpI1YxjmYDUpu9N21fjBGkfu7WMBFUbSIY9iGXUVutJO5K2NO17DrZOwO1jNZYiXMPlVJhKo+kONgFJP4uYWLoWeoqiLXs1G7TFCqqVJL+WACNOxBo1ygHoPzwQmg0aWd9kdVoAHkLhi3wimsnY3d1fTATtlyZi0euM+XrD2K8ul1HUuwZVO63+IKOounwPM+Wkz1zIASAT0pulbb7jr0GJZ4pHLNltbRyGRStVy2pJ5gPiKCwO6+4GO4MvHEjpq1MxTbY/DrBB6AgFtxf7uAY4f2Eud8idYUiaJ3YJsxZbACgfBqJSt+vesVvCutWkmiRZSlcoF7Hr32qjtvtXTArIyNlMuXoDW2kWAQAEJ9OvPt6b+mI3zc2XjkbTJDqZFajSgkeZutFmZlOoH91j7YAtwrO3EUqFn8xq2VyfxAIdzpA0gAdKI7Yv+E81Jls1rlso8EgUKdIZT5ZBXVpsEdCNwL2GB3/Eo8uNEUyMqjZtQFkGzs3L9AbAF1gVxHiU8o/ci1F41ChioayKYi6FgWK/hgHLjGailXQ8coBAKtLNpCtWzbsoI7E9aJrCrwnOsmhwitpYn9oKSwKAr8VHett6xa4PwWSbT5cYuhqdhZvTV839DhnyXgshtUzF7PbqCT6k9N/bAKceqTYLq5jyxJoQnfct8bH5388Esh4UnerXyxRFDr/PphryixQ537sqKrNCZOVRqJHa+5IVzuOgX1wSjzCQ+c0kyyIHAR1U7a/hjv8T7/Lfr6BR4R4ahiQF41bcc0gHWwAd+h/0wQ8R8MSaFsuFtnK6FBokq2o0LF0gYn2Bwpcf4oZo8x5LSBSIzIWsxqgd72QMU1Dqdxyg7b1XyHGGiR8y7asytRZeXzFYLGaYsEJLENQWyB1O+5sIftCygzEXLLJWWkEKwMidCoRyChLGmUC33+IbnAzguXGdndcxmCrSof2sq3QRUpilqArUVrbuPmT4LWYkJEQRs4siyTFmABZGY7FiqkyKr+xHbtnebEjdSWcrpq770Rd+vvWAYjw+LznQyg+TIULCJRrUbL5dOQCQfxGqN9RRuZTPZiJ4ooQ8NiRdIs2xhIXm/GVPMKAANGrBwU8fr94zS5mJvMhWIqWj6BYi9sAaLCrckdKNHbDD9jeUV5M1mA5ZVqJQ67gnnJBPTagRX1wALh/2aTukUjqmoLRjlcgWXlclgikkW68tjob2xA08GZ4hLlhK8TjXci/3ZeMMzhQSxVaU1v2raxjcX0ruSBW529N/T2x+avABV+JhQW0uzlSw1MdLecAwA3LCPSQBuWqt8Ab8I8AXibS6JnRowrU9G1YkA7DY7bj3G5vD5I68FyEhZw9kmMEHnkKml2JNct9hV+uFX7HoZ45sxUDKDCVJkVlVXSRKQtVBqZrXrtgj9sQk/s+PzihY5ldPl3QHly+p32FbjvgIfGPFMtKkUcsurNvAJAkOl4hK0RCL0JJfXa8xAoGhdkFl5X4WdRhAm1EBmCsyAaNe26HeljbtUh3BwpeH8wqZ3KvI3moskOq9tgq2u5/AeW/8ADeNQiiyLZWPzotc5jYK8/N5bGzupLDVY+H54BVnzuZz0csUMZMsz+ZKEKjbar6BFNb9zsPXDjluEyrBkzmPLUwRssmtTKQxshjqIStgS+rbce+AnE/E0sbEQsYlepFVo1V61EqoVCRZPLQFN8sWstmc3NlnjzLTCyzFQVV2V41BVBYvSdRGofTtgBXHpYpZEmGoorMgki06CdpSVBBZQdR5idROomiwqPgk6M06gSeaqOdRIvSWZhpDMSaJohVuizAgnFTNvEuXEeThmaOJXkaRy1fI0AuonSNq2AxXMgSdZFJEJdXWr1HUNZKgfCoJoAjcKCetgGGDwzE2URp4ZBMBpeMtzAgi6O3Kfi69/XHsRcU4wfuSTsFkUr5bMJDYcFgrtHq2RiGFsLsHrdj2AEZ3iUMmZbzCliMAHUdGrSF3Ci7Q33o+m2JIpPMgARYzNDQQA72TylLqugA72OgBGKXhbhkWcGZErmJV0Ny/HqblFljpMaFdRB7E0cUvDfBvMTMDzTHIriPpcbb9LGxaxYuhW99sAfTORlPPZppI0UldJ2auUlrAdQS2gMK3br1wvZaVsxFmC4JkBSlUHnLOtkre5Cr/8jgpluHllQshZd/MC2KAY6TfowB5lOwINbXiX+yPu7PKjRS6wdOWhMjVuDysSzkD1uj3IBwAvhGdSi8pLAyPrIsHmjI5unIXIDHtZ69CU/tdNEBUGN3Vr0EgbNQ0lrdTW+5oBht6VTnYI2UTwQlCxaSFN3J2sLosRjaqJUjfbrYXM5t3VBFFoVECHfY0SdW5IQkGjvvX0wDVkOPkxDWB1OkaRQ1dfeh2BP1s4XOI5pTJIYbAPMOmzdSRRPXuPnivk4gSfMJc3sqdPzPp8jgtw7hkjG400XfTc/wDUR/KjgO88cxLAsSRokYbzATuxO66iWNKKPYBffA+DLa+q6mPKovYmhsK679gfzw1cP8BCQ65JCh6EIoJP1I2/I4beH+EoI6Cp0ANsxJO596vv9cAqcI8IyuDruJSdwbuuovsf9cO3BPDkMCi1V2Fc1V1IF1uAd+2LMuScOhD0oPQL6gjr88c5ziiofLPmayQOWKRl1EghS4XSDvdE7DrWANS7L32rodtiCcU+P+IsvlEDZhxHZ5RVltJUkKANzuPzGM/8W+Ls7Fmmy8caxRK1GUox1Ai71bAbfu0b74W/E/iGWRIY54oZoUB8pqlQnYKbbzN2oC7s72euAKcU8WLJn/vmWnjj1KEPmRvaCgh30EFioJsdNVb4N8Z47HPmYY4J4p4nbQ6iQR6i1iM0/PyPIWoXZHQ3vn/C8guYbRBlJ2PcRz2BfS7garqhZ3OGnLwx8LZbeWPNSKLjR45VMbWR5jGHQtFd/LMhNNWm7AG5eD5fJytHNLNNNsQ0dBWLakAMbKWY71Wqq01WM7z0DByCCoViCgsAVsVGokncepPXBheKnNs7yqrs506mUXQUD0269gMAhl3WOPzARy6ls/ELKg/LYjANngZZC5bXFFl4bdllbSnMGAFhWfUQSdx+E4j8NcBGczD0wund2XYhZCWXQr7mqG56B996xa8M5oNwqXKwIZJ5s01igLVYlYU70tggbKbAs1VnAv7LFkbimXjH7IqD5lDfQqamU6uoYAD62OxwGyDg2XJOuGNrFG0FkNYYfl/PA7wGsUEMqxVTOjsV1aCTDECVc2HXUCbUkb4bJ4FHbFQ5cD16VXbvgKr8ZR30Idbfi09F77nC2eHSee8mlV1eYCVJLHWYje/TeLcV39sNbQgYCcYmkOXM2WcChrDaQ6kWBzBq5L6sNwA1XgPvB8o8ZbUU5nJ5V00D0+ZrvgN9pOQTMRQwF9BMwdmC3SgGMn02Mi9fUY4yXHGgfPM7CeNiZMsiEh9OpuUAggLpIrr8PTsAHG52zrZaVXENozRQkuBIGAJIk6FixVK5a0nrewVOFeHcsc7H5LvK8OvVFM3lHVBoRCCi6lGrT7kg+hBas5wjOycsceXUBuUh2Y1W4J0W3frt0wA/ttMgvnSLDJPIo1xWxDuC9MSFKg0xBs8wUVZvFfhfFeI5lnzEUar+0Kqocq8QoOfLDMp8qiNSrd7bAYC/FUKySN5GazIMfkyKAQiKyx0jAUpVgzlj8NE0TZC+MzrmWWcQiJJDNM+qtZjcKdIXUPMKsula3q/XFHiPFFgf7ujR5lIy7jyiUQBkYuosBvc+oAXcGsMXC+JZV0GUjyuWZzEGGYnOtdOjSjNqrRKvwlVB5jtQF4Ajmc9HO/lxiWWKHlOVmZFC6WqMSF2Ba1DNQBYUAx2Klb4r4eMuZc5UxKFQPSMxCnUFPlqVFKCVBJ5VUn1AwAyU02SkljZkBJKuzKH1FTYpiCVBu9QonbBvIZYfdRLKKaYsVEa6iQAUZzbMqrQfaNAx0/ELGAJ8ZRsjk5kcIk5VCjOY2fSSNUdKNtVEhgAaHWhj2FLxHw2LzHaJ5fLiWmedGGrTpRVXlvURWzV0J6Y9gCcvDosuqfd2aSZmYsQVagCQoXYXIK7E3YI7DFGXMaI6kZYiSpGqy5Ua7BS2Nm6ttIAGKmZ4hmGW78pD1IOjV7ddbCz0JPrWB8QiU7Bpj9VX/ub8hgGbMeImlcNFEb0hQCdKj1pVN9fV++BczORpnm0LdeVGK2/5EofViPnjrhuRlmACmkuqG3vRO17dieg6YZuGeDKGokbEE8tj5Xt1+V4BZycQ1VDDq9PN3Pz0qQD8t+nfBvJ+F5ZSPNO3p6b9lHT+GGyLhMaaW0gsCo1AEVqIWxuT39enfBzLZav1tgFnh/hZEYf6b16/q8MuW4aBidydSAA1ZH/xY/5YB8S8f5HLkW33htuSAigD6v8AD9Ab+WAZ8pGAPq3/AOxGBHF/F+Ty8ml50L0RoWzR2I1FQQv139sDcv4s8+jlolCzuREMyNKIFFyBtLO8hY3Vf5Uc0yfDnjd0SMMw1ISxDKSpNsp0DSoFk31A7YDSOLeJY8xlSscyrM4UgRyEBSJBamXlIBVTuPX3wIyKZlcrNlJInELk3FqEhJYsxKiy4K/FZsX2sYB5PIrljJIsbuYqAMjLaMwLBlUgq1AAk7lbHzFniTyGAODrCFCTZKhy4UXuLCk9fWhZ3wACUzZcOGaUxHljBLhJBdEgXpNdx2N464LxYIQJHZYqJbSiSFjRNVJagnpqPTrR6YJ+JzlfuGXrW2baR9chksUKsupJom10gKBs5s9MK/Dy2tdG7/h2vfcbe/p71gNm8J8PWWLNPUeSyxjjRZI1AdmdUkLSFAuoKG07BUtjttsueIeEvnc8GypM0UUQTzvw0hlHLQ/dI2HU79MR8C8KZrMZqMuk33cxRCY+ZoBZYlDA2bYg2DQJs9u2s5DhQjUqqqqmuVdl2AFe/T87wGRxcC8uHy0jkknkGzgHy1/arpa62BUU3fSxPQmi3jHwnJLrnjZFpFAio2x1HZSNgSWoDpffvjUIuHxqNgq+wFYG8SyJIIUhb9VuqNgjcUwI63t6eoZTw7w7noIstpdPLnkWYBWa0OlRvsBqKnSw32FA7nAz7Ls4f7VyZs2XKk/ONl3/ADw853JtBPAVjMscIOkKN7bVfU0dyCPSj0vHvDmaDZ8usOhlEgBWLTV7EFtA32B6/iobYDU8yLFWRfcAX+RB/lj5GgA6386/yAwPyz38+mJyb7/r2wEPHJykErhkQqjHU55RQJtq/D64y7h8GZlggyKtI0KpUrRqXCMTQiMqcukIA7DcjWd+gDn4j4w0MrxhBOTly4y4rU37RV1G1NqRYqxup2csNKnwzheczeYHkZOHKxIxtg3IH073oYK5GrWqhCL6nqcAm+I83FHmpI0YSxpsFFsisKFA3uvWxdWTRODyDLSfcV8uRmjjUIyy0/lm25j0BXUx2AAOlb23W5+AS5OaRZIwxgkp5JlbyaLaQ5FHUjbep5hsDjWeHeD+HyRiP7qsmpElXMaaVtROlFkCEVsF0gAkEbXgEjwXmc9lpGlGXMm7KZJmUoq0Cq6gpYvd9KLHSBirn/HflzZXMKvmTRcz+YSQ2oESEOTqJ3amO1EAAhVGDn2i56SeSWALBHFC2sNllBkOnkVdZ0gVrawp25gSOhz/AIRwvLySQxvIwZira9OoNq01GFJ0r1NszAAKbHbAbPkePtI0kkUUQJKqvmIPhYWC77MFPMOXUNiDRJpJ8ZeJ1l0Q6wwUmyiBLVbsRgkFU1dCxFgbXiY5o5TPKjytODGWkaQDStAiNVKDSRZU2KvV0Bq55eAxSRrpjSSQgNIvlrEARZ/aFmZzR2GxXpytWADz+DnzckhiAKwuPOfWCr6diIyBqJ0jc1Q6dQbM5bIHKB5YzloSVUJLJzNIrUpCAOCFWv3VB6mxzY5nysCqIyztmWPKkDKsWlVNIlUx6m70gcxIQUCKyHCEzaJIcxL5hDAJrQ6QpKihs1UqjY371dAB4hnJJ9ai5C1l9VgM5s7dATsu9Acu2xx9wdbwksbB2ILgkLpNbiwwI1MSRRvcURvj2AVeGeHXmVZGbZhsx9tug+L6lemHDh/hyGNQdie4NV86H8jZG2++IfD6QiGDyitHUGcKVZyuo2y6m3FVt6j12YIQBvvv3/33wHRTRGxUC1UkX6gE9PpgloI6C/r/AKHFOZx5b3QXSdTHlABHUt0AxUzfHHUIIMvJmLq3iGuNRsCS6g36+/rgDk6ko1DcC/y3/mP54EcQ8cZOMsomjZx0+PR/1oj/AMAcD/tYygGRBLrqEwKpvqIGpWNVVcwN+49cY5gN54H4hhkCPPnMmGDatMbaK+IDmkI1DSw2oGwd99stzvg/NPLIYIfMj1sVaN0ddNkg2rEAVgf4Vn0ZqJjlxmqb+4Kltex/COpHUbEbbjBviPCXz+cLZKFbdgTHECI4bA/HsACQT0Wz0GA0Xg/hLyYpFzCeU6KVy76g2jlouNLFSxLUA3p03wB8V5VRDFLllTTGNMk5pfMemUs4LAE+YqgkDq5BONH4s2VymQ+6O7mF0aJ8ybJ8yiCxk3AfULF7AgAdKxkHHZ1knc5VqyqbBY6VfLKkHVpC6iWJvXZN1vgAmY4mWjkVj5luDqO/Tc79eu3/AKjiXhufLZeVe29KNhsL/IV0+vbAvPyx6TWrzS59NIWh0769Vg9qrFjw7lJJjJFGCSYzsCB0Ki9yLoE7fXtgDHAvC02bOvSVg3uVqC7biiSC2/7t/MYOeB+HZdc8uiMTCNdMmrohINMoPxWRVEbHV0pbePC2Vf7tAk6kNHEqadiBpGnttuBeGnK5ONegH5f0wFjLzAgbV8hicNjqKJe6/r2/XpiSSL6e2AqSMO2K8yAj5+/9MXxlb98fJcvXpgBXkV/qL/0x1Fl66bfr+eL4gJ7be36/jjzx/Sv4/wAcBTlbSrMbIUEkKCx2F0ANydugwncb8U5mh90y+mMrbZjMKyrHudWpStKFqixLb2KJGGbM+JstDMYZHpx6kBb06gLsbn8rrfpjHeIRZh45WkilSJifNceaIJnL6VeyNI5iRyk3a9d8As8Y8QyzzjMM7NIpGl6C6SptSNIHTtsMWuDeIJmlGrMrFUnn+Yw3Drd6dI+JgSKO1WNhgasIa1Cb9DVkih7Gjtv71hw8C8BDzaFaZVR0l3VBrT4lJBN0WUDl1dWuq3BgyXDuI5jMxST6RG0iOXfMOdgdQCqxITUOXZRQJ6C8X+K8Ygysq6cwCxbTDFCTo1Eg6nkTSqxhzbIpckdTzECfxc/mxRojRMgzISZnTXo0g3y9SQxAIHYntqISPtG4pIqJCk0bx2fM8uAxnWK0qSRewNgaidzfbABeJZxDNzc6pJqcA2rgNqIUiwEO4o6qB+mBOWSbMy/sluQr8MaEk0KJCoDvVkmvXpgWgNiru+3r2+uH3wRH5cLvCRPLJGXkSMc8cSNpZR/iLMHrppQHcYAl4JeOHOPrcTwyRGOLmKqd1NPo1MOhAADXdGuzJnYMvJGsMebTKxl+aPL5U6HqqXU+hie2puU+nUYzjhmWkhmy51AhZVcVJX4gd22CgbW1jvi1nml8/wAxWgKeb5hqeEAMTqIaRZGJ5gCLZtvXAfPHeay6+WMs8mvSVY6QE0kMpo6FLEhtNjarxQ4XmIm4dJHqUZnzuUG1YxsFHx/CFDXYb8+2COc4JLmYY807MY3NUtu4F8zMAukkVW5UXQvqcAeM5IwHXHFKsLgrG8sZF7UwDFQGdTYJXbrVYDQfDUmWfLL5aq0kfxsWYkMUCbLekA6OpuyGPfHsKn2czgHMqT1iBA9SG/1OPuAZsjoSCB9kUIjG6AFxkGz9cGkbt0v6V6YynNcaimCiaJwFFDypiFWhWyOrAD2Bw48L8bwEqoWRX2AJTVfbopJJ+mAQeKcXzGYIEzs5HRegB9lAAv3q8fOCZDzpQpfywNy3p8txzem/r6YM/wBkJrmIngLG6Uu0TAlr0kSqlfn298Qy5Y5dtU2zCmjjRlazfxkrqXav1W4GYcxmcqWTzZpVahGTIyoBZ3KkkE/4aPTpvirPnM4rosuVgmaT4A+UTU1drRVa/UXtjnMcTIiMgC6jRPT179zuT+Z98HI+MPJBYJTWOVmGqvcr3Hbv/DAXuE5GOOMpNl8ssrnWseVZtZ0gkgzNI1AC78shRXM6Y1LwpLEYsutLAdOs5ZV8sAlbtkNsTZBsnrR+eIR5qmRyrGWIitTEnbseoKke24qu2NG8F+JMtmdeYeIyNG5XVNpZlDKrcmxKrYIVQRsp6sdwBfaZ4haSSTKpMY40kdnAqmZirCzd0vp6nFWLisGbRVzMJnfylRWilplAJLEVXPy3zdiCbB2D/a1JXEi8aqiSRq4NGm6qWPq1ij8hhdyPEWVyFYgyJoGnvZBAvsCRR/QwGkZvwwj5N4YIh940LHJNSs7yar0MDuATS6k3BFtYBwrfZbwuQZp3ZeVUZDf7xK7d6O25+YwX4TxHMwmN3kb02PWlO1Ft6O23w2MWOIvHw6Fc2nNJmpa0yE6EHMzsEXSzKCdt7OoG/UND4PmIpbEciOU+IKbIsmjXoaIvoawxQwgfr9VjJvBPEkynF/u/lBvPRY4pI2oLGxMqHRpAIZQrE7lelnfGv+SfXAeI322+mJCL3v6Y4aMjqf1tj6q/6/obnASgHrjkJe9EY+Kpsb7e4/12xKQ3QUcBE3z2xnnh77RImmky84KtGzWwGo6vMKaAq2ziyCrBdlA1b2TpPlg9RtWFDxhlYRE+qO1YHaNV1ysoLKqWN22JXuSNugwCdx3h/wB54gZhEAqsKmUEUFVWDMehb92+/wAsdRcUeVszGGrKkaGEpZ6UinAu2I7iiCPXphe4pxuOakmjjuPkJcB2GilK6jZO497OKnhF5Mw5jXSQFJIVANiQp2FBNQreuv7xwBLw7HmpMoMtlZxHLE7x5hmVumtq0vrYWQtGgho97JL5wbhccEQSNBrIAkkC0ZGAos1dSTZ69ziTgnBTBHVDWx1SMAAWY9SdIAJPrQ/jun+LfGE+Vz4hQKEj0Hy6DGYMoY70WXqVFdKs6gawBmeDM5Nc9mUZWif9qYmX4DQ1up35iBfToPbCfP4bm4lKZJpXgLSBVE4YgnSukBWrsaHwjcb9sDuJfeOHSk5iQ6p42JikkbUyyRrRkAG4UsyadQtkaqHUa/HZZneWR2YsxPtbb7fuje9h+eA1PgmfyvCIYsqAZszGS5QKQ5Z6GogAiqIo2aAO5ojFWLi6u2akykfluXUzwRSimvWC4aO0WZvxJZvSNwTWKvBpW4o+vMwRNCgYFzZBclTSWSSQLs3XN2NjDJn1fLwlcpCkjr8MY0ogsbkBdtvTa+mAyLxFxOoyv3ZYVKlFBRkZ7BHmUQG0DoBqqzuGo0qZnI6QSHRq6gGj77el30N9+mNJzngDO8RmmnkeOFnk5FnlBJU7gLo1bKKFeu3a8McX2ZZV4IteYkEka15kaBTynvu1gduhoDpRwGcww5lMurytyIimONpdTMGJChUF6CACwVqJCmr7OnhCdM3kyAGKwS6UEju1AjUG0szKrWWFgdvesCvtF8QtrSKRC+k3zXs4LLYKtTB1bVuLogbVQX+AZswzRugKAugfTZUgsA+xPcE7fXtgHzOZVVWgK27dK9KAx7HfG5o41YyOqC6BY1vXQe/sMfcBmqcDEeXE6ZiF5W2EKAtIjWeqkbqarUO5AwW8FcPky833lx5bIp0q4/vCR3rdd67d+2KmS4cixnypW8w7q16aIB22OwN0euPpzLTxEbjT8ZFgKfTm31X6YAj4uykOcLZpVkyxdwCzoWRzpXoVJYVv2O4INdgHGuGZeKNFgYvJpMjuxIIAABTSOVd7PVjsN96xU4xm35XWxGRQUfCjgASBR0WyNXawQflWymfJsObFEdPXbr9avAEhmAIwgF0tEUN96s9ffA6TizKAibBdgeu38v4Yc8qGzEehU0SawuggqOfZW6WEPr8+uA+Y8IhfvPPr8mdIUKjZmJHmCiSeWwOv1wAfJ8S2Aay3qdyfqcH+BcXIVokZUG50pHTM6EshYqLZe3tQ26nClKmiVl6aWIon0NVfTD94W8KSTLFPqCKOYFUBdhuTTHffcb31wA/xfxwZiNII4wUQhxKBZtgLUHoALIPUkhelYH5fgZZ0SNfOYg/CaoCtyB336XjT/C0xz2ZcaG8mJd/MOqmJoKoI0ooAPKgA/hh/y/C4orpVU+w/n6D2wGMcK8HcQ8xLTkBu2a+U7spFWQSB+Xvi/wDbBw5ky+Tc6QVZ49AvcsFbUNug00Qa6j3xstr1HX5dh2+XtjJftum1T5RS+lY42kJsjdmAAFdyEoYBX+y3MrDxXKtJp53ZKN2rOrIvX3Okb9/UY/SsnWv0f6Y/If3sxzRyrVxuHFeqsGq/p/HH67du4I336/lgOAwA6AY4MoG/r0x0Rff8j8v9sRsgIrevbr+d4DtXs7X7jCx9oXieTIpEyoCHLlj10hVFbWO7A/IHEniPxzlchKsM+sM0WsMFLKosqAatgSVO4B6b4A+K55M6nDc9l4zPEhMhTkS2+Elnc6Y6IOxJ3H1AGo/Fqx5OGXOOkDtGrOp+IsRdKgJbuDp3612wC4b4ry/FJDF+0LKpkRGOkUDpJ5G+IWCVPY+xvMuMcPD5mQSSeYBIHeWN/N5ST5g1hQusCzQ5Qem1V3l7bM/fskEysKyVD5shOtlq7OzUQbI9DW+9Boub8Lxo3JBF5rnbkGw2tj7Wb9SaHU4ZODcOEEdEAAWzE1ZO5LNtX9Og22wrZ3xJEqS5rTpzISRUYyBiIyUbdFOw6MFJvlP7xt24ZnvOy6TOnl60DMjD4LHQ3sPr73gAc/iaMmWNC6si/wB8VCorNQPM9hWUMHCuoLAGlaxar4Q8dST5xFFhWjY22k2Usg6tPKwS7Gw6gdsX38NBiA2Yiny8WsRQnUY1DOXCg+YfMIvSCeijpsMJX/Dedyk7T5WSFKL6SGI0hwy7Ky0CFagLO4B6jAGfth15w5eNVDZlZCqxBh5hV1s8l6tNqNyO+KnhH7Ms1GyvnY1hiWRSdWqRiDtQWFuQbWXYgLynffEHBOFjKo7MPNnlFPqF6tX4N9yrdydyLO1bGOH+M8/FUcTGVVbZJQTIqg/D5w7e7g2Oh6YBwOayuUZxDLEVVfMYOKQlidRMiKQuqxRIoViGXMx5kSQZbMrHLzAq5t4x0LqFtZNJruK70QRgL4S4PABK0xLTOAJDbVp6hUW9lu9jZ+hwX4TwePLzJLGCAgYLFdKdS6SO9detdcB6TwwQUkzMp8wMAphlGhxYo0YgUb8Wmyo3OoYDcc4o8MaxRqhiXdalRSQNzRvS5qrY73uTvjrxPHmjMTFEnlgEKnnmyTdmvLoG7A3HTqKFI0vAs3I7vOUDCyqvIgABN7Vfr3Av1wFDPkZm2mYxOJCxQjm3CiqNV0HbvffcZm80sUqeUCdLAnZebSQasAEg16+nph9z/CZc8xkn+76vLSNJC4Mh0Ctb6SQWvtte4JArA/iXguKBJJvOZnRS41EAdf8ADuGO4U38VYC1444bmMykLQLaWzU+lTuAVbc16gDqLFgXt8wxQcWglykQSRGOhAQNqbSLWjuDd9cewGSeHy7PpQk+ijcn+g98HuP5PyIC4b9qG50X4dLCg1/iaxRO3XvWFN+LyltWsg+238BthqYGaEk9XT+fT8jgAXCoRMrq8ioK1Wx6GquvpRPviDhaxgnzDsWAXej8yACKHXfEcUaGLZv2hNsCuyqtnY7kk7Ht9ew8nAaFlZ5c7m44FlVyG1EOxUUnVdtwNrqz0vYjBXLeEN7R3VVk8wKHJF7et30Av074QvD3BMxnGfyKLIAWJatjy9e/9Mb5lkr+H6rAV+F8MA3pb9aH9P44H8Q8WBWZIl5TahyKsj4tPevfp8+zVCNrPTCZxrgzIFjDKLZmDVuBfwj2s2T16fPAfOCeJo8sxVV5m3Kg/T6dh6405ICVBHcXsPrtjDD/AOGcyOdVrVDa++/67nG35TMuI49Yp9I1b9DQsbbbdLwEywbYyf7WeBzyT+ckeqLy0hDgamBHmWAg6qxcDUNxpP11X74e4sYUPG3EHZdES1Rt3YilA7AUSx/Kh3OAx+TwdmPKzBEVDLbzKWGpQUDCqNOasmqIvf0H6G8MZ7zMnlXY87ZeIt8yi3hB4RnWQSbFnlfUwatNBFjG9kmwoBBFdd96w35XMFl5rs+9f5n9euAY2v1Jv+HtiHiOdEUTP2UXu2kH13PTazXeqrFSKU6h/L/fCf8Aat4rjjypy3xTzVpFEAUVok+x7d+ncnAZ79qvHIs3mlkhDhkXyzqBI2OoEEtVMGOwUEVZvVsI4XEHjTVKioC3KwLg2d6U0AvfbuSeu+IY5dGu21jckbimAvlvp1698MOY8Pjyg4JlkXZ0jOlSdyQHdbFAj8J9N+uAX8lDMNfkrMYt11xq9MrbaW03ubAKnqfW8NeV8J5fK6W4lMsWpf8A+tGC0m+/NoH7PpRqx6EHHfh/iEkSfsIvKy1mQmZ/MZgqlmKovwtpU9T+eEbN8bMjszLbMxYFjqPMbok1qI7Xt7DAH3z6x50TwW0CzCRY2OkEA77BiUO5Auz3IF6cO3CvHKzF5ZY4y0Z2iSEyNEtsBqcgl/3rVRpF2OYAY7DmDqJqrxq32T5aaeDMJGzOklxyxswWMCtiNi7MwLAgaBV2b04C3lPHeYzhmGVjiQR0SzkAlWujtEwFEHrtVHFT+2HZiJVLvQpxMZFO5sBlipQBpOwo36jDx/w0mVywMkWW1C0VYIQgGo7851OwoBjZ5iu/XASWGNgFMMWhRyroFb7fxwEHhHhUWfeW3fTEyj9idjqD3chTcihslEA9SDWOeJ8Ny6cmVefz9VvHI1IihipdgyaqJ2FG7O/vQnkzkT6MvHF5CWUUnSqEEksNNEMSxsjqNjeO+KcKOamjmYjLMt7ZY9D6gsigGqB5d6Q9sBH4MlZ8xOfNhdI6QPFdMSS3Q2Ntx1N177uDyjc306D37fr2ws8N4ZFlk0Qx6F6neyfme5/liVmb3/Xb5YDriniPLxPImrU8UeplsDrVdTRYg3pWzv09UziXiCKLTmIzGZJLJdYwxahWkghSK9Cewv3q+NI8xLIo8lGQbqwI1N0sMWPQG6UADvfXHuGcIZkiM0KsAspKFqBJ5VJI1GgTe29qPngO8txxM3qWRY0dVBDqa8welEbGvfuPXAvjjAZd9EciiwNRRitWpPORQ5qoX2I2sDHWV4RLCJZI9mZNKgEbWaItr26b+2LR4bPHwtot2eZ1/Z6hSKCXJ3NaiVF0fT3wCMZCdtR36+mPYv8A/D+Y/wDL/wDkv9cewH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-7381328" y="-1541463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72" name="Picture 24" descr="http://static.uejf.org/wp-content/uploads/2012/07/rafle8-1000x500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819" y="4009660"/>
            <a:ext cx="4735693" cy="236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://www.businessinsider.com/image/541bf9fa5afbd31c4e8b4567-800/afp-france-carries-out-first-air-strikes-in-iraq-hollande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18" y="3958933"/>
            <a:ext cx="3382764" cy="218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852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Marx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3074" name="Picture 2" descr="http://danielboehme.com/files/karl-mar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2291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26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Sorel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098" name="Picture 2" descr="http://cdn.counter-currents.com/wp-content/uploads/2012/11/Georges_Sor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41910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139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Garamond" panose="02020404030301010803" pitchFamily="18" charset="0"/>
              </a:rPr>
              <a:t>Balibar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5122" name="Picture 2" descr="http://cfhutrecht2013.com/files/2012/05/Balibar-par-Isabelle-Chagn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21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95</Words>
  <Application>Microsoft Office PowerPoint</Application>
  <PresentationFormat>On-screen Show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FR422 Politics &amp; Violence in Modern France</vt:lpstr>
      <vt:lpstr>Lecture outline</vt:lpstr>
      <vt:lpstr>Lecture outline</vt:lpstr>
      <vt:lpstr>What is political violence?</vt:lpstr>
      <vt:lpstr>What is political violence?</vt:lpstr>
      <vt:lpstr>Marx</vt:lpstr>
      <vt:lpstr>Sorel</vt:lpstr>
      <vt:lpstr>Balibar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&amp; Violence in Modern France</dc:title>
  <dc:creator>Lees, David</dc:creator>
  <cp:lastModifiedBy>Lees, David</cp:lastModifiedBy>
  <cp:revision>6</cp:revision>
  <dcterms:created xsi:type="dcterms:W3CDTF">2014-10-02T16:22:18Z</dcterms:created>
  <dcterms:modified xsi:type="dcterms:W3CDTF">2014-10-02T18:04:51Z</dcterms:modified>
</cp:coreProperties>
</file>