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77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77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14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8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8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3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05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892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0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45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40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5D8AC-6538-47D0-828A-F0F5D3B4DDC5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513D5-AE68-423F-8216-24BB14EE0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20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Politics &amp; Violence in Modern France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3: Revolutionary violence, democracy &amp; the Republican tradition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0112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The revolutionary tradition</a:t>
            </a:r>
          </a:p>
          <a:p>
            <a:r>
              <a:rPr lang="en-GB" dirty="0" smtClean="0"/>
              <a:t>Republicanism</a:t>
            </a:r>
          </a:p>
          <a:p>
            <a:r>
              <a:rPr lang="en-GB" dirty="0" smtClean="0"/>
              <a:t>Other ‘</a:t>
            </a:r>
            <a:r>
              <a:rPr lang="en-GB" dirty="0" err="1" smtClean="0"/>
              <a:t>conflictual</a:t>
            </a:r>
            <a:r>
              <a:rPr lang="en-GB" dirty="0" smtClean="0"/>
              <a:t>’ currents</a:t>
            </a:r>
          </a:p>
          <a:p>
            <a:r>
              <a:rPr lang="en-GB" dirty="0" smtClean="0"/>
              <a:t>Conclusions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653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revolutionary tradition</a:t>
            </a:r>
            <a:endParaRPr lang="en-GB" dirty="0"/>
          </a:p>
        </p:txBody>
      </p:sp>
      <p:pic>
        <p:nvPicPr>
          <p:cNvPr id="1026" name="Picture 2" descr="http://upload.wikimedia.org/wikipedia/commons/c/cc/Eug%C3%A8ne_Delacroix_-_La_libert%C3%A9_guidant_le_peuple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627424" cy="367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c/c5/July_Column_at_Place_de_la_Bastille_-_July_2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68760"/>
            <a:ext cx="2038217" cy="467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917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Republicanism</a:t>
            </a:r>
            <a:endParaRPr lang="en-GB" dirty="0"/>
          </a:p>
        </p:txBody>
      </p:sp>
      <p:pic>
        <p:nvPicPr>
          <p:cNvPr id="2050" name="Picture 2" descr="http://www1.alliancefr.com/bqimages/STATUEL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3515883" cy="5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commons/9/90/Mur_des_f%C3%A9d%C3%A9r%C3%A9s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70" y="2492896"/>
            <a:ext cx="3492525" cy="262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3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Republicanism</a:t>
            </a:r>
            <a:endParaRPr lang="en-GB" dirty="0"/>
          </a:p>
        </p:txBody>
      </p:sp>
      <p:pic>
        <p:nvPicPr>
          <p:cNvPr id="3074" name="Picture 2" descr="http://www.constitution.org/img/jean_jacques_roussea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3280117" cy="433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80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‘</a:t>
            </a:r>
            <a:r>
              <a:rPr lang="en-GB" dirty="0" err="1" smtClean="0"/>
              <a:t>conflictual</a:t>
            </a:r>
            <a:r>
              <a:rPr lang="en-GB" dirty="0" smtClean="0"/>
              <a:t> currents’</a:t>
            </a:r>
            <a:endParaRPr lang="en-GB" dirty="0"/>
          </a:p>
        </p:txBody>
      </p:sp>
      <p:pic>
        <p:nvPicPr>
          <p:cNvPr id="4098" name="Picture 2" descr="http://cdn.counter-currents.com/wp-content/uploads/2010/11/pet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34480"/>
            <a:ext cx="2257425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3-eu-west-1.amazonaws.com/lookandlearn-preview/M/M832/M832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284" y="1493222"/>
            <a:ext cx="2413503" cy="333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actionfrancaise.net/craf/IMG/jpg/maurras-bureau957x3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5078884"/>
            <a:ext cx="5065738" cy="167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847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40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Politics &amp; Violence in Modern France</vt:lpstr>
      <vt:lpstr>Lecture outline</vt:lpstr>
      <vt:lpstr>The revolutionary tradition</vt:lpstr>
      <vt:lpstr>Republicanism</vt:lpstr>
      <vt:lpstr>Republicanism</vt:lpstr>
      <vt:lpstr>Other ‘conflictual currents’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&amp; Violence in Modern France</dc:title>
  <dc:creator>Lees, David</dc:creator>
  <cp:lastModifiedBy>Lees, David</cp:lastModifiedBy>
  <cp:revision>1</cp:revision>
  <dcterms:created xsi:type="dcterms:W3CDTF">2014-10-09T17:40:19Z</dcterms:created>
  <dcterms:modified xsi:type="dcterms:W3CDTF">2014-10-09T17:49:52Z</dcterms:modified>
</cp:coreProperties>
</file>