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4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01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35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77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04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28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08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4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41BFA-926A-4DE6-8171-68B79335BAF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5EBD-F227-409A-8103-EFEF62597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36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Politics &amp; Violence in modern France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4, Term 2</a:t>
            </a:r>
          </a:p>
          <a:p>
            <a:r>
              <a:rPr lang="en-GB" dirty="0" smtClean="0"/>
              <a:t>Vichy, the Occupation &amp; the Resistance, 1940-1944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230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Liberation</a:t>
            </a:r>
            <a:endParaRPr lang="en-GB" dirty="0"/>
          </a:p>
        </p:txBody>
      </p:sp>
      <p:pic>
        <p:nvPicPr>
          <p:cNvPr id="4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" t="23505" r="9196" b="33287"/>
          <a:stretch>
            <a:fillRect/>
          </a:stretch>
        </p:blipFill>
        <p:spPr>
          <a:xfrm>
            <a:off x="1475656" y="1484784"/>
            <a:ext cx="5935662" cy="4275137"/>
          </a:xfrm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5801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Liberation</a:t>
            </a:r>
            <a:endParaRPr lang="en-GB" dirty="0"/>
          </a:p>
        </p:txBody>
      </p:sp>
      <p:pic>
        <p:nvPicPr>
          <p:cNvPr id="4" name="il_fi" descr="502_l-ancien-village-d-oradour-sur-glane_oradour-sur-gl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277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648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Liberation</a:t>
            </a:r>
            <a:endParaRPr lang="en-GB" dirty="0"/>
          </a:p>
        </p:txBody>
      </p:sp>
      <p:pic>
        <p:nvPicPr>
          <p:cNvPr id="4" name="Picture 2" descr="C:\Users\David and Jess\Pictures\Archives and Paris summer 2011\AN F42 128 NOTEBOOK 3\Post-Occupation papers\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70312"/>
            <a:ext cx="5915025" cy="4437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918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Liberation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4381500" cy="3525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94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Why were Vichy, the Occupation and the Liberation so violent?</a:t>
            </a:r>
          </a:p>
          <a:p>
            <a:r>
              <a:rPr lang="en-GB" dirty="0" smtClean="0"/>
              <a:t>How much was this down to the revolutionary tradition? To the Republic? To long-held beliefs?</a:t>
            </a:r>
          </a:p>
          <a:p>
            <a:r>
              <a:rPr lang="en-GB" dirty="0" smtClean="0"/>
              <a:t>Was collaboration necessarily violent?</a:t>
            </a:r>
          </a:p>
          <a:p>
            <a:r>
              <a:rPr lang="en-GB" dirty="0" smtClean="0"/>
              <a:t>Was Resistance necessarily violent?</a:t>
            </a:r>
          </a:p>
          <a:p>
            <a:r>
              <a:rPr lang="en-GB" dirty="0" smtClean="0"/>
              <a:t>How and why did the Republican tradition shape the ‘</a:t>
            </a:r>
            <a:r>
              <a:rPr lang="en-GB" smtClean="0"/>
              <a:t>dark years’?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537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Introduction: Vichy &amp; the Occupation in context</a:t>
            </a:r>
          </a:p>
          <a:p>
            <a:r>
              <a:rPr lang="en-GB" dirty="0" smtClean="0"/>
              <a:t>Occupation &amp; Collaboration</a:t>
            </a:r>
          </a:p>
          <a:p>
            <a:r>
              <a:rPr lang="en-GB" dirty="0" smtClean="0"/>
              <a:t>Persecution of the Jews</a:t>
            </a:r>
          </a:p>
          <a:p>
            <a:r>
              <a:rPr lang="en-GB" dirty="0" smtClean="0"/>
              <a:t>Resistance</a:t>
            </a:r>
          </a:p>
          <a:p>
            <a:r>
              <a:rPr lang="en-GB" dirty="0" smtClean="0"/>
              <a:t>Liberation 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32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6612975" cy="48736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59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Occupation &amp; Collaboration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256584" cy="36850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363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Occupation &amp; Collaboration</a:t>
            </a:r>
            <a:endParaRPr lang="en-GB" dirty="0"/>
          </a:p>
        </p:txBody>
      </p:sp>
      <p:pic>
        <p:nvPicPr>
          <p:cNvPr id="2050" name="Picture 2" descr="http://www.savoie-archives.fr/archives73/expo_savoie_des_ombres/pano10/pages/02-03-STOA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484566" cy="485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76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Persecution of the Jews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1" b="14594"/>
          <a:stretch/>
        </p:blipFill>
        <p:spPr bwMode="auto">
          <a:xfrm>
            <a:off x="1115616" y="1412776"/>
            <a:ext cx="6670789" cy="42893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2566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Persecution of the Jews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6" r="13687"/>
          <a:stretch/>
        </p:blipFill>
        <p:spPr>
          <a:xfrm>
            <a:off x="2411760" y="1556792"/>
            <a:ext cx="3584523" cy="511553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3107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322169" cy="4429558"/>
          </a:xfr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4"/>
          <a:stretch/>
        </p:blipFill>
        <p:spPr>
          <a:xfrm>
            <a:off x="4114799" y="1551709"/>
            <a:ext cx="4765964" cy="27947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4881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</a:t>
            </a:r>
            <a:endParaRPr lang="en-GB" dirty="0"/>
          </a:p>
        </p:txBody>
      </p:sp>
      <p:pic>
        <p:nvPicPr>
          <p:cNvPr id="1026" name="Picture 2" descr="http://idata.over-blog.com/3/11/32/25/arm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3219198" cy="506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381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115</Words>
  <Application>Microsoft Office PowerPoint</Application>
  <PresentationFormat>On-screen Show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Politics &amp; Violence in modern France</vt:lpstr>
      <vt:lpstr>Lecture outline</vt:lpstr>
      <vt:lpstr>Introduction</vt:lpstr>
      <vt:lpstr>Occupation &amp; Collaboration</vt:lpstr>
      <vt:lpstr>Occupation &amp; Collaboration</vt:lpstr>
      <vt:lpstr>Persecution of the Jews</vt:lpstr>
      <vt:lpstr>Persecution of the Jews</vt:lpstr>
      <vt:lpstr>Resistance</vt:lpstr>
      <vt:lpstr>Resistance</vt:lpstr>
      <vt:lpstr>Liberation</vt:lpstr>
      <vt:lpstr>Liberation</vt:lpstr>
      <vt:lpstr>Liberation</vt:lpstr>
      <vt:lpstr>Liberation</vt:lpstr>
      <vt:lpstr>Conclusions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&amp; Violence in modern France</dc:title>
  <dc:creator>Lees, David</dc:creator>
  <cp:lastModifiedBy>Lees, David</cp:lastModifiedBy>
  <cp:revision>1</cp:revision>
  <dcterms:created xsi:type="dcterms:W3CDTF">2014-10-17T13:56:48Z</dcterms:created>
  <dcterms:modified xsi:type="dcterms:W3CDTF">2014-10-17T14:06:40Z</dcterms:modified>
</cp:coreProperties>
</file>