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88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57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14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67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5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94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90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699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13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3023-AEBB-4FF7-BD12-B9E2DB944498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4969E-9864-4F6A-A3A2-E4CF08B5F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94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Politics &amp; Violence in Modern France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‘Struggles for independence &amp; their interpretation: Fanon and Sartre</a:t>
            </a:r>
          </a:p>
          <a:p>
            <a:r>
              <a:rPr lang="en-GB" dirty="0" smtClean="0"/>
              <a:t>Week 5, Term 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International context</a:t>
            </a:r>
          </a:p>
          <a:p>
            <a:r>
              <a:rPr lang="en-GB" dirty="0" smtClean="0"/>
              <a:t>Indochina and Algeria</a:t>
            </a:r>
          </a:p>
          <a:p>
            <a:r>
              <a:rPr lang="en-GB" dirty="0" smtClean="0"/>
              <a:t>Sartre</a:t>
            </a:r>
          </a:p>
          <a:p>
            <a:r>
              <a:rPr lang="en-GB" dirty="0" smtClean="0"/>
              <a:t>Fanon</a:t>
            </a:r>
          </a:p>
          <a:p>
            <a:r>
              <a:rPr lang="en-GB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8701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1026" name="Picture 2" descr="http://perso.wanadoo.fr/histoire-militaire/photos/algerie17gr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22306"/>
            <a:ext cx="4144850" cy="278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.bp.blogspot.com/-BGMOQMQuwTg/UPi5EzPlmXI/AAAAAAAADAI/FaRceLiUF7Q/s1600/H-34+Leg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23883"/>
            <a:ext cx="3917280" cy="298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803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International context</a:t>
            </a:r>
            <a:endParaRPr lang="en-GB" dirty="0"/>
          </a:p>
        </p:txBody>
      </p:sp>
      <p:pic>
        <p:nvPicPr>
          <p:cNvPr id="2052" name="Picture 4" descr="http://s2.lemde.fr/image/2012/05/08/534x267/1698045_3_ea3c_les-massacres-de-setif-le-8-mai-1945_f494bafa1f796781495eab7f60398a8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0863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965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Indochina &amp; Algeria</a:t>
            </a:r>
            <a:endParaRPr lang="en-GB" dirty="0"/>
          </a:p>
        </p:txBody>
      </p:sp>
      <p:pic>
        <p:nvPicPr>
          <p:cNvPr id="3074" name="Picture 2" descr="http://upload.wikimedia.org/wikipedia/commons/a/ae/Victory_in_Battle_of_Dien_Bien_Ph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21633"/>
            <a:ext cx="4324021" cy="325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3.amazonaws.com/rapgenius/lesporteursdevalises%20995-3A%20di_23_1_19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21633"/>
            <a:ext cx="4187171" cy="278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120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Fanon and Sartre</a:t>
            </a:r>
            <a:endParaRPr lang="en-GB" dirty="0"/>
          </a:p>
        </p:txBody>
      </p:sp>
      <p:pic>
        <p:nvPicPr>
          <p:cNvPr id="4098" name="Picture 2" descr="http://www.uri.edu/students/szunjic/philos/sart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2880320" cy="40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anoutout.com/sites/default/files/images/P111208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68624"/>
            <a:ext cx="3528392" cy="405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255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5122" name="Picture 2" descr="http://i2.cdn.turner.com/cnn/dam/assets/130625113417-03-mandela-homepage-carousel-horizontal-galler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5" t="3071" r="7500" b="-485"/>
          <a:stretch/>
        </p:blipFill>
        <p:spPr bwMode="auto">
          <a:xfrm>
            <a:off x="323528" y="1432622"/>
            <a:ext cx="4373421" cy="257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looklex.com/e.o/slides/algerian_civil_war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37657"/>
            <a:ext cx="3859518" cy="260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439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How was France’s attitude towards her colonies shaped by the defeat of 1940?</a:t>
            </a:r>
          </a:p>
          <a:p>
            <a:r>
              <a:rPr lang="en-GB" dirty="0" smtClean="0"/>
              <a:t>To what extent was this a ‘cycle’ of violence?</a:t>
            </a:r>
          </a:p>
          <a:p>
            <a:r>
              <a:rPr lang="en-GB" dirty="0" smtClean="0"/>
              <a:t>Why was Sartre so supportive of decolonisation?</a:t>
            </a:r>
          </a:p>
          <a:p>
            <a:r>
              <a:rPr lang="en-GB" dirty="0" smtClean="0"/>
              <a:t>Why did Sartre come out so strongly in support of the FLN yet fail to act under the Occupation?</a:t>
            </a:r>
          </a:p>
          <a:p>
            <a:r>
              <a:rPr lang="en-GB" dirty="0" smtClean="0"/>
              <a:t>Why did Fanon believe that violence was necessary to achieve decolonisation?</a:t>
            </a:r>
          </a:p>
          <a:p>
            <a:r>
              <a:rPr lang="en-GB" dirty="0" smtClean="0"/>
              <a:t>Must all decolonisation necessarily be violent?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646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118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Politics &amp; Violence in Modern France</vt:lpstr>
      <vt:lpstr>Lecture outline</vt:lpstr>
      <vt:lpstr>Introduction</vt:lpstr>
      <vt:lpstr>International context</vt:lpstr>
      <vt:lpstr>Indochina &amp; Algeria</vt:lpstr>
      <vt:lpstr>Fanon and Sartre</vt:lpstr>
      <vt:lpstr>Conclusions</vt:lpstr>
      <vt:lpstr>Key questions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&amp; Violence in Modern France</dc:title>
  <dc:creator>Lees, David</dc:creator>
  <cp:lastModifiedBy>Lees, David</cp:lastModifiedBy>
  <cp:revision>3</cp:revision>
  <dcterms:created xsi:type="dcterms:W3CDTF">2014-10-23T16:24:57Z</dcterms:created>
  <dcterms:modified xsi:type="dcterms:W3CDTF">2014-10-23T16:41:09Z</dcterms:modified>
</cp:coreProperties>
</file>