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66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261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93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658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88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095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307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078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31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02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8A78E-02D8-46E8-9F30-DBA771D7E07B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8163B-F9DF-422A-8388-F68D8D23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48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modernlanguages/applying/undergraduate/frenchmodules/fr101ps/dtes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Week one classes advice document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21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Questions?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Come to my drop-in session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Tuesday 2 – 3 pm, H.436.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113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4000" dirty="0">
                <a:solidFill>
                  <a:srgbClr val="FF0000"/>
                </a:solidFill>
              </a:rPr>
              <a:t>LANGUAGE</a:t>
            </a:r>
            <a:r>
              <a:rPr lang="en-GB" sz="4000" dirty="0"/>
              <a:t> TIMINGS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703512" y="1628801"/>
            <a:ext cx="8445376" cy="52292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Oral </a:t>
            </a:r>
            <a:r>
              <a:rPr lang="en-GB" dirty="0">
                <a:solidFill>
                  <a:srgbClr val="00B050"/>
                </a:solidFill>
              </a:rPr>
              <a:t>classes scheduling session</a:t>
            </a:r>
            <a:r>
              <a:rPr lang="en-GB" dirty="0"/>
              <a:t>: </a:t>
            </a:r>
            <a:r>
              <a:rPr lang="en-GB" dirty="0" smtClean="0"/>
              <a:t>Thursday 4</a:t>
            </a:r>
            <a:r>
              <a:rPr lang="en-GB" baseline="30000" dirty="0" smtClean="0"/>
              <a:t>th</a:t>
            </a:r>
            <a:r>
              <a:rPr lang="en-GB" dirty="0" smtClean="0"/>
              <a:t> Oct, </a:t>
            </a:r>
            <a:r>
              <a:rPr lang="en-GB" dirty="0"/>
              <a:t>9am, </a:t>
            </a:r>
            <a:r>
              <a:rPr lang="en-GB" dirty="0" smtClean="0"/>
              <a:t>Physics Lecture </a:t>
            </a:r>
            <a:r>
              <a:rPr lang="en-GB" dirty="0" smtClean="0"/>
              <a:t>Theatre</a:t>
            </a:r>
            <a:endParaRPr lang="en-GB" dirty="0">
              <a:solidFill>
                <a:srgbClr val="00B050"/>
              </a:solidFill>
            </a:endParaRPr>
          </a:p>
          <a:p>
            <a:r>
              <a:rPr lang="en-GB" dirty="0">
                <a:solidFill>
                  <a:srgbClr val="00B050"/>
                </a:solidFill>
              </a:rPr>
              <a:t>Diagnostic grammar test</a:t>
            </a:r>
            <a:r>
              <a:rPr lang="en-GB" dirty="0"/>
              <a:t>: </a:t>
            </a:r>
            <a:r>
              <a:rPr lang="en-GB" dirty="0" smtClean="0"/>
              <a:t>Thursday 4</a:t>
            </a:r>
            <a:r>
              <a:rPr lang="en-GB" baseline="30000" dirty="0" smtClean="0"/>
              <a:t>th</a:t>
            </a:r>
            <a:r>
              <a:rPr lang="en-GB" dirty="0" smtClean="0"/>
              <a:t> Oct, </a:t>
            </a:r>
            <a:r>
              <a:rPr lang="en-GB" dirty="0"/>
              <a:t>2 – 5pm, rooms RO.39 and </a:t>
            </a:r>
            <a:r>
              <a:rPr lang="en-GB" dirty="0" smtClean="0"/>
              <a:t>41. Information about which sitting you are in </a:t>
            </a:r>
            <a:r>
              <a:rPr lang="en-GB" dirty="0" smtClean="0">
                <a:hlinkClick r:id="rId2"/>
              </a:rPr>
              <a:t>here</a:t>
            </a:r>
            <a:r>
              <a:rPr lang="en-GB" dirty="0" smtClean="0"/>
              <a:t>. </a:t>
            </a:r>
            <a:endParaRPr lang="en-GB" dirty="0"/>
          </a:p>
          <a:p>
            <a:r>
              <a:rPr lang="en-GB" dirty="0">
                <a:solidFill>
                  <a:srgbClr val="00B050"/>
                </a:solidFill>
              </a:rPr>
              <a:t>Grammar lecture workshop</a:t>
            </a:r>
            <a:r>
              <a:rPr lang="en-GB" dirty="0"/>
              <a:t>: </a:t>
            </a:r>
            <a:r>
              <a:rPr lang="en-GB" dirty="0" smtClean="0"/>
              <a:t>Friday 5</a:t>
            </a:r>
            <a:r>
              <a:rPr lang="en-GB" baseline="30000" dirty="0" smtClean="0"/>
              <a:t>th</a:t>
            </a:r>
            <a:r>
              <a:rPr lang="en-GB" dirty="0" smtClean="0"/>
              <a:t> Oct,  </a:t>
            </a:r>
            <a:r>
              <a:rPr lang="en-GB" dirty="0"/>
              <a:t>11 – 12noon, H0.51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Language seminars (essay class, grammar/translation class, oral class) begin in week 2. You will be informed of you written class times shortly. Please see Sylvia Howell or Marion </a:t>
            </a:r>
            <a:r>
              <a:rPr lang="en-GB" dirty="0" err="1" smtClean="0">
                <a:solidFill>
                  <a:srgbClr val="FF0000"/>
                </a:solidFill>
              </a:rPr>
              <a:t>Imber</a:t>
            </a:r>
            <a:r>
              <a:rPr lang="en-GB" dirty="0" smtClean="0">
                <a:solidFill>
                  <a:srgbClr val="FF0000"/>
                </a:solidFill>
              </a:rPr>
              <a:t> in H0.57 if you have a clash.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96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CULTURE MODULE </a:t>
            </a:r>
            <a:r>
              <a:rPr lang="en-GB" dirty="0" smtClean="0"/>
              <a:t>timings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FR122 intro lecture: </a:t>
            </a:r>
            <a:r>
              <a:rPr lang="en-US" dirty="0" smtClean="0">
                <a:solidFill>
                  <a:srgbClr val="00B050"/>
                </a:solidFill>
              </a:rPr>
              <a:t>Tues, 4pm, H3.44</a:t>
            </a:r>
          </a:p>
          <a:p>
            <a:r>
              <a:rPr lang="en-US" dirty="0" smtClean="0"/>
              <a:t>FR119: </a:t>
            </a:r>
          </a:p>
          <a:p>
            <a:pPr lvl="1"/>
            <a:r>
              <a:rPr lang="en-US" dirty="0" smtClean="0"/>
              <a:t>intro lecture: </a:t>
            </a:r>
            <a:r>
              <a:rPr lang="en-US" dirty="0" smtClean="0">
                <a:solidFill>
                  <a:srgbClr val="00B050"/>
                </a:solidFill>
              </a:rPr>
              <a:t>Weds, 9 – 10am, H0.03</a:t>
            </a:r>
          </a:p>
          <a:p>
            <a:pPr lvl="1"/>
            <a:r>
              <a:rPr lang="en-US" dirty="0" smtClean="0"/>
              <a:t>Intro seminar: </a:t>
            </a:r>
            <a:r>
              <a:rPr lang="en-US" dirty="0" smtClean="0">
                <a:solidFill>
                  <a:srgbClr val="00B050"/>
                </a:solidFill>
              </a:rPr>
              <a:t>Weds 12 – 1, H4.43</a:t>
            </a:r>
          </a:p>
          <a:p>
            <a:r>
              <a:rPr lang="en-US" dirty="0" smtClean="0"/>
              <a:t>FR105: intro workshop: </a:t>
            </a:r>
            <a:r>
              <a:rPr lang="en-US" dirty="0" smtClean="0">
                <a:solidFill>
                  <a:srgbClr val="00B050"/>
                </a:solidFill>
              </a:rPr>
              <a:t>Thurs, 2 – 4pm, H0.56</a:t>
            </a:r>
          </a:p>
          <a:p>
            <a:r>
              <a:rPr lang="en-US" dirty="0" smtClean="0"/>
              <a:t>FR 121: intro: </a:t>
            </a:r>
            <a:r>
              <a:rPr lang="en-US" dirty="0" smtClean="0">
                <a:solidFill>
                  <a:srgbClr val="00B050"/>
                </a:solidFill>
              </a:rPr>
              <a:t>Fri, 1pm, L4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Seminars for FR122 and FR121 begin in week 2. Tutors will explain more when you attend the first lecture.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66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SMF (FR121) CORE FOR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French Studies</a:t>
            </a:r>
          </a:p>
          <a:p>
            <a:r>
              <a:rPr lang="en-US" dirty="0" smtClean="0"/>
              <a:t>All French ‘with’ degrees</a:t>
            </a:r>
          </a:p>
          <a:p>
            <a:r>
              <a:rPr lang="en-US" dirty="0" smtClean="0"/>
              <a:t>French ‘and’ degrees with another language (</a:t>
            </a:r>
            <a:r>
              <a:rPr lang="en-US" dirty="0" err="1" smtClean="0"/>
              <a:t>ie</a:t>
            </a:r>
            <a:r>
              <a:rPr lang="en-US" dirty="0" smtClean="0"/>
              <a:t>: French and German)</a:t>
            </a:r>
          </a:p>
          <a:p>
            <a:r>
              <a:rPr lang="en-US" dirty="0" smtClean="0"/>
              <a:t>PAIS and French </a:t>
            </a:r>
          </a:p>
          <a:p>
            <a:r>
              <a:rPr lang="en-US" dirty="0" smtClean="0"/>
              <a:t>French and </a:t>
            </a:r>
            <a:r>
              <a:rPr lang="en-US" dirty="0" smtClean="0"/>
              <a:t>Economics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You will need to sign up for an SMF seminar group. This will happen on Thurs 4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Oct during the 9am oral class fixing meeting (Physics Lecture Theatre)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368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SMF optional for: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English and French</a:t>
            </a:r>
          </a:p>
          <a:p>
            <a:r>
              <a:rPr lang="en-US" dirty="0" smtClean="0"/>
              <a:t>French and History</a:t>
            </a:r>
          </a:p>
          <a:p>
            <a:pPr>
              <a:buNone/>
            </a:pPr>
            <a:r>
              <a:rPr lang="en-US" dirty="0" smtClean="0"/>
              <a:t>  (you can do </a:t>
            </a:r>
            <a:r>
              <a:rPr lang="en-US" dirty="0" smtClean="0">
                <a:solidFill>
                  <a:srgbClr val="FF0000"/>
                </a:solidFill>
              </a:rPr>
              <a:t>EITHER</a:t>
            </a:r>
            <a:r>
              <a:rPr lang="en-US" dirty="0" smtClean="0"/>
              <a:t> SMF 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dirty="0" smtClean="0"/>
              <a:t>French Cultural Landmarks)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420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SMF optional for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BAML students</a:t>
            </a:r>
          </a:p>
          <a:p>
            <a:r>
              <a:rPr lang="en-US" dirty="0" smtClean="0"/>
              <a:t>ML with Linguistics students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You can choose from </a:t>
            </a:r>
            <a:r>
              <a:rPr lang="en-US" dirty="0" smtClean="0">
                <a:solidFill>
                  <a:srgbClr val="FF0000"/>
                </a:solidFill>
              </a:rPr>
              <a:t>ANY</a:t>
            </a:r>
            <a:r>
              <a:rPr lang="en-US" dirty="0" smtClean="0"/>
              <a:t> French culture module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42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Who can take Cultural </a:t>
            </a:r>
            <a:r>
              <a:rPr lang="en-US" dirty="0" smtClean="0">
                <a:solidFill>
                  <a:srgbClr val="FF0000"/>
                </a:solidFill>
              </a:rPr>
              <a:t>Landmarks (FR122)?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1584" y="2060849"/>
            <a:ext cx="7859216" cy="4065315"/>
          </a:xfrm>
        </p:spPr>
        <p:txBody>
          <a:bodyPr/>
          <a:lstStyle/>
          <a:p>
            <a:r>
              <a:rPr lang="en-US" dirty="0" smtClean="0"/>
              <a:t>French Studies students</a:t>
            </a:r>
          </a:p>
          <a:p>
            <a:r>
              <a:rPr lang="en-US" dirty="0" smtClean="0"/>
              <a:t>French ‘with’ degree students</a:t>
            </a:r>
          </a:p>
          <a:p>
            <a:r>
              <a:rPr lang="en-US" dirty="0" smtClean="0"/>
              <a:t>English and French students</a:t>
            </a:r>
          </a:p>
          <a:p>
            <a:r>
              <a:rPr lang="en-US" dirty="0" smtClean="0"/>
              <a:t>French and History students</a:t>
            </a:r>
          </a:p>
          <a:p>
            <a:r>
              <a:rPr lang="en-US" dirty="0" smtClean="0"/>
              <a:t>BAML students </a:t>
            </a:r>
          </a:p>
          <a:p>
            <a:r>
              <a:rPr lang="en-US" dirty="0" smtClean="0"/>
              <a:t>ML with linguistics 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48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Who can take Society and </a:t>
            </a:r>
            <a:r>
              <a:rPr lang="en-US" dirty="0" smtClean="0">
                <a:solidFill>
                  <a:srgbClr val="FF0000"/>
                </a:solidFill>
              </a:rPr>
              <a:t>Business (FR119)?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1584" y="2060849"/>
            <a:ext cx="7859216" cy="4065315"/>
          </a:xfrm>
        </p:spPr>
        <p:txBody>
          <a:bodyPr/>
          <a:lstStyle/>
          <a:p>
            <a:r>
              <a:rPr lang="en-US" dirty="0" smtClean="0"/>
              <a:t>French Studies students</a:t>
            </a:r>
          </a:p>
          <a:p>
            <a:r>
              <a:rPr lang="en-US" dirty="0" smtClean="0"/>
              <a:t>French ‘with’ degree students</a:t>
            </a:r>
          </a:p>
          <a:p>
            <a:r>
              <a:rPr lang="en-US" dirty="0" smtClean="0"/>
              <a:t>BAML students </a:t>
            </a:r>
          </a:p>
          <a:p>
            <a:r>
              <a:rPr lang="en-US" dirty="0" smtClean="0"/>
              <a:t>ML with linguistics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634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Who can take Approaches to </a:t>
            </a:r>
            <a:r>
              <a:rPr lang="en-US" dirty="0" smtClean="0">
                <a:solidFill>
                  <a:srgbClr val="FF0000"/>
                </a:solidFill>
              </a:rPr>
              <a:t>Reading (FR105)?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1584" y="2060849"/>
            <a:ext cx="7859216" cy="4065315"/>
          </a:xfrm>
        </p:spPr>
        <p:txBody>
          <a:bodyPr/>
          <a:lstStyle/>
          <a:p>
            <a:r>
              <a:rPr lang="en-US" dirty="0" smtClean="0"/>
              <a:t>French Studies students</a:t>
            </a:r>
          </a:p>
          <a:p>
            <a:r>
              <a:rPr lang="en-US" dirty="0" smtClean="0"/>
              <a:t>French ‘with’ degree students</a:t>
            </a:r>
          </a:p>
          <a:p>
            <a:r>
              <a:rPr lang="en-US" dirty="0" smtClean="0"/>
              <a:t>BAML students </a:t>
            </a:r>
          </a:p>
          <a:p>
            <a:r>
              <a:rPr lang="en-US" dirty="0" smtClean="0"/>
              <a:t>ML with linguistics</a:t>
            </a:r>
          </a:p>
          <a:p>
            <a:r>
              <a:rPr lang="en-US" dirty="0" smtClean="0"/>
              <a:t>English and French students (as part of the ‘English’ side of your degree)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632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355</Words>
  <Application>Microsoft Office PowerPoint</Application>
  <PresentationFormat>Widescreen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Week one classes advice document</vt:lpstr>
      <vt:lpstr>LANGUAGE TIMINGS</vt:lpstr>
      <vt:lpstr>CULTURE MODULE timings </vt:lpstr>
      <vt:lpstr> SMF (FR121) CORE FOR </vt:lpstr>
      <vt:lpstr> SMF optional for: </vt:lpstr>
      <vt:lpstr> SMF optional for  </vt:lpstr>
      <vt:lpstr> Who can take Cultural Landmarks (FR122)? </vt:lpstr>
      <vt:lpstr> Who can take Society and Business (FR119)? </vt:lpstr>
      <vt:lpstr> Who can take Approaches to Reading (FR105)? </vt:lpstr>
      <vt:lpstr>Any Questions?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one classes advice document</dc:title>
  <dc:creator>Hampton, Cathy</dc:creator>
  <cp:lastModifiedBy>Hampton, Cathy</cp:lastModifiedBy>
  <cp:revision>3</cp:revision>
  <dcterms:created xsi:type="dcterms:W3CDTF">2018-10-01T07:50:06Z</dcterms:created>
  <dcterms:modified xsi:type="dcterms:W3CDTF">2018-10-01T07:58:44Z</dcterms:modified>
</cp:coreProperties>
</file>