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-2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ABE61-3D53-234F-84E6-429F52798C32}" type="datetimeFigureOut">
              <a:rPr lang="en-US" smtClean="0"/>
              <a:pPr/>
              <a:t>27/11/2013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67E6D-0A64-524F-861C-B503DEB48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Thomas Mann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Tod</a:t>
            </a:r>
            <a:r>
              <a:rPr lang="en-US" dirty="0" smtClean="0"/>
              <a:t> in </a:t>
            </a:r>
            <a:r>
              <a:rPr lang="en-US" dirty="0" err="1" smtClean="0"/>
              <a:t>Venedig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“Es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sicher</a:t>
            </a:r>
            <a:r>
              <a:rPr lang="en-US" dirty="0" smtClean="0"/>
              <a:t> gut, </a:t>
            </a:r>
            <a:r>
              <a:rPr lang="en-US" dirty="0" err="1" smtClean="0"/>
              <a:t>dass</a:t>
            </a:r>
            <a:r>
              <a:rPr lang="en-US" dirty="0" smtClean="0"/>
              <a:t> die Welt </a:t>
            </a:r>
            <a:r>
              <a:rPr lang="en-US" dirty="0" err="1" smtClean="0"/>
              <a:t>nur</a:t>
            </a:r>
            <a:r>
              <a:rPr lang="en-US" dirty="0" smtClean="0"/>
              <a:t> das </a:t>
            </a:r>
            <a:r>
              <a:rPr lang="en-US" dirty="0" err="1" smtClean="0"/>
              <a:t>schöne</a:t>
            </a:r>
            <a:r>
              <a:rPr lang="en-US" dirty="0" smtClean="0"/>
              <a:t> </a:t>
            </a:r>
            <a:r>
              <a:rPr lang="en-US" dirty="0" err="1" smtClean="0"/>
              <a:t>Werk</a:t>
            </a:r>
            <a:r>
              <a:rPr lang="en-US" dirty="0" smtClean="0"/>
              <a:t>,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seine </a:t>
            </a:r>
            <a:r>
              <a:rPr lang="en-US" dirty="0" err="1" smtClean="0"/>
              <a:t>Ursprünge</a:t>
            </a:r>
            <a:r>
              <a:rPr lang="en-US" dirty="0" smtClean="0"/>
              <a:t>, </a:t>
            </a:r>
            <a:r>
              <a:rPr lang="en-US" dirty="0" err="1" smtClean="0"/>
              <a:t>nicht</a:t>
            </a:r>
            <a:r>
              <a:rPr lang="en-US" dirty="0" smtClean="0"/>
              <a:t> seine </a:t>
            </a:r>
            <a:r>
              <a:rPr lang="en-US" dirty="0" err="1" smtClean="0"/>
              <a:t>Entstehungsbedingungen</a:t>
            </a:r>
            <a:r>
              <a:rPr lang="en-US" dirty="0" smtClean="0"/>
              <a:t> </a:t>
            </a:r>
            <a:r>
              <a:rPr lang="en-US" dirty="0" err="1" smtClean="0"/>
              <a:t>kennt</a:t>
            </a:r>
            <a:r>
              <a:rPr lang="en-US" dirty="0" smtClean="0"/>
              <a:t>; </a:t>
            </a:r>
            <a:r>
              <a:rPr lang="en-US" dirty="0" err="1" smtClean="0"/>
              <a:t>denn</a:t>
            </a:r>
            <a:r>
              <a:rPr lang="en-US" dirty="0" smtClean="0"/>
              <a:t> die </a:t>
            </a:r>
            <a:r>
              <a:rPr lang="en-US" dirty="0" err="1" smtClean="0"/>
              <a:t>Kenntnis</a:t>
            </a:r>
            <a:r>
              <a:rPr lang="en-US" dirty="0" smtClean="0"/>
              <a:t> der </a:t>
            </a:r>
            <a:r>
              <a:rPr lang="en-US" dirty="0" err="1" smtClean="0"/>
              <a:t>Quellen</a:t>
            </a:r>
            <a:r>
              <a:rPr lang="en-US" dirty="0" smtClean="0"/>
              <a:t>,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denen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Künstler</a:t>
            </a:r>
            <a:r>
              <a:rPr lang="en-US" dirty="0" smtClean="0"/>
              <a:t> </a:t>
            </a:r>
            <a:r>
              <a:rPr lang="en-US" dirty="0" err="1" smtClean="0"/>
              <a:t>Eingebung</a:t>
            </a:r>
            <a:r>
              <a:rPr lang="en-US" dirty="0" smtClean="0"/>
              <a:t> floss, </a:t>
            </a:r>
            <a:r>
              <a:rPr lang="en-US" dirty="0" err="1" smtClean="0"/>
              <a:t>würde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oftmals</a:t>
            </a:r>
            <a:r>
              <a:rPr lang="en-US" dirty="0" smtClean="0"/>
              <a:t> </a:t>
            </a:r>
            <a:r>
              <a:rPr lang="en-US" dirty="0" err="1" smtClean="0"/>
              <a:t>verwirren</a:t>
            </a:r>
            <a:r>
              <a:rPr lang="en-US" dirty="0" smtClean="0"/>
              <a:t>, </a:t>
            </a:r>
            <a:r>
              <a:rPr lang="en-US" dirty="0" err="1" smtClean="0"/>
              <a:t>abschrecken</a:t>
            </a:r>
            <a:r>
              <a:rPr lang="en-US" dirty="0" smtClean="0"/>
              <a:t> und so die </a:t>
            </a:r>
            <a:r>
              <a:rPr lang="en-US" dirty="0" err="1" smtClean="0"/>
              <a:t>Wirkung</a:t>
            </a:r>
            <a:r>
              <a:rPr lang="en-US" dirty="0" smtClean="0"/>
              <a:t> des </a:t>
            </a:r>
            <a:r>
              <a:rPr lang="en-US" dirty="0" err="1" smtClean="0"/>
              <a:t>Vortrefflichen</a:t>
            </a:r>
            <a:r>
              <a:rPr lang="en-US" dirty="0" smtClean="0"/>
              <a:t> </a:t>
            </a:r>
            <a:r>
              <a:rPr lang="en-US" dirty="0" err="1" smtClean="0"/>
              <a:t>aufheben</a:t>
            </a:r>
            <a:r>
              <a:rPr lang="en-US" dirty="0" smtClean="0"/>
              <a:t>.” (88)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GB" dirty="0" err="1"/>
              <a:t>ß</a:t>
            </a:r>
            <a:r>
              <a:rPr lang="en-US" dirty="0" smtClean="0"/>
              <a:t>  </a:t>
            </a:r>
            <a:r>
              <a:rPr lang="en-US" dirty="0" err="1" smtClean="0"/>
              <a:t>dort</a:t>
            </a:r>
            <a:r>
              <a:rPr lang="en-US" dirty="0" smtClean="0"/>
              <a:t>, </a:t>
            </a:r>
            <a:r>
              <a:rPr lang="en-US" dirty="0" err="1" smtClean="0"/>
              <a:t>der</a:t>
            </a:r>
            <a:r>
              <a:rPr lang="en-US" dirty="0" smtClean="0"/>
              <a:t> Meister,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würdig</a:t>
            </a:r>
            <a:r>
              <a:rPr lang="en-US" dirty="0" smtClean="0"/>
              <a:t> </a:t>
            </a:r>
            <a:r>
              <a:rPr lang="en-US" dirty="0" err="1" smtClean="0"/>
              <a:t>gewordene</a:t>
            </a:r>
            <a:r>
              <a:rPr lang="en-US" dirty="0" smtClean="0"/>
              <a:t> </a:t>
            </a:r>
            <a:r>
              <a:rPr lang="en-US" dirty="0" err="1" smtClean="0"/>
              <a:t>Künstler</a:t>
            </a:r>
            <a:r>
              <a:rPr lang="en-US" dirty="0" smtClean="0"/>
              <a:t>,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Autor</a:t>
            </a:r>
            <a:r>
              <a:rPr lang="en-US" dirty="0" smtClean="0"/>
              <a:t> des ‘</a:t>
            </a:r>
            <a:r>
              <a:rPr lang="en-US" dirty="0" err="1" smtClean="0"/>
              <a:t>Elenden</a:t>
            </a:r>
            <a:r>
              <a:rPr lang="en-US" dirty="0" smtClean="0"/>
              <a:t>’, </a:t>
            </a:r>
            <a:r>
              <a:rPr lang="en-US" dirty="0" err="1" smtClean="0"/>
              <a:t>der</a:t>
            </a:r>
            <a:r>
              <a:rPr lang="en-US" dirty="0" smtClean="0"/>
              <a:t> in so </a:t>
            </a:r>
            <a:r>
              <a:rPr lang="en-US" dirty="0" err="1" smtClean="0"/>
              <a:t>vorbildlich</a:t>
            </a:r>
            <a:r>
              <a:rPr lang="en-US" dirty="0" smtClean="0"/>
              <a:t> </a:t>
            </a:r>
            <a:r>
              <a:rPr lang="en-US" dirty="0" err="1" smtClean="0"/>
              <a:t>reiner</a:t>
            </a:r>
            <a:r>
              <a:rPr lang="en-US" dirty="0" smtClean="0"/>
              <a:t> Form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Zigeunertum</a:t>
            </a:r>
            <a:r>
              <a:rPr lang="en-US" dirty="0" smtClean="0"/>
              <a:t> und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trüben</a:t>
            </a:r>
            <a:r>
              <a:rPr lang="en-US" dirty="0" smtClean="0"/>
              <a:t> </a:t>
            </a:r>
            <a:r>
              <a:rPr lang="en-US" dirty="0" err="1" smtClean="0"/>
              <a:t>Tiefe</a:t>
            </a:r>
            <a:r>
              <a:rPr lang="en-US" dirty="0" smtClean="0"/>
              <a:t> </a:t>
            </a:r>
            <a:r>
              <a:rPr lang="en-US" dirty="0" err="1" smtClean="0"/>
              <a:t>abgesagt</a:t>
            </a:r>
            <a:r>
              <a:rPr lang="en-US" dirty="0" smtClean="0"/>
              <a:t>,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Abgrunde</a:t>
            </a:r>
            <a:r>
              <a:rPr lang="en-US" dirty="0" smtClean="0"/>
              <a:t> die </a:t>
            </a:r>
            <a:r>
              <a:rPr lang="en-US" dirty="0" err="1" smtClean="0"/>
              <a:t>Sympathie</a:t>
            </a:r>
            <a:r>
              <a:rPr lang="en-US" dirty="0" smtClean="0"/>
              <a:t> </a:t>
            </a:r>
            <a:r>
              <a:rPr lang="en-US" dirty="0" err="1" smtClean="0"/>
              <a:t>gekündigt</a:t>
            </a:r>
            <a:r>
              <a:rPr lang="en-US" dirty="0" smtClean="0"/>
              <a:t> und das </a:t>
            </a:r>
            <a:r>
              <a:rPr lang="en-US" dirty="0" err="1" smtClean="0"/>
              <a:t>Verworfene</a:t>
            </a:r>
            <a:r>
              <a:rPr lang="en-US" dirty="0" smtClean="0"/>
              <a:t> </a:t>
            </a:r>
            <a:r>
              <a:rPr lang="en-US" dirty="0" err="1" smtClean="0"/>
              <a:t>verworfen</a:t>
            </a:r>
            <a:r>
              <a:rPr lang="en-US" dirty="0" smtClean="0"/>
              <a:t> </a:t>
            </a:r>
            <a:r>
              <a:rPr lang="en-US" dirty="0" err="1" smtClean="0"/>
              <a:t>hatte</a:t>
            </a:r>
            <a:r>
              <a:rPr lang="en-US" dirty="0" smtClean="0"/>
              <a:t> (…) ---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GB" dirty="0" err="1" smtClean="0"/>
              <a:t>ß</a:t>
            </a:r>
            <a:r>
              <a:rPr lang="en-US" dirty="0" smtClean="0"/>
              <a:t> </a:t>
            </a:r>
            <a:r>
              <a:rPr lang="en-US" dirty="0" err="1" smtClean="0"/>
              <a:t>dort</a:t>
            </a:r>
            <a:r>
              <a:rPr lang="en-US" dirty="0" smtClean="0"/>
              <a:t>, seine </a:t>
            </a:r>
            <a:r>
              <a:rPr lang="en-US" dirty="0" err="1" smtClean="0"/>
              <a:t>Lider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</a:t>
            </a:r>
            <a:r>
              <a:rPr lang="en-US" dirty="0" err="1" smtClean="0"/>
              <a:t>geschlossen</a:t>
            </a:r>
            <a:r>
              <a:rPr lang="en-US" dirty="0" smtClean="0"/>
              <a:t>,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zuweilen</a:t>
            </a:r>
            <a:r>
              <a:rPr lang="en-US" dirty="0" smtClean="0"/>
              <a:t> </a:t>
            </a:r>
            <a:r>
              <a:rPr lang="en-US" dirty="0" err="1" smtClean="0"/>
              <a:t>glitt</a:t>
            </a:r>
            <a:r>
              <a:rPr lang="en-US" dirty="0" smtClean="0"/>
              <a:t> (…)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spöttischer</a:t>
            </a:r>
            <a:r>
              <a:rPr lang="en-US" dirty="0" smtClean="0"/>
              <a:t> und </a:t>
            </a:r>
            <a:r>
              <a:rPr lang="en-US" dirty="0" err="1" smtClean="0"/>
              <a:t>betretener</a:t>
            </a:r>
            <a:r>
              <a:rPr lang="en-US" dirty="0" smtClean="0"/>
              <a:t> </a:t>
            </a:r>
            <a:r>
              <a:rPr lang="en-US" dirty="0" err="1" smtClean="0"/>
              <a:t>Blick</a:t>
            </a:r>
            <a:r>
              <a:rPr lang="en-US" dirty="0" smtClean="0"/>
              <a:t> </a:t>
            </a:r>
            <a:r>
              <a:rPr lang="en-US" dirty="0" err="1" smtClean="0"/>
              <a:t>seitlich</a:t>
            </a:r>
            <a:r>
              <a:rPr lang="en-US" dirty="0" smtClean="0"/>
              <a:t> </a:t>
            </a:r>
            <a:r>
              <a:rPr lang="en-US" dirty="0" err="1" smtClean="0"/>
              <a:t>darunter</a:t>
            </a:r>
            <a:r>
              <a:rPr lang="en-US" dirty="0" smtClean="0"/>
              <a:t> </a:t>
            </a:r>
            <a:r>
              <a:rPr lang="en-US" dirty="0" err="1" smtClean="0"/>
              <a:t>hervor</a:t>
            </a:r>
            <a:r>
              <a:rPr lang="en-US" dirty="0" smtClean="0"/>
              <a:t>, und seine </a:t>
            </a:r>
            <a:r>
              <a:rPr lang="en-US" dirty="0" err="1" smtClean="0"/>
              <a:t>schlaffen</a:t>
            </a:r>
            <a:r>
              <a:rPr lang="en-US" dirty="0" smtClean="0"/>
              <a:t> </a:t>
            </a:r>
            <a:r>
              <a:rPr lang="en-US" dirty="0" err="1" smtClean="0"/>
              <a:t>Lippen</a:t>
            </a:r>
            <a:r>
              <a:rPr lang="en-US" dirty="0" smtClean="0"/>
              <a:t>, </a:t>
            </a:r>
            <a:r>
              <a:rPr lang="en-US" dirty="0" err="1" smtClean="0"/>
              <a:t>kosmetisch</a:t>
            </a:r>
            <a:r>
              <a:rPr lang="en-US" dirty="0" smtClean="0"/>
              <a:t> </a:t>
            </a:r>
            <a:r>
              <a:rPr lang="en-US" dirty="0" err="1" smtClean="0"/>
              <a:t>aufgehöht</a:t>
            </a:r>
            <a:r>
              <a:rPr lang="en-US" dirty="0" smtClean="0"/>
              <a:t>, </a:t>
            </a:r>
            <a:r>
              <a:rPr lang="en-US" dirty="0" err="1" smtClean="0"/>
              <a:t>bildeten</a:t>
            </a:r>
            <a:r>
              <a:rPr lang="en-US" dirty="0" smtClean="0"/>
              <a:t> </a:t>
            </a:r>
            <a:r>
              <a:rPr lang="en-US" dirty="0" err="1" smtClean="0"/>
              <a:t>einzelne</a:t>
            </a:r>
            <a:r>
              <a:rPr lang="en-US" dirty="0" smtClean="0"/>
              <a:t> </a:t>
            </a:r>
            <a:r>
              <a:rPr lang="en-US" dirty="0" err="1" smtClean="0"/>
              <a:t>Worte</a:t>
            </a:r>
            <a:r>
              <a:rPr lang="en-US" dirty="0" smtClean="0"/>
              <a:t>  (…).” (133f.)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Weiber</a:t>
            </a:r>
            <a:r>
              <a:rPr lang="en-US" dirty="0" smtClean="0"/>
              <a:t>, </a:t>
            </a:r>
            <a:r>
              <a:rPr lang="en-US" dirty="0" err="1" smtClean="0"/>
              <a:t>strauchelnd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lange</a:t>
            </a:r>
            <a:r>
              <a:rPr lang="en-US" dirty="0" smtClean="0"/>
              <a:t> </a:t>
            </a:r>
            <a:r>
              <a:rPr lang="en-US" dirty="0" err="1" smtClean="0"/>
              <a:t>Fellgewänder</a:t>
            </a:r>
            <a:r>
              <a:rPr lang="en-US" dirty="0" smtClean="0"/>
              <a:t>, die </a:t>
            </a:r>
            <a:r>
              <a:rPr lang="en-US" dirty="0" err="1" smtClean="0"/>
              <a:t>ihnen</a:t>
            </a:r>
            <a:r>
              <a:rPr lang="en-US" dirty="0" smtClean="0"/>
              <a:t> </a:t>
            </a:r>
            <a:r>
              <a:rPr lang="en-US" dirty="0" err="1" smtClean="0"/>
              <a:t>vom</a:t>
            </a:r>
            <a:r>
              <a:rPr lang="en-US" dirty="0" smtClean="0"/>
              <a:t> </a:t>
            </a:r>
            <a:r>
              <a:rPr lang="en-US" dirty="0" err="1" smtClean="0"/>
              <a:t>Gürtel</a:t>
            </a:r>
            <a:r>
              <a:rPr lang="en-US" dirty="0" smtClean="0"/>
              <a:t> </a:t>
            </a:r>
            <a:r>
              <a:rPr lang="en-US" dirty="0" err="1" smtClean="0"/>
              <a:t>hingen</a:t>
            </a:r>
            <a:r>
              <a:rPr lang="en-US" dirty="0" smtClean="0"/>
              <a:t>, </a:t>
            </a:r>
            <a:r>
              <a:rPr lang="en-US" dirty="0" err="1" smtClean="0"/>
              <a:t>schüttelten</a:t>
            </a:r>
            <a:r>
              <a:rPr lang="en-US" dirty="0" smtClean="0"/>
              <a:t> </a:t>
            </a:r>
            <a:r>
              <a:rPr lang="en-US" dirty="0" err="1" smtClean="0"/>
              <a:t>Schellentrommeln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ihren</a:t>
            </a:r>
            <a:r>
              <a:rPr lang="en-US" dirty="0" smtClean="0"/>
              <a:t> </a:t>
            </a:r>
            <a:r>
              <a:rPr lang="en-US" dirty="0" err="1" smtClean="0"/>
              <a:t>stöhnend</a:t>
            </a:r>
            <a:r>
              <a:rPr lang="en-US" dirty="0" smtClean="0"/>
              <a:t> </a:t>
            </a:r>
            <a:r>
              <a:rPr lang="en-US" dirty="0" err="1" smtClean="0"/>
              <a:t>zurückgeworfenen</a:t>
            </a:r>
            <a:r>
              <a:rPr lang="en-US" dirty="0" smtClean="0"/>
              <a:t> </a:t>
            </a:r>
            <a:r>
              <a:rPr lang="en-US" dirty="0" err="1" smtClean="0"/>
              <a:t>Häuptern</a:t>
            </a:r>
            <a:r>
              <a:rPr lang="en-US" dirty="0" smtClean="0"/>
              <a:t>, </a:t>
            </a:r>
            <a:r>
              <a:rPr lang="en-US" dirty="0" err="1" smtClean="0"/>
              <a:t>schwangen</a:t>
            </a:r>
            <a:r>
              <a:rPr lang="en-US" dirty="0" smtClean="0"/>
              <a:t> </a:t>
            </a:r>
            <a:r>
              <a:rPr lang="en-US" dirty="0" err="1" smtClean="0"/>
              <a:t>stiebende</a:t>
            </a:r>
            <a:r>
              <a:rPr lang="en-US" dirty="0" smtClean="0"/>
              <a:t> </a:t>
            </a:r>
            <a:r>
              <a:rPr lang="en-US" dirty="0" err="1" smtClean="0"/>
              <a:t>Fackelbrände</a:t>
            </a:r>
            <a:r>
              <a:rPr lang="en-US" dirty="0" smtClean="0"/>
              <a:t> und </a:t>
            </a:r>
            <a:r>
              <a:rPr lang="en-US" dirty="0" err="1" smtClean="0"/>
              <a:t>nackte</a:t>
            </a:r>
            <a:r>
              <a:rPr lang="en-US" dirty="0" smtClean="0"/>
              <a:t> </a:t>
            </a:r>
            <a:r>
              <a:rPr lang="en-US" dirty="0" err="1" smtClean="0"/>
              <a:t>Dolche</a:t>
            </a:r>
            <a:r>
              <a:rPr lang="en-US" dirty="0" smtClean="0"/>
              <a:t>, </a:t>
            </a:r>
            <a:r>
              <a:rPr lang="en-US" dirty="0" err="1" smtClean="0"/>
              <a:t>hielten</a:t>
            </a:r>
            <a:r>
              <a:rPr lang="en-US" dirty="0" smtClean="0"/>
              <a:t> </a:t>
            </a:r>
            <a:r>
              <a:rPr lang="en-US" dirty="0" err="1" smtClean="0"/>
              <a:t>züngelnde</a:t>
            </a:r>
            <a:r>
              <a:rPr lang="en-US" dirty="0" smtClean="0"/>
              <a:t> </a:t>
            </a:r>
            <a:r>
              <a:rPr lang="en-US" dirty="0" err="1" smtClean="0"/>
              <a:t>Schlangen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Mitte</a:t>
            </a:r>
            <a:r>
              <a:rPr lang="en-US" dirty="0" smtClean="0"/>
              <a:t> des </a:t>
            </a:r>
            <a:r>
              <a:rPr lang="en-US" dirty="0" err="1" smtClean="0"/>
              <a:t>Leibes</a:t>
            </a:r>
            <a:r>
              <a:rPr lang="en-US" dirty="0" smtClean="0"/>
              <a:t> </a:t>
            </a:r>
            <a:r>
              <a:rPr lang="en-US" dirty="0" err="1" smtClean="0"/>
              <a:t>erfaßt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trugen</a:t>
            </a:r>
            <a:r>
              <a:rPr lang="en-US" dirty="0" smtClean="0"/>
              <a:t> </a:t>
            </a:r>
            <a:r>
              <a:rPr lang="en-US" dirty="0" err="1" smtClean="0"/>
              <a:t>schreiend</a:t>
            </a:r>
            <a:r>
              <a:rPr lang="en-US" dirty="0" smtClean="0"/>
              <a:t> </a:t>
            </a:r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dirty="0" err="1" smtClean="0"/>
              <a:t>Brüste</a:t>
            </a:r>
            <a:r>
              <a:rPr lang="en-US" dirty="0" smtClean="0"/>
              <a:t> in </a:t>
            </a:r>
            <a:r>
              <a:rPr lang="en-US" dirty="0" err="1" smtClean="0"/>
              <a:t>beiden</a:t>
            </a:r>
            <a:r>
              <a:rPr lang="en-US" dirty="0" smtClean="0"/>
              <a:t> </a:t>
            </a:r>
            <a:r>
              <a:rPr lang="en-US" dirty="0" err="1" smtClean="0"/>
              <a:t>Händen</a:t>
            </a:r>
            <a:r>
              <a:rPr lang="en-US" dirty="0" smtClean="0"/>
              <a:t>. </a:t>
            </a:r>
            <a:r>
              <a:rPr lang="en-US" dirty="0" err="1" smtClean="0"/>
              <a:t>Männer</a:t>
            </a:r>
            <a:r>
              <a:rPr lang="en-US" dirty="0" smtClean="0"/>
              <a:t>, </a:t>
            </a:r>
            <a:r>
              <a:rPr lang="en-US" dirty="0" err="1" smtClean="0"/>
              <a:t>Hörner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den </a:t>
            </a:r>
            <a:r>
              <a:rPr lang="en-US" dirty="0" err="1" smtClean="0"/>
              <a:t>Stirnen</a:t>
            </a:r>
            <a:r>
              <a:rPr lang="en-US" dirty="0" smtClean="0"/>
              <a:t>,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Pelzwerk</a:t>
            </a:r>
            <a:r>
              <a:rPr lang="en-US" dirty="0" smtClean="0"/>
              <a:t> </a:t>
            </a:r>
            <a:r>
              <a:rPr lang="en-US" dirty="0" err="1" smtClean="0"/>
              <a:t>beschürzt</a:t>
            </a:r>
            <a:r>
              <a:rPr lang="en-US" dirty="0" smtClean="0"/>
              <a:t> und </a:t>
            </a:r>
            <a:r>
              <a:rPr lang="en-US" dirty="0" err="1" smtClean="0"/>
              <a:t>zottig</a:t>
            </a:r>
            <a:r>
              <a:rPr lang="en-US" dirty="0" smtClean="0"/>
              <a:t> von Haut, </a:t>
            </a:r>
            <a:r>
              <a:rPr lang="en-US" dirty="0" err="1" smtClean="0"/>
              <a:t>beugten</a:t>
            </a:r>
            <a:r>
              <a:rPr lang="en-US" dirty="0" smtClean="0"/>
              <a:t> die </a:t>
            </a:r>
            <a:r>
              <a:rPr lang="en-US" dirty="0" err="1" smtClean="0"/>
              <a:t>Nacken</a:t>
            </a:r>
            <a:r>
              <a:rPr lang="en-US" dirty="0" smtClean="0"/>
              <a:t> und </a:t>
            </a:r>
            <a:r>
              <a:rPr lang="en-US" dirty="0" err="1" smtClean="0"/>
              <a:t>hoben</a:t>
            </a:r>
            <a:r>
              <a:rPr lang="en-US" dirty="0" smtClean="0"/>
              <a:t> </a:t>
            </a:r>
            <a:r>
              <a:rPr lang="en-US" dirty="0" err="1" smtClean="0"/>
              <a:t>Arme</a:t>
            </a:r>
            <a:r>
              <a:rPr lang="en-US" dirty="0" smtClean="0"/>
              <a:t> und </a:t>
            </a:r>
            <a:r>
              <a:rPr lang="en-US" dirty="0" err="1" smtClean="0"/>
              <a:t>Schenkel</a:t>
            </a:r>
            <a:r>
              <a:rPr lang="en-US" dirty="0" smtClean="0"/>
              <a:t>, </a:t>
            </a:r>
            <a:r>
              <a:rPr lang="en-US" dirty="0" err="1" smtClean="0"/>
              <a:t>ließen</a:t>
            </a:r>
            <a:r>
              <a:rPr lang="en-US" dirty="0" smtClean="0"/>
              <a:t> </a:t>
            </a:r>
            <a:r>
              <a:rPr lang="en-US" dirty="0" err="1" smtClean="0"/>
              <a:t>eherne</a:t>
            </a:r>
            <a:r>
              <a:rPr lang="en-US" dirty="0" smtClean="0"/>
              <a:t> </a:t>
            </a:r>
            <a:r>
              <a:rPr lang="en-US" dirty="0" err="1" smtClean="0"/>
              <a:t>Becken</a:t>
            </a:r>
            <a:r>
              <a:rPr lang="en-US" dirty="0" smtClean="0"/>
              <a:t> </a:t>
            </a:r>
            <a:r>
              <a:rPr lang="en-US" dirty="0" err="1" smtClean="0"/>
              <a:t>erdröhnten</a:t>
            </a:r>
            <a:r>
              <a:rPr lang="en-US" dirty="0" smtClean="0"/>
              <a:t> und </a:t>
            </a:r>
            <a:r>
              <a:rPr lang="en-US" dirty="0" err="1" smtClean="0"/>
              <a:t>schlugen</a:t>
            </a:r>
            <a:r>
              <a:rPr lang="en-US" dirty="0" smtClean="0"/>
              <a:t> </a:t>
            </a:r>
            <a:r>
              <a:rPr lang="en-US" dirty="0" err="1" smtClean="0"/>
              <a:t>wütend</a:t>
            </a:r>
            <a:r>
              <a:rPr lang="en-US" dirty="0" smtClean="0"/>
              <a:t> auf </a:t>
            </a:r>
            <a:r>
              <a:rPr lang="en-US" dirty="0" err="1" smtClean="0"/>
              <a:t>Pauken</a:t>
            </a:r>
            <a:r>
              <a:rPr lang="en-US" dirty="0" smtClean="0"/>
              <a:t> (…) (126)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Andrea Mantegna, The Martyrdom of St Sebastian circa 1456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385" y="1600200"/>
            <a:ext cx="3694436" cy="5017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 Sebastian by </a:t>
            </a:r>
            <a:r>
              <a:rPr lang="en-US" dirty="0" err="1" smtClean="0"/>
              <a:t>Sandro</a:t>
            </a:r>
            <a:r>
              <a:rPr lang="en-US" dirty="0" smtClean="0"/>
              <a:t> Botticelli, 1474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434" y="1200501"/>
            <a:ext cx="2121132" cy="5444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“Gustav </a:t>
            </a:r>
            <a:r>
              <a:rPr lang="en-US" dirty="0" err="1" smtClean="0"/>
              <a:t>Aschenbach</a:t>
            </a:r>
            <a:r>
              <a:rPr lang="en-US" dirty="0" smtClean="0"/>
              <a:t> war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Dichter</a:t>
            </a:r>
            <a:r>
              <a:rPr lang="en-US" dirty="0" smtClean="0"/>
              <a:t> all </a:t>
            </a:r>
            <a:r>
              <a:rPr lang="en-US" dirty="0" err="1" smtClean="0"/>
              <a:t>derer</a:t>
            </a:r>
            <a:r>
              <a:rPr lang="en-US" dirty="0" smtClean="0"/>
              <a:t>, die am </a:t>
            </a:r>
            <a:r>
              <a:rPr lang="en-US" dirty="0" err="1" smtClean="0"/>
              <a:t>Rande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Erschöpfung</a:t>
            </a:r>
            <a:r>
              <a:rPr lang="en-US" dirty="0" smtClean="0"/>
              <a:t> </a:t>
            </a:r>
            <a:r>
              <a:rPr lang="en-US" dirty="0" err="1" smtClean="0"/>
              <a:t>arbeiten</a:t>
            </a:r>
            <a:r>
              <a:rPr lang="en-US" dirty="0" smtClean="0"/>
              <a:t>,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Überbürdeten</a:t>
            </a:r>
            <a:r>
              <a:rPr lang="en-US" dirty="0" smtClean="0"/>
              <a:t>, </a:t>
            </a:r>
            <a:r>
              <a:rPr lang="en-US" dirty="0" err="1" smtClean="0"/>
              <a:t>schon</a:t>
            </a:r>
            <a:r>
              <a:rPr lang="en-US" dirty="0" smtClean="0"/>
              <a:t> </a:t>
            </a:r>
            <a:r>
              <a:rPr lang="en-US" dirty="0" err="1" smtClean="0"/>
              <a:t>Aufgeriebenen</a:t>
            </a:r>
            <a:r>
              <a:rPr lang="en-US" dirty="0" smtClean="0"/>
              <a:t>,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Aufrechterhaltenden</a:t>
            </a:r>
            <a:r>
              <a:rPr lang="en-US" dirty="0" smtClean="0"/>
              <a:t>, all </a:t>
            </a:r>
            <a:r>
              <a:rPr lang="en-US" dirty="0" err="1" smtClean="0"/>
              <a:t>dieser</a:t>
            </a:r>
            <a:r>
              <a:rPr lang="en-US" dirty="0" smtClean="0"/>
              <a:t> </a:t>
            </a:r>
            <a:r>
              <a:rPr lang="en-US" dirty="0" err="1" smtClean="0"/>
              <a:t>Moralisten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eistung</a:t>
            </a:r>
            <a:r>
              <a:rPr lang="en-US" dirty="0" smtClean="0"/>
              <a:t> (…).”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Gustav Klimt, Judith and the Head of </a:t>
            </a:r>
            <a:r>
              <a:rPr lang="en-US" dirty="0" err="1" smtClean="0"/>
              <a:t>Holofernes</a:t>
            </a:r>
            <a:r>
              <a:rPr lang="en-US" dirty="0" smtClean="0"/>
              <a:t> 1901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127" y="1851098"/>
            <a:ext cx="2118006" cy="445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Egon</a:t>
            </a:r>
            <a:r>
              <a:rPr lang="en-US" dirty="0" smtClean="0"/>
              <a:t> </a:t>
            </a:r>
            <a:r>
              <a:rPr lang="en-US" dirty="0" err="1" smtClean="0"/>
              <a:t>Schiele</a:t>
            </a:r>
            <a:r>
              <a:rPr lang="en-US" dirty="0" smtClean="0"/>
              <a:t>, Death and the Maiden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009" y="2160799"/>
            <a:ext cx="4439015" cy="3760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Schiele</a:t>
            </a:r>
            <a:r>
              <a:rPr lang="en-US" dirty="0" smtClean="0"/>
              <a:t>, Seated Woman with Bent Knee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457" y="1540535"/>
            <a:ext cx="3057085" cy="4585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Friedrich Nietzsche, Birth of Tragedy 1872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Dionysian					The </a:t>
            </a:r>
            <a:r>
              <a:rPr lang="en-US" dirty="0" err="1" smtClean="0"/>
              <a:t>Apollionian</a:t>
            </a:r>
            <a:endParaRPr lang="en-US" dirty="0" smtClean="0"/>
          </a:p>
          <a:p>
            <a:r>
              <a:rPr lang="en-US" sz="2400" dirty="0"/>
              <a:t>Greek god of intoxication,</a:t>
            </a:r>
            <a:r>
              <a:rPr lang="en-US" sz="2400" dirty="0" smtClean="0"/>
              <a:t> 		</a:t>
            </a:r>
            <a:r>
              <a:rPr lang="en-US" sz="2400" dirty="0"/>
              <a:t>God of light, truth and the arts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dance</a:t>
            </a:r>
            <a:r>
              <a:rPr lang="en-US" sz="2400" dirty="0"/>
              <a:t>, song  and </a:t>
            </a:r>
            <a:r>
              <a:rPr lang="en-US" sz="2400" dirty="0" smtClean="0"/>
              <a:t>revelry						</a:t>
            </a:r>
          </a:p>
          <a:p>
            <a:r>
              <a:rPr lang="en-US" sz="2400" dirty="0" smtClean="0"/>
              <a:t>         </a:t>
            </a:r>
            <a:r>
              <a:rPr lang="en-US" sz="2400" b="0" i="0" dirty="0" err="1" smtClean="0">
                <a:latin typeface="Wingdings"/>
                <a:ea typeface="Wingdings"/>
                <a:cs typeface="Wingdings"/>
              </a:rPr>
              <a:t></a:t>
            </a:r>
            <a:r>
              <a:rPr lang="en-US" sz="2400" b="0" i="0" dirty="0" smtClean="0">
                <a:latin typeface="Wingdings"/>
                <a:ea typeface="Wingdings"/>
                <a:cs typeface="Wingdings"/>
              </a:rPr>
              <a:t> 					              </a:t>
            </a:r>
            <a:r>
              <a:rPr lang="en-US" sz="2400" b="0" i="0" dirty="0" err="1" smtClean="0">
                <a:latin typeface="Wingdings"/>
                <a:ea typeface="Wingdings"/>
                <a:cs typeface="Wingdings"/>
              </a:rPr>
              <a:t></a:t>
            </a:r>
            <a:endParaRPr lang="en-US" sz="2400" b="0" i="0" dirty="0" smtClean="0">
              <a:latin typeface="Wingdings"/>
              <a:ea typeface="Wingdings"/>
              <a:cs typeface="Wingdings"/>
            </a:endParaRPr>
          </a:p>
          <a:p>
            <a:endParaRPr lang="en-US" sz="2400" dirty="0" smtClean="0">
              <a:latin typeface="Wingdings"/>
              <a:ea typeface="Wingdings"/>
              <a:cs typeface="Wingdings"/>
            </a:endParaRPr>
          </a:p>
          <a:p>
            <a:r>
              <a:rPr lang="en-US" sz="2400" dirty="0"/>
              <a:t>passions, dreams  and fusion</a:t>
            </a:r>
            <a:r>
              <a:rPr lang="en-US" sz="2400" dirty="0" smtClean="0"/>
              <a:t>  </a:t>
            </a:r>
            <a:r>
              <a:rPr lang="en-US" sz="2400" dirty="0" err="1" smtClean="0">
                <a:latin typeface="Wingdings"/>
                <a:ea typeface="Wingdings"/>
                <a:cs typeface="Wingdings"/>
              </a:rPr>
              <a:t></a:t>
            </a:r>
            <a:r>
              <a:rPr lang="en-US" sz="2400" dirty="0" smtClean="0"/>
              <a:t>  </a:t>
            </a:r>
            <a:r>
              <a:rPr lang="en-US" sz="2400" dirty="0"/>
              <a:t>form, clarity and order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Tadzio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	“</a:t>
            </a:r>
            <a:r>
              <a:rPr lang="en-US" dirty="0" err="1" smtClean="0"/>
              <a:t>Standbild</a:t>
            </a:r>
            <a:r>
              <a:rPr lang="en-US" dirty="0" smtClean="0"/>
              <a:t> und Spiegel! Seine </a:t>
            </a:r>
            <a:r>
              <a:rPr lang="en-US" dirty="0" err="1" smtClean="0"/>
              <a:t>Augen</a:t>
            </a:r>
            <a:r>
              <a:rPr lang="en-US" dirty="0" smtClean="0"/>
              <a:t> </a:t>
            </a:r>
            <a:r>
              <a:rPr lang="en-US" dirty="0" err="1" smtClean="0"/>
              <a:t>umfassten</a:t>
            </a:r>
            <a:r>
              <a:rPr lang="en-US" dirty="0" smtClean="0"/>
              <a:t> die </a:t>
            </a:r>
            <a:r>
              <a:rPr lang="en-US" dirty="0" err="1" smtClean="0"/>
              <a:t>edle</a:t>
            </a:r>
            <a:r>
              <a:rPr lang="en-US" dirty="0" smtClean="0"/>
              <a:t> Gestalt </a:t>
            </a:r>
            <a:r>
              <a:rPr lang="en-US" dirty="0" err="1" smtClean="0"/>
              <a:t>dort</a:t>
            </a:r>
            <a:r>
              <a:rPr lang="en-US" dirty="0" smtClean="0"/>
              <a:t> am </a:t>
            </a:r>
            <a:r>
              <a:rPr lang="en-US" dirty="0" err="1" smtClean="0"/>
              <a:t>Rande</a:t>
            </a:r>
            <a:r>
              <a:rPr lang="en-US" dirty="0" smtClean="0"/>
              <a:t> des </a:t>
            </a:r>
            <a:r>
              <a:rPr lang="en-US" dirty="0" err="1" smtClean="0"/>
              <a:t>Blauen</a:t>
            </a:r>
            <a:r>
              <a:rPr lang="en-US" dirty="0" smtClean="0"/>
              <a:t>, und in </a:t>
            </a:r>
            <a:r>
              <a:rPr lang="en-US" dirty="0" err="1" smtClean="0"/>
              <a:t>aufschwärmendem</a:t>
            </a:r>
            <a:r>
              <a:rPr lang="en-US" dirty="0" smtClean="0"/>
              <a:t> </a:t>
            </a:r>
            <a:r>
              <a:rPr lang="en-US" dirty="0" err="1" smtClean="0"/>
              <a:t>Entzücken</a:t>
            </a:r>
            <a:r>
              <a:rPr lang="en-US" dirty="0" smtClean="0"/>
              <a:t> </a:t>
            </a:r>
            <a:r>
              <a:rPr lang="en-US" dirty="0" err="1" smtClean="0"/>
              <a:t>glaubte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diesem</a:t>
            </a:r>
            <a:r>
              <a:rPr lang="en-US" dirty="0" smtClean="0"/>
              <a:t> </a:t>
            </a:r>
            <a:r>
              <a:rPr lang="en-US" dirty="0" err="1" smtClean="0"/>
              <a:t>Blick</a:t>
            </a:r>
            <a:r>
              <a:rPr lang="en-US" dirty="0" smtClean="0"/>
              <a:t> das </a:t>
            </a:r>
            <a:r>
              <a:rPr lang="en-US" dirty="0" err="1" smtClean="0"/>
              <a:t>Schöne</a:t>
            </a:r>
            <a:r>
              <a:rPr lang="en-US" dirty="0" smtClean="0"/>
              <a:t> </a:t>
            </a:r>
            <a:r>
              <a:rPr lang="en-US" dirty="0" err="1" smtClean="0"/>
              <a:t>selbst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begreifen</a:t>
            </a:r>
            <a:r>
              <a:rPr lang="en-US" dirty="0" smtClean="0"/>
              <a:t>, die Form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Gottgedanken</a:t>
            </a:r>
            <a:r>
              <a:rPr lang="en-US" dirty="0" smtClean="0"/>
              <a:t>, die </a:t>
            </a:r>
            <a:r>
              <a:rPr lang="en-US" dirty="0" err="1" smtClean="0"/>
              <a:t>eine</a:t>
            </a:r>
            <a:r>
              <a:rPr lang="en-US" dirty="0" smtClean="0"/>
              <a:t> und </a:t>
            </a:r>
            <a:r>
              <a:rPr lang="en-US" dirty="0" err="1" smtClean="0"/>
              <a:t>reine</a:t>
            </a:r>
            <a:r>
              <a:rPr lang="en-US" dirty="0" smtClean="0"/>
              <a:t> </a:t>
            </a:r>
            <a:r>
              <a:rPr lang="en-US" dirty="0" err="1" smtClean="0"/>
              <a:t>Vollkommenheit</a:t>
            </a:r>
            <a:r>
              <a:rPr lang="en-US" dirty="0" smtClean="0"/>
              <a:t>, die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Geiste</a:t>
            </a:r>
            <a:r>
              <a:rPr lang="en-US" dirty="0" smtClean="0"/>
              <a:t> </a:t>
            </a:r>
            <a:r>
              <a:rPr lang="en-US" dirty="0" err="1" smtClean="0"/>
              <a:t>lebt</a:t>
            </a:r>
            <a:r>
              <a:rPr lang="en-US" dirty="0" smtClean="0"/>
              <a:t> und von der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menschliches</a:t>
            </a:r>
            <a:r>
              <a:rPr lang="en-US" dirty="0" smtClean="0"/>
              <a:t> </a:t>
            </a:r>
            <a:r>
              <a:rPr lang="en-US" dirty="0" err="1" smtClean="0"/>
              <a:t>Abbild</a:t>
            </a:r>
            <a:r>
              <a:rPr lang="en-US" dirty="0" smtClean="0"/>
              <a:t> und </a:t>
            </a:r>
            <a:r>
              <a:rPr lang="en-US" dirty="0" err="1" smtClean="0"/>
              <a:t>Gleichnis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leicht</a:t>
            </a:r>
            <a:r>
              <a:rPr lang="en-US" dirty="0" smtClean="0"/>
              <a:t> und hold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Anbetung</a:t>
            </a:r>
            <a:r>
              <a:rPr lang="en-US" dirty="0" smtClean="0"/>
              <a:t> </a:t>
            </a:r>
            <a:r>
              <a:rPr lang="en-US" dirty="0" err="1" smtClean="0"/>
              <a:t>aufgerichtet</a:t>
            </a:r>
            <a:r>
              <a:rPr lang="en-US" dirty="0" smtClean="0"/>
              <a:t> war.” (84</a:t>
            </a:r>
          </a:p>
          <a:p>
            <a:pPr>
              <a:buNone/>
            </a:pP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292</Words>
  <Application>Microsoft Macintosh PowerPoint</Application>
  <PresentationFormat>On-screen Show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Thomas Mann</vt:lpstr>
      <vt:lpstr>Andrea Mantegna, The Martyrdom of St Sebastian circa 1456</vt:lpstr>
      <vt:lpstr>St Sebastian by Sandro Botticelli, 1474</vt:lpstr>
      <vt:lpstr>PowerPoint Presentation</vt:lpstr>
      <vt:lpstr>Gustav Klimt, Judith and the Head of Holofernes 1901</vt:lpstr>
      <vt:lpstr>Egon Schiele, Death and the Maiden</vt:lpstr>
      <vt:lpstr>Schiele, Seated Woman with Bent Knee</vt:lpstr>
      <vt:lpstr>Friedrich Nietzsche, Birth of Tragedy 1872</vt:lpstr>
      <vt:lpstr>Tadzio</vt:lpstr>
      <vt:lpstr>PowerPoint Presentation</vt:lpstr>
      <vt:lpstr>PowerPoint Presentation</vt:lpstr>
      <vt:lpstr>PowerPoint Presentation</vt:lpstr>
    </vt:vector>
  </TitlesOfParts>
  <Company>IADT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Thomas Mann</dc:title>
  <dc:creator>Helen Doherty</dc:creator>
  <cp:lastModifiedBy>Anne  Fuchs</cp:lastModifiedBy>
  <cp:revision>6</cp:revision>
  <dcterms:created xsi:type="dcterms:W3CDTF">2012-02-20T13:02:52Z</dcterms:created>
  <dcterms:modified xsi:type="dcterms:W3CDTF">2013-11-27T10:43:14Z</dcterms:modified>
</cp:coreProperties>
</file>