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085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7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898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712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500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47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24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140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503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85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5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E8B49-AAB9-4363-9DD6-CEC2CE2CD2A5}" type="datetimeFigureOut">
              <a:rPr lang="en-GB" smtClean="0"/>
              <a:t>20/01/2014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30385-81F6-4979-A1B6-633E8D2E30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01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escher.it/download/innovando/itastra/Scheda26_DifferenzaImperfettoEPassatoProssimo.pdf" TargetMode="External"/><Relationship Id="rId2" Type="http://schemas.openxmlformats.org/officeDocument/2006/relationships/hyperlink" Target="http://cr.middlebury.edu/italian%20resources/progetto/grammar/more/uso_imperfetto_pass_pross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L’imperfetto</a:t>
            </a:r>
            <a:r>
              <a:rPr lang="en-GB" dirty="0" smtClean="0"/>
              <a:t> e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r>
              <a:rPr lang="en-GB" dirty="0" smtClean="0"/>
              <a:t> </a:t>
            </a:r>
            <a:r>
              <a:rPr lang="en-GB" dirty="0" err="1" smtClean="0"/>
              <a:t>prossimo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BEGINNERS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193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31" y="2205600"/>
            <a:ext cx="7611538" cy="3315163"/>
          </a:xfrm>
        </p:spPr>
      </p:pic>
    </p:spTree>
    <p:extLst>
      <p:ext uri="{BB962C8B-B14F-4D97-AF65-F5344CB8AC3E}">
        <p14:creationId xmlns:p14="http://schemas.microsoft.com/office/powerpoint/2010/main" val="3919490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442" y="2086521"/>
            <a:ext cx="7097116" cy="3553321"/>
          </a:xfrm>
        </p:spPr>
      </p:pic>
    </p:spTree>
    <p:extLst>
      <p:ext uri="{BB962C8B-B14F-4D97-AF65-F5344CB8AC3E}">
        <p14:creationId xmlns:p14="http://schemas.microsoft.com/office/powerpoint/2010/main" val="1359927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748" y="1600200"/>
            <a:ext cx="3066503" cy="4525963"/>
          </a:xfrm>
        </p:spPr>
      </p:pic>
    </p:spTree>
    <p:extLst>
      <p:ext uri="{BB962C8B-B14F-4D97-AF65-F5344CB8AC3E}">
        <p14:creationId xmlns:p14="http://schemas.microsoft.com/office/powerpoint/2010/main" val="1814501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84" y="1829310"/>
            <a:ext cx="7211432" cy="4067743"/>
          </a:xfrm>
        </p:spPr>
      </p:pic>
    </p:spTree>
    <p:extLst>
      <p:ext uri="{BB962C8B-B14F-4D97-AF65-F5344CB8AC3E}">
        <p14:creationId xmlns:p14="http://schemas.microsoft.com/office/powerpoint/2010/main" val="707712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esercizi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http://cr.middlebury.edu/italian%20resources/progetto/grammar/more/uso_imperfetto_pass_pross.htm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http://www.loescher.it/download/innovando/itastra/Scheda26_DifferenzaImperfettoEPassatoProssimo.pdf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76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837" y="2334205"/>
            <a:ext cx="6630326" cy="3057952"/>
          </a:xfrm>
        </p:spPr>
      </p:pic>
    </p:spTree>
    <p:extLst>
      <p:ext uri="{BB962C8B-B14F-4D97-AF65-F5344CB8AC3E}">
        <p14:creationId xmlns:p14="http://schemas.microsoft.com/office/powerpoint/2010/main" val="3239040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33" y="2377074"/>
            <a:ext cx="4896534" cy="2972215"/>
          </a:xfrm>
        </p:spPr>
      </p:pic>
    </p:spTree>
    <p:extLst>
      <p:ext uri="{BB962C8B-B14F-4D97-AF65-F5344CB8AC3E}">
        <p14:creationId xmlns:p14="http://schemas.microsoft.com/office/powerpoint/2010/main" val="267387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78" y="1695941"/>
            <a:ext cx="8011644" cy="4334480"/>
          </a:xfrm>
        </p:spPr>
      </p:pic>
    </p:spTree>
    <p:extLst>
      <p:ext uri="{BB962C8B-B14F-4D97-AF65-F5344CB8AC3E}">
        <p14:creationId xmlns:p14="http://schemas.microsoft.com/office/powerpoint/2010/main" val="64823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495" y="2581890"/>
            <a:ext cx="6697010" cy="2562583"/>
          </a:xfrm>
        </p:spPr>
      </p:pic>
    </p:spTree>
    <p:extLst>
      <p:ext uri="{BB962C8B-B14F-4D97-AF65-F5344CB8AC3E}">
        <p14:creationId xmlns:p14="http://schemas.microsoft.com/office/powerpoint/2010/main" val="3972662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363" y="2600942"/>
            <a:ext cx="6611273" cy="2524478"/>
          </a:xfrm>
        </p:spPr>
      </p:pic>
    </p:spTree>
    <p:extLst>
      <p:ext uri="{BB962C8B-B14F-4D97-AF65-F5344CB8AC3E}">
        <p14:creationId xmlns:p14="http://schemas.microsoft.com/office/powerpoint/2010/main" val="1889184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00" y="2243705"/>
            <a:ext cx="6620799" cy="3238952"/>
          </a:xfrm>
        </p:spPr>
      </p:pic>
    </p:spTree>
    <p:extLst>
      <p:ext uri="{BB962C8B-B14F-4D97-AF65-F5344CB8AC3E}">
        <p14:creationId xmlns:p14="http://schemas.microsoft.com/office/powerpoint/2010/main" val="1466340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679" y="2767653"/>
            <a:ext cx="6744642" cy="2191056"/>
          </a:xfrm>
        </p:spPr>
      </p:pic>
    </p:spTree>
    <p:extLst>
      <p:ext uri="{BB962C8B-B14F-4D97-AF65-F5344CB8AC3E}">
        <p14:creationId xmlns:p14="http://schemas.microsoft.com/office/powerpoint/2010/main" val="3354024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021" y="2562837"/>
            <a:ext cx="6315957" cy="2600688"/>
          </a:xfrm>
        </p:spPr>
      </p:pic>
    </p:spTree>
    <p:extLst>
      <p:ext uri="{BB962C8B-B14F-4D97-AF65-F5344CB8AC3E}">
        <p14:creationId xmlns:p14="http://schemas.microsoft.com/office/powerpoint/2010/main" val="81509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</Words>
  <Application>Microsoft Office PowerPoint</Application>
  <PresentationFormat>On-screen Show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L’imperfetto e il passato prossimo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esercizi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Eliana</dc:creator>
  <cp:lastModifiedBy>Eliana</cp:lastModifiedBy>
  <cp:revision>3</cp:revision>
  <dcterms:created xsi:type="dcterms:W3CDTF">2014-01-20T00:49:01Z</dcterms:created>
  <dcterms:modified xsi:type="dcterms:W3CDTF">2014-01-20T01:21:30Z</dcterms:modified>
</cp:coreProperties>
</file>