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57" r:id="rId8"/>
    <p:sldId id="258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69" r:id="rId17"/>
    <p:sldId id="270" r:id="rId18"/>
    <p:sldId id="271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50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32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20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4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23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73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227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24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286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464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8462B-F370-4E41-84D9-ECFC7F964536}" type="datetimeFigureOut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51AB6-EC0F-49E1-AB46-89E3AEB9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08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IL FUTURO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05496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97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258" y="2276872"/>
            <a:ext cx="6547118" cy="2952327"/>
          </a:xfrm>
        </p:spPr>
      </p:pic>
    </p:spTree>
    <p:extLst>
      <p:ext uri="{BB962C8B-B14F-4D97-AF65-F5344CB8AC3E}">
        <p14:creationId xmlns:p14="http://schemas.microsoft.com/office/powerpoint/2010/main" val="39751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err="1" smtClean="0"/>
              <a:t>Cosa</a:t>
            </a:r>
            <a:r>
              <a:rPr lang="en-GB" dirty="0" smtClean="0"/>
              <a:t> </a:t>
            </a:r>
            <a:r>
              <a:rPr lang="en-GB" dirty="0" err="1" smtClean="0"/>
              <a:t>esprime</a:t>
            </a:r>
            <a:r>
              <a:rPr lang="en-GB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futuro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Domenica partiremo con il treno delle 9.30.</a:t>
            </a:r>
          </a:p>
          <a:p>
            <a:r>
              <a:rPr lang="it-IT" dirty="0"/>
              <a:t>Papà a quest’ora </a:t>
            </a:r>
            <a:r>
              <a:rPr lang="it-IT" b="1" dirty="0"/>
              <a:t>sarà </a:t>
            </a:r>
            <a:r>
              <a:rPr lang="it-IT" dirty="0"/>
              <a:t>in ufficio</a:t>
            </a:r>
            <a:r>
              <a:rPr lang="it-IT" dirty="0" smtClean="0"/>
              <a:t>?</a:t>
            </a:r>
          </a:p>
          <a:p>
            <a:r>
              <a:rPr lang="it-IT" dirty="0"/>
              <a:t>Queste scarpe </a:t>
            </a:r>
            <a:r>
              <a:rPr lang="it-IT" b="1" dirty="0"/>
              <a:t>saranno </a:t>
            </a:r>
            <a:r>
              <a:rPr lang="it-IT" dirty="0"/>
              <a:t>anche di </a:t>
            </a:r>
            <a:r>
              <a:rPr lang="it-IT" dirty="0" smtClean="0"/>
              <a:t>moda, ma </a:t>
            </a:r>
            <a:r>
              <a:rPr lang="it-IT" dirty="0"/>
              <a:t>a me non piacciono</a:t>
            </a:r>
            <a:r>
              <a:rPr lang="it-IT" dirty="0" smtClean="0"/>
              <a:t>.</a:t>
            </a:r>
          </a:p>
          <a:p>
            <a:r>
              <a:rPr lang="it-IT" dirty="0"/>
              <a:t>Per questa casa i Ferraris </a:t>
            </a:r>
            <a:r>
              <a:rPr lang="it-IT" b="1" dirty="0"/>
              <a:t>pagheranno </a:t>
            </a:r>
            <a:r>
              <a:rPr lang="it-IT" dirty="0" smtClean="0"/>
              <a:t>almeno due </a:t>
            </a:r>
            <a:r>
              <a:rPr lang="it-IT" dirty="0"/>
              <a:t>milioni di affitto al mese</a:t>
            </a:r>
            <a:r>
              <a:rPr lang="it-IT" dirty="0" smtClean="0"/>
              <a:t>.</a:t>
            </a:r>
          </a:p>
          <a:p>
            <a:r>
              <a:rPr lang="en-GB" dirty="0" err="1"/>
              <a:t>Domani</a:t>
            </a:r>
            <a:r>
              <a:rPr lang="en-GB" dirty="0"/>
              <a:t> </a:t>
            </a:r>
            <a:r>
              <a:rPr lang="en-GB" b="1" dirty="0" err="1"/>
              <a:t>arriva</a:t>
            </a:r>
            <a:r>
              <a:rPr lang="en-GB" b="1" dirty="0"/>
              <a:t> </a:t>
            </a:r>
            <a:r>
              <a:rPr lang="en-GB" dirty="0" err="1"/>
              <a:t>mio</a:t>
            </a:r>
            <a:r>
              <a:rPr lang="en-GB" dirty="0"/>
              <a:t> </a:t>
            </a:r>
            <a:r>
              <a:rPr lang="en-GB" dirty="0" err="1" smtClean="0"/>
              <a:t>cugino</a:t>
            </a:r>
            <a:r>
              <a:rPr lang="en-GB" dirty="0" smtClean="0"/>
              <a:t> (</a:t>
            </a:r>
            <a:r>
              <a:rPr lang="en-GB" dirty="0" err="1" smtClean="0"/>
              <a:t>invece</a:t>
            </a:r>
            <a:r>
              <a:rPr lang="en-GB" dirty="0" smtClean="0"/>
              <a:t> </a:t>
            </a:r>
            <a:r>
              <a:rPr lang="en-GB" dirty="0"/>
              <a:t>di </a:t>
            </a:r>
            <a:r>
              <a:rPr lang="en-GB" b="1" dirty="0" err="1"/>
              <a:t>arriverà</a:t>
            </a:r>
            <a:r>
              <a:rPr lang="en-GB" dirty="0" smtClean="0"/>
              <a:t>).</a:t>
            </a:r>
          </a:p>
          <a:p>
            <a:r>
              <a:rPr lang="it-IT" b="1" dirty="0"/>
              <a:t>Deciderò </a:t>
            </a:r>
            <a:r>
              <a:rPr lang="it-IT" dirty="0"/>
              <a:t>che sport fare e poi </a:t>
            </a:r>
            <a:r>
              <a:rPr lang="it-IT" b="1" dirty="0" smtClean="0"/>
              <a:t>andrò </a:t>
            </a:r>
            <a:r>
              <a:rPr lang="it-IT" dirty="0" smtClean="0"/>
              <a:t>a </a:t>
            </a:r>
            <a:r>
              <a:rPr lang="it-IT" dirty="0"/>
              <a:t>iscrivermi in palestra o in piscina.</a:t>
            </a:r>
          </a:p>
          <a:p>
            <a:r>
              <a:rPr lang="it-IT" dirty="0"/>
              <a:t>Quando </a:t>
            </a:r>
            <a:r>
              <a:rPr lang="it-IT" b="1" dirty="0"/>
              <a:t>avrò deciso </a:t>
            </a:r>
            <a:r>
              <a:rPr lang="it-IT" dirty="0"/>
              <a:t>che sport fare, </a:t>
            </a:r>
            <a:r>
              <a:rPr lang="it-IT" b="1" dirty="0" smtClean="0"/>
              <a:t>andrò </a:t>
            </a:r>
            <a:r>
              <a:rPr lang="it-IT" dirty="0" smtClean="0"/>
              <a:t>a </a:t>
            </a:r>
            <a:r>
              <a:rPr lang="it-IT" dirty="0"/>
              <a:t>iscrivermi in palestra o in piscina.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38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838" y="1634020"/>
            <a:ext cx="4458323" cy="4458323"/>
          </a:xfrm>
        </p:spPr>
      </p:pic>
    </p:spTree>
    <p:extLst>
      <p:ext uri="{BB962C8B-B14F-4D97-AF65-F5344CB8AC3E}">
        <p14:creationId xmlns:p14="http://schemas.microsoft.com/office/powerpoint/2010/main" val="367604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FUTURO ANTERIORE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84" y="2696206"/>
            <a:ext cx="7030432" cy="2333951"/>
          </a:xfrm>
        </p:spPr>
      </p:pic>
    </p:spTree>
    <p:extLst>
      <p:ext uri="{BB962C8B-B14F-4D97-AF65-F5344CB8AC3E}">
        <p14:creationId xmlns:p14="http://schemas.microsoft.com/office/powerpoint/2010/main" val="94482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USI DEL FUTURO ANTERIORE</a:t>
            </a:r>
            <a:br>
              <a:rPr lang="it-IT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 smtClean="0"/>
              <a:t>Il futuro anteriore si usa per:</a:t>
            </a:r>
          </a:p>
          <a:p>
            <a:endParaRPr lang="it-IT" dirty="0" smtClean="0"/>
          </a:p>
          <a:p>
            <a:r>
              <a:rPr lang="it-IT" dirty="0" smtClean="0"/>
              <a:t>• esprimere un’azione futura che avviene prima di un’altra espressa al futuro, spesso è introdotto dalle espressioni di tempo: dopo che; quando; appena:</a:t>
            </a:r>
          </a:p>
          <a:p>
            <a:endParaRPr lang="it-IT" dirty="0" smtClean="0"/>
          </a:p>
          <a:p>
            <a:r>
              <a:rPr lang="it-IT" dirty="0" smtClean="0"/>
              <a:t>→ potrai guardare la televisione (azione espressa al futuro), quando avrai finito di studiare (azione che avvine prima di quella espressa al futuro);</a:t>
            </a:r>
          </a:p>
          <a:p>
            <a:endParaRPr lang="it-IT" dirty="0" smtClean="0"/>
          </a:p>
          <a:p>
            <a:r>
              <a:rPr lang="it-IT" dirty="0" smtClean="0"/>
              <a:t>→ appena avrò letto questo libro, ti darò la mia opinione.  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3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40000" lnSpcReduction="20000"/>
          </a:bodyPr>
          <a:lstStyle/>
          <a:p>
            <a:endParaRPr lang="it-IT" sz="4000" dirty="0" smtClean="0"/>
          </a:p>
          <a:p>
            <a:pPr marL="0" indent="0">
              <a:buNone/>
            </a:pPr>
            <a:r>
              <a:rPr lang="it-IT" sz="4000" dirty="0" smtClean="0"/>
              <a:t>• esprimere un dubbio o un’incertezza, nella lingua parlata di tutti i giorni quest’uso del futuro anteriore è il più frequente:</a:t>
            </a:r>
          </a:p>
          <a:p>
            <a:endParaRPr lang="it-IT" sz="4000" dirty="0" smtClean="0"/>
          </a:p>
          <a:p>
            <a:r>
              <a:rPr lang="it-IT" sz="4000" dirty="0" smtClean="0"/>
              <a:t>→ Giulia non c’è, sarà andata a fare la spesa (= Giulia non c’è, probabilmente è andata a fare la spesa);</a:t>
            </a:r>
          </a:p>
          <a:p>
            <a:endParaRPr lang="it-IT" sz="4000" dirty="0" smtClean="0"/>
          </a:p>
          <a:p>
            <a:r>
              <a:rPr lang="it-IT" sz="4000" dirty="0" smtClean="0"/>
              <a:t>→ Marco è in ritardo, avrà perso l’autobus (= Marco è in ritardo, forse ha perso l’autobus);</a:t>
            </a:r>
          </a:p>
          <a:p>
            <a:endParaRPr lang="it-IT" sz="4000" dirty="0" smtClean="0"/>
          </a:p>
          <a:p>
            <a:pPr marL="0" indent="0">
              <a:buNone/>
            </a:pPr>
            <a:r>
              <a:rPr lang="it-IT" sz="4000" dirty="0" smtClean="0"/>
              <a:t>• esprimere una supposizione al passato:</a:t>
            </a:r>
          </a:p>
          <a:p>
            <a:endParaRPr lang="it-IT" sz="4000" dirty="0" smtClean="0"/>
          </a:p>
          <a:p>
            <a:r>
              <a:rPr lang="it-IT" sz="4000" dirty="0" smtClean="0"/>
              <a:t>→ sarai stato felice ieri con tutta la giornata libera!  </a:t>
            </a:r>
          </a:p>
          <a:p>
            <a:pPr marL="0" indent="0">
              <a:buNone/>
            </a:pPr>
            <a:endParaRPr lang="it-IT" sz="4000" dirty="0" smtClean="0"/>
          </a:p>
          <a:p>
            <a:r>
              <a:rPr lang="it-IT" sz="4000" dirty="0" smtClean="0"/>
              <a:t>(= suppongo che ieri tu sia stato felice in quanto avevi tutta la giornata libera);</a:t>
            </a:r>
          </a:p>
          <a:p>
            <a:endParaRPr lang="it-IT" sz="4000" dirty="0" smtClean="0"/>
          </a:p>
          <a:p>
            <a:r>
              <a:rPr lang="it-IT" sz="4000" dirty="0" smtClean="0"/>
              <a:t>→ sarete stati soddisfatti di aver passato l’esame! (= immagino che siate stati soddisfatti di aver passato l’esame).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35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280920" cy="4608512"/>
          </a:xfrm>
        </p:spPr>
      </p:pic>
    </p:spTree>
    <p:extLst>
      <p:ext uri="{BB962C8B-B14F-4D97-AF65-F5344CB8AC3E}">
        <p14:creationId xmlns:p14="http://schemas.microsoft.com/office/powerpoint/2010/main" val="128982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8280920" cy="5184576"/>
          </a:xfrm>
        </p:spPr>
      </p:pic>
    </p:spTree>
    <p:extLst>
      <p:ext uri="{BB962C8B-B14F-4D97-AF65-F5344CB8AC3E}">
        <p14:creationId xmlns:p14="http://schemas.microsoft.com/office/powerpoint/2010/main" val="343364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7776864" cy="4824536"/>
          </a:xfrm>
        </p:spPr>
      </p:pic>
    </p:spTree>
    <p:extLst>
      <p:ext uri="{BB962C8B-B14F-4D97-AF65-F5344CB8AC3E}">
        <p14:creationId xmlns:p14="http://schemas.microsoft.com/office/powerpoint/2010/main" val="4128061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7344816" cy="4144971"/>
          </a:xfrm>
        </p:spPr>
      </p:pic>
    </p:spTree>
    <p:extLst>
      <p:ext uri="{BB962C8B-B14F-4D97-AF65-F5344CB8AC3E}">
        <p14:creationId xmlns:p14="http://schemas.microsoft.com/office/powerpoint/2010/main" val="3817440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653" y="2296100"/>
            <a:ext cx="5858693" cy="3134163"/>
          </a:xfrm>
        </p:spPr>
      </p:pic>
    </p:spTree>
    <p:extLst>
      <p:ext uri="{BB962C8B-B14F-4D97-AF65-F5344CB8AC3E}">
        <p14:creationId xmlns:p14="http://schemas.microsoft.com/office/powerpoint/2010/main" val="12445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9"/>
            <a:ext cx="7416823" cy="4053350"/>
          </a:xfrm>
        </p:spPr>
      </p:pic>
    </p:spTree>
    <p:extLst>
      <p:ext uri="{BB962C8B-B14F-4D97-AF65-F5344CB8AC3E}">
        <p14:creationId xmlns:p14="http://schemas.microsoft.com/office/powerpoint/2010/main" val="2075587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22" y="2491390"/>
            <a:ext cx="5229955" cy="2743583"/>
          </a:xfrm>
        </p:spPr>
      </p:pic>
    </p:spTree>
    <p:extLst>
      <p:ext uri="{BB962C8B-B14F-4D97-AF65-F5344CB8AC3E}">
        <p14:creationId xmlns:p14="http://schemas.microsoft.com/office/powerpoint/2010/main" val="31266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076" y="2629521"/>
            <a:ext cx="4105848" cy="2467320"/>
          </a:xfrm>
        </p:spPr>
      </p:pic>
    </p:spTree>
    <p:extLst>
      <p:ext uri="{BB962C8B-B14F-4D97-AF65-F5344CB8AC3E}">
        <p14:creationId xmlns:p14="http://schemas.microsoft.com/office/powerpoint/2010/main" val="16592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628" y="2758127"/>
            <a:ext cx="4248743" cy="2210109"/>
          </a:xfrm>
        </p:spPr>
      </p:pic>
    </p:spTree>
    <p:extLst>
      <p:ext uri="{BB962C8B-B14F-4D97-AF65-F5344CB8AC3E}">
        <p14:creationId xmlns:p14="http://schemas.microsoft.com/office/powerpoint/2010/main" val="40505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154" y="2739074"/>
            <a:ext cx="4229691" cy="2248214"/>
          </a:xfrm>
        </p:spPr>
      </p:pic>
    </p:spTree>
    <p:extLst>
      <p:ext uri="{BB962C8B-B14F-4D97-AF65-F5344CB8AC3E}">
        <p14:creationId xmlns:p14="http://schemas.microsoft.com/office/powerpoint/2010/main" val="185310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USI DEL FUTURO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b="1" dirty="0" smtClean="0"/>
              <a:t>USO </a:t>
            </a:r>
            <a:r>
              <a:rPr lang="it-IT" b="1" dirty="0"/>
              <a:t>TEMPORALE</a:t>
            </a:r>
            <a:endParaRPr lang="it-IT" dirty="0" smtClean="0"/>
          </a:p>
          <a:p>
            <a:r>
              <a:rPr lang="it-IT" dirty="0" smtClean="0">
                <a:effectLst/>
              </a:rPr>
              <a:t>Il futuro semplice serve per indicare o per parlare di </a:t>
            </a:r>
            <a:r>
              <a:rPr lang="it-IT" b="1" dirty="0"/>
              <a:t>azioni ancora da compiere</a:t>
            </a:r>
            <a:r>
              <a:rPr lang="it-IT" dirty="0" smtClean="0">
                <a:effectLst/>
              </a:rPr>
              <a:t>, soprattutto se molto lontane nel tempo, per esempio: fra qualche anno </a:t>
            </a:r>
            <a:r>
              <a:rPr lang="it-IT" b="1" dirty="0"/>
              <a:t>andrò</a:t>
            </a:r>
            <a:r>
              <a:rPr lang="it-IT" dirty="0" smtClean="0">
                <a:effectLst/>
              </a:rPr>
              <a:t> a vivere all’estero.</a:t>
            </a:r>
            <a:br>
              <a:rPr lang="it-IT" dirty="0" smtClean="0">
                <a:effectLst/>
              </a:rPr>
            </a:br>
            <a:endParaRPr lang="it-IT" dirty="0" smtClean="0"/>
          </a:p>
          <a:p>
            <a:pPr marL="0" indent="0">
              <a:buNone/>
            </a:pPr>
            <a:r>
              <a:rPr lang="it-IT" b="1" dirty="0"/>
              <a:t>ALTRI USI DEL FUTURO</a:t>
            </a:r>
            <a:endParaRPr lang="it-IT" dirty="0" smtClean="0"/>
          </a:p>
          <a:p>
            <a:r>
              <a:rPr lang="it-IT" dirty="0" smtClean="0">
                <a:effectLst/>
              </a:rPr>
              <a:t>⇒</a:t>
            </a:r>
            <a:r>
              <a:rPr lang="it-IT" b="1" dirty="0"/>
              <a:t>il futuro può indicare insicurezza</a:t>
            </a:r>
            <a:r>
              <a:rPr lang="it-IT" dirty="0" smtClean="0">
                <a:effectLst/>
              </a:rPr>
              <a:t>, quindi si usa per</a:t>
            </a:r>
            <a:r>
              <a:rPr lang="it-IT" b="1" dirty="0"/>
              <a:t> esprimere un dubbio</a:t>
            </a:r>
            <a:r>
              <a:rPr lang="it-IT" dirty="0" smtClean="0">
                <a:effectLst/>
              </a:rPr>
              <a:t> o una supposizione, per esempio: hanno bussato alla porta, </a:t>
            </a:r>
            <a:r>
              <a:rPr lang="it-IT" b="1" dirty="0"/>
              <a:t>sarà </a:t>
            </a:r>
            <a:r>
              <a:rPr lang="it-IT" dirty="0" smtClean="0">
                <a:effectLst/>
              </a:rPr>
              <a:t>Marta?; che ora </a:t>
            </a:r>
            <a:r>
              <a:rPr lang="it-IT" b="1" dirty="0"/>
              <a:t>sarà</a:t>
            </a:r>
            <a:r>
              <a:rPr lang="it-IT" dirty="0" smtClean="0">
                <a:effectLst/>
              </a:rPr>
              <a:t>?</a:t>
            </a:r>
            <a:br>
              <a:rPr lang="it-IT" dirty="0" smtClean="0">
                <a:effectLst/>
              </a:rPr>
            </a:br>
            <a:endParaRPr lang="it-IT" dirty="0" smtClean="0"/>
          </a:p>
          <a:p>
            <a:r>
              <a:rPr lang="it-IT" dirty="0" smtClean="0">
                <a:effectLst/>
              </a:rPr>
              <a:t>⇒</a:t>
            </a:r>
            <a:r>
              <a:rPr lang="it-IT" b="1" dirty="0"/>
              <a:t>il futuro si può usare per dare ordini o consigli</a:t>
            </a:r>
            <a:r>
              <a:rPr lang="it-IT" dirty="0" smtClean="0">
                <a:effectLst/>
              </a:rPr>
              <a:t>, per esempio: per la prossima interrogazione ti </a:t>
            </a:r>
            <a:r>
              <a:rPr lang="it-IT" b="1" dirty="0"/>
              <a:t>preparerai</a:t>
            </a:r>
            <a:r>
              <a:rPr lang="it-IT" dirty="0" smtClean="0">
                <a:effectLst/>
              </a:rPr>
              <a:t> meglio; </a:t>
            </a:r>
            <a:r>
              <a:rPr lang="it-IT" b="1" dirty="0"/>
              <a:t>metterai</a:t>
            </a:r>
            <a:r>
              <a:rPr lang="it-IT" dirty="0" smtClean="0">
                <a:effectLst/>
              </a:rPr>
              <a:t> subito in ordine la tua camera.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>
                <a:effectLst/>
              </a:rPr>
              <a:t>⇒</a:t>
            </a:r>
            <a:r>
              <a:rPr lang="it-IT" b="1" dirty="0"/>
              <a:t>il futuro serve anche per togliere importanza a un argomento, riconoscendo una situazione come vera, ma sottolineando subito che ciò ha poca importanza</a:t>
            </a:r>
            <a:r>
              <a:rPr lang="it-IT" dirty="0" smtClean="0">
                <a:effectLst/>
              </a:rPr>
              <a:t>. Per esempio: Marco </a:t>
            </a:r>
            <a:r>
              <a:rPr lang="it-IT" b="1" dirty="0"/>
              <a:t>sarà</a:t>
            </a:r>
            <a:r>
              <a:rPr lang="it-IT" dirty="0" smtClean="0">
                <a:effectLst/>
              </a:rPr>
              <a:t> anche un bravo ragazzo (situazione riconosciuta come vera, ma di poca importanza), ma a me è antipatico; </a:t>
            </a:r>
            <a:r>
              <a:rPr lang="it-IT" b="1" dirty="0"/>
              <a:t>avrò</a:t>
            </a:r>
            <a:r>
              <a:rPr lang="it-IT" dirty="0" smtClean="0">
                <a:effectLst/>
              </a:rPr>
              <a:t> pure sessant’anni, ma mi sento ancora giovane. </a:t>
            </a:r>
            <a:endParaRPr lang="it-IT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85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074" y="1844824"/>
            <a:ext cx="6595310" cy="3518754"/>
          </a:xfrm>
        </p:spPr>
      </p:pic>
    </p:spTree>
    <p:extLst>
      <p:ext uri="{BB962C8B-B14F-4D97-AF65-F5344CB8AC3E}">
        <p14:creationId xmlns:p14="http://schemas.microsoft.com/office/powerpoint/2010/main" val="18254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652" y="1988840"/>
            <a:ext cx="6422715" cy="3672407"/>
          </a:xfrm>
        </p:spPr>
      </p:pic>
    </p:spTree>
    <p:extLst>
      <p:ext uri="{BB962C8B-B14F-4D97-AF65-F5344CB8AC3E}">
        <p14:creationId xmlns:p14="http://schemas.microsoft.com/office/powerpoint/2010/main" val="2973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325</Words>
  <Application>Microsoft Office PowerPoint</Application>
  <PresentationFormat>On-screen Show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IL FUTURO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USI DEL FUTURO</vt:lpstr>
      <vt:lpstr>PowerPoint Presentation</vt:lpstr>
      <vt:lpstr>PowerPoint Presentation</vt:lpstr>
      <vt:lpstr>PowerPoint Presentation</vt:lpstr>
      <vt:lpstr>Cosa esprime il futuro?</vt:lpstr>
      <vt:lpstr>PowerPoint Presentation</vt:lpstr>
      <vt:lpstr>FUTURO ANTERIORE</vt:lpstr>
      <vt:lpstr> USI DEL FUTURO ANTERIORE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Eliana</dc:creator>
  <cp:lastModifiedBy>Maestri, Eliana</cp:lastModifiedBy>
  <cp:revision>9</cp:revision>
  <dcterms:created xsi:type="dcterms:W3CDTF">2014-01-12T21:41:27Z</dcterms:created>
  <dcterms:modified xsi:type="dcterms:W3CDTF">2014-01-13T11:49:13Z</dcterms:modified>
</cp:coreProperties>
</file>