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166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58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29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1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51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40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0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36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272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5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560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73EC1-B598-4AB3-9DC9-1EAF822CE4D7}" type="datetimeFigureOut">
              <a:rPr lang="en-GB" smtClean="0"/>
              <a:t>12/01/2014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0B9F7-1EDF-420A-8A22-5814FC5CF5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3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28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995" y="2715258"/>
            <a:ext cx="6154009" cy="2295846"/>
          </a:xfrm>
        </p:spPr>
      </p:pic>
    </p:spTree>
    <p:extLst>
      <p:ext uri="{BB962C8B-B14F-4D97-AF65-F5344CB8AC3E}">
        <p14:creationId xmlns:p14="http://schemas.microsoft.com/office/powerpoint/2010/main" val="3601505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95" y="2767653"/>
            <a:ext cx="6516010" cy="2191056"/>
          </a:xfrm>
        </p:spPr>
      </p:pic>
    </p:spTree>
    <p:extLst>
      <p:ext uri="{BB962C8B-B14F-4D97-AF65-F5344CB8AC3E}">
        <p14:creationId xmlns:p14="http://schemas.microsoft.com/office/powerpoint/2010/main" val="478956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68" y="1843599"/>
            <a:ext cx="6535063" cy="4039164"/>
          </a:xfrm>
        </p:spPr>
      </p:pic>
    </p:spTree>
    <p:extLst>
      <p:ext uri="{BB962C8B-B14F-4D97-AF65-F5344CB8AC3E}">
        <p14:creationId xmlns:p14="http://schemas.microsoft.com/office/powerpoint/2010/main" val="1484757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63" y="2420888"/>
            <a:ext cx="6996537" cy="2736304"/>
          </a:xfrm>
        </p:spPr>
      </p:pic>
    </p:spTree>
    <p:extLst>
      <p:ext uri="{BB962C8B-B14F-4D97-AF65-F5344CB8AC3E}">
        <p14:creationId xmlns:p14="http://schemas.microsoft.com/office/powerpoint/2010/main" val="1038994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624736" cy="5145435"/>
          </a:xfrm>
        </p:spPr>
      </p:pic>
    </p:spTree>
    <p:extLst>
      <p:ext uri="{BB962C8B-B14F-4D97-AF65-F5344CB8AC3E}">
        <p14:creationId xmlns:p14="http://schemas.microsoft.com/office/powerpoint/2010/main" val="981452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1196752"/>
            <a:ext cx="7488832" cy="4585985"/>
          </a:xfrm>
        </p:spPr>
      </p:pic>
    </p:spTree>
    <p:extLst>
      <p:ext uri="{BB962C8B-B14F-4D97-AF65-F5344CB8AC3E}">
        <p14:creationId xmlns:p14="http://schemas.microsoft.com/office/powerpoint/2010/main" val="157223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Eliana</dc:creator>
  <cp:lastModifiedBy>Eliana</cp:lastModifiedBy>
  <cp:revision>3</cp:revision>
  <dcterms:created xsi:type="dcterms:W3CDTF">2014-01-12T23:02:03Z</dcterms:created>
  <dcterms:modified xsi:type="dcterms:W3CDTF">2014-01-12T23:12:15Z</dcterms:modified>
</cp:coreProperties>
</file>