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00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540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94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58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665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46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316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1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437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32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476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39A12-73E3-41BD-8E1B-1286277CA5F2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31DCF-B3D5-4128-93D1-70F90087D0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87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IL TRAPASSATO PROSSIMO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Eliana Maestri</a:t>
            </a:r>
          </a:p>
          <a:p>
            <a:r>
              <a:rPr lang="en-GB" dirty="0" smtClean="0"/>
              <a:t>IT101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37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Che</a:t>
            </a:r>
            <a:r>
              <a:rPr lang="en-GB" dirty="0" smtClean="0"/>
              <a:t> tempo </a:t>
            </a:r>
            <a:r>
              <a:rPr lang="en-GB" dirty="0" err="1" smtClean="0"/>
              <a:t>verbale</a:t>
            </a:r>
            <a:r>
              <a:rPr lang="en-GB" dirty="0" smtClean="0"/>
              <a:t> è?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 smtClean="0"/>
              <a:t>Esempi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Il </a:t>
            </a:r>
            <a:r>
              <a:rPr lang="en-GB" dirty="0" err="1" smtClean="0"/>
              <a:t>mese</a:t>
            </a:r>
            <a:r>
              <a:rPr lang="en-GB" dirty="0" smtClean="0"/>
              <a:t> </a:t>
            </a:r>
            <a:r>
              <a:rPr lang="en-GB" dirty="0" err="1" smtClean="0"/>
              <a:t>scorso</a:t>
            </a:r>
            <a:r>
              <a:rPr lang="en-GB" dirty="0" smtClean="0"/>
              <a:t> </a:t>
            </a:r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dirty="0" err="1" smtClean="0"/>
              <a:t>riletto</a:t>
            </a:r>
            <a:r>
              <a:rPr lang="en-GB" dirty="0" smtClean="0"/>
              <a:t> un </a:t>
            </a:r>
            <a:r>
              <a:rPr lang="en-GB" dirty="0" err="1" smtClean="0"/>
              <a:t>libro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b="1" dirty="0" err="1" smtClean="0"/>
              <a:t>avevo</a:t>
            </a:r>
            <a:r>
              <a:rPr lang="en-GB" b="1" dirty="0" smtClean="0"/>
              <a:t> </a:t>
            </a:r>
            <a:r>
              <a:rPr lang="en-GB" b="1" dirty="0" err="1" smtClean="0"/>
              <a:t>letto</a:t>
            </a:r>
            <a:r>
              <a:rPr lang="en-GB" b="1" dirty="0" smtClean="0"/>
              <a:t> </a:t>
            </a:r>
            <a:r>
              <a:rPr lang="en-GB" dirty="0" smtClean="0"/>
              <a:t>un </a:t>
            </a:r>
            <a:r>
              <a:rPr lang="en-GB" dirty="0" err="1" smtClean="0"/>
              <a:t>mese</a:t>
            </a:r>
            <a:r>
              <a:rPr lang="en-GB" dirty="0" smtClean="0"/>
              <a:t> </a:t>
            </a:r>
            <a:r>
              <a:rPr lang="en-GB" dirty="0" err="1" smtClean="0"/>
              <a:t>fa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 smtClean="0"/>
              <a:t>Oggi</a:t>
            </a:r>
            <a:r>
              <a:rPr lang="en-GB" dirty="0" smtClean="0"/>
              <a:t> </a:t>
            </a:r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dirty="0" err="1" smtClean="0"/>
              <a:t>speso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soldi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b="1" dirty="0" err="1" smtClean="0"/>
              <a:t>avevo</a:t>
            </a:r>
            <a:r>
              <a:rPr lang="en-GB" b="1" dirty="0" smtClean="0"/>
              <a:t> </a:t>
            </a:r>
            <a:r>
              <a:rPr lang="en-GB" b="1" dirty="0" err="1" smtClean="0"/>
              <a:t>guadagnato</a:t>
            </a:r>
            <a:r>
              <a:rPr lang="en-GB" b="1" dirty="0" smtClean="0"/>
              <a:t> </a:t>
            </a:r>
            <a:r>
              <a:rPr lang="en-GB" dirty="0" err="1" smtClean="0"/>
              <a:t>ieri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863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 del tempo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----------------# ------------------ # ----------------- ###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↑			↑</a:t>
            </a:r>
          </a:p>
          <a:p>
            <a:pPr marL="0" indent="0">
              <a:buNone/>
            </a:pPr>
            <a:r>
              <a:rPr lang="en-GB" dirty="0" smtClean="0"/>
              <a:t>		↑			</a:t>
            </a:r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dirty="0" err="1" smtClean="0"/>
              <a:t>speso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soldi</a:t>
            </a:r>
            <a:r>
              <a:rPr lang="en-GB" dirty="0" smtClean="0"/>
              <a:t>			↑</a:t>
            </a:r>
          </a:p>
          <a:p>
            <a:pPr marL="0" indent="0">
              <a:buNone/>
            </a:pPr>
            <a:r>
              <a:rPr lang="en-GB" dirty="0" smtClean="0"/>
              <a:t>		</a:t>
            </a:r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dirty="0" err="1" smtClean="0"/>
              <a:t>guadagnato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soldi</a:t>
            </a:r>
            <a:r>
              <a:rPr lang="en-GB" dirty="0" smtClean="0"/>
              <a:t>			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3031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dirty="0" err="1" smtClean="0"/>
              <a:t>differenza</a:t>
            </a:r>
            <a:r>
              <a:rPr lang="en-GB" dirty="0" smtClean="0"/>
              <a:t> </a:t>
            </a:r>
            <a:r>
              <a:rPr lang="en-GB" dirty="0" err="1" smtClean="0"/>
              <a:t>c’è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N 1</a:t>
            </a:r>
          </a:p>
          <a:p>
            <a:pPr marL="0" indent="0">
              <a:buNone/>
            </a:pPr>
            <a:r>
              <a:rPr lang="en-GB" dirty="0" err="1" smtClean="0"/>
              <a:t>Mi</a:t>
            </a:r>
            <a:r>
              <a:rPr lang="en-GB" dirty="0" smtClean="0"/>
              <a:t> </a:t>
            </a:r>
            <a:r>
              <a:rPr lang="en-GB" b="1" dirty="0" smtClean="0"/>
              <a:t>ha </a:t>
            </a:r>
            <a:r>
              <a:rPr lang="en-GB" b="1" dirty="0" err="1" smtClean="0"/>
              <a:t>dato</a:t>
            </a:r>
            <a:r>
              <a:rPr lang="en-GB" b="1" dirty="0" smtClean="0"/>
              <a:t>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numero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b="1" dirty="0" err="1" smtClean="0"/>
              <a:t>avevo</a:t>
            </a:r>
            <a:r>
              <a:rPr lang="en-GB" b="1" dirty="0" smtClean="0"/>
              <a:t> </a:t>
            </a:r>
            <a:r>
              <a:rPr lang="en-GB" b="1" dirty="0" err="1" smtClean="0"/>
              <a:t>chiesto</a:t>
            </a:r>
            <a:endParaRPr lang="en-GB" b="1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 smtClean="0"/>
              <a:t>N 2</a:t>
            </a:r>
          </a:p>
          <a:p>
            <a:pPr marL="0" indent="0">
              <a:buNone/>
            </a:pPr>
            <a:r>
              <a:rPr lang="en-GB" b="1" dirty="0" smtClean="0"/>
              <a:t>Io </a:t>
            </a:r>
            <a:r>
              <a:rPr lang="en-GB" b="1" dirty="0" err="1"/>
              <a:t>h</a:t>
            </a:r>
            <a:r>
              <a:rPr lang="en-GB" b="1" dirty="0" err="1" smtClean="0"/>
              <a:t>o</a:t>
            </a:r>
            <a:r>
              <a:rPr lang="en-GB" b="1" dirty="0" smtClean="0"/>
              <a:t> </a:t>
            </a:r>
            <a:r>
              <a:rPr lang="en-GB" b="1" dirty="0" err="1" smtClean="0"/>
              <a:t>chiesto</a:t>
            </a:r>
            <a:r>
              <a:rPr lang="en-GB" b="1" dirty="0" smtClean="0"/>
              <a:t>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numero</a:t>
            </a:r>
            <a:r>
              <a:rPr lang="en-GB" dirty="0" smtClean="0"/>
              <a:t> e lei mi </a:t>
            </a:r>
            <a:r>
              <a:rPr lang="en-GB" b="1" dirty="0" smtClean="0"/>
              <a:t>ha </a:t>
            </a:r>
            <a:r>
              <a:rPr lang="en-GB" b="1" dirty="0" err="1" smtClean="0"/>
              <a:t>dato</a:t>
            </a:r>
            <a:r>
              <a:rPr lang="en-GB" b="1" dirty="0" smtClean="0"/>
              <a:t>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suo</a:t>
            </a:r>
            <a:r>
              <a:rPr lang="en-GB" dirty="0" smtClean="0"/>
              <a:t> </a:t>
            </a:r>
            <a:r>
              <a:rPr lang="en-GB" dirty="0" err="1" smtClean="0"/>
              <a:t>numero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5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Quale tempo </a:t>
            </a:r>
            <a:r>
              <a:rPr lang="en-GB" dirty="0" err="1" smtClean="0"/>
              <a:t>verbale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N 1</a:t>
            </a:r>
          </a:p>
          <a:p>
            <a:pPr marL="0" indent="0">
              <a:buNone/>
            </a:pP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siamo</a:t>
            </a:r>
            <a:r>
              <a:rPr lang="en-GB" dirty="0" smtClean="0"/>
              <a:t> </a:t>
            </a:r>
            <a:r>
              <a:rPr lang="en-GB" dirty="0" err="1" smtClean="0"/>
              <a:t>usciti</a:t>
            </a:r>
            <a:r>
              <a:rPr lang="en-GB" dirty="0" smtClean="0"/>
              <a:t>, _____  </a:t>
            </a:r>
            <a:r>
              <a:rPr lang="en-GB" dirty="0" err="1" smtClean="0"/>
              <a:t>già</a:t>
            </a:r>
            <a:r>
              <a:rPr lang="en-GB" dirty="0" smtClean="0"/>
              <a:t> ______ (</a:t>
            </a:r>
            <a:r>
              <a:rPr lang="en-GB" dirty="0" err="1" smtClean="0"/>
              <a:t>smettere</a:t>
            </a:r>
            <a:r>
              <a:rPr lang="en-GB" dirty="0" smtClean="0"/>
              <a:t>) di </a:t>
            </a:r>
            <a:r>
              <a:rPr lang="en-GB" dirty="0" err="1" smtClean="0"/>
              <a:t>piovere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i="1" dirty="0" smtClean="0"/>
          </a:p>
          <a:p>
            <a:pPr marL="0" indent="0">
              <a:buNone/>
            </a:pPr>
            <a:r>
              <a:rPr lang="en-GB" b="1" dirty="0" smtClean="0"/>
              <a:t>N 2</a:t>
            </a:r>
          </a:p>
          <a:p>
            <a:pPr marL="0" indent="0">
              <a:buNone/>
            </a:pPr>
            <a:r>
              <a:rPr lang="en-GB" dirty="0" smtClean="0"/>
              <a:t>________ </a:t>
            </a:r>
            <a:r>
              <a:rPr lang="en-GB" dirty="0" err="1" smtClean="0"/>
              <a:t>sempre</a:t>
            </a:r>
            <a:r>
              <a:rPr lang="en-GB" dirty="0" smtClean="0"/>
              <a:t> _________ (</a:t>
            </a:r>
            <a:r>
              <a:rPr lang="en-GB" dirty="0" err="1" smtClean="0"/>
              <a:t>essere</a:t>
            </a:r>
            <a:r>
              <a:rPr lang="en-GB" dirty="0" smtClean="0"/>
              <a:t>) un </a:t>
            </a:r>
            <a:r>
              <a:rPr lang="en-GB" dirty="0" err="1" smtClean="0"/>
              <a:t>marito</a:t>
            </a:r>
            <a:r>
              <a:rPr lang="en-GB" dirty="0" smtClean="0"/>
              <a:t> </a:t>
            </a:r>
            <a:r>
              <a:rPr lang="en-GB" dirty="0" err="1" smtClean="0"/>
              <a:t>modello</a:t>
            </a:r>
            <a:r>
              <a:rPr lang="en-GB" dirty="0" smtClean="0"/>
              <a:t>, </a:t>
            </a:r>
            <a:r>
              <a:rPr lang="en-GB" dirty="0" err="1" smtClean="0"/>
              <a:t>finché</a:t>
            </a:r>
            <a:r>
              <a:rPr lang="en-GB" dirty="0" smtClean="0"/>
              <a:t> poi é </a:t>
            </a:r>
            <a:r>
              <a:rPr lang="en-GB" dirty="0" err="1" smtClean="0"/>
              <a:t>sparito</a:t>
            </a:r>
            <a:r>
              <a:rPr lang="en-GB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05951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Altri</a:t>
            </a:r>
            <a:r>
              <a:rPr lang="en-GB" dirty="0" smtClean="0"/>
              <a:t> </a:t>
            </a:r>
            <a:r>
              <a:rPr lang="en-GB" dirty="0" err="1" smtClean="0"/>
              <a:t>esempi</a:t>
            </a:r>
            <a:r>
              <a:rPr lang="en-GB" dirty="0" smtClean="0"/>
              <a:t>: quale la </a:t>
            </a:r>
            <a:r>
              <a:rPr lang="en-GB" dirty="0" err="1" smtClean="0"/>
              <a:t>linea</a:t>
            </a:r>
            <a:r>
              <a:rPr lang="en-GB" dirty="0" smtClean="0"/>
              <a:t> del tempo?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siamo</a:t>
            </a:r>
            <a:r>
              <a:rPr lang="en-GB" dirty="0" smtClean="0"/>
              <a:t> </a:t>
            </a:r>
            <a:r>
              <a:rPr lang="en-GB" dirty="0" err="1" smtClean="0"/>
              <a:t>usciti</a:t>
            </a:r>
            <a:r>
              <a:rPr lang="en-GB" dirty="0" smtClean="0"/>
              <a:t>, </a:t>
            </a:r>
            <a:r>
              <a:rPr lang="en-GB" b="1" dirty="0" err="1" smtClean="0"/>
              <a:t>avevamo</a:t>
            </a:r>
            <a:r>
              <a:rPr lang="en-GB" dirty="0" smtClean="0"/>
              <a:t> </a:t>
            </a:r>
            <a:r>
              <a:rPr lang="en-GB" dirty="0" err="1" smtClean="0"/>
              <a:t>già</a:t>
            </a:r>
            <a:r>
              <a:rPr lang="en-GB" dirty="0" smtClean="0"/>
              <a:t> </a:t>
            </a:r>
            <a:r>
              <a:rPr lang="en-GB" b="1" dirty="0" err="1" smtClean="0"/>
              <a:t>cenato</a:t>
            </a:r>
            <a:endParaRPr lang="en-GB" b="1" dirty="0" smtClean="0"/>
          </a:p>
          <a:p>
            <a:pPr>
              <a:buFontTx/>
              <a:buChar char="-"/>
            </a:pPr>
            <a:r>
              <a:rPr lang="en-GB" dirty="0" err="1" smtClean="0"/>
              <a:t>Ieri</a:t>
            </a:r>
            <a:r>
              <a:rPr lang="en-GB" dirty="0" smtClean="0"/>
              <a:t> </a:t>
            </a:r>
            <a:r>
              <a:rPr lang="en-GB" dirty="0" err="1" smtClean="0"/>
              <a:t>ero</a:t>
            </a:r>
            <a:r>
              <a:rPr lang="en-GB" dirty="0" smtClean="0"/>
              <a:t> </a:t>
            </a:r>
            <a:r>
              <a:rPr lang="en-GB" dirty="0" err="1" smtClean="0"/>
              <a:t>stanco</a:t>
            </a:r>
            <a:r>
              <a:rPr lang="en-GB" dirty="0" smtClean="0"/>
              <a:t> </a:t>
            </a:r>
            <a:r>
              <a:rPr lang="en-GB" dirty="0" err="1" smtClean="0"/>
              <a:t>perché</a:t>
            </a:r>
            <a:r>
              <a:rPr lang="en-GB" dirty="0" smtClean="0"/>
              <a:t> </a:t>
            </a:r>
            <a:r>
              <a:rPr lang="en-GB" b="1" dirty="0" err="1" smtClean="0"/>
              <a:t>avevo</a:t>
            </a:r>
            <a:r>
              <a:rPr lang="en-GB" b="1" dirty="0" smtClean="0"/>
              <a:t> </a:t>
            </a:r>
            <a:r>
              <a:rPr lang="en-GB" b="1" dirty="0" err="1" smtClean="0"/>
              <a:t>camminato</a:t>
            </a:r>
            <a:r>
              <a:rPr lang="en-GB" b="1" dirty="0" smtClean="0"/>
              <a:t> </a:t>
            </a:r>
            <a:r>
              <a:rPr lang="en-GB" dirty="0" err="1" smtClean="0"/>
              <a:t>molto</a:t>
            </a:r>
            <a:r>
              <a:rPr lang="en-GB" dirty="0" smtClean="0"/>
              <a:t>.</a:t>
            </a:r>
          </a:p>
          <a:p>
            <a:pPr>
              <a:buFontTx/>
              <a:buChar char="-"/>
            </a:pPr>
            <a:r>
              <a:rPr lang="en-GB" dirty="0" smtClean="0"/>
              <a:t>Il concerto è </a:t>
            </a:r>
            <a:r>
              <a:rPr lang="en-GB" dirty="0" err="1" smtClean="0"/>
              <a:t>stato</a:t>
            </a:r>
            <a:r>
              <a:rPr lang="en-GB" dirty="0" smtClean="0"/>
              <a:t> </a:t>
            </a:r>
            <a:r>
              <a:rPr lang="en-GB" dirty="0" err="1" smtClean="0"/>
              <a:t>cancellato</a:t>
            </a:r>
            <a:r>
              <a:rPr lang="en-GB" dirty="0" smtClean="0"/>
              <a:t>, ma </a:t>
            </a:r>
            <a:r>
              <a:rPr lang="en-GB" dirty="0" err="1" smtClean="0"/>
              <a:t>io</a:t>
            </a:r>
            <a:r>
              <a:rPr lang="en-GB" dirty="0" smtClean="0"/>
              <a:t> </a:t>
            </a:r>
            <a:r>
              <a:rPr lang="en-GB" b="1" dirty="0" err="1" smtClean="0"/>
              <a:t>avevo</a:t>
            </a:r>
            <a:r>
              <a:rPr lang="en-GB" b="1" dirty="0" smtClean="0"/>
              <a:t> </a:t>
            </a:r>
            <a:r>
              <a:rPr lang="en-GB" b="1" dirty="0" err="1" smtClean="0"/>
              <a:t>già</a:t>
            </a:r>
            <a:r>
              <a:rPr lang="en-GB" b="1" dirty="0" smtClean="0"/>
              <a:t> </a:t>
            </a:r>
            <a:r>
              <a:rPr lang="en-GB" b="1" dirty="0" err="1" smtClean="0"/>
              <a:t>comprato</a:t>
            </a:r>
            <a:r>
              <a:rPr lang="en-GB" b="1" dirty="0" smtClean="0"/>
              <a:t>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biglietto</a:t>
            </a:r>
            <a:r>
              <a:rPr lang="en-GB" dirty="0" smtClean="0"/>
              <a:t>.</a:t>
            </a:r>
          </a:p>
          <a:p>
            <a:pPr>
              <a:buFontTx/>
              <a:buChar char="-"/>
            </a:pPr>
            <a:r>
              <a:rPr lang="en-GB" dirty="0" smtClean="0"/>
              <a:t>Non è </a:t>
            </a:r>
            <a:r>
              <a:rPr lang="en-GB" dirty="0" err="1" smtClean="0"/>
              <a:t>venuto</a:t>
            </a:r>
            <a:r>
              <a:rPr lang="en-GB" dirty="0" smtClean="0"/>
              <a:t> </a:t>
            </a:r>
            <a:r>
              <a:rPr lang="en-GB" dirty="0" err="1" smtClean="0"/>
              <a:t>alla</a:t>
            </a:r>
            <a:r>
              <a:rPr lang="en-GB" dirty="0" smtClean="0"/>
              <a:t> </a:t>
            </a:r>
            <a:r>
              <a:rPr lang="en-GB" dirty="0" err="1" smtClean="0"/>
              <a:t>festa</a:t>
            </a:r>
            <a:r>
              <a:rPr lang="en-GB" dirty="0"/>
              <a:t> </a:t>
            </a:r>
            <a:r>
              <a:rPr lang="en-GB" dirty="0" err="1" smtClean="0"/>
              <a:t>dato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b="1" dirty="0" err="1" smtClean="0"/>
              <a:t>aveva</a:t>
            </a:r>
            <a:r>
              <a:rPr lang="en-GB" b="1" dirty="0" smtClean="0"/>
              <a:t> </a:t>
            </a:r>
            <a:r>
              <a:rPr lang="en-GB" b="1" dirty="0" err="1" smtClean="0"/>
              <a:t>litigato</a:t>
            </a:r>
            <a:r>
              <a:rPr lang="en-GB" b="1" dirty="0" smtClean="0"/>
              <a:t> </a:t>
            </a:r>
            <a:r>
              <a:rPr lang="en-GB" dirty="0" smtClean="0"/>
              <a:t>con la </a:t>
            </a:r>
            <a:r>
              <a:rPr lang="en-GB" dirty="0" err="1" smtClean="0"/>
              <a:t>fidanzata</a:t>
            </a:r>
            <a:r>
              <a:rPr lang="en-GB" dirty="0"/>
              <a:t>.</a:t>
            </a:r>
          </a:p>
          <a:p>
            <a:pPr>
              <a:buFontTx/>
              <a:buChar char="-"/>
            </a:pPr>
            <a:r>
              <a:rPr lang="en-GB" dirty="0" smtClean="0"/>
              <a:t>Non </a:t>
            </a:r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dirty="0" err="1" smtClean="0"/>
              <a:t>ancora</a:t>
            </a:r>
            <a:r>
              <a:rPr lang="en-GB" dirty="0" smtClean="0"/>
              <a:t> </a:t>
            </a:r>
            <a:r>
              <a:rPr lang="en-GB" dirty="0" err="1" smtClean="0"/>
              <a:t>letto</a:t>
            </a:r>
            <a:r>
              <a:rPr lang="en-GB" dirty="0" smtClean="0"/>
              <a:t> </a:t>
            </a:r>
            <a:r>
              <a:rPr lang="en-GB" dirty="0" err="1" smtClean="0"/>
              <a:t>il</a:t>
            </a:r>
            <a:r>
              <a:rPr lang="en-GB" dirty="0" smtClean="0"/>
              <a:t> </a:t>
            </a:r>
            <a:r>
              <a:rPr lang="en-GB" dirty="0" err="1" smtClean="0"/>
              <a:t>libro</a:t>
            </a:r>
            <a:r>
              <a:rPr lang="en-GB" dirty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mi </a:t>
            </a:r>
            <a:r>
              <a:rPr lang="en-GB" b="1" dirty="0" err="1" smtClean="0"/>
              <a:t>avevano</a:t>
            </a:r>
            <a:r>
              <a:rPr lang="en-GB" b="1" dirty="0" smtClean="0"/>
              <a:t> </a:t>
            </a:r>
            <a:r>
              <a:rPr lang="en-GB" b="1" dirty="0" err="1" smtClean="0"/>
              <a:t>regalato</a:t>
            </a:r>
            <a:r>
              <a:rPr lang="en-GB" dirty="0" smtClean="0"/>
              <a:t> a </a:t>
            </a:r>
            <a:r>
              <a:rPr lang="en-GB" dirty="0" err="1" smtClean="0"/>
              <a:t>Natale</a:t>
            </a:r>
            <a:endParaRPr lang="en-GB" dirty="0" smtClean="0"/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7608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Q</a:t>
            </a:r>
            <a:r>
              <a:rPr lang="en-GB" dirty="0" err="1" smtClean="0"/>
              <a:t>uali</a:t>
            </a:r>
            <a:r>
              <a:rPr lang="en-GB" dirty="0" smtClean="0"/>
              <a:t> le </a:t>
            </a:r>
            <a:r>
              <a:rPr lang="en-GB" dirty="0" err="1" smtClean="0"/>
              <a:t>forme</a:t>
            </a:r>
            <a:r>
              <a:rPr lang="en-GB" dirty="0" smtClean="0"/>
              <a:t> </a:t>
            </a:r>
            <a:r>
              <a:rPr lang="en-GB" dirty="0" err="1" smtClean="0"/>
              <a:t>corrette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b="1" dirty="0" err="1" smtClean="0"/>
              <a:t>Ieri</a:t>
            </a:r>
            <a:r>
              <a:rPr lang="en-GB" b="1" dirty="0" smtClean="0"/>
              <a:t> </a:t>
            </a:r>
            <a:r>
              <a:rPr lang="en-GB" dirty="0" err="1" smtClean="0"/>
              <a:t>ho</a:t>
            </a:r>
            <a:r>
              <a:rPr lang="en-GB" dirty="0" smtClean="0"/>
              <a:t> </a:t>
            </a:r>
            <a:r>
              <a:rPr lang="en-GB" b="1" dirty="0" err="1" smtClean="0"/>
              <a:t>speso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soldi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b="1" dirty="0" err="1" smtClean="0"/>
              <a:t>avevo</a:t>
            </a:r>
            <a:r>
              <a:rPr lang="en-GB" b="1" dirty="0" smtClean="0"/>
              <a:t> </a:t>
            </a:r>
            <a:r>
              <a:rPr lang="en-GB" b="1" dirty="0" err="1" smtClean="0"/>
              <a:t>guadagnato</a:t>
            </a:r>
            <a:r>
              <a:rPr lang="en-GB" b="1" dirty="0" smtClean="0"/>
              <a:t> </a:t>
            </a:r>
            <a:r>
              <a:rPr lang="en-GB" dirty="0" smtClean="0"/>
              <a:t>in </a:t>
            </a:r>
            <a:r>
              <a:rPr lang="en-GB" dirty="0" err="1" smtClean="0"/>
              <a:t>passato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Ieri</a:t>
            </a:r>
            <a:r>
              <a:rPr lang="en-GB" dirty="0" smtClean="0"/>
              <a:t> </a:t>
            </a:r>
            <a:r>
              <a:rPr lang="en-GB" b="1" dirty="0" err="1" smtClean="0"/>
              <a:t>ho</a:t>
            </a:r>
            <a:r>
              <a:rPr lang="en-GB" b="1" dirty="0" smtClean="0"/>
              <a:t> </a:t>
            </a:r>
            <a:r>
              <a:rPr lang="en-GB" b="1" dirty="0" err="1" smtClean="0"/>
              <a:t>speso</a:t>
            </a:r>
            <a:r>
              <a:rPr lang="en-GB" b="1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soldi</a:t>
            </a:r>
            <a:r>
              <a:rPr lang="en-GB" dirty="0" smtClean="0"/>
              <a:t> </a:t>
            </a:r>
            <a:r>
              <a:rPr lang="en-GB" dirty="0" err="1" smtClean="0"/>
              <a:t>che</a:t>
            </a:r>
            <a:r>
              <a:rPr lang="en-GB" dirty="0" smtClean="0"/>
              <a:t> </a:t>
            </a:r>
            <a:r>
              <a:rPr lang="en-GB" b="1" dirty="0" err="1" smtClean="0"/>
              <a:t>ho</a:t>
            </a:r>
            <a:r>
              <a:rPr lang="en-GB" b="1" dirty="0" smtClean="0"/>
              <a:t> </a:t>
            </a:r>
            <a:r>
              <a:rPr lang="en-GB" b="1" dirty="0" err="1" smtClean="0"/>
              <a:t>guadagnato</a:t>
            </a:r>
            <a:r>
              <a:rPr lang="en-GB" b="1" dirty="0" smtClean="0"/>
              <a:t> </a:t>
            </a:r>
            <a:r>
              <a:rPr lang="en-GB" dirty="0" err="1" smtClean="0"/>
              <a:t>ieri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9804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Esercizi</a:t>
            </a:r>
            <a:r>
              <a:rPr lang="en-GB" dirty="0" smtClean="0"/>
              <a:t> a casa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UNA GRAMMATICA ITALIANA PER TUTTI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Il </a:t>
            </a:r>
            <a:r>
              <a:rPr lang="en-GB" dirty="0" err="1" smtClean="0"/>
              <a:t>trapassato</a:t>
            </a:r>
            <a:r>
              <a:rPr lang="en-GB" dirty="0" smtClean="0"/>
              <a:t> </a:t>
            </a:r>
            <a:r>
              <a:rPr lang="en-GB" dirty="0" err="1" smtClean="0"/>
              <a:t>prossimo</a:t>
            </a:r>
            <a:r>
              <a:rPr lang="en-GB" dirty="0" smtClean="0"/>
              <a:t>, </a:t>
            </a:r>
            <a:r>
              <a:rPr lang="en-GB" dirty="0" err="1" smtClean="0"/>
              <a:t>pagine</a:t>
            </a:r>
            <a:r>
              <a:rPr lang="en-GB" dirty="0" smtClean="0"/>
              <a:t> 121-22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666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208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IL TRAPASSATO PROSSIMO</vt:lpstr>
      <vt:lpstr>Che tempo verbale è?</vt:lpstr>
      <vt:lpstr>Linea del tempo</vt:lpstr>
      <vt:lpstr>Che differenza c’è?</vt:lpstr>
      <vt:lpstr>Quale tempo verbale?</vt:lpstr>
      <vt:lpstr>Altri esempi: quale la linea del tempo?</vt:lpstr>
      <vt:lpstr>Quali le forme corrette?</vt:lpstr>
      <vt:lpstr>Esercizi a casa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Maestri, Eliana</dc:creator>
  <cp:lastModifiedBy>Maestri, Eliana</cp:lastModifiedBy>
  <cp:revision>18</cp:revision>
  <dcterms:created xsi:type="dcterms:W3CDTF">2013-03-11T23:26:06Z</dcterms:created>
  <dcterms:modified xsi:type="dcterms:W3CDTF">2014-02-16T20:21:49Z</dcterms:modified>
</cp:coreProperties>
</file>