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65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3C6A1-2D05-4E89-A061-AC9F40F8C128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DCF7-CE16-40DE-9A14-013F606E1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828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3C6A1-2D05-4E89-A061-AC9F40F8C128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DCF7-CE16-40DE-9A14-013F606E1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922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3C6A1-2D05-4E89-A061-AC9F40F8C128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DCF7-CE16-40DE-9A14-013F606E1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595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3C6A1-2D05-4E89-A061-AC9F40F8C128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DCF7-CE16-40DE-9A14-013F606E1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8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3C6A1-2D05-4E89-A061-AC9F40F8C128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DCF7-CE16-40DE-9A14-013F606E1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349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3C6A1-2D05-4E89-A061-AC9F40F8C128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DCF7-CE16-40DE-9A14-013F606E1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990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3C6A1-2D05-4E89-A061-AC9F40F8C128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DCF7-CE16-40DE-9A14-013F606E1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656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3C6A1-2D05-4E89-A061-AC9F40F8C128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DCF7-CE16-40DE-9A14-013F606E1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860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3C6A1-2D05-4E89-A061-AC9F40F8C128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DCF7-CE16-40DE-9A14-013F606E1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126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3C6A1-2D05-4E89-A061-AC9F40F8C128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DCF7-CE16-40DE-9A14-013F606E1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323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3C6A1-2D05-4E89-A061-AC9F40F8C128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DCF7-CE16-40DE-9A14-013F606E1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106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3C6A1-2D05-4E89-A061-AC9F40F8C128}" type="datetimeFigureOut">
              <a:rPr lang="en-GB" smtClean="0"/>
              <a:t>27/01/2014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CDCF7-CE16-40DE-9A14-013F606E1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11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REVISION OF TENSES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PASSATO PROSSIMO E IMPERFETTO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74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22423"/>
            <a:ext cx="8229600" cy="3281516"/>
          </a:xfrm>
        </p:spPr>
      </p:pic>
    </p:spTree>
    <p:extLst>
      <p:ext uri="{BB962C8B-B14F-4D97-AF65-F5344CB8AC3E}">
        <p14:creationId xmlns:p14="http://schemas.microsoft.com/office/powerpoint/2010/main" val="1098855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98858"/>
            <a:ext cx="8229600" cy="2728647"/>
          </a:xfrm>
        </p:spPr>
      </p:pic>
    </p:spTree>
    <p:extLst>
      <p:ext uri="{BB962C8B-B14F-4D97-AF65-F5344CB8AC3E}">
        <p14:creationId xmlns:p14="http://schemas.microsoft.com/office/powerpoint/2010/main" val="398371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76872"/>
            <a:ext cx="8435280" cy="2664296"/>
          </a:xfrm>
        </p:spPr>
      </p:pic>
    </p:spTree>
    <p:extLst>
      <p:ext uri="{BB962C8B-B14F-4D97-AF65-F5344CB8AC3E}">
        <p14:creationId xmlns:p14="http://schemas.microsoft.com/office/powerpoint/2010/main" val="4124165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68" y="2920075"/>
            <a:ext cx="7621064" cy="1886213"/>
          </a:xfrm>
        </p:spPr>
      </p:pic>
    </p:spTree>
    <p:extLst>
      <p:ext uri="{BB962C8B-B14F-4D97-AF65-F5344CB8AC3E}">
        <p14:creationId xmlns:p14="http://schemas.microsoft.com/office/powerpoint/2010/main" val="322711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83" y="2748601"/>
            <a:ext cx="7754433" cy="2229161"/>
          </a:xfrm>
        </p:spPr>
      </p:pic>
    </p:spTree>
    <p:extLst>
      <p:ext uri="{BB962C8B-B14F-4D97-AF65-F5344CB8AC3E}">
        <p14:creationId xmlns:p14="http://schemas.microsoft.com/office/powerpoint/2010/main" val="226885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784" y="3043917"/>
            <a:ext cx="7030432" cy="1638529"/>
          </a:xfrm>
        </p:spPr>
      </p:pic>
    </p:spTree>
    <p:extLst>
      <p:ext uri="{BB962C8B-B14F-4D97-AF65-F5344CB8AC3E}">
        <p14:creationId xmlns:p14="http://schemas.microsoft.com/office/powerpoint/2010/main" val="325155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968" y="2824811"/>
            <a:ext cx="7078063" cy="2076740"/>
          </a:xfrm>
        </p:spPr>
      </p:pic>
    </p:spTree>
    <p:extLst>
      <p:ext uri="{BB962C8B-B14F-4D97-AF65-F5344CB8AC3E}">
        <p14:creationId xmlns:p14="http://schemas.microsoft.com/office/powerpoint/2010/main" val="319622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705" y="2843864"/>
            <a:ext cx="7268590" cy="2038635"/>
          </a:xfrm>
        </p:spPr>
      </p:pic>
    </p:spTree>
    <p:extLst>
      <p:ext uri="{BB962C8B-B14F-4D97-AF65-F5344CB8AC3E}">
        <p14:creationId xmlns:p14="http://schemas.microsoft.com/office/powerpoint/2010/main" val="250226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521" y="2810522"/>
            <a:ext cx="7220958" cy="2105319"/>
          </a:xfrm>
        </p:spPr>
      </p:pic>
    </p:spTree>
    <p:extLst>
      <p:ext uri="{BB962C8B-B14F-4D97-AF65-F5344CB8AC3E}">
        <p14:creationId xmlns:p14="http://schemas.microsoft.com/office/powerpoint/2010/main" val="135356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112" y="1600200"/>
            <a:ext cx="5717775" cy="4525963"/>
          </a:xfrm>
        </p:spPr>
      </p:pic>
    </p:spTree>
    <p:extLst>
      <p:ext uri="{BB962C8B-B14F-4D97-AF65-F5344CB8AC3E}">
        <p14:creationId xmlns:p14="http://schemas.microsoft.com/office/powerpoint/2010/main" val="4256563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24744"/>
            <a:ext cx="8435280" cy="4824536"/>
          </a:xfrm>
        </p:spPr>
      </p:pic>
    </p:spTree>
    <p:extLst>
      <p:ext uri="{BB962C8B-B14F-4D97-AF65-F5344CB8AC3E}">
        <p14:creationId xmlns:p14="http://schemas.microsoft.com/office/powerpoint/2010/main" val="2435312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</Words>
  <Application>Microsoft Office PowerPoint</Application>
  <PresentationFormat>On-screen Show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REVISION OF TENSES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REVISION OF TENSES</dc:title>
  <dc:creator>Eliana</dc:creator>
  <cp:lastModifiedBy>Eliana</cp:lastModifiedBy>
  <cp:revision>4</cp:revision>
  <dcterms:created xsi:type="dcterms:W3CDTF">2014-01-27T00:50:35Z</dcterms:created>
  <dcterms:modified xsi:type="dcterms:W3CDTF">2014-01-27T01:05:25Z</dcterms:modified>
</cp:coreProperties>
</file>