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62" r:id="rId6"/>
    <p:sldId id="259" r:id="rId7"/>
    <p:sldId id="260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473BB-BE4B-4FB4-8D19-A204002487A7}" type="datetimeFigureOut">
              <a:rPr lang="en-GB" smtClean="0"/>
              <a:t>12/03/2013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4126-7D45-4280-9528-2CA40D7181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451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473BB-BE4B-4FB4-8D19-A204002487A7}" type="datetimeFigureOut">
              <a:rPr lang="en-GB" smtClean="0"/>
              <a:t>12/03/2013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4126-7D45-4280-9528-2CA40D7181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067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473BB-BE4B-4FB4-8D19-A204002487A7}" type="datetimeFigureOut">
              <a:rPr lang="en-GB" smtClean="0"/>
              <a:t>12/03/2013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4126-7D45-4280-9528-2CA40D7181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3675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473BB-BE4B-4FB4-8D19-A204002487A7}" type="datetimeFigureOut">
              <a:rPr lang="en-GB" smtClean="0"/>
              <a:t>12/03/2013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4126-7D45-4280-9528-2CA40D7181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5995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473BB-BE4B-4FB4-8D19-A204002487A7}" type="datetimeFigureOut">
              <a:rPr lang="en-GB" smtClean="0"/>
              <a:t>12/03/2013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4126-7D45-4280-9528-2CA40D7181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700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473BB-BE4B-4FB4-8D19-A204002487A7}" type="datetimeFigureOut">
              <a:rPr lang="en-GB" smtClean="0"/>
              <a:t>12/03/2013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4126-7D45-4280-9528-2CA40D7181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6122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473BB-BE4B-4FB4-8D19-A204002487A7}" type="datetimeFigureOut">
              <a:rPr lang="en-GB" smtClean="0"/>
              <a:t>12/03/2013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4126-7D45-4280-9528-2CA40D7181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6426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473BB-BE4B-4FB4-8D19-A204002487A7}" type="datetimeFigureOut">
              <a:rPr lang="en-GB" smtClean="0"/>
              <a:t>12/03/2013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4126-7D45-4280-9528-2CA40D7181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424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473BB-BE4B-4FB4-8D19-A204002487A7}" type="datetimeFigureOut">
              <a:rPr lang="en-GB" smtClean="0"/>
              <a:t>12/03/2013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4126-7D45-4280-9528-2CA40D7181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2192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473BB-BE4B-4FB4-8D19-A204002487A7}" type="datetimeFigureOut">
              <a:rPr lang="en-GB" smtClean="0"/>
              <a:t>12/03/2013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4126-7D45-4280-9528-2CA40D7181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9600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473BB-BE4B-4FB4-8D19-A204002487A7}" type="datetimeFigureOut">
              <a:rPr lang="en-GB" smtClean="0"/>
              <a:t>12/03/2013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4126-7D45-4280-9528-2CA40D7181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462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473BB-BE4B-4FB4-8D19-A204002487A7}" type="datetimeFigureOut">
              <a:rPr lang="en-GB" smtClean="0"/>
              <a:t>12/03/2013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CD4126-7D45-4280-9528-2CA40D7181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7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SI IMPERSONALE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Eliana Maestri</a:t>
            </a:r>
          </a:p>
          <a:p>
            <a:r>
              <a:rPr lang="en-GB" dirty="0" smtClean="0"/>
              <a:t>IT 101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4323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 </a:t>
            </a:r>
            <a:r>
              <a:rPr lang="en-GB" dirty="0" err="1" smtClean="0"/>
              <a:t>impersonale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In </a:t>
            </a:r>
            <a:r>
              <a:rPr lang="en-GB" dirty="0" err="1" smtClean="0"/>
              <a:t>questo</a:t>
            </a:r>
            <a:r>
              <a:rPr lang="en-GB" dirty="0" smtClean="0"/>
              <a:t> </a:t>
            </a:r>
            <a:r>
              <a:rPr lang="en-GB" dirty="0" err="1" smtClean="0"/>
              <a:t>ristorante</a:t>
            </a:r>
            <a:r>
              <a:rPr lang="en-GB" dirty="0" smtClean="0"/>
              <a:t> </a:t>
            </a:r>
            <a:r>
              <a:rPr lang="en-GB" dirty="0" err="1" smtClean="0"/>
              <a:t>si</a:t>
            </a:r>
            <a:r>
              <a:rPr lang="en-GB" dirty="0" smtClean="0"/>
              <a:t> </a:t>
            </a:r>
            <a:r>
              <a:rPr lang="en-GB" dirty="0" err="1" smtClean="0"/>
              <a:t>mangia</a:t>
            </a:r>
            <a:r>
              <a:rPr lang="en-GB" dirty="0" smtClean="0"/>
              <a:t> </a:t>
            </a:r>
            <a:r>
              <a:rPr lang="en-GB" dirty="0" err="1" smtClean="0"/>
              <a:t>bene</a:t>
            </a:r>
            <a:endParaRPr lang="en-GB" dirty="0" smtClean="0"/>
          </a:p>
          <a:p>
            <a:r>
              <a:rPr lang="en-GB" dirty="0" smtClean="0"/>
              <a:t>In Italia </a:t>
            </a:r>
            <a:r>
              <a:rPr lang="en-GB" dirty="0" err="1" smtClean="0"/>
              <a:t>generalmente</a:t>
            </a:r>
            <a:r>
              <a:rPr lang="en-GB" dirty="0" smtClean="0"/>
              <a:t> </a:t>
            </a:r>
            <a:r>
              <a:rPr lang="en-GB" dirty="0" err="1" smtClean="0"/>
              <a:t>si</a:t>
            </a:r>
            <a:r>
              <a:rPr lang="en-GB" dirty="0" smtClean="0"/>
              <a:t> </a:t>
            </a:r>
            <a:r>
              <a:rPr lang="en-GB" dirty="0" err="1" smtClean="0"/>
              <a:t>va</a:t>
            </a:r>
            <a:r>
              <a:rPr lang="en-GB" dirty="0" smtClean="0"/>
              <a:t> in </a:t>
            </a:r>
            <a:r>
              <a:rPr lang="en-GB" dirty="0" err="1" smtClean="0"/>
              <a:t>vacanza</a:t>
            </a:r>
            <a:r>
              <a:rPr lang="en-GB" dirty="0" smtClean="0"/>
              <a:t> in </a:t>
            </a:r>
            <a:r>
              <a:rPr lang="en-GB" dirty="0" err="1" smtClean="0"/>
              <a:t>agosto</a:t>
            </a:r>
            <a:endParaRPr lang="en-GB" dirty="0" smtClean="0"/>
          </a:p>
          <a:p>
            <a:r>
              <a:rPr lang="en-GB" dirty="0" smtClean="0"/>
              <a:t>In </a:t>
            </a:r>
            <a:r>
              <a:rPr lang="en-GB" dirty="0" err="1" smtClean="0"/>
              <a:t>questo</a:t>
            </a:r>
            <a:r>
              <a:rPr lang="en-GB" dirty="0" smtClean="0"/>
              <a:t> pub, non </a:t>
            </a:r>
            <a:r>
              <a:rPr lang="en-GB" dirty="0" err="1" smtClean="0"/>
              <a:t>si</a:t>
            </a:r>
            <a:r>
              <a:rPr lang="en-GB" dirty="0" smtClean="0"/>
              <a:t> </a:t>
            </a:r>
            <a:r>
              <a:rPr lang="en-GB" dirty="0" err="1" smtClean="0"/>
              <a:t>può</a:t>
            </a:r>
            <a:r>
              <a:rPr lang="en-GB" dirty="0" smtClean="0"/>
              <a:t> </a:t>
            </a:r>
            <a:r>
              <a:rPr lang="en-GB" dirty="0" err="1" smtClean="0"/>
              <a:t>fumare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0924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Attenzione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Si </a:t>
            </a:r>
            <a:r>
              <a:rPr lang="en-GB" dirty="0" err="1" smtClean="0"/>
              <a:t>mangia</a:t>
            </a:r>
            <a:r>
              <a:rPr lang="en-GB" dirty="0" smtClean="0"/>
              <a:t> </a:t>
            </a:r>
            <a:r>
              <a:rPr lang="en-GB" dirty="0" err="1" smtClean="0"/>
              <a:t>una</a:t>
            </a:r>
            <a:r>
              <a:rPr lang="en-GB" dirty="0" smtClean="0"/>
              <a:t> </a:t>
            </a:r>
            <a:r>
              <a:rPr lang="en-GB" dirty="0" err="1" smtClean="0"/>
              <a:t>mela</a:t>
            </a:r>
            <a:endParaRPr lang="en-GB" dirty="0" smtClean="0"/>
          </a:p>
          <a:p>
            <a:r>
              <a:rPr lang="en-GB" dirty="0" smtClean="0"/>
              <a:t>Si </a:t>
            </a:r>
            <a:r>
              <a:rPr lang="en-GB" dirty="0" err="1" smtClean="0"/>
              <a:t>mangiano</a:t>
            </a:r>
            <a:r>
              <a:rPr lang="en-GB" dirty="0" smtClean="0"/>
              <a:t> le </a:t>
            </a:r>
            <a:r>
              <a:rPr lang="en-GB" dirty="0" err="1" smtClean="0"/>
              <a:t>mele</a:t>
            </a:r>
            <a:endParaRPr lang="en-GB" dirty="0" smtClean="0"/>
          </a:p>
          <a:p>
            <a:endParaRPr lang="en-GB" dirty="0" smtClean="0"/>
          </a:p>
          <a:p>
            <a:pPr marL="0" indent="0">
              <a:buNone/>
            </a:pPr>
            <a:r>
              <a:rPr lang="en-GB" u="sng" dirty="0" smtClean="0"/>
              <a:t>MA</a:t>
            </a:r>
          </a:p>
          <a:p>
            <a:r>
              <a:rPr lang="en-GB" dirty="0" smtClean="0"/>
              <a:t>Si </a:t>
            </a:r>
            <a:r>
              <a:rPr lang="en-GB" dirty="0" err="1" smtClean="0"/>
              <a:t>va</a:t>
            </a:r>
            <a:r>
              <a:rPr lang="en-GB" dirty="0" smtClean="0"/>
              <a:t> in </a:t>
            </a:r>
            <a:r>
              <a:rPr lang="en-GB" dirty="0" err="1" smtClean="0"/>
              <a:t>vacanza</a:t>
            </a:r>
            <a:r>
              <a:rPr lang="en-GB" dirty="0" smtClean="0"/>
              <a:t> </a:t>
            </a:r>
            <a:r>
              <a:rPr lang="en-GB" dirty="0" err="1" smtClean="0"/>
              <a:t>dopo</a:t>
            </a:r>
            <a:r>
              <a:rPr lang="en-GB" dirty="0" smtClean="0"/>
              <a:t> </a:t>
            </a:r>
            <a:r>
              <a:rPr lang="en-GB" dirty="0" err="1" smtClean="0"/>
              <a:t>il</a:t>
            </a:r>
            <a:r>
              <a:rPr lang="en-GB" dirty="0" smtClean="0"/>
              <a:t> </a:t>
            </a:r>
            <a:r>
              <a:rPr lang="en-GB" dirty="0" err="1" smtClean="0"/>
              <a:t>lavoro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430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 </a:t>
            </a:r>
            <a:r>
              <a:rPr lang="en-GB" dirty="0" err="1" smtClean="0"/>
              <a:t>im</a:t>
            </a:r>
            <a:r>
              <a:rPr lang="en-GB" dirty="0" smtClean="0"/>
              <a:t>/</a:t>
            </a:r>
            <a:r>
              <a:rPr lang="en-GB" dirty="0" err="1" smtClean="0"/>
              <a:t>personale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Che</a:t>
            </a:r>
            <a:r>
              <a:rPr lang="en-GB" dirty="0" smtClean="0"/>
              <a:t> </a:t>
            </a:r>
            <a:r>
              <a:rPr lang="en-GB" b="1" dirty="0" err="1" smtClean="0"/>
              <a:t>si</a:t>
            </a:r>
            <a:r>
              <a:rPr lang="en-GB" dirty="0" smtClean="0"/>
              <a:t> </a:t>
            </a:r>
            <a:r>
              <a:rPr lang="en-GB" dirty="0" err="1" smtClean="0"/>
              <a:t>fa</a:t>
            </a:r>
            <a:r>
              <a:rPr lang="en-GB" dirty="0" smtClean="0"/>
              <a:t> </a:t>
            </a:r>
            <a:r>
              <a:rPr lang="en-GB" dirty="0" err="1" smtClean="0"/>
              <a:t>stasera</a:t>
            </a:r>
            <a:r>
              <a:rPr lang="en-GB" dirty="0" smtClean="0"/>
              <a:t>?</a:t>
            </a:r>
          </a:p>
          <a:p>
            <a:r>
              <a:rPr lang="en-GB" b="1" dirty="0" smtClean="0"/>
              <a:t>Si</a:t>
            </a:r>
            <a:r>
              <a:rPr lang="en-GB" dirty="0" smtClean="0"/>
              <a:t> </a:t>
            </a:r>
            <a:r>
              <a:rPr lang="en-GB" dirty="0" err="1" smtClean="0"/>
              <a:t>può</a:t>
            </a:r>
            <a:r>
              <a:rPr lang="en-GB" dirty="0" smtClean="0"/>
              <a:t> </a:t>
            </a:r>
            <a:r>
              <a:rPr lang="en-GB" dirty="0" err="1" smtClean="0"/>
              <a:t>andare</a:t>
            </a:r>
            <a:r>
              <a:rPr lang="en-GB" dirty="0" smtClean="0"/>
              <a:t> al cinema con Pamela</a:t>
            </a:r>
          </a:p>
          <a:p>
            <a:endParaRPr lang="en-GB" dirty="0"/>
          </a:p>
          <a:p>
            <a:r>
              <a:rPr lang="en-GB" dirty="0" err="1" smtClean="0"/>
              <a:t>Ancora</a:t>
            </a:r>
            <a:r>
              <a:rPr lang="en-GB" dirty="0" smtClean="0"/>
              <a:t> in </a:t>
            </a:r>
            <a:r>
              <a:rPr lang="en-GB" dirty="0" err="1" smtClean="0"/>
              <a:t>ritardo</a:t>
            </a:r>
            <a:r>
              <a:rPr lang="en-GB" dirty="0" smtClean="0"/>
              <a:t>?</a:t>
            </a:r>
          </a:p>
          <a:p>
            <a:r>
              <a:rPr lang="en-GB" dirty="0" smtClean="0"/>
              <a:t>Non </a:t>
            </a:r>
            <a:r>
              <a:rPr lang="en-GB" b="1" dirty="0" err="1" smtClean="0"/>
              <a:t>si</a:t>
            </a:r>
            <a:r>
              <a:rPr lang="en-GB" dirty="0" smtClean="0"/>
              <a:t> </a:t>
            </a:r>
            <a:r>
              <a:rPr lang="en-GB" dirty="0" err="1" smtClean="0"/>
              <a:t>può</a:t>
            </a:r>
            <a:r>
              <a:rPr lang="en-GB" dirty="0" smtClean="0"/>
              <a:t> </a:t>
            </a:r>
            <a:r>
              <a:rPr lang="en-GB" dirty="0" err="1" smtClean="0"/>
              <a:t>andare</a:t>
            </a:r>
            <a:r>
              <a:rPr lang="en-GB" dirty="0" smtClean="0"/>
              <a:t> </a:t>
            </a:r>
            <a:r>
              <a:rPr lang="en-GB" dirty="0" err="1" smtClean="0"/>
              <a:t>avanti</a:t>
            </a:r>
            <a:r>
              <a:rPr lang="en-GB" dirty="0" smtClean="0"/>
              <a:t> </a:t>
            </a:r>
            <a:r>
              <a:rPr lang="en-GB" dirty="0" err="1" smtClean="0"/>
              <a:t>così</a:t>
            </a:r>
            <a:r>
              <a:rPr lang="en-GB" dirty="0" smtClean="0"/>
              <a:t>!!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6675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esempi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Firenze la </a:t>
            </a:r>
            <a:r>
              <a:rPr lang="en-GB" dirty="0" err="1" smtClean="0"/>
              <a:t>gente</a:t>
            </a:r>
            <a:r>
              <a:rPr lang="en-GB" dirty="0" smtClean="0"/>
              <a:t> </a:t>
            </a:r>
            <a:r>
              <a:rPr lang="en-GB" dirty="0" err="1" smtClean="0"/>
              <a:t>spende</a:t>
            </a:r>
            <a:r>
              <a:rPr lang="en-GB" dirty="0" smtClean="0"/>
              <a:t> </a:t>
            </a:r>
            <a:r>
              <a:rPr lang="en-GB" dirty="0" err="1" smtClean="0"/>
              <a:t>molto</a:t>
            </a:r>
            <a:r>
              <a:rPr lang="en-GB" dirty="0" smtClean="0"/>
              <a:t> per </a:t>
            </a:r>
            <a:r>
              <a:rPr lang="en-GB" dirty="0" err="1" smtClean="0"/>
              <a:t>vivere</a:t>
            </a:r>
            <a:endParaRPr lang="en-GB" dirty="0" smtClean="0"/>
          </a:p>
          <a:p>
            <a:r>
              <a:rPr lang="en-GB" dirty="0" smtClean="0"/>
              <a:t>…….</a:t>
            </a:r>
          </a:p>
          <a:p>
            <a:r>
              <a:rPr lang="en-GB" dirty="0" smtClean="0"/>
              <a:t>Per </a:t>
            </a:r>
            <a:r>
              <a:rPr lang="en-GB" dirty="0" err="1" smtClean="0"/>
              <a:t>comprare</a:t>
            </a:r>
            <a:r>
              <a:rPr lang="en-GB" dirty="0" smtClean="0"/>
              <a:t> </a:t>
            </a:r>
            <a:r>
              <a:rPr lang="en-GB" dirty="0" err="1" smtClean="0"/>
              <a:t>una</a:t>
            </a:r>
            <a:r>
              <a:rPr lang="en-GB" dirty="0" smtClean="0"/>
              <a:t> casa la </a:t>
            </a:r>
            <a:r>
              <a:rPr lang="en-GB" dirty="0" err="1" smtClean="0"/>
              <a:t>gente</a:t>
            </a:r>
            <a:r>
              <a:rPr lang="en-GB" dirty="0" smtClean="0"/>
              <a:t> </a:t>
            </a:r>
            <a:r>
              <a:rPr lang="en-GB" dirty="0" err="1" smtClean="0"/>
              <a:t>deve</a:t>
            </a:r>
            <a:r>
              <a:rPr lang="en-GB" dirty="0" smtClean="0"/>
              <a:t> </a:t>
            </a:r>
            <a:r>
              <a:rPr lang="en-GB" dirty="0" err="1" smtClean="0"/>
              <a:t>spendere</a:t>
            </a:r>
            <a:r>
              <a:rPr lang="en-GB" dirty="0" smtClean="0"/>
              <a:t> </a:t>
            </a:r>
            <a:r>
              <a:rPr lang="en-GB" dirty="0" err="1" smtClean="0"/>
              <a:t>molto</a:t>
            </a:r>
            <a:endParaRPr lang="en-GB" dirty="0" smtClean="0"/>
          </a:p>
          <a:p>
            <a:r>
              <a:rPr lang="en-GB" dirty="0" smtClean="0"/>
              <a:t>…….</a:t>
            </a:r>
          </a:p>
          <a:p>
            <a:r>
              <a:rPr lang="en-GB" dirty="0" smtClean="0"/>
              <a:t>Prima di un </a:t>
            </a:r>
            <a:r>
              <a:rPr lang="en-GB" dirty="0" err="1" smtClean="0"/>
              <a:t>colloquio</a:t>
            </a:r>
            <a:r>
              <a:rPr lang="en-GB" dirty="0" smtClean="0"/>
              <a:t> di </a:t>
            </a:r>
            <a:r>
              <a:rPr lang="en-GB" dirty="0" err="1" smtClean="0"/>
              <a:t>lavoro</a:t>
            </a:r>
            <a:r>
              <a:rPr lang="en-GB" dirty="0" smtClean="0"/>
              <a:t>, la </a:t>
            </a:r>
            <a:r>
              <a:rPr lang="en-GB" dirty="0" err="1" smtClean="0"/>
              <a:t>gente</a:t>
            </a:r>
            <a:r>
              <a:rPr lang="en-GB" dirty="0" smtClean="0"/>
              <a:t> </a:t>
            </a:r>
            <a:r>
              <a:rPr lang="en-GB" dirty="0" err="1" smtClean="0"/>
              <a:t>si</a:t>
            </a:r>
            <a:r>
              <a:rPr lang="en-GB" dirty="0" smtClean="0"/>
              <a:t> </a:t>
            </a:r>
            <a:r>
              <a:rPr lang="en-GB" dirty="0" err="1" smtClean="0"/>
              <a:t>prepara</a:t>
            </a:r>
            <a:r>
              <a:rPr lang="en-GB" dirty="0" smtClean="0"/>
              <a:t> </a:t>
            </a:r>
            <a:r>
              <a:rPr lang="en-GB" dirty="0" err="1" smtClean="0"/>
              <a:t>bene</a:t>
            </a:r>
            <a:endParaRPr lang="en-GB" dirty="0" smtClean="0"/>
          </a:p>
          <a:p>
            <a:r>
              <a:rPr lang="en-GB" dirty="0" smtClean="0"/>
              <a:t>……..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3416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 </a:t>
            </a:r>
            <a:r>
              <a:rPr lang="en-GB" dirty="0" err="1" smtClean="0"/>
              <a:t>riflessivi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La </a:t>
            </a:r>
            <a:r>
              <a:rPr lang="en-GB" dirty="0" err="1" smtClean="0"/>
              <a:t>domenica</a:t>
            </a:r>
            <a:r>
              <a:rPr lang="en-GB" dirty="0" smtClean="0"/>
              <a:t> </a:t>
            </a:r>
            <a:r>
              <a:rPr lang="en-GB" b="1" dirty="0" smtClean="0"/>
              <a:t>ci </a:t>
            </a:r>
            <a:r>
              <a:rPr lang="en-GB" b="1" dirty="0" err="1" smtClean="0"/>
              <a:t>si</a:t>
            </a:r>
            <a:r>
              <a:rPr lang="en-GB" b="1" dirty="0" smtClean="0"/>
              <a:t> </a:t>
            </a:r>
            <a:r>
              <a:rPr lang="en-GB" dirty="0" err="1" smtClean="0"/>
              <a:t>alza</a:t>
            </a:r>
            <a:r>
              <a:rPr lang="en-GB" dirty="0" smtClean="0"/>
              <a:t> </a:t>
            </a:r>
            <a:r>
              <a:rPr lang="en-GB" dirty="0" err="1" smtClean="0"/>
              <a:t>sempre</a:t>
            </a:r>
            <a:r>
              <a:rPr lang="en-GB" dirty="0" smtClean="0"/>
              <a:t> </a:t>
            </a:r>
            <a:r>
              <a:rPr lang="en-GB" dirty="0" err="1" smtClean="0"/>
              <a:t>più</a:t>
            </a:r>
            <a:r>
              <a:rPr lang="en-GB" dirty="0" smtClean="0"/>
              <a:t> </a:t>
            </a:r>
            <a:r>
              <a:rPr lang="en-GB" dirty="0" err="1" smtClean="0"/>
              <a:t>tardi</a:t>
            </a:r>
            <a:endParaRPr lang="en-GB" dirty="0" smtClean="0"/>
          </a:p>
          <a:p>
            <a:endParaRPr lang="en-GB" dirty="0"/>
          </a:p>
          <a:p>
            <a:r>
              <a:rPr lang="en-GB" dirty="0" err="1" smtClean="0"/>
              <a:t>Alla</a:t>
            </a:r>
            <a:r>
              <a:rPr lang="en-GB" dirty="0" smtClean="0"/>
              <a:t> fine </a:t>
            </a:r>
            <a:r>
              <a:rPr lang="en-GB" dirty="0" err="1" smtClean="0"/>
              <a:t>della</a:t>
            </a:r>
            <a:r>
              <a:rPr lang="en-GB" dirty="0" smtClean="0"/>
              <a:t> </a:t>
            </a:r>
            <a:r>
              <a:rPr lang="en-GB" dirty="0" err="1" smtClean="0"/>
              <a:t>giornata</a:t>
            </a:r>
            <a:r>
              <a:rPr lang="en-GB" dirty="0" smtClean="0"/>
              <a:t>, </a:t>
            </a:r>
            <a:r>
              <a:rPr lang="en-GB" b="1" dirty="0" smtClean="0"/>
              <a:t>ci </a:t>
            </a:r>
            <a:r>
              <a:rPr lang="en-GB" b="1" dirty="0" err="1" smtClean="0"/>
              <a:t>si</a:t>
            </a:r>
            <a:r>
              <a:rPr lang="en-GB" b="1" dirty="0" smtClean="0"/>
              <a:t> </a:t>
            </a:r>
            <a:r>
              <a:rPr lang="en-GB" dirty="0" err="1" smtClean="0"/>
              <a:t>riposa</a:t>
            </a:r>
            <a:r>
              <a:rPr lang="en-GB" dirty="0" smtClean="0"/>
              <a:t> </a:t>
            </a:r>
            <a:r>
              <a:rPr lang="en-GB" dirty="0" err="1" smtClean="0"/>
              <a:t>volentieri</a:t>
            </a:r>
            <a:r>
              <a:rPr lang="en-GB" dirty="0" smtClean="0"/>
              <a:t> </a:t>
            </a:r>
            <a:r>
              <a:rPr lang="en-GB" dirty="0" err="1" smtClean="0"/>
              <a:t>davanti</a:t>
            </a:r>
            <a:r>
              <a:rPr lang="en-GB" dirty="0" smtClean="0"/>
              <a:t> </a:t>
            </a:r>
            <a:r>
              <a:rPr lang="en-GB" dirty="0" err="1" smtClean="0"/>
              <a:t>alla</a:t>
            </a:r>
            <a:r>
              <a:rPr lang="en-GB" dirty="0" smtClean="0"/>
              <a:t> TV</a:t>
            </a:r>
          </a:p>
          <a:p>
            <a:endParaRPr lang="en-GB" dirty="0"/>
          </a:p>
          <a:p>
            <a:r>
              <a:rPr lang="en-GB" dirty="0" err="1" smtClean="0"/>
              <a:t>Nei</a:t>
            </a:r>
            <a:r>
              <a:rPr lang="en-GB" dirty="0" smtClean="0"/>
              <a:t> </a:t>
            </a:r>
            <a:r>
              <a:rPr lang="en-GB" dirty="0" err="1" smtClean="0"/>
              <a:t>negozi</a:t>
            </a:r>
            <a:r>
              <a:rPr lang="en-GB" dirty="0" smtClean="0"/>
              <a:t>, </a:t>
            </a:r>
            <a:r>
              <a:rPr lang="en-GB" b="1" dirty="0" smtClean="0"/>
              <a:t>ci </a:t>
            </a:r>
            <a:r>
              <a:rPr lang="en-GB" b="1" dirty="0" err="1" smtClean="0"/>
              <a:t>si</a:t>
            </a:r>
            <a:r>
              <a:rPr lang="en-GB" dirty="0" smtClean="0"/>
              <a:t> </a:t>
            </a:r>
            <a:r>
              <a:rPr lang="en-GB" dirty="0" err="1" smtClean="0"/>
              <a:t>veste</a:t>
            </a:r>
            <a:r>
              <a:rPr lang="en-GB" dirty="0" smtClean="0"/>
              <a:t> </a:t>
            </a:r>
            <a:r>
              <a:rPr lang="en-GB" dirty="0" err="1" smtClean="0"/>
              <a:t>negli</a:t>
            </a:r>
            <a:r>
              <a:rPr lang="en-GB" dirty="0" smtClean="0"/>
              <a:t> </a:t>
            </a:r>
            <a:r>
              <a:rPr lang="en-GB" dirty="0" err="1" smtClean="0"/>
              <a:t>spogliatoi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11751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 </a:t>
            </a:r>
            <a:r>
              <a:rPr lang="en-GB" dirty="0" err="1" smtClean="0"/>
              <a:t>impersonale</a:t>
            </a:r>
            <a:r>
              <a:rPr lang="en-GB" dirty="0" smtClean="0"/>
              <a:t> + </a:t>
            </a:r>
            <a:r>
              <a:rPr lang="en-GB" dirty="0" err="1" smtClean="0"/>
              <a:t>aggettivi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Dopo</a:t>
            </a:r>
            <a:r>
              <a:rPr lang="en-GB" dirty="0" smtClean="0"/>
              <a:t> </a:t>
            </a:r>
            <a:r>
              <a:rPr lang="en-GB" dirty="0" err="1" smtClean="0"/>
              <a:t>una</a:t>
            </a:r>
            <a:r>
              <a:rPr lang="en-GB" dirty="0" smtClean="0"/>
              <a:t> </a:t>
            </a:r>
            <a:r>
              <a:rPr lang="en-GB" dirty="0" err="1" smtClean="0"/>
              <a:t>corsa</a:t>
            </a:r>
            <a:r>
              <a:rPr lang="en-GB" dirty="0" smtClean="0"/>
              <a:t>, </a:t>
            </a:r>
            <a:r>
              <a:rPr lang="en-GB" dirty="0" err="1" smtClean="0"/>
              <a:t>si</a:t>
            </a:r>
            <a:r>
              <a:rPr lang="en-GB" dirty="0" smtClean="0"/>
              <a:t> è </a:t>
            </a:r>
            <a:r>
              <a:rPr lang="en-GB" b="1" dirty="0" err="1" smtClean="0"/>
              <a:t>stanchi</a:t>
            </a:r>
            <a:endParaRPr lang="en-GB" b="1" dirty="0" smtClean="0"/>
          </a:p>
          <a:p>
            <a:endParaRPr lang="en-GB" dirty="0"/>
          </a:p>
          <a:p>
            <a:r>
              <a:rPr lang="en-GB" dirty="0" err="1" smtClean="0"/>
              <a:t>Quando</a:t>
            </a:r>
            <a:r>
              <a:rPr lang="en-GB" dirty="0" smtClean="0"/>
              <a:t> </a:t>
            </a:r>
            <a:r>
              <a:rPr lang="en-GB" dirty="0" err="1" smtClean="0"/>
              <a:t>si</a:t>
            </a:r>
            <a:r>
              <a:rPr lang="en-GB" dirty="0" smtClean="0"/>
              <a:t> è ________ (</a:t>
            </a:r>
            <a:r>
              <a:rPr lang="en-GB" dirty="0" err="1" smtClean="0"/>
              <a:t>giovane</a:t>
            </a:r>
            <a:r>
              <a:rPr lang="en-GB" dirty="0" smtClean="0"/>
              <a:t>), non </a:t>
            </a:r>
            <a:r>
              <a:rPr lang="en-GB" dirty="0" err="1" smtClean="0"/>
              <a:t>si</a:t>
            </a:r>
            <a:r>
              <a:rPr lang="en-GB" dirty="0" smtClean="0"/>
              <a:t> </a:t>
            </a:r>
            <a:r>
              <a:rPr lang="en-GB" dirty="0" err="1" smtClean="0"/>
              <a:t>pensa</a:t>
            </a:r>
            <a:r>
              <a:rPr lang="en-GB" dirty="0" smtClean="0"/>
              <a:t> a </a:t>
            </a:r>
            <a:r>
              <a:rPr lang="en-GB" dirty="0" err="1" smtClean="0"/>
              <a:t>molte</a:t>
            </a:r>
            <a:r>
              <a:rPr lang="en-GB" dirty="0" smtClean="0"/>
              <a:t> </a:t>
            </a:r>
            <a:r>
              <a:rPr lang="en-GB" dirty="0" err="1" smtClean="0"/>
              <a:t>cose</a:t>
            </a:r>
            <a:r>
              <a:rPr lang="en-GB" smtClean="0"/>
              <a:t>.</a:t>
            </a:r>
            <a:endParaRPr lang="en-GB" dirty="0" smtClean="0"/>
          </a:p>
          <a:p>
            <a:r>
              <a:rPr lang="en-GB" dirty="0" err="1" smtClean="0"/>
              <a:t>Quando</a:t>
            </a:r>
            <a:r>
              <a:rPr lang="en-GB" dirty="0" smtClean="0"/>
              <a:t> </a:t>
            </a:r>
            <a:r>
              <a:rPr lang="en-GB" dirty="0" err="1" smtClean="0"/>
              <a:t>si</a:t>
            </a:r>
            <a:r>
              <a:rPr lang="en-GB" dirty="0" smtClean="0"/>
              <a:t> </a:t>
            </a:r>
            <a:r>
              <a:rPr lang="en-GB" dirty="0" err="1" smtClean="0"/>
              <a:t>diventa</a:t>
            </a:r>
            <a:r>
              <a:rPr lang="en-GB" dirty="0" smtClean="0"/>
              <a:t> ________ (</a:t>
            </a:r>
            <a:r>
              <a:rPr lang="en-GB" dirty="0" err="1" smtClean="0"/>
              <a:t>vecchio</a:t>
            </a:r>
            <a:r>
              <a:rPr lang="en-GB" dirty="0" smtClean="0"/>
              <a:t>), è </a:t>
            </a:r>
            <a:r>
              <a:rPr lang="en-GB" dirty="0" err="1" smtClean="0"/>
              <a:t>tutto</a:t>
            </a:r>
            <a:r>
              <a:rPr lang="en-GB" dirty="0" smtClean="0"/>
              <a:t> </a:t>
            </a:r>
            <a:r>
              <a:rPr lang="en-GB" dirty="0" err="1" smtClean="0"/>
              <a:t>più</a:t>
            </a:r>
            <a:r>
              <a:rPr lang="en-GB" dirty="0" smtClean="0"/>
              <a:t> </a:t>
            </a:r>
            <a:r>
              <a:rPr lang="en-GB" dirty="0" err="1" smtClean="0"/>
              <a:t>difficile</a:t>
            </a:r>
            <a:r>
              <a:rPr lang="en-GB" dirty="0" smtClean="0"/>
              <a:t>. </a:t>
            </a:r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11868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Practice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UNA GRAMMATICA ITALIANA PER TUTTI</a:t>
            </a:r>
          </a:p>
          <a:p>
            <a:endParaRPr lang="en-GB" dirty="0"/>
          </a:p>
          <a:p>
            <a:r>
              <a:rPr lang="en-GB" dirty="0" err="1" smtClean="0"/>
              <a:t>Pagina</a:t>
            </a:r>
            <a:r>
              <a:rPr lang="en-GB" dirty="0" smtClean="0"/>
              <a:t> 142 </a:t>
            </a:r>
            <a:r>
              <a:rPr lang="en-GB" dirty="0" err="1" smtClean="0"/>
              <a:t>il</a:t>
            </a:r>
            <a:r>
              <a:rPr lang="en-GB" dirty="0" smtClean="0"/>
              <a:t> ‘</a:t>
            </a:r>
            <a:r>
              <a:rPr lang="en-GB" dirty="0" err="1" smtClean="0"/>
              <a:t>si</a:t>
            </a:r>
            <a:r>
              <a:rPr lang="en-GB" dirty="0" smtClean="0"/>
              <a:t> </a:t>
            </a:r>
            <a:r>
              <a:rPr lang="en-GB" dirty="0" err="1" smtClean="0"/>
              <a:t>impersonale</a:t>
            </a:r>
            <a:r>
              <a:rPr lang="en-GB" smtClean="0"/>
              <a:t>’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49312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186</Words>
  <Application>Microsoft Office PowerPoint</Application>
  <PresentationFormat>On-screen Show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SI IMPERSONALE</vt:lpstr>
      <vt:lpstr>Si impersonale</vt:lpstr>
      <vt:lpstr>Attenzione</vt:lpstr>
      <vt:lpstr>Si im/personale</vt:lpstr>
      <vt:lpstr>esempi</vt:lpstr>
      <vt:lpstr>I riflessivi</vt:lpstr>
      <vt:lpstr>Si impersonale + aggettivi</vt:lpstr>
      <vt:lpstr>Practice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Maestri, Eliana</dc:creator>
  <cp:lastModifiedBy>Maestri, Eliana</cp:lastModifiedBy>
  <cp:revision>8</cp:revision>
  <dcterms:created xsi:type="dcterms:W3CDTF">2013-03-12T00:24:47Z</dcterms:created>
  <dcterms:modified xsi:type="dcterms:W3CDTF">2013-03-12T10:00:29Z</dcterms:modified>
</cp:coreProperties>
</file>