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DC722B6A-B9D2-4090-92F0-9E394F567993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855A26BD-3867-4B0C-B872-678B82CC78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509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64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41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7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93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25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26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31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53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3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E0906-536E-46F0-991A-022292A1E379}" type="datetimeFigureOut">
              <a:rPr lang="en-GB" smtClean="0"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50C20-2DC8-4DC4-88EF-EA4FA74089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43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Revision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1, Term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774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1" y="570965"/>
            <a:ext cx="11457636" cy="4099889"/>
          </a:xfrm>
        </p:spPr>
      </p:pic>
    </p:spTree>
    <p:extLst>
      <p:ext uri="{BB962C8B-B14F-4D97-AF65-F5344CB8AC3E}">
        <p14:creationId xmlns:p14="http://schemas.microsoft.com/office/powerpoint/2010/main" val="1015451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870" y="441668"/>
            <a:ext cx="10515600" cy="4351338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15. </a:t>
            </a:r>
            <a:r>
              <a:rPr lang="it-IT" dirty="0"/>
              <a:t>Penso che Giovanni (partire) ……………..……………….. da due giorni in montagna.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16. Loro </a:t>
            </a:r>
            <a:r>
              <a:rPr lang="it-IT" dirty="0"/>
              <a:t>affermano che ti (piacere) ……………………….…… partire all’estero.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17. Luca </a:t>
            </a:r>
            <a:r>
              <a:rPr lang="it-IT" dirty="0"/>
              <a:t>stava ancora (mangiare) …………………………… alle due del pomeriggio !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18. Ti </a:t>
            </a:r>
            <a:r>
              <a:rPr lang="it-IT" dirty="0"/>
              <a:t>(piacere) ……………………………… i libri  che hai (leggere) </a:t>
            </a:r>
            <a:r>
              <a:rPr lang="it-IT" dirty="0" smtClean="0"/>
              <a:t>............….durante </a:t>
            </a:r>
            <a:r>
              <a:rPr lang="it-IT" dirty="0"/>
              <a:t>le tue ultime vacanze ?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620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72" y="617838"/>
            <a:ext cx="9986446" cy="2890813"/>
          </a:xfrm>
        </p:spPr>
      </p:pic>
    </p:spTree>
    <p:extLst>
      <p:ext uri="{BB962C8B-B14F-4D97-AF65-F5344CB8AC3E}">
        <p14:creationId xmlns:p14="http://schemas.microsoft.com/office/powerpoint/2010/main" val="76433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Week 2 - DROP-IN sessions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Wednesday 3 May 1-4 in H419 </a:t>
            </a:r>
          </a:p>
          <a:p>
            <a:r>
              <a:rPr lang="en-US" dirty="0"/>
              <a:t>Thursday 4 May 10-1 in H419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67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108" y="581711"/>
            <a:ext cx="10515600" cy="55637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1. Chi porta le fotocopie al preside?  – . . . . . . . . . . . . . . porto io mentre vado in segreteria.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Chi restituisce i soldi agli zii?  – . . . . . . . . . . . . . . . restituiremo noi domenica.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Chi scrive un biglietto di auguri a Marta?  – . . . . . . . . . . . . . . . . scrivo io volentieri.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Chi prepara la merenda ai bambini? – . . . . . . . . . . . . . . . . prepara mia mamma.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Mi presti il libro di geografia? – Oggi mi serve; . . . . . . . . . . . . . presterò domani.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Ho sete, berrei una bibita. – Andiamo al bar, . . . . . . . . . . . . . offro io.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7. Quando mi regali un videogioco nuovo? – . . . . . . . . . . . . . regalerò per il tuo compleanno.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4526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108" y="581711"/>
            <a:ext cx="10515600" cy="55637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1. Chi porta le fotocopie al preside?  – . . . </a:t>
            </a:r>
            <a:r>
              <a:rPr lang="it-IT" dirty="0" smtClean="0"/>
              <a:t>GLIELE. </a:t>
            </a:r>
            <a:r>
              <a:rPr lang="it-IT" dirty="0"/>
              <a:t>. . . porto io mentre vado in segreteria.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Chi restituisce i soldi agli zii?  – . . . . </a:t>
            </a:r>
            <a:r>
              <a:rPr lang="it-IT" dirty="0" smtClean="0"/>
              <a:t>.GLIELI. </a:t>
            </a:r>
            <a:r>
              <a:rPr lang="it-IT" dirty="0"/>
              <a:t>. . . restituiremo noi domenica.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Chi scrive un biglietto di auguri a Marta?  – . . . . . . </a:t>
            </a:r>
            <a:r>
              <a:rPr lang="it-IT" dirty="0" smtClean="0"/>
              <a:t>.GLIELO </a:t>
            </a:r>
            <a:r>
              <a:rPr lang="it-IT" dirty="0"/>
              <a:t>. . . . scrivo io volentieri.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Chi prepara la merenda ai bambini? – . . . . </a:t>
            </a:r>
            <a:r>
              <a:rPr lang="it-IT" dirty="0" smtClean="0"/>
              <a:t>GLIELA </a:t>
            </a:r>
            <a:r>
              <a:rPr lang="it-IT" dirty="0"/>
              <a:t>. . . . prepara mia mamma.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Mi presti il libro di geografia? – Oggi mi serve; . . . . . . . . . . . . . presterò domani.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Ho sete, berrei una bibita. – Andiamo al bar, . . . . . . . . . . . . . offro io.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7. Quando mi regali un videogioco nuovo? – . . . . . . . . . . . . . regalerò per il tuo compleanno.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77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108" y="581711"/>
            <a:ext cx="10515600" cy="55637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/>
              <a:t>1. Chi porta le fotocopie al preside?  – . . . </a:t>
            </a:r>
            <a:r>
              <a:rPr lang="it-IT" dirty="0" smtClean="0"/>
              <a:t>GLIELE. </a:t>
            </a:r>
            <a:r>
              <a:rPr lang="it-IT" dirty="0"/>
              <a:t>. . . porto io mentre vado in segreteria.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Chi restituisce i soldi agli zii?  – . . . . </a:t>
            </a:r>
            <a:r>
              <a:rPr lang="it-IT" dirty="0" smtClean="0"/>
              <a:t>.GLIELI. </a:t>
            </a:r>
            <a:r>
              <a:rPr lang="it-IT" dirty="0"/>
              <a:t>. . . restituiremo noi domenica.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Chi scrive un biglietto di auguri a Marta?  – . . . . . . </a:t>
            </a:r>
            <a:r>
              <a:rPr lang="it-IT" dirty="0" smtClean="0"/>
              <a:t>.GLIELO </a:t>
            </a:r>
            <a:r>
              <a:rPr lang="it-IT" dirty="0"/>
              <a:t>. . . . scrivo io volentieri.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Chi prepara la merenda ai bambini? – . . . . </a:t>
            </a:r>
            <a:r>
              <a:rPr lang="it-IT" dirty="0" smtClean="0"/>
              <a:t>GLIELA </a:t>
            </a:r>
            <a:r>
              <a:rPr lang="it-IT" dirty="0"/>
              <a:t>. . . . prepara mia mamma.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Mi presti il libro di geografia? – Oggi mi serve; . . . . </a:t>
            </a:r>
            <a:r>
              <a:rPr lang="it-IT" dirty="0" smtClean="0"/>
              <a:t>TE    LO . </a:t>
            </a:r>
            <a:r>
              <a:rPr lang="it-IT" dirty="0"/>
              <a:t>. . . presterò domani.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Ho sete, berrei una bibita. – Andiamo al bar, . . . . </a:t>
            </a:r>
            <a:r>
              <a:rPr lang="it-IT" dirty="0" smtClean="0"/>
              <a:t>.TE    LA </a:t>
            </a:r>
            <a:r>
              <a:rPr lang="it-IT" dirty="0"/>
              <a:t>. . . . offro io.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7. Quando mi regali un videogioco nuovo? – . . . . </a:t>
            </a:r>
            <a:r>
              <a:rPr lang="it-IT" dirty="0" smtClean="0"/>
              <a:t>TE   LO. </a:t>
            </a:r>
            <a:r>
              <a:rPr lang="it-IT" dirty="0"/>
              <a:t>. . . regalerò per il tuo compleanno.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166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017108" cy="1325563"/>
          </a:xfrm>
        </p:spPr>
        <p:txBody>
          <a:bodyPr/>
          <a:lstStyle/>
          <a:p>
            <a:r>
              <a:rPr lang="en-GB" dirty="0" err="1" smtClean="0"/>
              <a:t>Altri</a:t>
            </a:r>
            <a:r>
              <a:rPr lang="en-GB" dirty="0" smtClean="0"/>
              <a:t> </a:t>
            </a:r>
            <a:r>
              <a:rPr lang="en-GB" dirty="0" err="1" smtClean="0"/>
              <a:t>esempi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14" y="680566"/>
            <a:ext cx="5282514" cy="4351338"/>
          </a:xfrm>
        </p:spPr>
        <p:txBody>
          <a:bodyPr/>
          <a:lstStyle/>
          <a:p>
            <a:r>
              <a:rPr lang="en-GB" dirty="0" smtClean="0"/>
              <a:t>Non </a:t>
            </a:r>
            <a:r>
              <a:rPr lang="en-GB" dirty="0" smtClean="0">
                <a:solidFill>
                  <a:srgbClr val="FF0000"/>
                </a:solidFill>
              </a:rPr>
              <a:t>me lo </a:t>
            </a:r>
            <a:r>
              <a:rPr lang="en-GB" dirty="0" err="1" smtClean="0"/>
              <a:t>ricordo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Non </a:t>
            </a:r>
            <a:r>
              <a:rPr lang="en-GB" dirty="0" err="1" smtClean="0"/>
              <a:t>riesco</a:t>
            </a:r>
            <a:r>
              <a:rPr lang="en-GB" dirty="0" smtClean="0"/>
              <a:t> a </a:t>
            </a:r>
            <a:r>
              <a:rPr lang="en-GB" dirty="0" err="1" smtClean="0"/>
              <a:t>ricordar</a:t>
            </a:r>
            <a:r>
              <a:rPr lang="en-GB" dirty="0" err="1" smtClean="0">
                <a:solidFill>
                  <a:srgbClr val="FF0000"/>
                </a:solidFill>
              </a:rPr>
              <a:t>melo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</a:t>
            </a:r>
            <a:r>
              <a:rPr lang="en-GB" dirty="0" smtClean="0"/>
              <a:t>i </a:t>
            </a:r>
            <a:r>
              <a:rPr lang="en-GB" dirty="0" err="1" smtClean="0"/>
              <a:t>presti</a:t>
            </a:r>
            <a:r>
              <a:rPr lang="en-GB" dirty="0" smtClean="0"/>
              <a:t> la </a:t>
            </a:r>
            <a:r>
              <a:rPr lang="en-GB" dirty="0" err="1" smtClean="0"/>
              <a:t>macchina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err="1" smtClean="0"/>
              <a:t>Puoi</a:t>
            </a:r>
            <a:r>
              <a:rPr lang="en-GB" dirty="0" smtClean="0"/>
              <a:t> </a:t>
            </a:r>
            <a:r>
              <a:rPr lang="en-GB" dirty="0" err="1" smtClean="0"/>
              <a:t>prestar</a:t>
            </a:r>
            <a:r>
              <a:rPr lang="en-GB" dirty="0" err="1" smtClean="0">
                <a:solidFill>
                  <a:srgbClr val="FF0000"/>
                </a:solidFill>
              </a:rPr>
              <a:t>cela</a:t>
            </a:r>
            <a:r>
              <a:rPr lang="en-GB" dirty="0" smtClean="0"/>
              <a:t>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607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2508" y="688803"/>
            <a:ext cx="11219935" cy="4756408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Ti ho già detto che (dovere-tu) ……………………........... fare attenzione.</a:t>
            </a:r>
            <a:endParaRPr lang="en-GB" sz="3000" dirty="0"/>
          </a:p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Luca viene a cena malgrado (essere) …………………. malato.</a:t>
            </a:r>
            <a:endParaRPr lang="en-GB" sz="3000" dirty="0"/>
          </a:p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Io (volere) ………………….. dirtelo, ma purtroppo non (potere) ……………………… .</a:t>
            </a:r>
            <a:endParaRPr lang="en-GB" sz="3000" dirty="0"/>
          </a:p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Due settimane fa (venire- loro) ……………………………….. in montagna con noi, </a:t>
            </a:r>
            <a:r>
              <a:rPr lang="it-IT" sz="3000" dirty="0" smtClean="0"/>
              <a:t>spero</a:t>
            </a:r>
            <a:r>
              <a:rPr lang="en-GB" sz="3000" dirty="0" smtClean="0"/>
              <a:t> </a:t>
            </a:r>
            <a:r>
              <a:rPr lang="it-IT" sz="3000" dirty="0" smtClean="0"/>
              <a:t>che </a:t>
            </a:r>
            <a:r>
              <a:rPr lang="it-IT" sz="3000" dirty="0"/>
              <a:t>la settimana prossima  (venire) ……………………….. di nuovo. </a:t>
            </a:r>
            <a:endParaRPr lang="en-GB" sz="3000" dirty="0"/>
          </a:p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Immagino che l’autore di questo romanzo (essere) ……………………. inglese.</a:t>
            </a:r>
            <a:endParaRPr lang="en-GB" sz="3000" dirty="0"/>
          </a:p>
          <a:p>
            <a:pPr marL="514350" lvl="0" indent="-514350">
              <a:buFont typeface="+mj-lt"/>
              <a:buAutoNum type="arabicPeriod"/>
            </a:pPr>
            <a:r>
              <a:rPr lang="it-IT" sz="3000" dirty="0"/>
              <a:t>I tuoi amici (uscire) …………………. sebbene (fare) ………………… cattivo tempo.</a:t>
            </a:r>
            <a:endParaRPr lang="en-GB" sz="3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969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22" y="247135"/>
            <a:ext cx="11182792" cy="3981589"/>
          </a:xfrm>
        </p:spPr>
      </p:pic>
    </p:spTree>
    <p:extLst>
      <p:ext uri="{BB962C8B-B14F-4D97-AF65-F5344CB8AC3E}">
        <p14:creationId xmlns:p14="http://schemas.microsoft.com/office/powerpoint/2010/main" val="2749936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443" y="491096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it-IT" dirty="0" smtClean="0"/>
              <a:t>7. Ti </a:t>
            </a:r>
            <a:r>
              <a:rPr lang="it-IT" dirty="0"/>
              <a:t>informo affinchè tu lo (sapere) …………………………. 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8. Dubito  </a:t>
            </a:r>
            <a:r>
              <a:rPr lang="it-IT" dirty="0"/>
              <a:t>che il musicista che (registrare) …………….…… questo disco (essere) ………………. italiano.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9. Questi </a:t>
            </a:r>
            <a:r>
              <a:rPr lang="it-IT" dirty="0"/>
              <a:t>gattini (nascere) ………………..……… due settimane fa.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10. Sappiamo </a:t>
            </a:r>
            <a:r>
              <a:rPr lang="it-IT" dirty="0"/>
              <a:t>che i tuoi genitori l’anno scorso (vivere) ……………………… in Australia.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11. Malgrado </a:t>
            </a:r>
            <a:r>
              <a:rPr lang="it-IT" dirty="0"/>
              <a:t>Paola (bere) …………………. molto è ancora in buona salute.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12. Abbiamo </a:t>
            </a:r>
            <a:r>
              <a:rPr lang="it-IT" dirty="0"/>
              <a:t>(sapere) …………..………….. che i vicini (ritornare) …………………….. ieri.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13. Suppongo </a:t>
            </a:r>
            <a:r>
              <a:rPr lang="it-IT" dirty="0"/>
              <a:t>che loro non (sapere) ……………………. nulla di ciò che  (capitare) ……………. ieri sera.</a:t>
            </a:r>
            <a:endParaRPr lang="en-GB" dirty="0"/>
          </a:p>
          <a:p>
            <a:pPr marL="0" lvl="0" indent="0">
              <a:buNone/>
            </a:pPr>
            <a:r>
              <a:rPr lang="it-IT" dirty="0" smtClean="0"/>
              <a:t>14. Purtroppo </a:t>
            </a:r>
            <a:r>
              <a:rPr lang="it-IT" dirty="0"/>
              <a:t>io non (potere) …………………… dirti la verità ma (volere)……………….. raccontarti tutto.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74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877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Revision</vt:lpstr>
      <vt:lpstr>Week 2 - DROP-IN sessions </vt:lpstr>
      <vt:lpstr>PowerPoint Presentation</vt:lpstr>
      <vt:lpstr>PowerPoint Presentation</vt:lpstr>
      <vt:lpstr>PowerPoint Presentation</vt:lpstr>
      <vt:lpstr>Altri esempi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</dc:title>
  <dc:creator>Panzarella, Gioia</dc:creator>
  <cp:lastModifiedBy>Panzarella, Gioia</cp:lastModifiedBy>
  <cp:revision>3</cp:revision>
  <cp:lastPrinted>2017-04-05T17:39:06Z</cp:lastPrinted>
  <dcterms:created xsi:type="dcterms:W3CDTF">2017-04-05T17:32:12Z</dcterms:created>
  <dcterms:modified xsi:type="dcterms:W3CDTF">2017-04-24T12:48:32Z</dcterms:modified>
</cp:coreProperties>
</file>