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9" r:id="rId10"/>
    <p:sldId id="268" r:id="rId11"/>
    <p:sldId id="267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2" name="Rettango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ttango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ttango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ttango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56" name="Rettango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ttango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ttango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ttango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igura a mano libera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igura a mano libera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igura a mano libera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igura a mano libera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igura a mano libera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igura a mano libera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igura a mano libera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igura a mano libera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igura a mano libera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igura a mano libera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igura a mano libera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igura a mano libera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igura a mano libera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igura a mano libera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ttango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ttango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ttango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ttango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ttango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ttango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ttango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Connettore 1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ttore 1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grpSp>
        <p:nvGrpSpPr>
          <p:cNvPr id="14" name="Grup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ttore 1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ttore 1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ttango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ttango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23DAF52-D2C4-4A25-99AC-0C7772BA788C}" type="datetimeFigureOut">
              <a:rPr lang="it-IT" smtClean="0"/>
              <a:pPr/>
              <a:t>10/10/2016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0E63417-D60D-4454-9DBC-3A4D8EEC995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1559170"/>
            <a:ext cx="7772400" cy="1975104"/>
          </a:xfrm>
        </p:spPr>
        <p:txBody>
          <a:bodyPr/>
          <a:lstStyle/>
          <a:p>
            <a:r>
              <a:rPr lang="it-IT" sz="6000" dirty="0" err="1"/>
              <a:t>IT301</a:t>
            </a:r>
            <a:r>
              <a:rPr lang="it-IT" sz="6000" dirty="0"/>
              <a:t> – </a:t>
            </a:r>
            <a:r>
              <a:rPr lang="it-IT" sz="6000" dirty="0" err="1"/>
              <a:t>oral</a:t>
            </a:r>
            <a:r>
              <a:rPr lang="it-IT" sz="6000" dirty="0"/>
              <a:t> </a:t>
            </a:r>
            <a:r>
              <a:rPr lang="it-IT" sz="6000" dirty="0" err="1"/>
              <a:t>group</a:t>
            </a:r>
            <a:endParaRPr lang="it-IT" sz="6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14400" y="3006851"/>
            <a:ext cx="7772400" cy="1508760"/>
          </a:xfrm>
        </p:spPr>
        <p:txBody>
          <a:bodyPr>
            <a:normAutofit/>
          </a:bodyPr>
          <a:lstStyle/>
          <a:p>
            <a:pPr algn="r"/>
            <a:r>
              <a:rPr lang="it-IT" sz="3200" dirty="0" err="1"/>
              <a:t>With</a:t>
            </a:r>
            <a:r>
              <a:rPr lang="it-IT" sz="3200" dirty="0"/>
              <a:t> Martina</a:t>
            </a:r>
          </a:p>
        </p:txBody>
      </p:sp>
      <p:sp>
        <p:nvSpPr>
          <p:cNvPr id="5" name="Freccia destra con strisce 4"/>
          <p:cNvSpPr/>
          <p:nvPr/>
        </p:nvSpPr>
        <p:spPr>
          <a:xfrm>
            <a:off x="6543900" y="4872148"/>
            <a:ext cx="1956816" cy="96926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siamo valutati?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71600" y="1916832"/>
            <a:ext cx="7772400" cy="4572000"/>
          </a:xfrm>
        </p:spPr>
        <p:txBody>
          <a:bodyPr/>
          <a:lstStyle/>
          <a:p>
            <a:r>
              <a:rPr lang="it-IT" dirty="0"/>
              <a:t>…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Tutto chiaro?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pc="50" dirty="0"/>
              <a:t>Se qualcosa non è chiaro, Martina è sempre a vostra disposizione. La trovate in </a:t>
            </a:r>
            <a:r>
              <a:rPr lang="it-IT" spc="50" dirty="0">
                <a:solidFill>
                  <a:schemeClr val="accent3"/>
                </a:solidFill>
              </a:rPr>
              <a:t>Room</a:t>
            </a:r>
            <a:r>
              <a:rPr lang="it-IT" spc="50" dirty="0"/>
              <a:t> </a:t>
            </a:r>
            <a:r>
              <a:rPr lang="it-IT" spc="50" dirty="0">
                <a:solidFill>
                  <a:schemeClr val="accent3"/>
                </a:solidFill>
              </a:rPr>
              <a:t>H.407 </a:t>
            </a:r>
            <a:r>
              <a:rPr lang="it-IT" spc="50" dirty="0"/>
              <a:t>il </a:t>
            </a:r>
            <a:r>
              <a:rPr lang="it-IT" spc="50" dirty="0">
                <a:solidFill>
                  <a:srgbClr val="FFC000"/>
                </a:solidFill>
              </a:rPr>
              <a:t>LUNEDÌ dalle 10 alle 11</a:t>
            </a:r>
            <a:r>
              <a:rPr lang="it-IT" spc="50" dirty="0"/>
              <a:t>. </a:t>
            </a:r>
          </a:p>
          <a:p>
            <a:r>
              <a:rPr lang="it-IT" spc="50" dirty="0"/>
              <a:t>Fate sempre riferimento al sito:</a:t>
            </a:r>
          </a:p>
          <a:p>
            <a:pPr>
              <a:buNone/>
            </a:pPr>
            <a:r>
              <a:rPr lang="it-IT" spc="50" dirty="0"/>
              <a:t>http://www2.warwick.ac.uk/fac/arts/modernlanguages/applying/undergraduate/italianmodules/it301ps/3in1/oral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facciamo?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/>
          <a:lstStyle/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facciamo?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/>
          <a:lstStyle/>
          <a:p>
            <a:r>
              <a:rPr lang="it-IT" spc="60" dirty="0"/>
              <a:t>Allarghiamo il vocabolario</a:t>
            </a:r>
          </a:p>
          <a:p>
            <a:r>
              <a:rPr lang="it-IT" spc="60" dirty="0"/>
              <a:t>Impariamo a parlare in pubblico</a:t>
            </a:r>
          </a:p>
          <a:p>
            <a:r>
              <a:rPr lang="it-IT" spc="60" dirty="0"/>
              <a:t>Prepariamo l’esame orale</a:t>
            </a:r>
          </a:p>
          <a:p>
            <a:r>
              <a:rPr lang="it-IT" spc="60" dirty="0"/>
              <a:t>Miglioriamo la fluidità di espressione</a:t>
            </a:r>
          </a:p>
          <a:p>
            <a:r>
              <a:rPr lang="it-IT" spc="60" dirty="0"/>
              <a:t>…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lo facciamo?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/>
          <a:lstStyle/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lo facciamo?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/>
          <a:lstStyle/>
          <a:p>
            <a:r>
              <a:rPr lang="it-IT" spc="60" dirty="0"/>
              <a:t>Conversiamo fra di noi</a:t>
            </a:r>
          </a:p>
          <a:p>
            <a:r>
              <a:rPr lang="it-IT" spc="60" dirty="0"/>
              <a:t>Facciamo dibattiti e discussioni</a:t>
            </a:r>
          </a:p>
          <a:p>
            <a:r>
              <a:rPr lang="it-IT" spc="60" dirty="0"/>
              <a:t>Prepariamo prove dell’esame orale</a:t>
            </a:r>
          </a:p>
          <a:p>
            <a:r>
              <a:rPr lang="it-IT" spc="60"/>
              <a:t>Ascoltiamo canzoni</a:t>
            </a:r>
            <a:endParaRPr lang="it-IT" spc="60" dirty="0"/>
          </a:p>
          <a:p>
            <a:r>
              <a:rPr lang="it-IT" spc="60" dirty="0"/>
              <a:t>Ascoltiamo documenti audio/video </a:t>
            </a:r>
            <a:r>
              <a:rPr lang="it-IT" spc="60" dirty="0">
                <a:solidFill>
                  <a:schemeClr val="accent3"/>
                </a:solidFill>
              </a:rPr>
              <a:t>autentici</a:t>
            </a:r>
          </a:p>
          <a:p>
            <a:r>
              <a:rPr lang="it-IT" spc="60" dirty="0"/>
              <a:t>…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superiamo le nostre difficoltà?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  <a:p>
            <a:r>
              <a:rPr lang="it-IT" dirty="0"/>
              <a:t>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superiamo le nostre difficoltà?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71600" y="1916832"/>
            <a:ext cx="7772400" cy="4572000"/>
          </a:xfrm>
        </p:spPr>
        <p:txBody>
          <a:bodyPr>
            <a:normAutofit/>
          </a:bodyPr>
          <a:lstStyle/>
          <a:p>
            <a:r>
              <a:rPr lang="it-IT" spc="60" dirty="0"/>
              <a:t>Parliamo sempre delle nostre difficoltà</a:t>
            </a:r>
          </a:p>
          <a:p>
            <a:r>
              <a:rPr lang="it-IT" spc="60" dirty="0"/>
              <a:t>Condividiamo le nostre esperienze</a:t>
            </a:r>
          </a:p>
          <a:p>
            <a:r>
              <a:rPr lang="it-IT" spc="60" dirty="0"/>
              <a:t>Siamo incoraggiati a lavorare autonomamente</a:t>
            </a:r>
            <a:r>
              <a:rPr lang="it-IT" spc="60" dirty="0">
                <a:solidFill>
                  <a:schemeClr val="accent3"/>
                </a:solidFill>
              </a:rPr>
              <a:t> </a:t>
            </a:r>
            <a:r>
              <a:rPr lang="it-IT" spc="60" dirty="0" err="1">
                <a:solidFill>
                  <a:schemeClr val="accent3"/>
                </a:solidFill>
              </a:rPr>
              <a:t>ma…</a:t>
            </a:r>
            <a:endParaRPr lang="it-IT" spc="60" dirty="0">
              <a:solidFill>
                <a:schemeClr val="accent3"/>
              </a:solidFill>
            </a:endParaRPr>
          </a:p>
          <a:p>
            <a:r>
              <a:rPr lang="it-IT" spc="60" dirty="0">
                <a:solidFill>
                  <a:schemeClr val="accent3"/>
                </a:solidFill>
              </a:rPr>
              <a:t>… </a:t>
            </a:r>
            <a:r>
              <a:rPr lang="it-IT" spc="60" dirty="0"/>
              <a:t>lavoriamo</a:t>
            </a:r>
            <a:r>
              <a:rPr lang="it-IT" spc="60" dirty="0">
                <a:solidFill>
                  <a:schemeClr val="accent3"/>
                </a:solidFill>
              </a:rPr>
              <a:t> anche</a:t>
            </a:r>
            <a:r>
              <a:rPr lang="it-IT" spc="60" dirty="0"/>
              <a:t> in coppia e in gruppo: così possiamo imparare l’uno dall’altro</a:t>
            </a:r>
          </a:p>
          <a:p>
            <a:r>
              <a:rPr lang="it-IT" spc="60" dirty="0"/>
              <a:t>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ci si aspetta da noi?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71600" y="1916832"/>
            <a:ext cx="7772400" cy="4572000"/>
          </a:xfrm>
        </p:spPr>
        <p:txBody>
          <a:bodyPr/>
          <a:lstStyle/>
          <a:p>
            <a:r>
              <a:rPr lang="it-IT" dirty="0"/>
              <a:t>…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ci </a:t>
            </a:r>
            <a:r>
              <a:rPr lang="it-IT"/>
              <a:t>si aspetta da noi?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71600" y="1916832"/>
            <a:ext cx="7772400" cy="4572000"/>
          </a:xfrm>
        </p:spPr>
        <p:txBody>
          <a:bodyPr/>
          <a:lstStyle/>
          <a:p>
            <a:r>
              <a:rPr lang="it-IT" spc="60" dirty="0"/>
              <a:t>Puntualità</a:t>
            </a:r>
          </a:p>
          <a:p>
            <a:r>
              <a:rPr lang="it-IT" spc="60" dirty="0"/>
              <a:t>Concentrazione</a:t>
            </a:r>
          </a:p>
          <a:p>
            <a:r>
              <a:rPr lang="it-IT" spc="60" dirty="0"/>
              <a:t>Fare i compiti</a:t>
            </a:r>
          </a:p>
          <a:p>
            <a:r>
              <a:rPr lang="it-IT" spc="60" dirty="0"/>
              <a:t>Prendere parte attivamente alle lezioni</a:t>
            </a:r>
          </a:p>
          <a:p>
            <a:r>
              <a:rPr lang="it-IT" spc="60" dirty="0"/>
              <a:t>In caso di dubbi, domandare sempre!</a:t>
            </a:r>
          </a:p>
          <a:p>
            <a:r>
              <a:rPr lang="it-IT" spc="60" dirty="0"/>
              <a:t>…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1055</TotalTime>
  <Words>323</Words>
  <Application>Microsoft Office PowerPoint</Application>
  <PresentationFormat>Presentazione su schermo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Metro</vt:lpstr>
      <vt:lpstr>IT301 – oral group</vt:lpstr>
      <vt:lpstr>Cosa facciamo?</vt:lpstr>
      <vt:lpstr>Cosa facciamo?</vt:lpstr>
      <vt:lpstr>Come lo facciamo?</vt:lpstr>
      <vt:lpstr>Come lo facciamo?</vt:lpstr>
      <vt:lpstr>Come superiamo le nostre difficoltà?</vt:lpstr>
      <vt:lpstr>Come superiamo le nostre difficoltà?</vt:lpstr>
      <vt:lpstr>Cosa ci si aspetta da noi?</vt:lpstr>
      <vt:lpstr>Cosa ci si aspetta da noi?</vt:lpstr>
      <vt:lpstr>Come siamo valutati?</vt:lpstr>
      <vt:lpstr>Tutto chiaro?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IT301 – oral group</dc:title>
  <dc:creator>Martina</dc:creator>
  <cp:lastModifiedBy>Martina</cp:lastModifiedBy>
  <cp:revision>73</cp:revision>
  <dcterms:created xsi:type="dcterms:W3CDTF">2014-09-24T09:05:47Z</dcterms:created>
  <dcterms:modified xsi:type="dcterms:W3CDTF">2016-10-10T09:20:19Z</dcterms:modified>
</cp:coreProperties>
</file>