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2D984C-8F59-4F65-809A-B1A3531E9BDD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84B0DFC-F96C-4EB9-AFFA-61D5BD16BA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riovignali.net/blogger-italiani/" TargetMode="External"/><Relationship Id="rId2" Type="http://schemas.openxmlformats.org/officeDocument/2006/relationships/hyperlink" Target="http://it.wikihow.com/Scrivere-un-Blog-di-Successo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ipse.com/weblog/blogart.html" TargetMode="External"/><Relationship Id="rId4" Type="http://schemas.openxmlformats.org/officeDocument/2006/relationships/hyperlink" Target="http://www.blogs-itali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ppiozero.com/chi-siamo" TargetMode="External"/><Relationship Id="rId2" Type="http://schemas.openxmlformats.org/officeDocument/2006/relationships/hyperlink" Target="http://www.agi.it/blog-itali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oppiozero.com/blogs" TargetMode="External"/><Relationship Id="rId4" Type="http://schemas.openxmlformats.org/officeDocument/2006/relationships/hyperlink" Target="http://en.doppiozero.com/materiali/books/doppiozero-goes-internationa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848600" cy="42672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it-IT" sz="8500" dirty="0" smtClean="0">
                <a:solidFill>
                  <a:schemeClr val="tx1"/>
                </a:solidFill>
              </a:rPr>
              <a:t>COME SCRIVERE un BLOG di successo?</a:t>
            </a:r>
          </a:p>
          <a:p>
            <a:pPr algn="l"/>
            <a:r>
              <a:rPr lang="it-IT" sz="85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it-IT" sz="8500" dirty="0" smtClean="0">
                <a:solidFill>
                  <a:schemeClr val="tx1"/>
                </a:solidFill>
                <a:hlinkClick r:id="rId2"/>
              </a:rPr>
              <a:t>://</a:t>
            </a:r>
            <a:r>
              <a:rPr lang="it-IT" sz="8500" dirty="0" smtClean="0">
                <a:solidFill>
                  <a:schemeClr val="tx1"/>
                </a:solidFill>
                <a:hlinkClick r:id="rId2"/>
              </a:rPr>
              <a:t>it.wikihow.com/Scrivere-un-Blog-di-Successo</a:t>
            </a:r>
            <a:endParaRPr lang="it-IT" sz="8500" dirty="0" smtClean="0">
              <a:solidFill>
                <a:schemeClr val="tx1"/>
              </a:solidFill>
            </a:endParaRPr>
          </a:p>
          <a:p>
            <a:endParaRPr lang="it-IT" sz="8500" dirty="0">
              <a:solidFill>
                <a:schemeClr val="tx1"/>
              </a:solidFill>
            </a:endParaRPr>
          </a:p>
          <a:p>
            <a:pPr algn="l"/>
            <a:r>
              <a:rPr lang="it-IT" sz="8400" dirty="0">
                <a:solidFill>
                  <a:schemeClr val="tx1"/>
                </a:solidFill>
              </a:rPr>
              <a:t>Quali sono i blog italiani più letti</a:t>
            </a:r>
            <a:r>
              <a:rPr lang="it-IT" sz="8400" dirty="0" smtClean="0">
                <a:solidFill>
                  <a:schemeClr val="tx1"/>
                </a:solidFill>
              </a:rPr>
              <a:t>? Ecco alcuni titoli.</a:t>
            </a:r>
            <a:endParaRPr lang="it-IT" sz="8400" dirty="0">
              <a:solidFill>
                <a:schemeClr val="tx1"/>
              </a:solidFill>
            </a:endParaRPr>
          </a:p>
          <a:p>
            <a:pPr algn="l"/>
            <a:r>
              <a:rPr lang="it-IT" sz="8400" dirty="0">
                <a:solidFill>
                  <a:schemeClr val="tx1"/>
                </a:solidFill>
                <a:hlinkClick r:id="rId3"/>
              </a:rPr>
              <a:t>https://www.dariovignali.net/blogger-italiani</a:t>
            </a:r>
            <a:r>
              <a:rPr lang="it-IT" sz="84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it-IT" sz="8400" dirty="0" smtClean="0">
                <a:solidFill>
                  <a:schemeClr val="tx1"/>
                </a:solidFill>
              </a:rPr>
              <a:t> </a:t>
            </a:r>
            <a:endParaRPr lang="it-IT" sz="8400" dirty="0">
              <a:solidFill>
                <a:schemeClr val="tx1"/>
              </a:solidFill>
            </a:endParaRPr>
          </a:p>
          <a:p>
            <a:pPr algn="l"/>
            <a:endParaRPr lang="it-IT" sz="8400" dirty="0">
              <a:solidFill>
                <a:schemeClr val="tx1"/>
              </a:solidFill>
            </a:endParaRPr>
          </a:p>
          <a:p>
            <a:pPr algn="l"/>
            <a:r>
              <a:rPr lang="it-IT" sz="8400" dirty="0" smtClean="0">
                <a:solidFill>
                  <a:schemeClr val="tx1"/>
                </a:solidFill>
              </a:rPr>
              <a:t>Alcune DIRECTORIES di blog italiani (sono suddivisi a seconda degli argomenti trattati):</a:t>
            </a:r>
          </a:p>
          <a:p>
            <a:pPr algn="l"/>
            <a:endParaRPr lang="it-IT" sz="8400" dirty="0">
              <a:solidFill>
                <a:schemeClr val="tx1"/>
              </a:solidFill>
            </a:endParaRPr>
          </a:p>
          <a:p>
            <a:pPr algn="l"/>
            <a:r>
              <a:rPr lang="it-IT" sz="8400" dirty="0">
                <a:solidFill>
                  <a:schemeClr val="tx1"/>
                </a:solidFill>
                <a:hlinkClick r:id="rId4"/>
              </a:rPr>
              <a:t>http://www.blogs-italia.com</a:t>
            </a:r>
            <a:r>
              <a:rPr lang="it-IT" sz="8400" dirty="0" smtClean="0">
                <a:solidFill>
                  <a:schemeClr val="tx1"/>
                </a:solidFill>
                <a:hlinkClick r:id="rId4"/>
              </a:rPr>
              <a:t>/</a:t>
            </a:r>
            <a:r>
              <a:rPr lang="it-IT" sz="8400" dirty="0" smtClean="0">
                <a:solidFill>
                  <a:schemeClr val="tx1"/>
                </a:solidFill>
              </a:rPr>
              <a:t> </a:t>
            </a:r>
            <a:endParaRPr lang="it-IT" sz="8400" dirty="0">
              <a:solidFill>
                <a:schemeClr val="tx1"/>
              </a:solidFill>
            </a:endParaRPr>
          </a:p>
          <a:p>
            <a:pPr algn="l"/>
            <a:endParaRPr lang="it-IT" sz="8400" dirty="0">
              <a:solidFill>
                <a:schemeClr val="tx1"/>
              </a:solidFill>
            </a:endParaRPr>
          </a:p>
          <a:p>
            <a:pPr algn="l"/>
            <a:r>
              <a:rPr lang="it-IT" sz="8400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it-IT" sz="8400" dirty="0" smtClean="0">
                <a:solidFill>
                  <a:schemeClr val="tx1"/>
                </a:solidFill>
                <a:hlinkClick r:id="rId5"/>
              </a:rPr>
              <a:t>www.ipse.com/weblog/blogart.html</a:t>
            </a:r>
            <a:r>
              <a:rPr lang="it-IT" sz="8400" dirty="0" smtClean="0">
                <a:solidFill>
                  <a:schemeClr val="tx1"/>
                </a:solidFill>
              </a:rPr>
              <a:t> </a:t>
            </a:r>
            <a:endParaRPr lang="en-US" sz="8400" dirty="0">
              <a:solidFill>
                <a:schemeClr val="tx1"/>
              </a:solidFill>
            </a:endParaRPr>
          </a:p>
          <a:p>
            <a:pPr algn="l"/>
            <a:r>
              <a:rPr lang="it-IT" sz="8400" dirty="0">
                <a:solidFill>
                  <a:schemeClr val="tx1"/>
                </a:solidFill>
              </a:rPr>
              <a:t> </a:t>
            </a:r>
          </a:p>
          <a:p>
            <a:endParaRPr lang="it-IT" sz="8500" dirty="0" smtClean="0">
              <a:solidFill>
                <a:schemeClr val="tx1"/>
              </a:solidFill>
            </a:endParaRPr>
          </a:p>
          <a:p>
            <a:endParaRPr lang="it-IT" sz="8500" dirty="0" smtClean="0">
              <a:solidFill>
                <a:schemeClr val="tx1"/>
              </a:solidFill>
            </a:endParaRPr>
          </a:p>
          <a:p>
            <a:r>
              <a:rPr lang="it-IT" sz="8500" dirty="0" smtClean="0">
                <a:solidFill>
                  <a:schemeClr val="tx1"/>
                </a:solidFill>
              </a:rPr>
              <a:t> </a:t>
            </a:r>
            <a:endParaRPr lang="it-IT" sz="8500" dirty="0" smtClean="0">
              <a:solidFill>
                <a:schemeClr val="tx1"/>
              </a:solidFill>
            </a:endParaRP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743200" y="533400"/>
            <a:ext cx="32004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FF0000"/>
                </a:solidFill>
              </a:rPr>
              <a:t>La blog entry</a:t>
            </a:r>
            <a:endParaRPr 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7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endParaRPr lang="it-IT" dirty="0" smtClean="0"/>
          </a:p>
          <a:p>
            <a:r>
              <a:rPr lang="it-IT" sz="2800" b="1" dirty="0"/>
              <a:t>AGI.it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>
                <a:hlinkClick r:id="rId2"/>
              </a:rPr>
              <a:t>http://www.agi.it/blog-italia</a:t>
            </a:r>
            <a:r>
              <a:rPr lang="it-IT" sz="2800" dirty="0" smtClean="0">
                <a:hlinkClick r:id="rId2"/>
              </a:rPr>
              <a:t>/</a:t>
            </a:r>
            <a:endParaRPr lang="it-IT" sz="2800" dirty="0" smtClean="0"/>
          </a:p>
          <a:p>
            <a:pPr marL="109728" indent="0">
              <a:buNone/>
            </a:pPr>
            <a:endParaRPr lang="it-IT" dirty="0" smtClean="0"/>
          </a:p>
          <a:p>
            <a:r>
              <a:rPr lang="it-IT" b="1" dirty="0" smtClean="0"/>
              <a:t>DOPPIO ZERO</a:t>
            </a:r>
          </a:p>
          <a:p>
            <a:pPr marL="109728" indent="0">
              <a:buNone/>
            </a:pPr>
            <a:r>
              <a:rPr lang="it-IT" dirty="0" smtClean="0"/>
              <a:t>-‘</a:t>
            </a:r>
            <a:r>
              <a:rPr lang="it-IT" u="sng" dirty="0" smtClean="0"/>
              <a:t>CHI SIAMO’</a:t>
            </a:r>
            <a:endParaRPr lang="it-IT" u="sng" dirty="0" smtClean="0"/>
          </a:p>
          <a:p>
            <a:pPr marL="0" indent="0">
              <a:buNone/>
            </a:pPr>
            <a:r>
              <a:rPr lang="it-IT" dirty="0" smtClean="0">
                <a:hlinkClick r:id="rId3"/>
              </a:rPr>
              <a:t>http://</a:t>
            </a:r>
            <a:r>
              <a:rPr lang="it-IT" dirty="0" smtClean="0">
                <a:hlinkClick r:id="rId3"/>
              </a:rPr>
              <a:t>www.doppiozero.com/chi-siamo</a:t>
            </a:r>
            <a:r>
              <a:rPr lang="it-IT" dirty="0" smtClean="0"/>
              <a:t>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(English </a:t>
            </a:r>
            <a:r>
              <a:rPr lang="it-IT" dirty="0" err="1" smtClean="0"/>
              <a:t>version</a:t>
            </a:r>
            <a:r>
              <a:rPr lang="it-IT" dirty="0" smtClean="0"/>
              <a:t>: </a:t>
            </a:r>
            <a:r>
              <a:rPr lang="it-IT" dirty="0" smtClean="0">
                <a:hlinkClick r:id="rId4"/>
              </a:rPr>
              <a:t>http://</a:t>
            </a:r>
            <a:r>
              <a:rPr lang="it-IT" dirty="0" smtClean="0">
                <a:hlinkClick r:id="rId4"/>
              </a:rPr>
              <a:t>en.doppiozero.com/materiali/books/doppiozero-goes-international</a:t>
            </a:r>
            <a:r>
              <a:rPr lang="it-IT" dirty="0" smtClean="0"/>
              <a:t>  </a:t>
            </a:r>
            <a:r>
              <a:rPr lang="it-IT" dirty="0" smtClean="0"/>
              <a:t>)</a:t>
            </a:r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-</a:t>
            </a:r>
            <a:r>
              <a:rPr lang="it-IT" u="sng" dirty="0" smtClean="0"/>
              <a:t>BLOGS</a:t>
            </a:r>
            <a:endParaRPr lang="it-IT" u="sng" dirty="0" smtClean="0"/>
          </a:p>
          <a:p>
            <a:pPr marL="0" indent="0">
              <a:buNone/>
            </a:pPr>
            <a:r>
              <a:rPr lang="it-IT" dirty="0" smtClean="0">
                <a:hlinkClick r:id="rId5"/>
              </a:rPr>
              <a:t>http://</a:t>
            </a:r>
            <a:r>
              <a:rPr lang="it-IT" dirty="0" smtClean="0">
                <a:hlinkClick r:id="rId5"/>
              </a:rPr>
              <a:t>www.doppiozero.com/blogs</a:t>
            </a:r>
            <a:r>
              <a:rPr lang="it-IT" dirty="0" smtClean="0"/>
              <a:t>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838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it-IT" sz="4400" dirty="0">
                <a:solidFill>
                  <a:schemeClr val="tx1"/>
                </a:solidFill>
              </a:rPr>
              <a:t>ESEMPI DI BLOG SOCIO-CULTURALI:</a:t>
            </a:r>
            <a:br>
              <a:rPr lang="it-IT" sz="4400" dirty="0">
                <a:solidFill>
                  <a:schemeClr val="tx1"/>
                </a:solidFill>
              </a:rPr>
            </a:br>
            <a:r>
              <a:rPr lang="it-IT" sz="4400" dirty="0">
                <a:solidFill>
                  <a:schemeClr val="tx1"/>
                </a:solidFill>
              </a:rPr>
              <a:t/>
            </a:r>
            <a:br>
              <a:rPr lang="it-IT" sz="4400" dirty="0">
                <a:solidFill>
                  <a:schemeClr val="tx1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871471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http://www.lescahiersfm.com/i-100-fashion-blog-piu-seguiti-in-italia-febbraio-2014/</a:t>
            </a:r>
          </a:p>
          <a:p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Lista di blog italiani di moda più di successo: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7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</TotalTime>
  <Words>72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PowerPoint Presentation</vt:lpstr>
      <vt:lpstr>ESEMPI DI BLOG SOCIO-CULTURALI:  </vt:lpstr>
      <vt:lpstr>Lista di blog italiani di moda più di successo: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Sara Boezio</dc:creator>
  <cp:lastModifiedBy> Sara Boezio</cp:lastModifiedBy>
  <cp:revision>4</cp:revision>
  <dcterms:created xsi:type="dcterms:W3CDTF">2017-02-28T14:57:56Z</dcterms:created>
  <dcterms:modified xsi:type="dcterms:W3CDTF">2017-03-04T14:56:51Z</dcterms:modified>
</cp:coreProperties>
</file>