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fr-FR" smtClean="0"/>
              <a:t>Modifiez le style du titre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7" name="Date Placeholder 6"/>
          <p:cNvSpPr>
            <a:spLocks noGrp="1"/>
          </p:cNvSpPr>
          <p:nvPr>
            <p:ph type="dt" sz="half" idx="10"/>
          </p:nvPr>
        </p:nvSpPr>
        <p:spPr/>
        <p:txBody>
          <a:bodyPr/>
          <a:lstStyle/>
          <a:p>
            <a:fld id="{EB2040E6-DE5F-41B9-AB0B-759FEA6B2185}" type="datetimeFigureOut">
              <a:rPr lang="fr-FR" smtClean="0"/>
              <a:t>29/11/2018</a:t>
            </a:fld>
            <a:endParaRPr lang="fr-FR"/>
          </a:p>
        </p:txBody>
      </p:sp>
      <p:sp>
        <p:nvSpPr>
          <p:cNvPr id="8" name="Slide Number Placeholder 7"/>
          <p:cNvSpPr>
            <a:spLocks noGrp="1"/>
          </p:cNvSpPr>
          <p:nvPr>
            <p:ph type="sldNum" sz="quarter" idx="11"/>
          </p:nvPr>
        </p:nvSpPr>
        <p:spPr/>
        <p:txBody>
          <a:bodyPr/>
          <a:lstStyle/>
          <a:p>
            <a:fld id="{801BB7A8-CD16-468E-9399-6EEAE65101CA}" type="slidenum">
              <a:rPr lang="fr-FR" smtClean="0"/>
              <a:t>‹N°›</a:t>
            </a:fld>
            <a:endParaRPr lang="fr-FR"/>
          </a:p>
        </p:txBody>
      </p:sp>
      <p:sp>
        <p:nvSpPr>
          <p:cNvPr id="9" name="Footer Placeholder 8"/>
          <p:cNvSpPr>
            <a:spLocks noGrp="1"/>
          </p:cNvSpPr>
          <p:nvPr>
            <p:ph type="ftr" sz="quarter" idx="12"/>
          </p:nvPr>
        </p:nvSpPr>
        <p:spPr/>
        <p:txBody>
          <a:bodyPr/>
          <a:lstStyle/>
          <a:p>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EB2040E6-DE5F-41B9-AB0B-759FEA6B2185}" type="datetimeFigureOut">
              <a:rPr lang="fr-FR" smtClean="0"/>
              <a:t>29/11/2018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01BB7A8-CD16-468E-9399-6EEAE65101CA}"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EB2040E6-DE5F-41B9-AB0B-759FEA6B2185}" type="datetimeFigureOut">
              <a:rPr lang="fr-FR" smtClean="0"/>
              <a:t>29/11/2018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01BB7A8-CD16-468E-9399-6EEAE65101CA}"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10"/>
          </p:nvPr>
        </p:nvSpPr>
        <p:spPr/>
        <p:txBody>
          <a:bodyPr/>
          <a:lstStyle/>
          <a:p>
            <a:fld id="{EB2040E6-DE5F-41B9-AB0B-759FEA6B2185}" type="datetimeFigureOut">
              <a:rPr lang="fr-FR" smtClean="0"/>
              <a:t>29/11/2018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01BB7A8-CD16-468E-9399-6EEAE65101CA}"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fr-FR" smtClean="0"/>
              <a:t>Modifiez le style du titre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EB2040E6-DE5F-41B9-AB0B-759FEA6B2185}" type="datetimeFigureOut">
              <a:rPr lang="fr-FR" smtClean="0"/>
              <a:t>29/11/2018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01BB7A8-CD16-468E-9399-6EEAE65101CA}" type="slidenum">
              <a:rPr lang="fr-FR" smtClean="0"/>
              <a:t>‹N°›</a:t>
            </a:fld>
            <a:endParaRPr lang="fr-F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5" name="Date Placeholder 4"/>
          <p:cNvSpPr>
            <a:spLocks noGrp="1"/>
          </p:cNvSpPr>
          <p:nvPr>
            <p:ph type="dt" sz="half" idx="10"/>
          </p:nvPr>
        </p:nvSpPr>
        <p:spPr/>
        <p:txBody>
          <a:bodyPr/>
          <a:lstStyle/>
          <a:p>
            <a:fld id="{EB2040E6-DE5F-41B9-AB0B-759FEA6B2185}" type="datetimeFigureOut">
              <a:rPr lang="fr-FR" smtClean="0"/>
              <a:t>29/11/2018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01BB7A8-CD16-468E-9399-6EEAE65101CA}" type="slidenum">
              <a:rPr lang="fr-FR" smtClean="0"/>
              <a:t>‹N°›</a:t>
            </a:fld>
            <a:endParaRPr lang="fr-FR"/>
          </a:p>
        </p:txBody>
      </p:sp>
      <p:sp>
        <p:nvSpPr>
          <p:cNvPr id="9" name="Content Placeholder 8"/>
          <p:cNvSpPr>
            <a:spLocks noGrp="1"/>
          </p:cNvSpPr>
          <p:nvPr>
            <p:ph sz="quarter" idx="13"/>
          </p:nvPr>
        </p:nvSpPr>
        <p:spPr>
          <a:xfrm>
            <a:off x="365760" y="1600200"/>
            <a:ext cx="4041648" cy="452628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7" name="Date Placeholder 6"/>
          <p:cNvSpPr>
            <a:spLocks noGrp="1"/>
          </p:cNvSpPr>
          <p:nvPr>
            <p:ph type="dt" sz="half" idx="10"/>
          </p:nvPr>
        </p:nvSpPr>
        <p:spPr/>
        <p:txBody>
          <a:bodyPr/>
          <a:lstStyle/>
          <a:p>
            <a:fld id="{EB2040E6-DE5F-41B9-AB0B-759FEA6B2185}" type="datetimeFigureOut">
              <a:rPr lang="fr-FR" smtClean="0"/>
              <a:t>29/11/2018</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01BB7A8-CD16-468E-9399-6EEAE65101CA}" type="slidenum">
              <a:rPr lang="fr-FR" smtClean="0"/>
              <a:t>‹N°›</a:t>
            </a:fld>
            <a:endParaRPr lang="fr-FR"/>
          </a:p>
        </p:txBody>
      </p:sp>
      <p:sp>
        <p:nvSpPr>
          <p:cNvPr id="11" name="Content Placeholder 10"/>
          <p:cNvSpPr>
            <a:spLocks noGrp="1"/>
          </p:cNvSpPr>
          <p:nvPr>
            <p:ph sz="quarter" idx="13"/>
          </p:nvPr>
        </p:nvSpPr>
        <p:spPr>
          <a:xfrm>
            <a:off x="457200" y="2212848"/>
            <a:ext cx="4041648" cy="391363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EB2040E6-DE5F-41B9-AB0B-759FEA6B2185}" type="datetimeFigureOut">
              <a:rPr lang="fr-FR" smtClean="0"/>
              <a:t>29/11/2018</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01BB7A8-CD16-468E-9399-6EEAE65101CA}"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2040E6-DE5F-41B9-AB0B-759FEA6B2185}" type="datetimeFigureOut">
              <a:rPr lang="fr-FR" smtClean="0"/>
              <a:t>29/11/2018</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01BB7A8-CD16-468E-9399-6EEAE65101CA}"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fr-FR" smtClean="0"/>
              <a:t>Modifiez le style du titre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EB2040E6-DE5F-41B9-AB0B-759FEA6B2185}" type="datetimeFigureOut">
              <a:rPr lang="fr-FR" smtClean="0"/>
              <a:t>29/11/2018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01BB7A8-CD16-468E-9399-6EEAE65101CA}"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fr-FR" smtClean="0"/>
              <a:t>Modifiez le style du titre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EB2040E6-DE5F-41B9-AB0B-759FEA6B2185}" type="datetimeFigureOut">
              <a:rPr lang="fr-FR" smtClean="0"/>
              <a:t>29/11/2018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01BB7A8-CD16-468E-9399-6EEAE65101CA}"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fr-FR" smtClean="0"/>
              <a:t>Modifiez le style du titre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EB2040E6-DE5F-41B9-AB0B-759FEA6B2185}" type="datetimeFigureOut">
              <a:rPr lang="fr-FR" smtClean="0"/>
              <a:t>29/11/2018</a:t>
            </a:fld>
            <a:endParaRPr lang="fr-F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fr-F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801BB7A8-CD16-468E-9399-6EEAE65101CA}" type="slidenum">
              <a:rPr lang="fr-FR" smtClean="0"/>
              <a:t>‹N°›</a:t>
            </a:fld>
            <a:endParaRPr lang="fr-F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116632"/>
            <a:ext cx="7772400" cy="2383905"/>
          </a:xfrm>
        </p:spPr>
        <p:txBody>
          <a:bodyPr/>
          <a:lstStyle/>
          <a:p>
            <a:r>
              <a:rPr lang="fr-FR" dirty="0" smtClean="0"/>
              <a:t>A Day Trip </a:t>
            </a:r>
            <a:r>
              <a:rPr lang="fr-FR" dirty="0" err="1"/>
              <a:t>a</a:t>
            </a:r>
            <a:r>
              <a:rPr lang="fr-FR" dirty="0" err="1" smtClean="0"/>
              <a:t>round</a:t>
            </a:r>
            <a:r>
              <a:rPr lang="fr-FR" dirty="0" smtClean="0"/>
              <a:t> Paris</a:t>
            </a:r>
            <a:endParaRPr lang="fr-FR" dirty="0"/>
          </a:p>
        </p:txBody>
      </p:sp>
      <p:sp>
        <p:nvSpPr>
          <p:cNvPr id="3" name="Sous-titre 2"/>
          <p:cNvSpPr>
            <a:spLocks noGrp="1"/>
          </p:cNvSpPr>
          <p:nvPr>
            <p:ph type="subTitle" idx="1"/>
          </p:nvPr>
        </p:nvSpPr>
        <p:spPr/>
        <p:txBody>
          <a:bodyPr/>
          <a:lstStyle/>
          <a:p>
            <a:endParaRPr lang="fr-F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2274637"/>
            <a:ext cx="2664296" cy="444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7009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88640"/>
            <a:ext cx="8229600" cy="1411560"/>
          </a:xfrm>
        </p:spPr>
        <p:txBody>
          <a:bodyPr/>
          <a:lstStyle/>
          <a:p>
            <a:r>
              <a:rPr lang="fr-FR" dirty="0" err="1" smtClean="0">
                <a:effectLst/>
              </a:rPr>
              <a:t>Getting</a:t>
            </a:r>
            <a:r>
              <a:rPr lang="fr-FR" dirty="0" smtClean="0">
                <a:effectLst/>
              </a:rPr>
              <a:t> to Paris</a:t>
            </a:r>
            <a:endParaRPr lang="fr-FR" dirty="0">
              <a:effectLst/>
            </a:endParaRPr>
          </a:p>
        </p:txBody>
      </p:sp>
      <p:sp>
        <p:nvSpPr>
          <p:cNvPr id="3" name="Espace réservé du contenu 2"/>
          <p:cNvSpPr>
            <a:spLocks noGrp="1"/>
          </p:cNvSpPr>
          <p:nvPr>
            <p:ph idx="1"/>
          </p:nvPr>
        </p:nvSpPr>
        <p:spPr>
          <a:xfrm>
            <a:off x="457200" y="1600200"/>
            <a:ext cx="8229600" cy="4997152"/>
          </a:xfrm>
        </p:spPr>
        <p:txBody>
          <a:bodyPr/>
          <a:lstStyle/>
          <a:p>
            <a:r>
              <a:rPr lang="fr-FR" dirty="0" smtClean="0"/>
              <a:t>As I live </a:t>
            </a:r>
            <a:r>
              <a:rPr lang="fr-FR" dirty="0" err="1" smtClean="0"/>
              <a:t>so</a:t>
            </a:r>
            <a:r>
              <a:rPr lang="fr-FR" dirty="0" smtClean="0"/>
              <a:t> close to the city, one of </a:t>
            </a:r>
            <a:r>
              <a:rPr lang="fr-FR" dirty="0" err="1" smtClean="0"/>
              <a:t>my</a:t>
            </a:r>
            <a:r>
              <a:rPr lang="fr-FR" dirty="0" smtClean="0"/>
              <a:t> favorite weekend </a:t>
            </a:r>
            <a:r>
              <a:rPr lang="en-US" dirty="0" smtClean="0"/>
              <a:t>activities is to go to Paris.</a:t>
            </a:r>
            <a:endParaRPr lang="en-US" dirty="0"/>
          </a:p>
          <a:p>
            <a:r>
              <a:rPr lang="en-US" dirty="0" smtClean="0"/>
              <a:t>To get there, I normally take the local train network, which is known as the RER. (</a:t>
            </a:r>
            <a:r>
              <a:rPr lang="en-US" dirty="0" err="1" smtClean="0"/>
              <a:t>Réseau</a:t>
            </a:r>
            <a:r>
              <a:rPr lang="en-US" dirty="0" smtClean="0"/>
              <a:t> express </a:t>
            </a:r>
            <a:r>
              <a:rPr lang="en-US" dirty="0" err="1" smtClean="0"/>
              <a:t>régionale</a:t>
            </a:r>
            <a:r>
              <a:rPr lang="en-US" dirty="0" smtClean="0"/>
              <a:t>).</a:t>
            </a:r>
            <a:endParaRPr lang="en-US" dirty="0"/>
          </a:p>
          <a:p>
            <a:r>
              <a:rPr lang="en-US" dirty="0" smtClean="0"/>
              <a:t>This is an RER day pass. It lets you have unlimited travel on any RER train as well as the metro in Paris, so it’s very useful. However, it’s easy to loose these small paper tickets!</a:t>
            </a:r>
            <a:endParaRPr lang="fr-FR"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620" t="8469" r="26255" b="10222"/>
          <a:stretch/>
        </p:blipFill>
        <p:spPr bwMode="auto">
          <a:xfrm rot="16200000">
            <a:off x="5271638" y="3746309"/>
            <a:ext cx="1845893" cy="3965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4364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332656"/>
            <a:ext cx="8229600" cy="1051520"/>
          </a:xfrm>
        </p:spPr>
        <p:txBody>
          <a:bodyPr/>
          <a:lstStyle/>
          <a:p>
            <a:r>
              <a:rPr lang="fr-FR" dirty="0" smtClean="0"/>
              <a:t>Notre Dame</a:t>
            </a:r>
            <a:endParaRPr lang="fr-FR" dirty="0"/>
          </a:p>
        </p:txBody>
      </p:sp>
      <p:sp>
        <p:nvSpPr>
          <p:cNvPr id="3" name="Espace réservé du contenu 2"/>
          <p:cNvSpPr>
            <a:spLocks noGrp="1"/>
          </p:cNvSpPr>
          <p:nvPr>
            <p:ph idx="1"/>
          </p:nvPr>
        </p:nvSpPr>
        <p:spPr>
          <a:xfrm>
            <a:off x="457200" y="1600200"/>
            <a:ext cx="5554960" cy="4525963"/>
          </a:xfrm>
        </p:spPr>
        <p:txBody>
          <a:bodyPr/>
          <a:lstStyle/>
          <a:p>
            <a:r>
              <a:rPr lang="en-US" dirty="0" smtClean="0"/>
              <a:t>I started my day with a trip to Notre Dame, a beautiful cathedral right in the heart of the city. It’s free for anyone to go inside, and people under 26 with an EU passport can even climb one of the towers for free!</a:t>
            </a:r>
          </a:p>
          <a:p>
            <a:pPr marL="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700808"/>
            <a:ext cx="2846896" cy="4747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899592" y="4196469"/>
            <a:ext cx="4084712" cy="2449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46658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260648"/>
            <a:ext cx="8229600" cy="907504"/>
          </a:xfrm>
        </p:spPr>
        <p:txBody>
          <a:bodyPr/>
          <a:lstStyle/>
          <a:p>
            <a:r>
              <a:rPr lang="fr-FR" dirty="0" smtClean="0"/>
              <a:t>The Panthéon</a:t>
            </a:r>
            <a:endParaRPr lang="fr-FR" dirty="0"/>
          </a:p>
        </p:txBody>
      </p:sp>
      <p:sp>
        <p:nvSpPr>
          <p:cNvPr id="3" name="Espace réservé du contenu 2"/>
          <p:cNvSpPr>
            <a:spLocks noGrp="1"/>
          </p:cNvSpPr>
          <p:nvPr>
            <p:ph idx="1"/>
          </p:nvPr>
        </p:nvSpPr>
        <p:spPr>
          <a:xfrm>
            <a:off x="467544" y="1052737"/>
            <a:ext cx="8229600" cy="2016224"/>
          </a:xfrm>
        </p:spPr>
        <p:txBody>
          <a:bodyPr/>
          <a:lstStyle/>
          <a:p>
            <a:r>
              <a:rPr lang="en-US" dirty="0" smtClean="0"/>
              <a:t>After this, I walked south of the river for a little bit to get to the </a:t>
            </a:r>
            <a:r>
              <a:rPr lang="en-US" dirty="0" err="1" smtClean="0"/>
              <a:t>Panthéon</a:t>
            </a:r>
            <a:r>
              <a:rPr lang="en-US" dirty="0" smtClean="0"/>
              <a:t>. This building is a little like Westminster Abbey, as it houses the remains of many famous French people. Rousseau, Voltaire, Emile Zola and Victor Hugo are all buried here</a:t>
            </a:r>
            <a:r>
              <a:rPr lang="fr-FR" dirty="0" smtClean="0"/>
              <a:t>. </a:t>
            </a:r>
            <a:endParaRPr lang="fr-F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2924944"/>
            <a:ext cx="2233348" cy="3724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3155" y="2924944"/>
            <a:ext cx="2319702" cy="3868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524" y="2917303"/>
            <a:ext cx="2237929" cy="3732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2026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Musée de l’Orangerie</a:t>
            </a:r>
            <a:endParaRPr lang="fr-FR" dirty="0"/>
          </a:p>
        </p:txBody>
      </p:sp>
      <p:sp>
        <p:nvSpPr>
          <p:cNvPr id="3" name="Espace réservé du contenu 2"/>
          <p:cNvSpPr>
            <a:spLocks noGrp="1"/>
          </p:cNvSpPr>
          <p:nvPr>
            <p:ph idx="1"/>
          </p:nvPr>
        </p:nvSpPr>
        <p:spPr/>
        <p:txBody>
          <a:bodyPr/>
          <a:lstStyle/>
          <a:p>
            <a:pPr marL="0" indent="0">
              <a:buNone/>
            </a:pPr>
            <a:r>
              <a:rPr lang="fr-FR" dirty="0" err="1" smtClean="0"/>
              <a:t>After</a:t>
            </a:r>
            <a:r>
              <a:rPr lang="fr-FR" dirty="0" smtClean="0"/>
              <a:t> </a:t>
            </a:r>
            <a:r>
              <a:rPr lang="fr-FR" dirty="0" err="1" smtClean="0"/>
              <a:t>getting</a:t>
            </a:r>
            <a:r>
              <a:rPr lang="fr-FR" dirty="0" smtClean="0"/>
              <a:t> </a:t>
            </a:r>
            <a:r>
              <a:rPr lang="fr-FR" dirty="0" err="1" smtClean="0"/>
              <a:t>something</a:t>
            </a:r>
            <a:r>
              <a:rPr lang="fr-FR" dirty="0" smtClean="0"/>
              <a:t> to </a:t>
            </a:r>
            <a:r>
              <a:rPr lang="fr-FR" dirty="0" err="1" smtClean="0"/>
              <a:t>eat</a:t>
            </a:r>
            <a:r>
              <a:rPr lang="fr-FR" dirty="0" smtClean="0"/>
              <a:t>, I </a:t>
            </a:r>
            <a:r>
              <a:rPr lang="fr-FR" dirty="0" err="1" smtClean="0"/>
              <a:t>went</a:t>
            </a:r>
            <a:r>
              <a:rPr lang="fr-FR" dirty="0" smtClean="0"/>
              <a:t> </a:t>
            </a:r>
            <a:r>
              <a:rPr lang="fr-FR" dirty="0" err="1" smtClean="0"/>
              <a:t>towards</a:t>
            </a:r>
            <a:r>
              <a:rPr lang="fr-FR" dirty="0" smtClean="0"/>
              <a:t> the East </a:t>
            </a:r>
            <a:r>
              <a:rPr lang="fr-FR" dirty="0" err="1" smtClean="0"/>
              <a:t>side</a:t>
            </a:r>
            <a:r>
              <a:rPr lang="fr-FR" dirty="0" smtClean="0"/>
              <a:t> of the city to </a:t>
            </a:r>
            <a:r>
              <a:rPr lang="fr-FR" dirty="0" err="1" smtClean="0"/>
              <a:t>see</a:t>
            </a:r>
            <a:r>
              <a:rPr lang="fr-FR" dirty="0" smtClean="0"/>
              <a:t> the Monet </a:t>
            </a:r>
            <a:r>
              <a:rPr lang="fr-FR" dirty="0" err="1" smtClean="0"/>
              <a:t>paintings</a:t>
            </a:r>
            <a:r>
              <a:rPr lang="fr-FR" dirty="0" smtClean="0"/>
              <a:t> </a:t>
            </a:r>
            <a:r>
              <a:rPr lang="fr-FR" dirty="0" err="1" smtClean="0"/>
              <a:t>at</a:t>
            </a:r>
            <a:r>
              <a:rPr lang="fr-FR" dirty="0" smtClean="0"/>
              <a:t> the Musée de l’Orangerie.</a:t>
            </a:r>
          </a:p>
          <a:p>
            <a:pPr marL="0" indent="0">
              <a:buNone/>
            </a:pPr>
            <a:r>
              <a:rPr lang="fr-FR" dirty="0" smtClean="0"/>
              <a:t>I </a:t>
            </a:r>
            <a:r>
              <a:rPr lang="fr-FR" dirty="0" err="1" smtClean="0"/>
              <a:t>really</a:t>
            </a:r>
            <a:r>
              <a:rPr lang="fr-FR" dirty="0" smtClean="0"/>
              <a:t> </a:t>
            </a:r>
            <a:r>
              <a:rPr lang="fr-FR" dirty="0" err="1" smtClean="0"/>
              <a:t>wanted</a:t>
            </a:r>
            <a:r>
              <a:rPr lang="fr-FR" dirty="0" smtClean="0"/>
              <a:t> to </a:t>
            </a:r>
            <a:r>
              <a:rPr lang="fr-FR" dirty="0" err="1" smtClean="0"/>
              <a:t>see</a:t>
            </a:r>
            <a:r>
              <a:rPr lang="fr-FR" dirty="0" smtClean="0"/>
              <a:t> </a:t>
            </a:r>
            <a:r>
              <a:rPr lang="fr-FR" dirty="0" err="1" smtClean="0"/>
              <a:t>them</a:t>
            </a:r>
            <a:r>
              <a:rPr lang="fr-FR" dirty="0" smtClean="0"/>
              <a:t> as I </a:t>
            </a:r>
            <a:r>
              <a:rPr lang="fr-FR" dirty="0" err="1" smtClean="0"/>
              <a:t>had</a:t>
            </a:r>
            <a:r>
              <a:rPr lang="fr-FR" dirty="0" smtClean="0"/>
              <a:t> </a:t>
            </a:r>
            <a:r>
              <a:rPr lang="fr-FR" dirty="0" err="1" smtClean="0"/>
              <a:t>studied</a:t>
            </a:r>
            <a:r>
              <a:rPr lang="fr-FR" dirty="0" smtClean="0"/>
              <a:t> Monet for </a:t>
            </a:r>
            <a:r>
              <a:rPr lang="fr-FR" dirty="0" err="1" smtClean="0"/>
              <a:t>my</a:t>
            </a:r>
            <a:r>
              <a:rPr lang="fr-FR" dirty="0" smtClean="0"/>
              <a:t> A </a:t>
            </a:r>
            <a:r>
              <a:rPr lang="fr-FR" dirty="0" err="1" smtClean="0"/>
              <a:t>Level</a:t>
            </a:r>
            <a:r>
              <a:rPr lang="fr-FR" dirty="0" smtClean="0"/>
              <a:t> French exam. </a:t>
            </a:r>
          </a:p>
          <a:p>
            <a:pPr marL="0" indent="0">
              <a:buNone/>
            </a:pPr>
            <a:endParaRPr lang="fr-FR" dirty="0"/>
          </a:p>
          <a:p>
            <a:pPr marL="0" indent="0">
              <a:buNone/>
            </a:pPr>
            <a:endParaRPr lang="fr-FR"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8136" y="3645024"/>
            <a:ext cx="4876800"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7687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260648"/>
            <a:ext cx="8229600" cy="1051520"/>
          </a:xfrm>
        </p:spPr>
        <p:txBody>
          <a:bodyPr/>
          <a:lstStyle/>
          <a:p>
            <a:r>
              <a:rPr lang="fr-FR" dirty="0" smtClean="0"/>
              <a:t>The Seine</a:t>
            </a:r>
            <a:endParaRPr lang="fr-FR" dirty="0"/>
          </a:p>
        </p:txBody>
      </p:sp>
      <p:sp>
        <p:nvSpPr>
          <p:cNvPr id="3" name="Espace réservé du contenu 2"/>
          <p:cNvSpPr>
            <a:spLocks noGrp="1"/>
          </p:cNvSpPr>
          <p:nvPr>
            <p:ph idx="1"/>
          </p:nvPr>
        </p:nvSpPr>
        <p:spPr>
          <a:xfrm>
            <a:off x="4139952" y="1484785"/>
            <a:ext cx="4474840" cy="2448272"/>
          </a:xfrm>
        </p:spPr>
        <p:txBody>
          <a:bodyPr>
            <a:normAutofit fontScale="85000" lnSpcReduction="20000"/>
          </a:bodyPr>
          <a:lstStyle/>
          <a:p>
            <a:r>
              <a:rPr lang="fr-FR" dirty="0" smtClean="0"/>
              <a:t>I </a:t>
            </a:r>
            <a:r>
              <a:rPr lang="fr-FR" dirty="0" err="1" smtClean="0"/>
              <a:t>finished</a:t>
            </a:r>
            <a:r>
              <a:rPr lang="fr-FR" dirty="0" smtClean="0"/>
              <a:t> </a:t>
            </a:r>
            <a:r>
              <a:rPr lang="fr-FR" dirty="0" err="1" smtClean="0"/>
              <a:t>my</a:t>
            </a:r>
            <a:r>
              <a:rPr lang="fr-FR" dirty="0" smtClean="0"/>
              <a:t> </a:t>
            </a:r>
            <a:r>
              <a:rPr lang="fr-FR" dirty="0" err="1" smtClean="0"/>
              <a:t>day</a:t>
            </a:r>
            <a:r>
              <a:rPr lang="fr-FR" dirty="0" smtClean="0"/>
              <a:t> </a:t>
            </a:r>
            <a:r>
              <a:rPr lang="fr-FR" dirty="0" err="1" smtClean="0"/>
              <a:t>with</a:t>
            </a:r>
            <a:r>
              <a:rPr lang="fr-FR" dirty="0" smtClean="0"/>
              <a:t> a </a:t>
            </a:r>
            <a:r>
              <a:rPr lang="fr-FR" dirty="0" err="1" smtClean="0"/>
              <a:t>walk</a:t>
            </a:r>
            <a:r>
              <a:rPr lang="fr-FR" dirty="0" smtClean="0"/>
              <a:t> down the Seine. One of the </a:t>
            </a:r>
            <a:r>
              <a:rPr lang="fr-FR" dirty="0" err="1" smtClean="0"/>
              <a:t>big</a:t>
            </a:r>
            <a:r>
              <a:rPr lang="fr-FR" dirty="0" smtClean="0"/>
              <a:t> </a:t>
            </a:r>
            <a:r>
              <a:rPr lang="fr-FR" dirty="0" err="1" smtClean="0"/>
              <a:t>differences</a:t>
            </a:r>
            <a:r>
              <a:rPr lang="fr-FR" dirty="0" smtClean="0"/>
              <a:t> </a:t>
            </a:r>
            <a:r>
              <a:rPr lang="fr-FR" dirty="0" err="1" smtClean="0"/>
              <a:t>I’ve</a:t>
            </a:r>
            <a:r>
              <a:rPr lang="fr-FR" dirty="0" smtClean="0"/>
              <a:t> </a:t>
            </a:r>
            <a:r>
              <a:rPr lang="fr-FR" dirty="0" err="1" smtClean="0"/>
              <a:t>found</a:t>
            </a:r>
            <a:r>
              <a:rPr lang="fr-FR" dirty="0" smtClean="0"/>
              <a:t> </a:t>
            </a:r>
            <a:r>
              <a:rPr lang="fr-FR" dirty="0" err="1" smtClean="0"/>
              <a:t>between</a:t>
            </a:r>
            <a:r>
              <a:rPr lang="fr-FR" dirty="0" smtClean="0"/>
              <a:t> Paris and London </a:t>
            </a:r>
            <a:r>
              <a:rPr lang="fr-FR" dirty="0" err="1" smtClean="0"/>
              <a:t>is</a:t>
            </a:r>
            <a:r>
              <a:rPr lang="fr-FR" dirty="0" smtClean="0"/>
              <a:t> Paris’ laid back attitude. You </a:t>
            </a:r>
            <a:r>
              <a:rPr lang="fr-FR" dirty="0" err="1" smtClean="0"/>
              <a:t>will</a:t>
            </a:r>
            <a:r>
              <a:rPr lang="fr-FR" dirty="0" smtClean="0"/>
              <a:t> </a:t>
            </a:r>
            <a:r>
              <a:rPr lang="fr-FR" dirty="0" err="1" smtClean="0"/>
              <a:t>find</a:t>
            </a:r>
            <a:r>
              <a:rPr lang="fr-FR" dirty="0" smtClean="0"/>
              <a:t> </a:t>
            </a:r>
            <a:r>
              <a:rPr lang="fr-FR" dirty="0" err="1" smtClean="0"/>
              <a:t>many</a:t>
            </a:r>
            <a:r>
              <a:rPr lang="fr-FR" dirty="0" smtClean="0"/>
              <a:t> people </a:t>
            </a:r>
            <a:r>
              <a:rPr lang="fr-FR" dirty="0" err="1" smtClean="0"/>
              <a:t>relaxing</a:t>
            </a:r>
            <a:r>
              <a:rPr lang="fr-FR" dirty="0" smtClean="0"/>
              <a:t> in </a:t>
            </a:r>
            <a:r>
              <a:rPr lang="fr-FR" dirty="0" err="1" smtClean="0"/>
              <a:t>cafes</a:t>
            </a:r>
            <a:r>
              <a:rPr lang="fr-FR" dirty="0" smtClean="0"/>
              <a:t> or </a:t>
            </a:r>
            <a:r>
              <a:rPr lang="fr-FR" dirty="0" err="1" smtClean="0"/>
              <a:t>just</a:t>
            </a:r>
            <a:r>
              <a:rPr lang="fr-FR" dirty="0" smtClean="0"/>
              <a:t> </a:t>
            </a:r>
            <a:r>
              <a:rPr lang="fr-FR" dirty="0" err="1" smtClean="0"/>
              <a:t>sitting</a:t>
            </a:r>
            <a:r>
              <a:rPr lang="fr-FR" dirty="0" smtClean="0"/>
              <a:t> and </a:t>
            </a:r>
            <a:r>
              <a:rPr lang="fr-FR" dirty="0" err="1" smtClean="0"/>
              <a:t>talking</a:t>
            </a:r>
            <a:r>
              <a:rPr lang="fr-FR" dirty="0" smtClean="0"/>
              <a:t> by the river, in a </a:t>
            </a:r>
            <a:r>
              <a:rPr lang="fr-FR" dirty="0" err="1" smtClean="0"/>
              <a:t>way</a:t>
            </a:r>
            <a:r>
              <a:rPr lang="fr-FR" dirty="0" smtClean="0"/>
              <a:t> no one </a:t>
            </a:r>
            <a:r>
              <a:rPr lang="fr-FR" dirty="0" err="1" smtClean="0"/>
              <a:t>seems</a:t>
            </a:r>
            <a:r>
              <a:rPr lang="fr-FR" dirty="0" smtClean="0"/>
              <a:t> to do in London!</a:t>
            </a:r>
            <a:endParaRPr lang="fr-FR"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3861048"/>
            <a:ext cx="4588768" cy="2751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5" y="1484784"/>
            <a:ext cx="3074636" cy="51277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6509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332656"/>
            <a:ext cx="8229600" cy="979512"/>
          </a:xfrm>
        </p:spPr>
        <p:txBody>
          <a:bodyPr/>
          <a:lstStyle/>
          <a:p>
            <a:r>
              <a:rPr lang="fr-FR" dirty="0" err="1" smtClean="0"/>
              <a:t>Nightime</a:t>
            </a:r>
            <a:r>
              <a:rPr lang="fr-FR" dirty="0" smtClean="0"/>
              <a:t> in Paris</a:t>
            </a:r>
            <a:endParaRPr lang="fr-FR" dirty="0"/>
          </a:p>
        </p:txBody>
      </p:sp>
      <p:sp>
        <p:nvSpPr>
          <p:cNvPr id="3" name="Espace réservé du contenu 2"/>
          <p:cNvSpPr>
            <a:spLocks noGrp="1"/>
          </p:cNvSpPr>
          <p:nvPr>
            <p:ph idx="1"/>
          </p:nvPr>
        </p:nvSpPr>
        <p:spPr>
          <a:xfrm>
            <a:off x="457200" y="1600200"/>
            <a:ext cx="8229600" cy="5141168"/>
          </a:xfrm>
        </p:spPr>
        <p:txBody>
          <a:bodyPr>
            <a:normAutofit/>
          </a:bodyPr>
          <a:lstStyle/>
          <a:p>
            <a:r>
              <a:rPr lang="fr-FR" dirty="0" smtClean="0"/>
              <a:t>By </a:t>
            </a:r>
            <a:r>
              <a:rPr lang="fr-FR" dirty="0" err="1" smtClean="0"/>
              <a:t>now</a:t>
            </a:r>
            <a:r>
              <a:rPr lang="fr-FR" dirty="0" smtClean="0"/>
              <a:t> </a:t>
            </a:r>
            <a:r>
              <a:rPr lang="fr-FR" dirty="0" err="1" smtClean="0"/>
              <a:t>it</a:t>
            </a:r>
            <a:r>
              <a:rPr lang="fr-FR" dirty="0" smtClean="0"/>
              <a:t> </a:t>
            </a:r>
            <a:r>
              <a:rPr lang="fr-FR" dirty="0" err="1" smtClean="0"/>
              <a:t>was</a:t>
            </a:r>
            <a:r>
              <a:rPr lang="fr-FR" dirty="0" smtClean="0"/>
              <a:t> </a:t>
            </a:r>
            <a:r>
              <a:rPr lang="fr-FR" dirty="0" err="1" smtClean="0"/>
              <a:t>getting</a:t>
            </a:r>
            <a:r>
              <a:rPr lang="fr-FR" dirty="0" smtClean="0"/>
              <a:t> </a:t>
            </a:r>
            <a:r>
              <a:rPr lang="fr-FR" dirty="0" err="1" smtClean="0"/>
              <a:t>late</a:t>
            </a:r>
            <a:r>
              <a:rPr lang="fr-FR" dirty="0" smtClean="0"/>
              <a:t>, </a:t>
            </a:r>
            <a:r>
              <a:rPr lang="fr-FR" dirty="0" err="1" smtClean="0"/>
              <a:t>so</a:t>
            </a:r>
            <a:r>
              <a:rPr lang="fr-FR" dirty="0" smtClean="0"/>
              <a:t> I </a:t>
            </a:r>
            <a:r>
              <a:rPr lang="fr-FR" dirty="0" err="1" smtClean="0"/>
              <a:t>finished</a:t>
            </a:r>
            <a:r>
              <a:rPr lang="fr-FR" dirty="0" smtClean="0"/>
              <a:t> </a:t>
            </a:r>
            <a:r>
              <a:rPr lang="fr-FR" dirty="0" err="1" smtClean="0"/>
              <a:t>my</a:t>
            </a:r>
            <a:r>
              <a:rPr lang="fr-FR" dirty="0" smtClean="0"/>
              <a:t> </a:t>
            </a:r>
            <a:r>
              <a:rPr lang="fr-FR" dirty="0" err="1" smtClean="0"/>
              <a:t>day</a:t>
            </a:r>
            <a:r>
              <a:rPr lang="fr-FR" dirty="0" smtClean="0"/>
              <a:t> by </a:t>
            </a:r>
            <a:r>
              <a:rPr lang="fr-FR" dirty="0" err="1" smtClean="0"/>
              <a:t>visiting</a:t>
            </a:r>
            <a:r>
              <a:rPr lang="fr-FR" dirty="0" smtClean="0"/>
              <a:t> a bar </a:t>
            </a:r>
            <a:r>
              <a:rPr lang="fr-FR" dirty="0" err="1" smtClean="0"/>
              <a:t>with</a:t>
            </a:r>
            <a:r>
              <a:rPr lang="fr-FR" dirty="0" smtClean="0"/>
              <a:t> </a:t>
            </a:r>
            <a:r>
              <a:rPr lang="fr-FR" dirty="0" err="1" smtClean="0"/>
              <a:t>some</a:t>
            </a:r>
            <a:r>
              <a:rPr lang="fr-FR" dirty="0" smtClean="0"/>
              <a:t> </a:t>
            </a:r>
            <a:r>
              <a:rPr lang="fr-FR" dirty="0" err="1" smtClean="0"/>
              <a:t>friends</a:t>
            </a:r>
            <a:r>
              <a:rPr lang="fr-FR" dirty="0" smtClean="0"/>
              <a:t>. </a:t>
            </a:r>
          </a:p>
          <a:p>
            <a:endParaRPr lang="fr-FR" dirty="0"/>
          </a:p>
          <a:p>
            <a:endParaRPr lang="fr-FR" dirty="0" smtClean="0"/>
          </a:p>
          <a:p>
            <a:endParaRPr lang="fr-FR" dirty="0"/>
          </a:p>
          <a:p>
            <a:endParaRPr lang="fr-FR" dirty="0" smtClean="0"/>
          </a:p>
          <a:p>
            <a:endParaRPr lang="fr-FR" dirty="0" smtClean="0"/>
          </a:p>
          <a:p>
            <a:endParaRPr lang="fr-FR" dirty="0" smtClean="0"/>
          </a:p>
          <a:p>
            <a:r>
              <a:rPr lang="fr-FR" dirty="0" smtClean="0"/>
              <a:t>French </a:t>
            </a:r>
            <a:r>
              <a:rPr lang="fr-FR" dirty="0" err="1" smtClean="0"/>
              <a:t>nightlife</a:t>
            </a:r>
            <a:r>
              <a:rPr lang="fr-FR" dirty="0" smtClean="0"/>
              <a:t> </a:t>
            </a:r>
            <a:r>
              <a:rPr lang="fr-FR" dirty="0" err="1" smtClean="0"/>
              <a:t>is</a:t>
            </a:r>
            <a:r>
              <a:rPr lang="fr-FR" dirty="0" smtClean="0"/>
              <a:t> </a:t>
            </a:r>
            <a:r>
              <a:rPr lang="fr-FR" dirty="0" err="1" smtClean="0"/>
              <a:t>very</a:t>
            </a:r>
            <a:r>
              <a:rPr lang="fr-FR" dirty="0" smtClean="0"/>
              <a:t> </a:t>
            </a:r>
            <a:r>
              <a:rPr lang="fr-FR" dirty="0" err="1" smtClean="0"/>
              <a:t>different</a:t>
            </a:r>
            <a:r>
              <a:rPr lang="fr-FR" dirty="0" smtClean="0"/>
              <a:t> </a:t>
            </a:r>
            <a:r>
              <a:rPr lang="fr-FR" dirty="0" err="1" smtClean="0"/>
              <a:t>from</a:t>
            </a:r>
            <a:r>
              <a:rPr lang="fr-FR" dirty="0" smtClean="0"/>
              <a:t> the UK, as people do not drink as </a:t>
            </a:r>
            <a:r>
              <a:rPr lang="fr-FR" dirty="0" err="1" smtClean="0"/>
              <a:t>much</a:t>
            </a:r>
            <a:r>
              <a:rPr lang="fr-FR" dirty="0" smtClean="0"/>
              <a:t> and nightclubs are not </a:t>
            </a:r>
            <a:r>
              <a:rPr lang="fr-FR" dirty="0" err="1" smtClean="0"/>
              <a:t>that</a:t>
            </a:r>
            <a:r>
              <a:rPr lang="fr-FR" dirty="0" smtClean="0"/>
              <a:t> </a:t>
            </a:r>
            <a:r>
              <a:rPr lang="fr-FR" dirty="0" err="1" smtClean="0"/>
              <a:t>popular</a:t>
            </a:r>
            <a:r>
              <a:rPr lang="fr-FR" dirty="0" smtClean="0"/>
              <a:t>. </a:t>
            </a:r>
            <a:r>
              <a:rPr lang="fr-FR" dirty="0" err="1" smtClean="0"/>
              <a:t>Instead</a:t>
            </a:r>
            <a:r>
              <a:rPr lang="fr-FR" dirty="0" smtClean="0"/>
              <a:t> people tend to relax in </a:t>
            </a:r>
            <a:r>
              <a:rPr lang="fr-FR" dirty="0" err="1" smtClean="0"/>
              <a:t>cafes</a:t>
            </a:r>
            <a:r>
              <a:rPr lang="fr-FR" dirty="0" smtClean="0"/>
              <a:t> or bars.</a:t>
            </a:r>
            <a:endParaRPr lang="fr-FR"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420888"/>
            <a:ext cx="4156720" cy="249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5171" y="2420888"/>
            <a:ext cx="4156719" cy="249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20369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écutif">
  <a:themeElements>
    <a:clrScheme name="Exécutif">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écutif">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écutif">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30</TotalTime>
  <Words>361</Words>
  <Application>Microsoft Office PowerPoint</Application>
  <PresentationFormat>Affichage à l'écran (4:3)</PresentationFormat>
  <Paragraphs>23</Paragraphs>
  <Slides>7</Slides>
  <Notes>0</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Exécutif</vt:lpstr>
      <vt:lpstr>A Day Trip around Paris</vt:lpstr>
      <vt:lpstr>Getting to Paris</vt:lpstr>
      <vt:lpstr>Notre Dame</vt:lpstr>
      <vt:lpstr>The Panthéon</vt:lpstr>
      <vt:lpstr>Musée de l’Orangerie</vt:lpstr>
      <vt:lpstr>The Seine</vt:lpstr>
      <vt:lpstr>Nightime in Paris</vt:lpstr>
    </vt:vector>
  </TitlesOfParts>
  <Company>Ecole Saint Louis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Day Trip around Paris</dc:title>
  <dc:creator>CLIFFORD Stephen</dc:creator>
  <cp:lastModifiedBy>CLIFFORD Stephen</cp:lastModifiedBy>
  <cp:revision>3</cp:revision>
  <dcterms:created xsi:type="dcterms:W3CDTF">2018-11-29T08:59:42Z</dcterms:created>
  <dcterms:modified xsi:type="dcterms:W3CDTF">2018-11-29T09:29:46Z</dcterms:modified>
</cp:coreProperties>
</file>