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5C03D4E-A7E9-4082-8610-7B24091827DC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57DCD7D-412B-4C43-92C6-722F591A51CF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3680049"/>
          </a:xfrm>
        </p:spPr>
        <p:txBody>
          <a:bodyPr/>
          <a:lstStyle/>
          <a:p>
            <a:r>
              <a:rPr lang="fr-FR" dirty="0" err="1" smtClean="0"/>
              <a:t>School</a:t>
            </a:r>
            <a:r>
              <a:rPr lang="fr-FR" dirty="0" smtClean="0"/>
              <a:t> life: France vs </a:t>
            </a:r>
            <a:r>
              <a:rPr lang="fr-FR" dirty="0" err="1" smtClean="0"/>
              <a:t>England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7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437111"/>
            <a:ext cx="1597521" cy="193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313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Institut St Louis St Clément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80520"/>
          </a:xfrm>
        </p:spPr>
        <p:txBody>
          <a:bodyPr>
            <a:noAutofit/>
          </a:bodyPr>
          <a:lstStyle/>
          <a:p>
            <a:r>
              <a:rPr lang="fr-FR" sz="2800" dirty="0" smtClean="0"/>
              <a:t>I </a:t>
            </a:r>
            <a:r>
              <a:rPr lang="fr-FR" sz="2800" dirty="0" err="1" smtClean="0"/>
              <a:t>work</a:t>
            </a:r>
            <a:r>
              <a:rPr lang="fr-FR" sz="2800" dirty="0" smtClean="0"/>
              <a:t> in a </a:t>
            </a:r>
            <a:r>
              <a:rPr lang="fr-FR" sz="2800" dirty="0" err="1" smtClean="0"/>
              <a:t>private</a:t>
            </a:r>
            <a:r>
              <a:rPr lang="fr-FR" sz="2800" dirty="0" smtClean="0"/>
              <a:t> </a:t>
            </a:r>
            <a:r>
              <a:rPr lang="fr-FR" sz="2800" dirty="0" err="1" smtClean="0"/>
              <a:t>school</a:t>
            </a:r>
            <a:r>
              <a:rPr lang="fr-FR" sz="2800" dirty="0" smtClean="0"/>
              <a:t> </a:t>
            </a:r>
            <a:r>
              <a:rPr lang="fr-FR" sz="2800" dirty="0" err="1" smtClean="0"/>
              <a:t>just</a:t>
            </a:r>
            <a:r>
              <a:rPr lang="fr-FR" sz="2800" dirty="0" smtClean="0"/>
              <a:t> </a:t>
            </a:r>
            <a:r>
              <a:rPr lang="fr-FR" sz="2800" dirty="0" err="1" smtClean="0"/>
              <a:t>outside</a:t>
            </a:r>
            <a:r>
              <a:rPr lang="fr-FR" sz="2800" dirty="0" smtClean="0"/>
              <a:t> of Paris, </a:t>
            </a:r>
            <a:r>
              <a:rPr lang="fr-FR" sz="2800" dirty="0" err="1" smtClean="0"/>
              <a:t>which</a:t>
            </a:r>
            <a:r>
              <a:rPr lang="fr-FR" sz="2800" dirty="0" smtClean="0"/>
              <a:t>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called</a:t>
            </a:r>
            <a:r>
              <a:rPr lang="fr-FR" sz="2800" dirty="0" smtClean="0"/>
              <a:t> St Louis St Clément. </a:t>
            </a:r>
          </a:p>
          <a:p>
            <a:r>
              <a:rPr lang="fr-FR" sz="2800" dirty="0" smtClean="0"/>
              <a:t>It has a collège (</a:t>
            </a:r>
            <a:r>
              <a:rPr lang="fr-FR" sz="2800" dirty="0" err="1" smtClean="0"/>
              <a:t>secondary</a:t>
            </a:r>
            <a:r>
              <a:rPr lang="fr-FR" sz="2800" dirty="0" smtClean="0"/>
              <a:t> </a:t>
            </a:r>
            <a:r>
              <a:rPr lang="fr-FR" sz="2800" dirty="0" err="1" smtClean="0"/>
              <a:t>school</a:t>
            </a:r>
            <a:r>
              <a:rPr lang="fr-FR" sz="2800" dirty="0" smtClean="0"/>
              <a:t>) and a lycée (</a:t>
            </a:r>
            <a:r>
              <a:rPr lang="fr-FR" sz="2800" dirty="0" err="1" smtClean="0"/>
              <a:t>sixth</a:t>
            </a:r>
            <a:r>
              <a:rPr lang="fr-FR" sz="2800" dirty="0" smtClean="0"/>
              <a:t> </a:t>
            </a:r>
            <a:r>
              <a:rPr lang="fr-FR" sz="2800" dirty="0" err="1" smtClean="0"/>
              <a:t>form</a:t>
            </a:r>
            <a:r>
              <a:rPr lang="fr-FR" sz="2800" dirty="0" smtClean="0"/>
              <a:t>), and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linked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 err="1" smtClean="0"/>
              <a:t>several</a:t>
            </a:r>
            <a:r>
              <a:rPr lang="fr-FR" sz="2800" dirty="0" smtClean="0"/>
              <a:t> </a:t>
            </a:r>
            <a:r>
              <a:rPr lang="fr-FR" sz="2800" dirty="0" err="1" smtClean="0"/>
              <a:t>other</a:t>
            </a:r>
            <a:r>
              <a:rPr lang="fr-FR" sz="2800" dirty="0" smtClean="0"/>
              <a:t> sites in the area.</a:t>
            </a:r>
          </a:p>
          <a:p>
            <a:r>
              <a:rPr lang="fr-FR" sz="2800" dirty="0" smtClean="0"/>
              <a:t>The collège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very</a:t>
            </a:r>
            <a:r>
              <a:rPr lang="fr-FR" sz="2800" dirty="0" smtClean="0"/>
              <a:t> </a:t>
            </a:r>
            <a:r>
              <a:rPr lang="fr-FR" sz="2800" dirty="0" err="1" smtClean="0"/>
              <a:t>big</a:t>
            </a:r>
            <a:r>
              <a:rPr lang="fr-FR" sz="2800" dirty="0" smtClean="0"/>
              <a:t>,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 err="1" smtClean="0"/>
              <a:t>around</a:t>
            </a:r>
            <a:r>
              <a:rPr lang="fr-FR" sz="2800" dirty="0" smtClean="0"/>
              <a:t> 30 </a:t>
            </a:r>
            <a:r>
              <a:rPr lang="fr-FR" sz="2800" dirty="0" err="1" smtClean="0"/>
              <a:t>pupils</a:t>
            </a:r>
            <a:r>
              <a:rPr lang="fr-FR" sz="2800" dirty="0" smtClean="0"/>
              <a:t> in </a:t>
            </a:r>
            <a:r>
              <a:rPr lang="fr-FR" sz="2800" dirty="0" err="1" smtClean="0"/>
              <a:t>each</a:t>
            </a:r>
            <a:r>
              <a:rPr lang="fr-FR" sz="2800" dirty="0" smtClean="0"/>
              <a:t> class and 7 classes in a </a:t>
            </a:r>
            <a:r>
              <a:rPr lang="fr-FR" sz="2800" dirty="0" err="1" smtClean="0"/>
              <a:t>year</a:t>
            </a:r>
            <a:r>
              <a:rPr lang="fr-FR" sz="2800" dirty="0" smtClean="0"/>
              <a:t>. </a:t>
            </a:r>
          </a:p>
          <a:p>
            <a:r>
              <a:rPr lang="fr-FR" sz="2800" dirty="0" smtClean="0"/>
              <a:t>The collège ranges </a:t>
            </a:r>
            <a:r>
              <a:rPr lang="fr-FR" sz="2800" dirty="0" err="1" smtClean="0"/>
              <a:t>from</a:t>
            </a:r>
            <a:r>
              <a:rPr lang="fr-FR" sz="2800" dirty="0" smtClean="0"/>
              <a:t> </a:t>
            </a:r>
            <a:r>
              <a:rPr lang="fr-FR" sz="2800" dirty="0" err="1" smtClean="0"/>
              <a:t>sixieme</a:t>
            </a:r>
            <a:r>
              <a:rPr lang="fr-FR" sz="2800" dirty="0" smtClean="0"/>
              <a:t> (</a:t>
            </a:r>
            <a:r>
              <a:rPr lang="fr-FR" sz="2800" dirty="0" err="1" smtClean="0"/>
              <a:t>Year</a:t>
            </a:r>
            <a:r>
              <a:rPr lang="fr-FR" sz="2800" dirty="0" smtClean="0"/>
              <a:t> 7) to </a:t>
            </a:r>
            <a:r>
              <a:rPr lang="fr-FR" sz="2800" dirty="0" err="1" smtClean="0"/>
              <a:t>Trosième</a:t>
            </a:r>
            <a:r>
              <a:rPr lang="fr-FR" sz="2800" dirty="0" smtClean="0"/>
              <a:t> (</a:t>
            </a:r>
            <a:r>
              <a:rPr lang="fr-FR" sz="2800" dirty="0" err="1" smtClean="0"/>
              <a:t>Year</a:t>
            </a:r>
            <a:r>
              <a:rPr lang="fr-FR" sz="2800" dirty="0" smtClean="0"/>
              <a:t> 9)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89935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07504"/>
          </a:xfrm>
        </p:spPr>
        <p:txBody>
          <a:bodyPr/>
          <a:lstStyle/>
          <a:p>
            <a:r>
              <a:rPr lang="fr-FR" dirty="0" smtClean="0"/>
              <a:t>Le Lycée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86003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The Lycée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slightly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25 </a:t>
            </a:r>
            <a:r>
              <a:rPr lang="fr-FR" dirty="0" err="1" smtClean="0"/>
              <a:t>pupils</a:t>
            </a:r>
            <a:r>
              <a:rPr lang="fr-FR" dirty="0" smtClean="0"/>
              <a:t> in a class.</a:t>
            </a:r>
          </a:p>
          <a:p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divided</a:t>
            </a:r>
            <a:r>
              <a:rPr lang="fr-FR" dirty="0" smtClean="0"/>
              <a:t> </a:t>
            </a:r>
            <a:r>
              <a:rPr lang="fr-FR" dirty="0" err="1" smtClean="0"/>
              <a:t>just</a:t>
            </a:r>
            <a:r>
              <a:rPr lang="fr-FR" dirty="0" smtClean="0"/>
              <a:t> by </a:t>
            </a:r>
            <a:r>
              <a:rPr lang="fr-FR" dirty="0" err="1" smtClean="0"/>
              <a:t>year</a:t>
            </a:r>
            <a:r>
              <a:rPr lang="fr-FR" dirty="0" smtClean="0"/>
              <a:t> group, </a:t>
            </a:r>
            <a:r>
              <a:rPr lang="fr-FR" dirty="0" err="1" smtClean="0"/>
              <a:t>pupils</a:t>
            </a:r>
            <a:r>
              <a:rPr lang="fr-FR" dirty="0" smtClean="0"/>
              <a:t> are put </a:t>
            </a:r>
            <a:r>
              <a:rPr lang="fr-FR" dirty="0" err="1" smtClean="0"/>
              <a:t>into</a:t>
            </a:r>
            <a:r>
              <a:rPr lang="fr-FR" dirty="0" smtClean="0"/>
              <a:t> </a:t>
            </a:r>
            <a:r>
              <a:rPr lang="fr-FR" dirty="0" err="1" smtClean="0"/>
              <a:t>streams</a:t>
            </a:r>
            <a:r>
              <a:rPr lang="fr-FR" dirty="0" smtClean="0"/>
              <a:t> or ‘filières’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determine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subjects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do.</a:t>
            </a:r>
          </a:p>
          <a:p>
            <a:r>
              <a:rPr lang="fr-FR" dirty="0" smtClean="0"/>
              <a:t>For </a:t>
            </a:r>
            <a:r>
              <a:rPr lang="fr-FR" dirty="0" err="1" smtClean="0"/>
              <a:t>example</a:t>
            </a:r>
            <a:r>
              <a:rPr lang="fr-FR" dirty="0" smtClean="0"/>
              <a:t>:</a:t>
            </a:r>
          </a:p>
          <a:p>
            <a:r>
              <a:rPr lang="fr-FR" b="1" dirty="0" smtClean="0"/>
              <a:t>Baccalauréat de sciences </a:t>
            </a:r>
            <a:r>
              <a:rPr lang="fr-FR" b="1" dirty="0"/>
              <a:t>et technologies du management et de la </a:t>
            </a:r>
            <a:r>
              <a:rPr lang="fr-FR" b="1" dirty="0" smtClean="0"/>
              <a:t>gestion; STMG</a:t>
            </a:r>
          </a:p>
          <a:p>
            <a:r>
              <a:rPr lang="fr-FR" b="1" dirty="0"/>
              <a:t>Baccalauréat économique et </a:t>
            </a:r>
            <a:r>
              <a:rPr lang="fr-FR" b="1" dirty="0" smtClean="0"/>
              <a:t>social; ES</a:t>
            </a:r>
          </a:p>
          <a:p>
            <a:r>
              <a:rPr lang="fr-FR" b="1" dirty="0"/>
              <a:t>Baccalauréat </a:t>
            </a:r>
            <a:r>
              <a:rPr lang="fr-FR" b="1" dirty="0" smtClean="0"/>
              <a:t>littéraire; L </a:t>
            </a:r>
          </a:p>
          <a:p>
            <a:endParaRPr lang="fr-FR" b="1" dirty="0" smtClean="0"/>
          </a:p>
          <a:p>
            <a:r>
              <a:rPr lang="en-US" dirty="0"/>
              <a:t>Pupils cannot just choose what subjects they want to </a:t>
            </a:r>
            <a:r>
              <a:rPr lang="en-US" dirty="0" smtClean="0"/>
              <a:t>do, unlike British </a:t>
            </a:r>
            <a:r>
              <a:rPr lang="en-US" dirty="0"/>
              <a:t>A levels.</a:t>
            </a:r>
          </a:p>
          <a:p>
            <a:endParaRPr lang="fr-FR" b="1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110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Stages of </a:t>
            </a:r>
            <a:r>
              <a:rPr lang="fr-FR" dirty="0" err="1" smtClean="0"/>
              <a:t>School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5301208"/>
            <a:ext cx="8229600" cy="1038260"/>
          </a:xfrm>
        </p:spPr>
        <p:txBody>
          <a:bodyPr/>
          <a:lstStyle/>
          <a:p>
            <a:r>
              <a:rPr lang="fr-FR" dirty="0" err="1" smtClean="0"/>
              <a:t>Here</a:t>
            </a:r>
            <a:r>
              <a:rPr lang="fr-FR" dirty="0" smtClean="0"/>
              <a:t> are the stages of French </a:t>
            </a:r>
            <a:r>
              <a:rPr lang="fr-FR" dirty="0" err="1" smtClean="0"/>
              <a:t>school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a </a:t>
            </a:r>
            <a:r>
              <a:rPr lang="fr-FR" dirty="0" err="1" smtClean="0"/>
              <a:t>pupil</a:t>
            </a:r>
            <a:r>
              <a:rPr lang="fr-FR" dirty="0" smtClean="0"/>
              <a:t> </a:t>
            </a:r>
            <a:r>
              <a:rPr lang="fr-FR" dirty="0" err="1" smtClean="0"/>
              <a:t>drew</a:t>
            </a:r>
            <a:r>
              <a:rPr lang="fr-FR" dirty="0" smtClean="0"/>
              <a:t> for me. Can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out all the </a:t>
            </a:r>
            <a:r>
              <a:rPr lang="fr-FR" dirty="0" err="1" smtClean="0"/>
              <a:t>levels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5786438" cy="346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71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/>
          <a:lstStyle/>
          <a:p>
            <a:r>
              <a:rPr lang="fr-FR" dirty="0" smtClean="0"/>
              <a:t>Organisation of the </a:t>
            </a:r>
            <a:r>
              <a:rPr lang="fr-FR" dirty="0" err="1" smtClean="0"/>
              <a:t>school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The French </a:t>
            </a:r>
            <a:r>
              <a:rPr lang="fr-FR" dirty="0" err="1" smtClean="0"/>
              <a:t>school</a:t>
            </a:r>
            <a:r>
              <a:rPr lang="fr-FR" dirty="0" smtClean="0"/>
              <a:t> </a:t>
            </a:r>
            <a:r>
              <a:rPr lang="fr-FR" dirty="0" err="1" smtClean="0"/>
              <a:t>day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longer </a:t>
            </a:r>
            <a:r>
              <a:rPr lang="fr-FR" dirty="0" err="1" smtClean="0"/>
              <a:t>than</a:t>
            </a:r>
            <a:r>
              <a:rPr lang="fr-FR" dirty="0" smtClean="0"/>
              <a:t> the British one. </a:t>
            </a:r>
          </a:p>
          <a:p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r>
              <a:rPr lang="fr-FR" dirty="0" smtClean="0"/>
              <a:t>, </a:t>
            </a:r>
            <a:r>
              <a:rPr lang="fr-FR" dirty="0" err="1"/>
              <a:t>l</a:t>
            </a:r>
            <a:r>
              <a:rPr lang="fr-FR" dirty="0" err="1" smtClean="0"/>
              <a:t>essons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8.45 and end </a:t>
            </a:r>
            <a:r>
              <a:rPr lang="fr-FR" dirty="0" err="1" smtClean="0"/>
              <a:t>at</a:t>
            </a:r>
            <a:r>
              <a:rPr lang="fr-FR" dirty="0" smtClean="0"/>
              <a:t> 16.45, </a:t>
            </a:r>
            <a:r>
              <a:rPr lang="fr-FR" dirty="0" err="1" smtClean="0"/>
              <a:t>although</a:t>
            </a:r>
            <a:r>
              <a:rPr lang="fr-FR" dirty="0" smtClean="0"/>
              <a:t> if </a:t>
            </a:r>
            <a:r>
              <a:rPr lang="fr-FR" dirty="0" err="1" smtClean="0"/>
              <a:t>pupils</a:t>
            </a:r>
            <a:r>
              <a:rPr lang="fr-FR" dirty="0" smtClean="0"/>
              <a:t> have an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r>
              <a:rPr lang="fr-FR" dirty="0" smtClean="0"/>
              <a:t> slot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finish </a:t>
            </a:r>
            <a:r>
              <a:rPr lang="fr-FR" dirty="0" err="1" smtClean="0"/>
              <a:t>at</a:t>
            </a:r>
            <a:r>
              <a:rPr lang="fr-FR" dirty="0" smtClean="0"/>
              <a:t> 17.40!</a:t>
            </a:r>
          </a:p>
          <a:p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r>
              <a:rPr lang="fr-FR" dirty="0" smtClean="0"/>
              <a:t> are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breaktimes</a:t>
            </a:r>
            <a:r>
              <a:rPr lang="fr-FR" dirty="0" smtClean="0"/>
              <a:t> and </a:t>
            </a:r>
            <a:r>
              <a:rPr lang="fr-FR" dirty="0" err="1" smtClean="0"/>
              <a:t>pupils</a:t>
            </a:r>
            <a:r>
              <a:rPr lang="fr-FR" dirty="0" smtClean="0"/>
              <a:t> have free </a:t>
            </a:r>
            <a:r>
              <a:rPr lang="fr-FR" dirty="0" err="1" smtClean="0"/>
              <a:t>periods</a:t>
            </a:r>
            <a:r>
              <a:rPr lang="fr-FR" dirty="0" smtClean="0"/>
              <a:t> </a:t>
            </a:r>
            <a:r>
              <a:rPr lang="fr-FR" dirty="0" err="1" smtClean="0"/>
              <a:t>throughout</a:t>
            </a:r>
            <a:r>
              <a:rPr lang="fr-FR" dirty="0" smtClean="0"/>
              <a:t> the </a:t>
            </a:r>
            <a:r>
              <a:rPr lang="fr-FR" dirty="0" err="1" smtClean="0"/>
              <a:t>day</a:t>
            </a:r>
            <a:r>
              <a:rPr lang="fr-FR" dirty="0" smtClean="0"/>
              <a:t> </a:t>
            </a:r>
            <a:r>
              <a:rPr lang="fr-FR" dirty="0" err="1" smtClean="0"/>
              <a:t>starting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r>
              <a:rPr lang="fr-FR" dirty="0" smtClean="0"/>
              <a:t> 7.</a:t>
            </a:r>
          </a:p>
          <a:p>
            <a:r>
              <a:rPr lang="fr-FR" dirty="0" smtClean="0"/>
              <a:t>   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401276"/>
            <a:ext cx="3734544" cy="2239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523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95536"/>
          </a:xfrm>
        </p:spPr>
        <p:txBody>
          <a:bodyPr/>
          <a:lstStyle/>
          <a:p>
            <a:r>
              <a:rPr lang="fr-FR" dirty="0" err="1" smtClean="0"/>
              <a:t>Differences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rmAutofit lnSpcReduction="10000"/>
          </a:bodyPr>
          <a:lstStyle/>
          <a:p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r>
              <a:rPr lang="fr-FR" dirty="0" smtClean="0"/>
              <a:t> life in the UK and France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similar</a:t>
            </a:r>
            <a:r>
              <a:rPr lang="fr-FR" dirty="0" smtClean="0"/>
              <a:t>.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have lots of </a:t>
            </a:r>
            <a:r>
              <a:rPr lang="fr-FR" dirty="0" err="1" smtClean="0"/>
              <a:t>lessons</a:t>
            </a:r>
            <a:r>
              <a:rPr lang="fr-FR" dirty="0" smtClean="0"/>
              <a:t> and </a:t>
            </a:r>
            <a:r>
              <a:rPr lang="fr-FR" dirty="0" err="1" smtClean="0"/>
              <a:t>homework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Exams in May and </a:t>
            </a:r>
            <a:r>
              <a:rPr lang="fr-FR" dirty="0" err="1" smtClean="0"/>
              <a:t>June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pupils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wear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own</a:t>
            </a:r>
            <a:r>
              <a:rPr lang="fr-FR" dirty="0" smtClean="0"/>
              <a:t> </a:t>
            </a:r>
            <a:r>
              <a:rPr lang="fr-FR" dirty="0" err="1" smtClean="0"/>
              <a:t>clothes</a:t>
            </a:r>
            <a:r>
              <a:rPr lang="fr-FR" dirty="0" smtClean="0"/>
              <a:t>, and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more </a:t>
            </a:r>
            <a:r>
              <a:rPr lang="fr-FR" dirty="0" err="1" smtClean="0"/>
              <a:t>freedom</a:t>
            </a:r>
            <a:r>
              <a:rPr lang="fr-FR" dirty="0" smtClean="0"/>
              <a:t> in </a:t>
            </a:r>
            <a:r>
              <a:rPr lang="fr-FR" dirty="0" err="1" smtClean="0"/>
              <a:t>terms</a:t>
            </a:r>
            <a:r>
              <a:rPr lang="fr-FR" dirty="0" smtClean="0"/>
              <a:t> of </a:t>
            </a:r>
            <a:r>
              <a:rPr lang="fr-FR" dirty="0" err="1" smtClean="0"/>
              <a:t>leaving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. There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canteen</a:t>
            </a:r>
            <a:r>
              <a:rPr lang="fr-FR" dirty="0" smtClean="0"/>
              <a:t> and a </a:t>
            </a:r>
            <a:r>
              <a:rPr lang="fr-FR" dirty="0" err="1" smtClean="0"/>
              <a:t>tuck</a:t>
            </a:r>
            <a:r>
              <a:rPr lang="fr-FR" dirty="0" smtClean="0"/>
              <a:t> shop, as </a:t>
            </a:r>
            <a:r>
              <a:rPr lang="fr-FR" dirty="0" err="1" smtClean="0"/>
              <a:t>well</a:t>
            </a:r>
            <a:r>
              <a:rPr lang="fr-FR" dirty="0" smtClean="0"/>
              <a:t> as a </a:t>
            </a:r>
            <a:r>
              <a:rPr lang="fr-FR" dirty="0" err="1" smtClean="0"/>
              <a:t>common</a:t>
            </a:r>
            <a:r>
              <a:rPr lang="fr-FR" dirty="0" smtClean="0"/>
              <a:t> room for Lycée </a:t>
            </a:r>
            <a:r>
              <a:rPr lang="fr-FR" dirty="0" err="1" smtClean="0"/>
              <a:t>students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err="1" smtClean="0"/>
              <a:t>Overall</a:t>
            </a:r>
            <a:r>
              <a:rPr lang="fr-FR" dirty="0" smtClean="0"/>
              <a:t> I </a:t>
            </a:r>
            <a:r>
              <a:rPr lang="fr-FR" dirty="0" err="1" smtClean="0"/>
              <a:t>feel</a:t>
            </a:r>
            <a:r>
              <a:rPr lang="fr-FR" dirty="0" smtClean="0"/>
              <a:t> </a:t>
            </a:r>
            <a:r>
              <a:rPr lang="fr-FR" dirty="0" err="1" smtClean="0"/>
              <a:t>pupils</a:t>
            </a:r>
            <a:r>
              <a:rPr lang="fr-FR" dirty="0" smtClean="0"/>
              <a:t> are </a:t>
            </a:r>
            <a:r>
              <a:rPr lang="fr-FR" dirty="0" err="1" smtClean="0"/>
              <a:t>given</a:t>
            </a:r>
            <a:r>
              <a:rPr lang="fr-FR" dirty="0" smtClean="0"/>
              <a:t> more </a:t>
            </a:r>
            <a:r>
              <a:rPr lang="fr-FR" dirty="0" err="1" smtClean="0"/>
              <a:t>responsablity</a:t>
            </a:r>
            <a:r>
              <a:rPr lang="fr-FR" dirty="0" smtClean="0"/>
              <a:t> over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own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and grades, as the </a:t>
            </a:r>
            <a:r>
              <a:rPr lang="fr-FR" dirty="0" err="1" smtClean="0"/>
              <a:t>emphasis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on </a:t>
            </a:r>
            <a:r>
              <a:rPr lang="fr-FR" dirty="0" err="1" smtClean="0"/>
              <a:t>them</a:t>
            </a:r>
            <a:r>
              <a:rPr lang="fr-FR" dirty="0" smtClean="0"/>
              <a:t> to </a:t>
            </a:r>
            <a:r>
              <a:rPr lang="fr-FR" dirty="0" err="1" smtClean="0"/>
              <a:t>succeed</a:t>
            </a:r>
            <a:r>
              <a:rPr lang="fr-FR" dirty="0" smtClean="0"/>
              <a:t>. There are </a:t>
            </a:r>
            <a:r>
              <a:rPr lang="fr-FR" dirty="0" err="1" smtClean="0"/>
              <a:t>often</a:t>
            </a:r>
            <a:r>
              <a:rPr lang="fr-FR" dirty="0" smtClean="0"/>
              <a:t> more </a:t>
            </a:r>
            <a:r>
              <a:rPr lang="fr-FR" dirty="0" err="1" smtClean="0"/>
              <a:t>frequent</a:t>
            </a:r>
            <a:r>
              <a:rPr lang="fr-FR" dirty="0" smtClean="0"/>
              <a:t> tests in French </a:t>
            </a:r>
            <a:r>
              <a:rPr lang="fr-FR" dirty="0" err="1" smtClean="0"/>
              <a:t>schools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73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Pictures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24359" y="5878761"/>
            <a:ext cx="2098576" cy="460648"/>
          </a:xfrm>
        </p:spPr>
        <p:txBody>
          <a:bodyPr/>
          <a:lstStyle/>
          <a:p>
            <a:r>
              <a:rPr lang="fr-FR" dirty="0" smtClean="0"/>
              <a:t>The Library</a:t>
            </a:r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19937"/>
            <a:ext cx="2448272" cy="408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040" y="1519937"/>
            <a:ext cx="2533868" cy="422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6266315" y="5877272"/>
            <a:ext cx="2403378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fr-FR" dirty="0" smtClean="0"/>
              <a:t>The Art room </a:t>
            </a:r>
            <a:endParaRPr lang="fr-FR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44637"/>
            <a:ext cx="2519057" cy="420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3558104" y="5970984"/>
            <a:ext cx="2098576" cy="4606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fr-FR" dirty="0" smtClean="0"/>
              <a:t>The </a:t>
            </a:r>
            <a:r>
              <a:rPr lang="fr-FR" dirty="0" err="1" smtClean="0"/>
              <a:t>School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262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33</TotalTime>
  <Words>373</Words>
  <Application>Microsoft Office PowerPoint</Application>
  <PresentationFormat>Affichage à l'écran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Exécutif</vt:lpstr>
      <vt:lpstr>School life: France vs England</vt:lpstr>
      <vt:lpstr>Institut St Louis St Clément</vt:lpstr>
      <vt:lpstr>Le Lycée</vt:lpstr>
      <vt:lpstr>Stages of School</vt:lpstr>
      <vt:lpstr>Organisation of the school</vt:lpstr>
      <vt:lpstr>Differences</vt:lpstr>
      <vt:lpstr>Pictures</vt:lpstr>
    </vt:vector>
  </TitlesOfParts>
  <Company>Ecole Saint Louis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life: France vs England</dc:title>
  <dc:creator>CLIFFORD Stephen</dc:creator>
  <cp:lastModifiedBy>CLIFFORD Stephen</cp:lastModifiedBy>
  <cp:revision>4</cp:revision>
  <dcterms:created xsi:type="dcterms:W3CDTF">2019-01-14T10:04:10Z</dcterms:created>
  <dcterms:modified xsi:type="dcterms:W3CDTF">2019-01-14T10:37:37Z</dcterms:modified>
</cp:coreProperties>
</file>