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37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Ma Ville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My town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56488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43743"/>
          </a:xfrm>
        </p:spPr>
        <p:txBody>
          <a:bodyPr>
            <a:normAutofit/>
          </a:bodyPr>
          <a:lstStyle/>
          <a:p>
            <a:r>
              <a:rPr lang="en-GB" sz="4000" dirty="0" smtClean="0"/>
              <a:t>All about me!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2925" y="1467853"/>
            <a:ext cx="8915400" cy="3777622"/>
          </a:xfrm>
        </p:spPr>
        <p:txBody>
          <a:bodyPr>
            <a:normAutofit/>
          </a:bodyPr>
          <a:lstStyle/>
          <a:p>
            <a:r>
              <a:rPr lang="en-GB" sz="2800" dirty="0" smtClean="0"/>
              <a:t>Hi! My name is Stephen and I’m a British student currently working in France. </a:t>
            </a:r>
          </a:p>
          <a:p>
            <a:r>
              <a:rPr lang="en-GB" sz="2800" dirty="0" smtClean="0"/>
              <a:t>I live and work in a town called </a:t>
            </a:r>
            <a:r>
              <a:rPr lang="en-GB" sz="2800" dirty="0" err="1" smtClean="0"/>
              <a:t>Viry-Châtillon</a:t>
            </a:r>
            <a:r>
              <a:rPr lang="en-GB" sz="2800" dirty="0" smtClean="0"/>
              <a:t>, which is just outside Paris. </a:t>
            </a:r>
            <a:endParaRPr lang="en-GB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8487" t="13140" r="8026"/>
          <a:stretch/>
        </p:blipFill>
        <p:spPr>
          <a:xfrm>
            <a:off x="5885864" y="3356664"/>
            <a:ext cx="5883443" cy="3441473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8722895" y="5823284"/>
            <a:ext cx="830179" cy="86627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2095916" y="3585411"/>
            <a:ext cx="37899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Here it is on a map!</a:t>
            </a:r>
            <a:endParaRPr lang="en-GB" sz="3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62235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1209" y="203005"/>
            <a:ext cx="8911687" cy="1280890"/>
          </a:xfrm>
        </p:spPr>
        <p:txBody>
          <a:bodyPr>
            <a:normAutofit/>
          </a:bodyPr>
          <a:lstStyle/>
          <a:p>
            <a:r>
              <a:rPr lang="en-GB" sz="5400" dirty="0" smtClean="0"/>
              <a:t>Sites around town</a:t>
            </a:r>
            <a:endParaRPr lang="en-GB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07505" y="1207169"/>
            <a:ext cx="4502233" cy="1993231"/>
          </a:xfrm>
        </p:spPr>
        <p:txBody>
          <a:bodyPr>
            <a:normAutofit/>
          </a:bodyPr>
          <a:lstStyle/>
          <a:p>
            <a:r>
              <a:rPr lang="en-GB" sz="2400" dirty="0" smtClean="0"/>
              <a:t>The town itself is a little bit quiet, as most people go to Paris to do shopping or other activities. Still, there are a lot of things to do! </a:t>
            </a:r>
            <a:endParaRPr lang="en-GB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2746" y="1002633"/>
            <a:ext cx="3206296" cy="5700080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5907505" y="3513221"/>
            <a:ext cx="4502233" cy="21416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/>
              <a:t>This is the </a:t>
            </a:r>
            <a:r>
              <a:rPr lang="en-GB" sz="2400" dirty="0" err="1" smtClean="0"/>
              <a:t>Mairie</a:t>
            </a:r>
            <a:r>
              <a:rPr lang="en-GB" sz="2400" dirty="0" smtClean="0"/>
              <a:t>, also known as the </a:t>
            </a:r>
            <a:r>
              <a:rPr lang="en-GB" sz="2400" dirty="0" err="1" smtClean="0"/>
              <a:t>Hôtel</a:t>
            </a:r>
            <a:r>
              <a:rPr lang="en-GB" sz="2400" dirty="0" smtClean="0"/>
              <a:t> de Ville. Can you guess what it is used for?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671009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1209" y="203005"/>
            <a:ext cx="8911687" cy="1280890"/>
          </a:xfrm>
        </p:spPr>
        <p:txBody>
          <a:bodyPr>
            <a:normAutofit/>
          </a:bodyPr>
          <a:lstStyle/>
          <a:p>
            <a:r>
              <a:rPr lang="en-GB" sz="5400" dirty="0" smtClean="0"/>
              <a:t>Sites around town</a:t>
            </a:r>
            <a:endParaRPr lang="en-GB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20796" y="1228462"/>
            <a:ext cx="3512552" cy="2041357"/>
          </a:xfrm>
        </p:spPr>
        <p:txBody>
          <a:bodyPr>
            <a:normAutofit/>
          </a:bodyPr>
          <a:lstStyle/>
          <a:p>
            <a:r>
              <a:rPr lang="en-GB" sz="2400" dirty="0" smtClean="0"/>
              <a:t>This is the local park. It is very relaxing and calm, especially when it is sunny.</a:t>
            </a:r>
            <a:endParaRPr lang="en-GB" sz="24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15018" y="3416969"/>
            <a:ext cx="4326108" cy="29958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/>
              <a:t>This is a monument dedicated to former French president Charles de Gaulle. A copy of this speech (Right) can be found in most French parks</a:t>
            </a:r>
            <a:endParaRPr lang="en-GB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527" y="1216576"/>
            <a:ext cx="2990490" cy="531642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1125" y="903464"/>
            <a:ext cx="3166615" cy="5629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37250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1209" y="203005"/>
            <a:ext cx="8911687" cy="1280890"/>
          </a:xfrm>
        </p:spPr>
        <p:txBody>
          <a:bodyPr>
            <a:normAutofit/>
          </a:bodyPr>
          <a:lstStyle/>
          <a:p>
            <a:r>
              <a:rPr lang="en-GB" sz="5400" dirty="0" smtClean="0"/>
              <a:t>Sites around town</a:t>
            </a:r>
            <a:endParaRPr lang="en-GB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36964" y="1084083"/>
            <a:ext cx="5846678" cy="2041357"/>
          </a:xfrm>
        </p:spPr>
        <p:txBody>
          <a:bodyPr>
            <a:normAutofit/>
          </a:bodyPr>
          <a:lstStyle/>
          <a:p>
            <a:r>
              <a:rPr lang="en-GB" sz="2400" dirty="0" err="1" smtClean="0"/>
              <a:t>Viry-Châtillon</a:t>
            </a:r>
            <a:r>
              <a:rPr lang="en-GB" sz="2400" dirty="0" smtClean="0"/>
              <a:t> is very famous for it’s large lakes, which are rare given how close the town is to Paris.</a:t>
            </a:r>
            <a:endParaRPr lang="en-GB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3713" y="1084083"/>
            <a:ext cx="3459183" cy="576436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6948" y="2364973"/>
            <a:ext cx="2621463" cy="4368393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5129620" y="3327972"/>
            <a:ext cx="2622884" cy="27118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/>
              <a:t>The lakes are really popular with joggers and fishermen, as well as a jet ski club too!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2328493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My apartment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313176" y="78589"/>
            <a:ext cx="4101529" cy="7291609"/>
          </a:xfrm>
        </p:spPr>
      </p:pic>
      <p:sp>
        <p:nvSpPr>
          <p:cNvPr id="5" name="TextBox 4"/>
          <p:cNvSpPr txBox="1"/>
          <p:nvPr/>
        </p:nvSpPr>
        <p:spPr>
          <a:xfrm>
            <a:off x="8398042" y="1673629"/>
            <a:ext cx="33207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This is my apartment building. I live in one of the rooms on the top floor.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398042" y="2769315"/>
            <a:ext cx="33207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apartment is very nice, but it does not have a kitchen. I have to cook using two hobs near my sink. This is very common in apartments in Paris. 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8398042" y="4695997"/>
            <a:ext cx="33207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As my accommodation is provided by the school I work at, I actually live over la </a:t>
            </a:r>
            <a:r>
              <a:rPr lang="en-GB" dirty="0" err="1" smtClean="0"/>
              <a:t>maternelle</a:t>
            </a:r>
            <a:r>
              <a:rPr lang="en-GB" dirty="0" smtClean="0"/>
              <a:t>, or infants school!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3983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800" dirty="0" smtClean="0"/>
              <a:t>The shops</a:t>
            </a:r>
            <a:endParaRPr lang="en-GB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864" y="1905000"/>
            <a:ext cx="4646612" cy="3978442"/>
          </a:xfrm>
        </p:spPr>
        <p:txBody>
          <a:bodyPr>
            <a:normAutofit/>
          </a:bodyPr>
          <a:lstStyle/>
          <a:p>
            <a:r>
              <a:rPr lang="en-GB" sz="2400" dirty="0" smtClean="0"/>
              <a:t>This is the local market. There is a market here every Wednesday and Sunday.</a:t>
            </a:r>
          </a:p>
          <a:p>
            <a:r>
              <a:rPr lang="en-GB" sz="2400" dirty="0" smtClean="0"/>
              <a:t>France in quite different from the UK in that there are fewer big supermarkets. Therefore I buy my veg with the grocer and bread in the bakery.</a:t>
            </a:r>
            <a:endParaRPr lang="en-GB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0400" y="1905000"/>
            <a:ext cx="6354136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866858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77</TotalTime>
  <Words>322</Words>
  <Application>Microsoft Office PowerPoint</Application>
  <PresentationFormat>Widescreen</PresentationFormat>
  <Paragraphs>22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Century Gothic</vt:lpstr>
      <vt:lpstr>Wingdings 3</vt:lpstr>
      <vt:lpstr>Wisp</vt:lpstr>
      <vt:lpstr>Ma Ville</vt:lpstr>
      <vt:lpstr>All about me!</vt:lpstr>
      <vt:lpstr>Sites around town</vt:lpstr>
      <vt:lpstr>Sites around town</vt:lpstr>
      <vt:lpstr>Sites around town</vt:lpstr>
      <vt:lpstr>My apartment</vt:lpstr>
      <vt:lpstr>The shops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 Ville</dc:title>
  <dc:creator>Stephen Clifford</dc:creator>
  <cp:lastModifiedBy>Stephen Clifford</cp:lastModifiedBy>
  <cp:revision>8</cp:revision>
  <dcterms:created xsi:type="dcterms:W3CDTF">2018-11-27T09:43:40Z</dcterms:created>
  <dcterms:modified xsi:type="dcterms:W3CDTF">2018-11-28T20:24:10Z</dcterms:modified>
</cp:coreProperties>
</file>