
<file path=[Content_Types].xml><?xml version="1.0" encoding="utf-8"?>
<Types xmlns="http://schemas.openxmlformats.org/package/2006/content-types">
  <Default Extension="gif" ContentType="image/gif"/>
  <Default Extension="jpeg" ContentType="image/jpeg"/>
  <Default Extension="jpg" ContentType="image/jpeg"/>
  <Default Extension="m4a" ContentType="audio/mp4"/>
  <Default Extension="MOV" ContentType="video/quicktime"/>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1"/>
  </p:notesMasterIdLst>
  <p:sldIdLst>
    <p:sldId id="256" r:id="rId3"/>
    <p:sldId id="257" r:id="rId4"/>
    <p:sldId id="258" r:id="rId5"/>
    <p:sldId id="263" r:id="rId6"/>
    <p:sldId id="259" r:id="rId7"/>
    <p:sldId id="260" r:id="rId8"/>
    <p:sldId id="262" r:id="rId9"/>
    <p:sldId id="264" r:id="rId10"/>
    <p:sldId id="265" r:id="rId11"/>
    <p:sldId id="304" r:id="rId12"/>
    <p:sldId id="267" r:id="rId13"/>
    <p:sldId id="268" r:id="rId14"/>
    <p:sldId id="269" r:id="rId15"/>
    <p:sldId id="270" r:id="rId16"/>
    <p:sldId id="272" r:id="rId17"/>
    <p:sldId id="271" r:id="rId18"/>
    <p:sldId id="274" r:id="rId19"/>
    <p:sldId id="275" r:id="rId20"/>
    <p:sldId id="277" r:id="rId21"/>
    <p:sldId id="276" r:id="rId22"/>
    <p:sldId id="278" r:id="rId23"/>
    <p:sldId id="294" r:id="rId24"/>
    <p:sldId id="293" r:id="rId25"/>
    <p:sldId id="295" r:id="rId26"/>
    <p:sldId id="296" r:id="rId27"/>
    <p:sldId id="297" r:id="rId28"/>
    <p:sldId id="298" r:id="rId29"/>
    <p:sldId id="299" r:id="rId30"/>
    <p:sldId id="261" r:id="rId31"/>
    <p:sldId id="300" r:id="rId32"/>
    <p:sldId id="302" r:id="rId33"/>
    <p:sldId id="303" r:id="rId34"/>
    <p:sldId id="266" r:id="rId35"/>
    <p:sldId id="305" r:id="rId36"/>
    <p:sldId id="306" r:id="rId37"/>
    <p:sldId id="307" r:id="rId38"/>
    <p:sldId id="308" r:id="rId39"/>
    <p:sldId id="309"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18AF706-3918-4646-89B1-6D57DA475DE3}" v="398" dt="2026-05-21T14:02:31.4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8929" autoAdjust="0"/>
  </p:normalViewPr>
  <p:slideViewPr>
    <p:cSldViewPr snapToGrid="0">
      <p:cViewPr varScale="1">
        <p:scale>
          <a:sx n="56" d="100"/>
          <a:sy n="56" d="100"/>
        </p:scale>
        <p:origin x="44" y="160"/>
      </p:cViewPr>
      <p:guideLst/>
    </p:cSldViewPr>
  </p:slideViewPr>
  <p:notesTextViewPr>
    <p:cViewPr>
      <p:scale>
        <a:sx n="1" d="1"/>
        <a:sy n="1" d="1"/>
      </p:scale>
      <p:origin x="0" y="0"/>
    </p:cViewPr>
  </p:notesTextViewPr>
  <p:sorterViewPr>
    <p:cViewPr>
      <p:scale>
        <a:sx n="80" d="100"/>
        <a:sy n="80" d="100"/>
      </p:scale>
      <p:origin x="0" y="-157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microsoft.com/office/2016/11/relationships/changesInfo" Target="changesInfos/changesInfo1.xml"/><Relationship Id="rId20" Type="http://schemas.openxmlformats.org/officeDocument/2006/relationships/slide" Target="slides/slide18.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mpton, Cathy" userId="9680b0a8-1191-4537-98bf-d8776e3d822b" providerId="ADAL" clId="{EEAB5497-0D7D-451A-A255-477B5E7AC902}"/>
    <pc:docChg chg="undo custSel addSld delSld modSld sldOrd">
      <pc:chgData name="Hampton, Cathy" userId="9680b0a8-1191-4537-98bf-d8776e3d822b" providerId="ADAL" clId="{EEAB5497-0D7D-451A-A255-477B5E7AC902}" dt="2026-05-21T14:03:05.339" v="5962" actId="26606"/>
      <pc:docMkLst>
        <pc:docMk/>
      </pc:docMkLst>
      <pc:sldChg chg="addSp delSp modSp mod">
        <pc:chgData name="Hampton, Cathy" userId="9680b0a8-1191-4537-98bf-d8776e3d822b" providerId="ADAL" clId="{EEAB5497-0D7D-451A-A255-477B5E7AC902}" dt="2026-05-18T19:16:28.825" v="231" actId="26606"/>
        <pc:sldMkLst>
          <pc:docMk/>
          <pc:sldMk cId="1477944930" sldId="258"/>
        </pc:sldMkLst>
        <pc:spChg chg="mod">
          <ac:chgData name="Hampton, Cathy" userId="9680b0a8-1191-4537-98bf-d8776e3d822b" providerId="ADAL" clId="{EEAB5497-0D7D-451A-A255-477B5E7AC902}" dt="2026-05-18T19:16:28.825" v="231" actId="26606"/>
          <ac:spMkLst>
            <pc:docMk/>
            <pc:sldMk cId="1477944930" sldId="258"/>
            <ac:spMk id="2" creationId="{06E42197-2DD5-E8B8-CF93-FF6053295BC2}"/>
          </ac:spMkLst>
        </pc:spChg>
        <pc:spChg chg="mod">
          <ac:chgData name="Hampton, Cathy" userId="9680b0a8-1191-4537-98bf-d8776e3d822b" providerId="ADAL" clId="{EEAB5497-0D7D-451A-A255-477B5E7AC902}" dt="2026-05-18T19:16:28.825" v="231" actId="26606"/>
          <ac:spMkLst>
            <pc:docMk/>
            <pc:sldMk cId="1477944930" sldId="258"/>
            <ac:spMk id="3" creationId="{823747EB-912E-D505-1DC9-72C5972DC806}"/>
          </ac:spMkLst>
        </pc:spChg>
        <pc:spChg chg="add">
          <ac:chgData name="Hampton, Cathy" userId="9680b0a8-1191-4537-98bf-d8776e3d822b" providerId="ADAL" clId="{EEAB5497-0D7D-451A-A255-477B5E7AC902}" dt="2026-05-18T19:16:28.825" v="231" actId="26606"/>
          <ac:spMkLst>
            <pc:docMk/>
            <pc:sldMk cId="1477944930" sldId="258"/>
            <ac:spMk id="16" creationId="{4F7EBAE4-9945-4473-9E34-B2C66EA0F03D}"/>
          </ac:spMkLst>
        </pc:spChg>
        <pc:spChg chg="add">
          <ac:chgData name="Hampton, Cathy" userId="9680b0a8-1191-4537-98bf-d8776e3d822b" providerId="ADAL" clId="{EEAB5497-0D7D-451A-A255-477B5E7AC902}" dt="2026-05-18T19:16:28.825" v="231" actId="26606"/>
          <ac:spMkLst>
            <pc:docMk/>
            <pc:sldMk cId="1477944930" sldId="258"/>
            <ac:spMk id="18" creationId="{70BEB1E7-2F88-40BC-B73D-42E5B6F80BFC}"/>
          </ac:spMkLst>
        </pc:spChg>
        <pc:spChg chg="add">
          <ac:chgData name="Hampton, Cathy" userId="9680b0a8-1191-4537-98bf-d8776e3d822b" providerId="ADAL" clId="{EEAB5497-0D7D-451A-A255-477B5E7AC902}" dt="2026-05-18T19:16:28.825" v="231" actId="26606"/>
          <ac:spMkLst>
            <pc:docMk/>
            <pc:sldMk cId="1477944930" sldId="258"/>
            <ac:spMk id="20" creationId="{A7B99495-F43F-4D80-A44F-2CB4764EB90B}"/>
          </ac:spMkLst>
        </pc:spChg>
        <pc:picChg chg="mod">
          <ac:chgData name="Hampton, Cathy" userId="9680b0a8-1191-4537-98bf-d8776e3d822b" providerId="ADAL" clId="{EEAB5497-0D7D-451A-A255-477B5E7AC902}" dt="2026-05-18T19:16:28.825" v="231" actId="26606"/>
          <ac:picMkLst>
            <pc:docMk/>
            <pc:sldMk cId="1477944930" sldId="258"/>
            <ac:picMk id="5" creationId="{BDFC28DE-C1B8-04D1-5F11-F808D9D09370}"/>
          </ac:picMkLst>
        </pc:picChg>
      </pc:sldChg>
      <pc:sldChg chg="addSp delSp modSp mod setBg modNotesTx">
        <pc:chgData name="Hampton, Cathy" userId="9680b0a8-1191-4537-98bf-d8776e3d822b" providerId="ADAL" clId="{EEAB5497-0D7D-451A-A255-477B5E7AC902}" dt="2026-05-19T08:09:12.362" v="858" actId="20577"/>
        <pc:sldMkLst>
          <pc:docMk/>
          <pc:sldMk cId="1739458812" sldId="259"/>
        </pc:sldMkLst>
        <pc:spChg chg="mod">
          <ac:chgData name="Hampton, Cathy" userId="9680b0a8-1191-4537-98bf-d8776e3d822b" providerId="ADAL" clId="{EEAB5497-0D7D-451A-A255-477B5E7AC902}" dt="2026-05-18T19:16:03.828" v="230" actId="26606"/>
          <ac:spMkLst>
            <pc:docMk/>
            <pc:sldMk cId="1739458812" sldId="259"/>
            <ac:spMk id="2" creationId="{46B1FD28-C329-BB43-CEA4-9307491E1E56}"/>
          </ac:spMkLst>
        </pc:spChg>
        <pc:spChg chg="add">
          <ac:chgData name="Hampton, Cathy" userId="9680b0a8-1191-4537-98bf-d8776e3d822b" providerId="ADAL" clId="{EEAB5497-0D7D-451A-A255-477B5E7AC902}" dt="2026-05-18T19:16:03.828" v="230" actId="26606"/>
          <ac:spMkLst>
            <pc:docMk/>
            <pc:sldMk cId="1739458812" sldId="259"/>
            <ac:spMk id="9" creationId="{2E442304-DDBD-4F7B-8017-36BCC863FB40}"/>
          </ac:spMkLst>
        </pc:spChg>
        <pc:spChg chg="add">
          <ac:chgData name="Hampton, Cathy" userId="9680b0a8-1191-4537-98bf-d8776e3d822b" providerId="ADAL" clId="{EEAB5497-0D7D-451A-A255-477B5E7AC902}" dt="2026-05-18T19:16:03.828" v="230" actId="26606"/>
          <ac:spMkLst>
            <pc:docMk/>
            <pc:sldMk cId="1739458812" sldId="259"/>
            <ac:spMk id="11" creationId="{5E107275-3853-46FD-A241-DE4355A42675}"/>
          </ac:spMkLst>
        </pc:spChg>
        <pc:graphicFrameChg chg="add">
          <ac:chgData name="Hampton, Cathy" userId="9680b0a8-1191-4537-98bf-d8776e3d822b" providerId="ADAL" clId="{EEAB5497-0D7D-451A-A255-477B5E7AC902}" dt="2026-05-18T19:16:03.828" v="230" actId="26606"/>
          <ac:graphicFrameMkLst>
            <pc:docMk/>
            <pc:sldMk cId="1739458812" sldId="259"/>
            <ac:graphicFrameMk id="5" creationId="{1D37ABA8-F85B-FC4D-05D6-B5030974A26F}"/>
          </ac:graphicFrameMkLst>
        </pc:graphicFrameChg>
      </pc:sldChg>
      <pc:sldChg chg="addSp modSp new mod modClrScheme modAnim chgLayout modNotesTx">
        <pc:chgData name="Hampton, Cathy" userId="9680b0a8-1191-4537-98bf-d8776e3d822b" providerId="ADAL" clId="{EEAB5497-0D7D-451A-A255-477B5E7AC902}" dt="2026-05-20T22:40:57.493" v="5055" actId="20577"/>
        <pc:sldMkLst>
          <pc:docMk/>
          <pc:sldMk cId="3986543879" sldId="260"/>
        </pc:sldMkLst>
        <pc:spChg chg="mod ord">
          <ac:chgData name="Hampton, Cathy" userId="9680b0a8-1191-4537-98bf-d8776e3d822b" providerId="ADAL" clId="{EEAB5497-0D7D-451A-A255-477B5E7AC902}" dt="2026-05-18T19:27:02.503" v="390" actId="20577"/>
          <ac:spMkLst>
            <pc:docMk/>
            <pc:sldMk cId="3986543879" sldId="260"/>
            <ac:spMk id="2" creationId="{7E6EB804-4EAA-7988-3D85-E9388E9B72C0}"/>
          </ac:spMkLst>
        </pc:spChg>
        <pc:spChg chg="mod ord">
          <ac:chgData name="Hampton, Cathy" userId="9680b0a8-1191-4537-98bf-d8776e3d822b" providerId="ADAL" clId="{EEAB5497-0D7D-451A-A255-477B5E7AC902}" dt="2026-05-18T19:33:18.967" v="588" actId="20577"/>
          <ac:spMkLst>
            <pc:docMk/>
            <pc:sldMk cId="3986543879" sldId="260"/>
            <ac:spMk id="3" creationId="{D75B054C-91F1-9854-59CE-114BF0334501}"/>
          </ac:spMkLst>
        </pc:spChg>
        <pc:spChg chg="add mod ord">
          <ac:chgData name="Hampton, Cathy" userId="9680b0a8-1191-4537-98bf-d8776e3d822b" providerId="ADAL" clId="{EEAB5497-0D7D-451A-A255-477B5E7AC902}" dt="2026-05-20T22:40:57.493" v="5055" actId="20577"/>
          <ac:spMkLst>
            <pc:docMk/>
            <pc:sldMk cId="3986543879" sldId="260"/>
            <ac:spMk id="4" creationId="{9B6804D3-56A2-3307-7445-B2A76EDB9EED}"/>
          </ac:spMkLst>
        </pc:spChg>
      </pc:sldChg>
      <pc:sldChg chg="addSp delSp modSp new mod setBg modClrScheme chgLayout">
        <pc:chgData name="Hampton, Cathy" userId="9680b0a8-1191-4537-98bf-d8776e3d822b" providerId="ADAL" clId="{EEAB5497-0D7D-451A-A255-477B5E7AC902}" dt="2026-05-20T08:45:54.866" v="4012" actId="26606"/>
        <pc:sldMkLst>
          <pc:docMk/>
          <pc:sldMk cId="2391613280" sldId="261"/>
        </pc:sldMkLst>
        <pc:spChg chg="add del mod ord">
          <ac:chgData name="Hampton, Cathy" userId="9680b0a8-1191-4537-98bf-d8776e3d822b" providerId="ADAL" clId="{EEAB5497-0D7D-451A-A255-477B5E7AC902}" dt="2026-05-20T08:34:58.518" v="3334" actId="700"/>
          <ac:spMkLst>
            <pc:docMk/>
            <pc:sldMk cId="2391613280" sldId="261"/>
            <ac:spMk id="4" creationId="{A6783ED1-7BD7-C570-A410-507F0CFF4BC4}"/>
          </ac:spMkLst>
        </pc:spChg>
        <pc:spChg chg="add del mod ord">
          <ac:chgData name="Hampton, Cathy" userId="9680b0a8-1191-4537-98bf-d8776e3d822b" providerId="ADAL" clId="{EEAB5497-0D7D-451A-A255-477B5E7AC902}" dt="2026-05-20T08:34:58.518" v="3334" actId="700"/>
          <ac:spMkLst>
            <pc:docMk/>
            <pc:sldMk cId="2391613280" sldId="261"/>
            <ac:spMk id="5" creationId="{A16B4E42-CF2C-6E0D-6632-70303B5DC7CF}"/>
          </ac:spMkLst>
        </pc:spChg>
        <pc:spChg chg="add del mod ord">
          <ac:chgData name="Hampton, Cathy" userId="9680b0a8-1191-4537-98bf-d8776e3d822b" providerId="ADAL" clId="{EEAB5497-0D7D-451A-A255-477B5E7AC902}" dt="2026-05-20T08:34:58.518" v="3334" actId="700"/>
          <ac:spMkLst>
            <pc:docMk/>
            <pc:sldMk cId="2391613280" sldId="261"/>
            <ac:spMk id="6" creationId="{6E73EB99-2ADD-7452-0672-DF027AE14CEF}"/>
          </ac:spMkLst>
        </pc:spChg>
        <pc:spChg chg="add del mod ord">
          <ac:chgData name="Hampton, Cathy" userId="9680b0a8-1191-4537-98bf-d8776e3d822b" providerId="ADAL" clId="{EEAB5497-0D7D-451A-A255-477B5E7AC902}" dt="2026-05-20T08:34:58.518" v="3334" actId="700"/>
          <ac:spMkLst>
            <pc:docMk/>
            <pc:sldMk cId="2391613280" sldId="261"/>
            <ac:spMk id="7" creationId="{7DB484B8-6CA7-C6E6-0F27-2E6DDC37B7C4}"/>
          </ac:spMkLst>
        </pc:spChg>
        <pc:spChg chg="add del mod ord">
          <ac:chgData name="Hampton, Cathy" userId="9680b0a8-1191-4537-98bf-d8776e3d822b" providerId="ADAL" clId="{EEAB5497-0D7D-451A-A255-477B5E7AC902}" dt="2026-05-20T08:34:58.518" v="3334" actId="700"/>
          <ac:spMkLst>
            <pc:docMk/>
            <pc:sldMk cId="2391613280" sldId="261"/>
            <ac:spMk id="8" creationId="{BF5C4E5D-8DF3-0BE4-410B-271DB586429F}"/>
          </ac:spMkLst>
        </pc:spChg>
        <pc:spChg chg="add mod ord">
          <ac:chgData name="Hampton, Cathy" userId="9680b0a8-1191-4537-98bf-d8776e3d822b" providerId="ADAL" clId="{EEAB5497-0D7D-451A-A255-477B5E7AC902}" dt="2026-05-20T08:45:54.866" v="4012" actId="26606"/>
          <ac:spMkLst>
            <pc:docMk/>
            <pc:sldMk cId="2391613280" sldId="261"/>
            <ac:spMk id="9" creationId="{A46B2B75-3150-85D9-6860-5D8E88441F9D}"/>
          </ac:spMkLst>
        </pc:spChg>
        <pc:spChg chg="add mod ord">
          <ac:chgData name="Hampton, Cathy" userId="9680b0a8-1191-4537-98bf-d8776e3d822b" providerId="ADAL" clId="{EEAB5497-0D7D-451A-A255-477B5E7AC902}" dt="2026-05-20T08:45:54.866" v="4012" actId="26606"/>
          <ac:spMkLst>
            <pc:docMk/>
            <pc:sldMk cId="2391613280" sldId="261"/>
            <ac:spMk id="10" creationId="{38A88A44-BB93-27A4-CD4B-A7471A5AEC93}"/>
          </ac:spMkLst>
        </pc:spChg>
        <pc:spChg chg="add">
          <ac:chgData name="Hampton, Cathy" userId="9680b0a8-1191-4537-98bf-d8776e3d822b" providerId="ADAL" clId="{EEAB5497-0D7D-451A-A255-477B5E7AC902}" dt="2026-05-20T08:45:54.866" v="4012" actId="26606"/>
          <ac:spMkLst>
            <pc:docMk/>
            <pc:sldMk cId="2391613280" sldId="261"/>
            <ac:spMk id="21" creationId="{B66D7F65-E9B6-4775-8355-D095CC73C1C8}"/>
          </ac:spMkLst>
        </pc:spChg>
        <pc:spChg chg="add">
          <ac:chgData name="Hampton, Cathy" userId="9680b0a8-1191-4537-98bf-d8776e3d822b" providerId="ADAL" clId="{EEAB5497-0D7D-451A-A255-477B5E7AC902}" dt="2026-05-20T08:45:54.866" v="4012" actId="26606"/>
          <ac:spMkLst>
            <pc:docMk/>
            <pc:sldMk cId="2391613280" sldId="261"/>
            <ac:spMk id="23" creationId="{61707E60-CEC9-4661-AA82-69242EB4BDC3}"/>
          </ac:spMkLst>
        </pc:spChg>
        <pc:spChg chg="add">
          <ac:chgData name="Hampton, Cathy" userId="9680b0a8-1191-4537-98bf-d8776e3d822b" providerId="ADAL" clId="{EEAB5497-0D7D-451A-A255-477B5E7AC902}" dt="2026-05-20T08:45:54.866" v="4012" actId="26606"/>
          <ac:spMkLst>
            <pc:docMk/>
            <pc:sldMk cId="2391613280" sldId="261"/>
            <ac:spMk id="25" creationId="{8F035CD8-AE30-4146-96F2-036B0CE5E4F3}"/>
          </ac:spMkLst>
        </pc:spChg>
        <pc:picChg chg="add mod ord">
          <ac:chgData name="Hampton, Cathy" userId="9680b0a8-1191-4537-98bf-d8776e3d822b" providerId="ADAL" clId="{EEAB5497-0D7D-451A-A255-477B5E7AC902}" dt="2026-05-20T08:45:54.866" v="4012" actId="26606"/>
          <ac:picMkLst>
            <pc:docMk/>
            <pc:sldMk cId="2391613280" sldId="261"/>
            <ac:picMk id="12" creationId="{EF432F67-7A94-14CA-768B-30C04A34F5F8}"/>
          </ac:picMkLst>
        </pc:picChg>
        <pc:cxnChg chg="add del">
          <ac:chgData name="Hampton, Cathy" userId="9680b0a8-1191-4537-98bf-d8776e3d822b" providerId="ADAL" clId="{EEAB5497-0D7D-451A-A255-477B5E7AC902}" dt="2026-05-20T08:45:54.866" v="4012" actId="26606"/>
          <ac:cxnSpMkLst>
            <pc:docMk/>
            <pc:sldMk cId="2391613280" sldId="261"/>
            <ac:cxnSpMk id="16" creationId="{1503BFE4-729B-D9D0-C17B-501E6AF1127A}"/>
          </ac:cxnSpMkLst>
        </pc:cxnChg>
      </pc:sldChg>
      <pc:sldChg chg="addSp delSp modSp new mod setBg modClrScheme chgLayout modNotesTx">
        <pc:chgData name="Hampton, Cathy" userId="9680b0a8-1191-4537-98bf-d8776e3d822b" providerId="ADAL" clId="{EEAB5497-0D7D-451A-A255-477B5E7AC902}" dt="2026-05-19T08:10:04.183" v="1011" actId="20577"/>
        <pc:sldMkLst>
          <pc:docMk/>
          <pc:sldMk cId="2771543285" sldId="262"/>
        </pc:sldMkLst>
        <pc:spChg chg="add">
          <ac:chgData name="Hampton, Cathy" userId="9680b0a8-1191-4537-98bf-d8776e3d822b" providerId="ADAL" clId="{EEAB5497-0D7D-451A-A255-477B5E7AC902}" dt="2026-05-18T21:27:15.417" v="724" actId="26606"/>
          <ac:spMkLst>
            <pc:docMk/>
            <pc:sldMk cId="2771543285" sldId="262"/>
            <ac:spMk id="39" creationId="{C7336F7B-7038-4227-BCAC-E417CC3F669D}"/>
          </ac:spMkLst>
        </pc:spChg>
        <pc:picChg chg="add mod ord">
          <ac:chgData name="Hampton, Cathy" userId="9680b0a8-1191-4537-98bf-d8776e3d822b" providerId="ADAL" clId="{EEAB5497-0D7D-451A-A255-477B5E7AC902}" dt="2026-05-18T21:27:15.417" v="724" actId="26606"/>
          <ac:picMkLst>
            <pc:docMk/>
            <pc:sldMk cId="2771543285" sldId="262"/>
            <ac:picMk id="24" creationId="{B79D5245-3EF5-EBC2-70C8-A553CCDC4373}"/>
          </ac:picMkLst>
        </pc:picChg>
        <pc:picChg chg="add mod">
          <ac:chgData name="Hampton, Cathy" userId="9680b0a8-1191-4537-98bf-d8776e3d822b" providerId="ADAL" clId="{EEAB5497-0D7D-451A-A255-477B5E7AC902}" dt="2026-05-18T21:27:15.417" v="724" actId="26606"/>
          <ac:picMkLst>
            <pc:docMk/>
            <pc:sldMk cId="2771543285" sldId="262"/>
            <ac:picMk id="26" creationId="{D3D315D3-FC95-CD24-3A7C-BC234EB6D4AA}"/>
          </ac:picMkLst>
        </pc:picChg>
        <pc:picChg chg="add mod">
          <ac:chgData name="Hampton, Cathy" userId="9680b0a8-1191-4537-98bf-d8776e3d822b" providerId="ADAL" clId="{EEAB5497-0D7D-451A-A255-477B5E7AC902}" dt="2026-05-18T21:27:15.417" v="724" actId="26606"/>
          <ac:picMkLst>
            <pc:docMk/>
            <pc:sldMk cId="2771543285" sldId="262"/>
            <ac:picMk id="28" creationId="{9EC7216E-94EC-2CA3-9FCC-9928918025D7}"/>
          </ac:picMkLst>
        </pc:picChg>
        <pc:picChg chg="add mod ord">
          <ac:chgData name="Hampton, Cathy" userId="9680b0a8-1191-4537-98bf-d8776e3d822b" providerId="ADAL" clId="{EEAB5497-0D7D-451A-A255-477B5E7AC902}" dt="2026-05-18T21:27:15.417" v="724" actId="26606"/>
          <ac:picMkLst>
            <pc:docMk/>
            <pc:sldMk cId="2771543285" sldId="262"/>
            <ac:picMk id="30" creationId="{1BEB5F98-4236-0EC1-1FC0-DD4305F2523F}"/>
          </ac:picMkLst>
        </pc:picChg>
        <pc:picChg chg="add mod">
          <ac:chgData name="Hampton, Cathy" userId="9680b0a8-1191-4537-98bf-d8776e3d822b" providerId="ADAL" clId="{EEAB5497-0D7D-451A-A255-477B5E7AC902}" dt="2026-05-18T21:27:15.417" v="724" actId="26606"/>
          <ac:picMkLst>
            <pc:docMk/>
            <pc:sldMk cId="2771543285" sldId="262"/>
            <ac:picMk id="32" creationId="{0741AB84-D63A-8FCC-3D5E-47D02E371A2D}"/>
          </ac:picMkLst>
        </pc:picChg>
        <pc:picChg chg="add mod ord">
          <ac:chgData name="Hampton, Cathy" userId="9680b0a8-1191-4537-98bf-d8776e3d822b" providerId="ADAL" clId="{EEAB5497-0D7D-451A-A255-477B5E7AC902}" dt="2026-05-18T21:27:15.417" v="724" actId="26606"/>
          <ac:picMkLst>
            <pc:docMk/>
            <pc:sldMk cId="2771543285" sldId="262"/>
            <ac:picMk id="34" creationId="{E2E87D27-D7D0-ECC5-C792-2C87C097E715}"/>
          </ac:picMkLst>
        </pc:picChg>
      </pc:sldChg>
      <pc:sldChg chg="addSp delSp modSp new mod ord setBg modClrScheme chgLayout">
        <pc:chgData name="Hampton, Cathy" userId="9680b0a8-1191-4537-98bf-d8776e3d822b" providerId="ADAL" clId="{EEAB5497-0D7D-451A-A255-477B5E7AC902}" dt="2026-05-19T08:56:55.932" v="1611" actId="26606"/>
        <pc:sldMkLst>
          <pc:docMk/>
          <pc:sldMk cId="2526702404" sldId="263"/>
        </pc:sldMkLst>
        <pc:spChg chg="add mod">
          <ac:chgData name="Hampton, Cathy" userId="9680b0a8-1191-4537-98bf-d8776e3d822b" providerId="ADAL" clId="{EEAB5497-0D7D-451A-A255-477B5E7AC902}" dt="2026-05-19T08:56:55.932" v="1611" actId="26606"/>
          <ac:spMkLst>
            <pc:docMk/>
            <pc:sldMk cId="2526702404" sldId="263"/>
            <ac:spMk id="2" creationId="{D86759C3-5FE8-BAE3-62D0-328CBD39EB14}"/>
          </ac:spMkLst>
        </pc:spChg>
        <pc:spChg chg="add">
          <ac:chgData name="Hampton, Cathy" userId="9680b0a8-1191-4537-98bf-d8776e3d822b" providerId="ADAL" clId="{EEAB5497-0D7D-451A-A255-477B5E7AC902}" dt="2026-05-19T08:56:55.932" v="1611" actId="26606"/>
          <ac:spMkLst>
            <pc:docMk/>
            <pc:sldMk cId="2526702404" sldId="263"/>
            <ac:spMk id="9" creationId="{37C89E4B-3C9F-44B9-8B86-D9E3D112D8EC}"/>
          </ac:spMkLst>
        </pc:spChg>
        <pc:picChg chg="add">
          <ac:chgData name="Hampton, Cathy" userId="9680b0a8-1191-4537-98bf-d8776e3d822b" providerId="ADAL" clId="{EEAB5497-0D7D-451A-A255-477B5E7AC902}" dt="2026-05-19T08:56:55.932" v="1611" actId="26606"/>
          <ac:picMkLst>
            <pc:docMk/>
            <pc:sldMk cId="2526702404" sldId="263"/>
            <ac:picMk id="5" creationId="{5C0E6A63-7CC7-F7CE-1B0C-0A740EAB81F5}"/>
          </ac:picMkLst>
        </pc:picChg>
        <pc:cxnChg chg="add">
          <ac:chgData name="Hampton, Cathy" userId="9680b0a8-1191-4537-98bf-d8776e3d822b" providerId="ADAL" clId="{EEAB5497-0D7D-451A-A255-477B5E7AC902}" dt="2026-05-19T08:56:55.932" v="1611" actId="26606"/>
          <ac:cxnSpMkLst>
            <pc:docMk/>
            <pc:sldMk cId="2526702404" sldId="263"/>
            <ac:cxnSpMk id="11" creationId="{AA2EAA10-076F-46BD-8F0F-B9A2FB77A85C}"/>
          </ac:cxnSpMkLst>
        </pc:cxnChg>
        <pc:cxnChg chg="add">
          <ac:chgData name="Hampton, Cathy" userId="9680b0a8-1191-4537-98bf-d8776e3d822b" providerId="ADAL" clId="{EEAB5497-0D7D-451A-A255-477B5E7AC902}" dt="2026-05-19T08:56:55.932" v="1611" actId="26606"/>
          <ac:cxnSpMkLst>
            <pc:docMk/>
            <pc:sldMk cId="2526702404" sldId="263"/>
            <ac:cxnSpMk id="13" creationId="{D891E407-403B-4764-86C9-33A56D3BCAA3}"/>
          </ac:cxnSpMkLst>
        </pc:cxnChg>
      </pc:sldChg>
      <pc:sldChg chg="addSp delSp modSp new mod setBg">
        <pc:chgData name="Hampton, Cathy" userId="9680b0a8-1191-4537-98bf-d8776e3d822b" providerId="ADAL" clId="{EEAB5497-0D7D-451A-A255-477B5E7AC902}" dt="2026-05-19T08:55:01.388" v="1610" actId="26606"/>
        <pc:sldMkLst>
          <pc:docMk/>
          <pc:sldMk cId="1201618440" sldId="264"/>
        </pc:sldMkLst>
        <pc:spChg chg="mod">
          <ac:chgData name="Hampton, Cathy" userId="9680b0a8-1191-4537-98bf-d8776e3d822b" providerId="ADAL" clId="{EEAB5497-0D7D-451A-A255-477B5E7AC902}" dt="2026-05-19T08:55:01.388" v="1610" actId="26606"/>
          <ac:spMkLst>
            <pc:docMk/>
            <pc:sldMk cId="1201618440" sldId="264"/>
            <ac:spMk id="2" creationId="{71CFFE29-59B2-A9BE-7B1E-A3CC9EC70EEF}"/>
          </ac:spMkLst>
        </pc:spChg>
        <pc:spChg chg="add">
          <ac:chgData name="Hampton, Cathy" userId="9680b0a8-1191-4537-98bf-d8776e3d822b" providerId="ADAL" clId="{EEAB5497-0D7D-451A-A255-477B5E7AC902}" dt="2026-05-19T08:55:01.388" v="1610" actId="26606"/>
          <ac:spMkLst>
            <pc:docMk/>
            <pc:sldMk cId="1201618440" sldId="264"/>
            <ac:spMk id="1038" creationId="{B7B42F36-B3C1-4247-AF36-090F0134ED59}"/>
          </ac:spMkLst>
        </pc:spChg>
        <pc:spChg chg="add">
          <ac:chgData name="Hampton, Cathy" userId="9680b0a8-1191-4537-98bf-d8776e3d822b" providerId="ADAL" clId="{EEAB5497-0D7D-451A-A255-477B5E7AC902}" dt="2026-05-19T08:55:01.388" v="1610" actId="26606"/>
          <ac:spMkLst>
            <pc:docMk/>
            <pc:sldMk cId="1201618440" sldId="264"/>
            <ac:spMk id="1040" creationId="{FEF131A2-E574-4D95-A322-C5FF0B64E821}"/>
          </ac:spMkLst>
        </pc:spChg>
        <pc:spChg chg="add">
          <ac:chgData name="Hampton, Cathy" userId="9680b0a8-1191-4537-98bf-d8776e3d822b" providerId="ADAL" clId="{EEAB5497-0D7D-451A-A255-477B5E7AC902}" dt="2026-05-19T08:55:01.388" v="1610" actId="26606"/>
          <ac:spMkLst>
            <pc:docMk/>
            <pc:sldMk cId="1201618440" sldId="264"/>
            <ac:spMk id="1042" creationId="{696B4F8D-F261-41C2-B0A1-B0899F667F0C}"/>
          </ac:spMkLst>
        </pc:spChg>
        <pc:spChg chg="add">
          <ac:chgData name="Hampton, Cathy" userId="9680b0a8-1191-4537-98bf-d8776e3d822b" providerId="ADAL" clId="{EEAB5497-0D7D-451A-A255-477B5E7AC902}" dt="2026-05-19T08:55:01.388" v="1610" actId="26606"/>
          <ac:spMkLst>
            <pc:docMk/>
            <pc:sldMk cId="1201618440" sldId="264"/>
            <ac:spMk id="1044" creationId="{A3C7563A-4B20-4E0B-8548-374928B55F30}"/>
          </ac:spMkLst>
        </pc:spChg>
        <pc:picChg chg="add mod ord">
          <ac:chgData name="Hampton, Cathy" userId="9680b0a8-1191-4537-98bf-d8776e3d822b" providerId="ADAL" clId="{EEAB5497-0D7D-451A-A255-477B5E7AC902}" dt="2026-05-19T08:55:01.388" v="1610" actId="26606"/>
          <ac:picMkLst>
            <pc:docMk/>
            <pc:sldMk cId="1201618440" sldId="264"/>
            <ac:picMk id="5" creationId="{25630A59-1114-5F89-665E-5797C47C4370}"/>
          </ac:picMkLst>
        </pc:picChg>
        <pc:picChg chg="add mod">
          <ac:chgData name="Hampton, Cathy" userId="9680b0a8-1191-4537-98bf-d8776e3d822b" providerId="ADAL" clId="{EEAB5497-0D7D-451A-A255-477B5E7AC902}" dt="2026-05-19T08:55:01.388" v="1610" actId="26606"/>
          <ac:picMkLst>
            <pc:docMk/>
            <pc:sldMk cId="1201618440" sldId="264"/>
            <ac:picMk id="7" creationId="{FA2F6F24-B6B7-EE30-97AE-28F64FF0888E}"/>
          </ac:picMkLst>
        </pc:picChg>
        <pc:picChg chg="add mod ord">
          <ac:chgData name="Hampton, Cathy" userId="9680b0a8-1191-4537-98bf-d8776e3d822b" providerId="ADAL" clId="{EEAB5497-0D7D-451A-A255-477B5E7AC902}" dt="2026-05-19T08:55:01.388" v="1610" actId="26606"/>
          <ac:picMkLst>
            <pc:docMk/>
            <pc:sldMk cId="1201618440" sldId="264"/>
            <ac:picMk id="1026" creationId="{F21D2C99-8DE2-87CF-E623-012F65E188C3}"/>
          </ac:picMkLst>
        </pc:picChg>
      </pc:sldChg>
      <pc:sldChg chg="addSp modSp new mod modClrScheme modAnim chgLayout modNotesTx">
        <pc:chgData name="Hampton, Cathy" userId="9680b0a8-1191-4537-98bf-d8776e3d822b" providerId="ADAL" clId="{EEAB5497-0D7D-451A-A255-477B5E7AC902}" dt="2026-05-19T09:16:26.470" v="1961" actId="20577"/>
        <pc:sldMkLst>
          <pc:docMk/>
          <pc:sldMk cId="1202657990" sldId="265"/>
        </pc:sldMkLst>
        <pc:spChg chg="mod ord">
          <ac:chgData name="Hampton, Cathy" userId="9680b0a8-1191-4537-98bf-d8776e3d822b" providerId="ADAL" clId="{EEAB5497-0D7D-451A-A255-477B5E7AC902}" dt="2026-05-19T09:11:12.274" v="1821" actId="700"/>
          <ac:spMkLst>
            <pc:docMk/>
            <pc:sldMk cId="1202657990" sldId="265"/>
            <ac:spMk id="2" creationId="{426316BF-2202-AEAE-33EF-9CF51A740F51}"/>
          </ac:spMkLst>
        </pc:spChg>
        <pc:spChg chg="mod ord">
          <ac:chgData name="Hampton, Cathy" userId="9680b0a8-1191-4537-98bf-d8776e3d822b" providerId="ADAL" clId="{EEAB5497-0D7D-451A-A255-477B5E7AC902}" dt="2026-05-19T09:16:04.426" v="1924" actId="5793"/>
          <ac:spMkLst>
            <pc:docMk/>
            <pc:sldMk cId="1202657990" sldId="265"/>
            <ac:spMk id="3" creationId="{A7B66CC8-55C9-8657-0D5B-7019AC176719}"/>
          </ac:spMkLst>
        </pc:spChg>
        <pc:spChg chg="add mod ord">
          <ac:chgData name="Hampton, Cathy" userId="9680b0a8-1191-4537-98bf-d8776e3d822b" providerId="ADAL" clId="{EEAB5497-0D7D-451A-A255-477B5E7AC902}" dt="2026-05-19T09:15:01.310" v="1902" actId="21"/>
          <ac:spMkLst>
            <pc:docMk/>
            <pc:sldMk cId="1202657990" sldId="265"/>
            <ac:spMk id="4" creationId="{2F7EE044-50C7-8A9F-C46F-18B106B0E164}"/>
          </ac:spMkLst>
        </pc:spChg>
        <pc:spChg chg="add mod">
          <ac:chgData name="Hampton, Cathy" userId="9680b0a8-1191-4537-98bf-d8776e3d822b" providerId="ADAL" clId="{EEAB5497-0D7D-451A-A255-477B5E7AC902}" dt="2026-05-19T09:15:31.807" v="1907" actId="255"/>
          <ac:spMkLst>
            <pc:docMk/>
            <pc:sldMk cId="1202657990" sldId="265"/>
            <ac:spMk id="7" creationId="{C947EF17-3E55-983C-4CEA-78E40BA0761D}"/>
          </ac:spMkLst>
        </pc:spChg>
        <pc:picChg chg="add mod">
          <ac:chgData name="Hampton, Cathy" userId="9680b0a8-1191-4537-98bf-d8776e3d822b" providerId="ADAL" clId="{EEAB5497-0D7D-451A-A255-477B5E7AC902}" dt="2026-05-19T09:15:05.114" v="1903" actId="1076"/>
          <ac:picMkLst>
            <pc:docMk/>
            <pc:sldMk cId="1202657990" sldId="265"/>
            <ac:picMk id="6" creationId="{672C1793-C127-9912-571C-8FA56034238B}"/>
          </ac:picMkLst>
        </pc:picChg>
      </pc:sldChg>
      <pc:sldChg chg="addSp delSp modSp new mod ord modClrScheme chgLayout modNotesTx">
        <pc:chgData name="Hampton, Cathy" userId="9680b0a8-1191-4537-98bf-d8776e3d822b" providerId="ADAL" clId="{EEAB5497-0D7D-451A-A255-477B5E7AC902}" dt="2026-05-21T11:30:48.443" v="5214"/>
        <pc:sldMkLst>
          <pc:docMk/>
          <pc:sldMk cId="377046312" sldId="266"/>
        </pc:sldMkLst>
        <pc:spChg chg="mod ord">
          <ac:chgData name="Hampton, Cathy" userId="9680b0a8-1191-4537-98bf-d8776e3d822b" providerId="ADAL" clId="{EEAB5497-0D7D-451A-A255-477B5E7AC902}" dt="2026-05-20T22:47:45.607" v="5191" actId="700"/>
          <ac:spMkLst>
            <pc:docMk/>
            <pc:sldMk cId="377046312" sldId="266"/>
            <ac:spMk id="3" creationId="{F5354D39-8E60-AE3C-3145-395984C7E571}"/>
          </ac:spMkLst>
        </pc:spChg>
        <pc:spChg chg="add mod ord">
          <ac:chgData name="Hampton, Cathy" userId="9680b0a8-1191-4537-98bf-d8776e3d822b" providerId="ADAL" clId="{EEAB5497-0D7D-451A-A255-477B5E7AC902}" dt="2026-05-20T22:47:45.607" v="5191" actId="700"/>
          <ac:spMkLst>
            <pc:docMk/>
            <pc:sldMk cId="377046312" sldId="266"/>
            <ac:spMk id="4" creationId="{3FD9A4CD-2443-05E0-4EFE-FCDF26B30736}"/>
          </ac:spMkLst>
        </pc:spChg>
        <pc:spChg chg="add del mod ord">
          <ac:chgData name="Hampton, Cathy" userId="9680b0a8-1191-4537-98bf-d8776e3d822b" providerId="ADAL" clId="{EEAB5497-0D7D-451A-A255-477B5E7AC902}" dt="2026-05-20T22:47:45.607" v="5191" actId="700"/>
          <ac:spMkLst>
            <pc:docMk/>
            <pc:sldMk cId="377046312" sldId="266"/>
            <ac:spMk id="5" creationId="{42503B69-0B25-6CB5-88F4-57F46D7D2C27}"/>
          </ac:spMkLst>
        </pc:spChg>
      </pc:sldChg>
      <pc:sldChg chg="addSp delSp modSp new mod setBg modClrScheme modAnim chgLayout modNotesTx">
        <pc:chgData name="Hampton, Cathy" userId="9680b0a8-1191-4537-98bf-d8776e3d822b" providerId="ADAL" clId="{EEAB5497-0D7D-451A-A255-477B5E7AC902}" dt="2026-05-21T11:39:20.648" v="5538" actId="20577"/>
        <pc:sldMkLst>
          <pc:docMk/>
          <pc:sldMk cId="973914732" sldId="267"/>
        </pc:sldMkLst>
        <pc:spChg chg="add mod ord">
          <ac:chgData name="Hampton, Cathy" userId="9680b0a8-1191-4537-98bf-d8776e3d822b" providerId="ADAL" clId="{EEAB5497-0D7D-451A-A255-477B5E7AC902}" dt="2026-05-19T13:54:48.757" v="2914" actId="20577"/>
          <ac:spMkLst>
            <pc:docMk/>
            <pc:sldMk cId="973914732" sldId="267"/>
            <ac:spMk id="5" creationId="{146B816F-3C4A-D718-A1B9-9083F6EFA4B6}"/>
          </ac:spMkLst>
        </pc:spChg>
        <pc:spChg chg="add mod">
          <ac:chgData name="Hampton, Cathy" userId="9680b0a8-1191-4537-98bf-d8776e3d822b" providerId="ADAL" clId="{EEAB5497-0D7D-451A-A255-477B5E7AC902}" dt="2026-05-19T11:59:56.773" v="2705" actId="20577"/>
          <ac:spMkLst>
            <pc:docMk/>
            <pc:sldMk cId="973914732" sldId="267"/>
            <ac:spMk id="16" creationId="{5A6341D9-5279-C644-22EB-7957062937EE}"/>
          </ac:spMkLst>
        </pc:spChg>
        <pc:spChg chg="add">
          <ac:chgData name="Hampton, Cathy" userId="9680b0a8-1191-4537-98bf-d8776e3d822b" providerId="ADAL" clId="{EEAB5497-0D7D-451A-A255-477B5E7AC902}" dt="2026-05-19T11:46:23.200" v="2420" actId="26606"/>
          <ac:spMkLst>
            <pc:docMk/>
            <pc:sldMk cId="973914732" sldId="267"/>
            <ac:spMk id="19" creationId="{0AA75791-ABD6-45E2-B58A-77112BD0F85A}"/>
          </ac:spMkLst>
        </pc:spChg>
        <pc:grpChg chg="add">
          <ac:chgData name="Hampton, Cathy" userId="9680b0a8-1191-4537-98bf-d8776e3d822b" providerId="ADAL" clId="{EEAB5497-0D7D-451A-A255-477B5E7AC902}" dt="2026-05-19T11:46:23.200" v="2420" actId="26606"/>
          <ac:grpSpMkLst>
            <pc:docMk/>
            <pc:sldMk cId="973914732" sldId="267"/>
            <ac:grpSpMk id="21" creationId="{D2A542E6-1924-4FE2-89D1-3CB19468C1F6}"/>
          </ac:grpSpMkLst>
        </pc:grpChg>
        <pc:picChg chg="add mod ord">
          <ac:chgData name="Hampton, Cathy" userId="9680b0a8-1191-4537-98bf-d8776e3d822b" providerId="ADAL" clId="{EEAB5497-0D7D-451A-A255-477B5E7AC902}" dt="2026-05-19T11:46:23.200" v="2420" actId="26606"/>
          <ac:picMkLst>
            <pc:docMk/>
            <pc:sldMk cId="973914732" sldId="267"/>
            <ac:picMk id="8" creationId="{DCF705FB-D4AC-4E7C-3661-BF11242105BB}"/>
          </ac:picMkLst>
        </pc:picChg>
        <pc:picChg chg="add mod ord">
          <ac:chgData name="Hampton, Cathy" userId="9680b0a8-1191-4537-98bf-d8776e3d822b" providerId="ADAL" clId="{EEAB5497-0D7D-451A-A255-477B5E7AC902}" dt="2026-05-19T11:46:23.200" v="2420" actId="26606"/>
          <ac:picMkLst>
            <pc:docMk/>
            <pc:sldMk cId="973914732" sldId="267"/>
            <ac:picMk id="10" creationId="{23831C70-D1CE-D392-9DB4-85516087989C}"/>
          </ac:picMkLst>
        </pc:picChg>
        <pc:picChg chg="add mod">
          <ac:chgData name="Hampton, Cathy" userId="9680b0a8-1191-4537-98bf-d8776e3d822b" providerId="ADAL" clId="{EEAB5497-0D7D-451A-A255-477B5E7AC902}" dt="2026-05-19T11:46:23.200" v="2420" actId="26606"/>
          <ac:picMkLst>
            <pc:docMk/>
            <pc:sldMk cId="973914732" sldId="267"/>
            <ac:picMk id="12" creationId="{D298F884-282E-7EA2-CF8E-56A6D9D7EE49}"/>
          </ac:picMkLst>
        </pc:picChg>
      </pc:sldChg>
      <pc:sldChg chg="addSp modSp new mod setBg modAnim">
        <pc:chgData name="Hampton, Cathy" userId="9680b0a8-1191-4537-98bf-d8776e3d822b" providerId="ADAL" clId="{EEAB5497-0D7D-451A-A255-477B5E7AC902}" dt="2026-05-19T13:56:05.491" v="3008"/>
        <pc:sldMkLst>
          <pc:docMk/>
          <pc:sldMk cId="1763931400" sldId="268"/>
        </pc:sldMkLst>
        <pc:spChg chg="mod">
          <ac:chgData name="Hampton, Cathy" userId="9680b0a8-1191-4537-98bf-d8776e3d822b" providerId="ADAL" clId="{EEAB5497-0D7D-451A-A255-477B5E7AC902}" dt="2026-05-19T11:58:13.094" v="2652" actId="26606"/>
          <ac:spMkLst>
            <pc:docMk/>
            <pc:sldMk cId="1763931400" sldId="268"/>
            <ac:spMk id="2" creationId="{03EA1520-0E7A-412E-8FAD-5B7633761D14}"/>
          </ac:spMkLst>
        </pc:spChg>
        <pc:spChg chg="mod">
          <ac:chgData name="Hampton, Cathy" userId="9680b0a8-1191-4537-98bf-d8776e3d822b" providerId="ADAL" clId="{EEAB5497-0D7D-451A-A255-477B5E7AC902}" dt="2026-05-19T13:55:57.218" v="3007" actId="3626"/>
          <ac:spMkLst>
            <pc:docMk/>
            <pc:sldMk cId="1763931400" sldId="268"/>
            <ac:spMk id="3" creationId="{F476E1F4-220E-714B-7200-7FD078A48EF6}"/>
          </ac:spMkLst>
        </pc:spChg>
        <pc:spChg chg="add">
          <ac:chgData name="Hampton, Cathy" userId="9680b0a8-1191-4537-98bf-d8776e3d822b" providerId="ADAL" clId="{EEAB5497-0D7D-451A-A255-477B5E7AC902}" dt="2026-05-19T11:58:13.094" v="2652" actId="26606"/>
          <ac:spMkLst>
            <pc:docMk/>
            <pc:sldMk cId="1763931400" sldId="268"/>
            <ac:spMk id="2057" creationId="{49B9E8A9-352D-4DCB-9485-C777000D4979}"/>
          </ac:spMkLst>
        </pc:spChg>
        <pc:spChg chg="add">
          <ac:chgData name="Hampton, Cathy" userId="9680b0a8-1191-4537-98bf-d8776e3d822b" providerId="ADAL" clId="{EEAB5497-0D7D-451A-A255-477B5E7AC902}" dt="2026-05-19T11:58:13.094" v="2652" actId="26606"/>
          <ac:spMkLst>
            <pc:docMk/>
            <pc:sldMk cId="1763931400" sldId="268"/>
            <ac:spMk id="2059" creationId="{C2A9B0E5-C2C1-4B85-99A9-117A659D5FE0}"/>
          </ac:spMkLst>
        </pc:spChg>
        <pc:spChg chg="add">
          <ac:chgData name="Hampton, Cathy" userId="9680b0a8-1191-4537-98bf-d8776e3d822b" providerId="ADAL" clId="{EEAB5497-0D7D-451A-A255-477B5E7AC902}" dt="2026-05-19T11:58:13.094" v="2652" actId="26606"/>
          <ac:spMkLst>
            <pc:docMk/>
            <pc:sldMk cId="1763931400" sldId="268"/>
            <ac:spMk id="2061" creationId="{3A8AEACA-9535-4BE8-A91B-8BE82BA54751}"/>
          </ac:spMkLst>
        </pc:spChg>
        <pc:picChg chg="add mod">
          <ac:chgData name="Hampton, Cathy" userId="9680b0a8-1191-4537-98bf-d8776e3d822b" providerId="ADAL" clId="{EEAB5497-0D7D-451A-A255-477B5E7AC902}" dt="2026-05-19T11:58:13.094" v="2652" actId="26606"/>
          <ac:picMkLst>
            <pc:docMk/>
            <pc:sldMk cId="1763931400" sldId="268"/>
            <ac:picMk id="2050" creationId="{41B79C27-8A70-EA81-81C6-D34AB6AFA182}"/>
          </ac:picMkLst>
        </pc:picChg>
        <pc:picChg chg="add mod ord">
          <ac:chgData name="Hampton, Cathy" userId="9680b0a8-1191-4537-98bf-d8776e3d822b" providerId="ADAL" clId="{EEAB5497-0D7D-451A-A255-477B5E7AC902}" dt="2026-05-19T11:58:13.094" v="2652" actId="26606"/>
          <ac:picMkLst>
            <pc:docMk/>
            <pc:sldMk cId="1763931400" sldId="268"/>
            <ac:picMk id="2052" creationId="{A802EE10-FBC1-6E5C-4DC2-004C257F26DB}"/>
          </ac:picMkLst>
        </pc:picChg>
      </pc:sldChg>
      <pc:sldChg chg="addSp modSp new mod setBg">
        <pc:chgData name="Hampton, Cathy" userId="9680b0a8-1191-4537-98bf-d8776e3d822b" providerId="ADAL" clId="{EEAB5497-0D7D-451A-A255-477B5E7AC902}" dt="2026-05-19T13:58:59.387" v="3099" actId="20577"/>
        <pc:sldMkLst>
          <pc:docMk/>
          <pc:sldMk cId="3050820220" sldId="269"/>
        </pc:sldMkLst>
        <pc:spChg chg="mod">
          <ac:chgData name="Hampton, Cathy" userId="9680b0a8-1191-4537-98bf-d8776e3d822b" providerId="ADAL" clId="{EEAB5497-0D7D-451A-A255-477B5E7AC902}" dt="2026-05-19T12:04:09.666" v="2840" actId="26606"/>
          <ac:spMkLst>
            <pc:docMk/>
            <pc:sldMk cId="3050820220" sldId="269"/>
            <ac:spMk id="2" creationId="{FDE18ED5-FBB6-6141-812E-11D8B3E4F67E}"/>
          </ac:spMkLst>
        </pc:spChg>
        <pc:spChg chg="mod ord">
          <ac:chgData name="Hampton, Cathy" userId="9680b0a8-1191-4537-98bf-d8776e3d822b" providerId="ADAL" clId="{EEAB5497-0D7D-451A-A255-477B5E7AC902}" dt="2026-05-19T13:58:59.387" v="3099" actId="20577"/>
          <ac:spMkLst>
            <pc:docMk/>
            <pc:sldMk cId="3050820220" sldId="269"/>
            <ac:spMk id="3" creationId="{FA135B0E-16BA-0193-C94C-6F7704589633}"/>
          </ac:spMkLst>
        </pc:spChg>
        <pc:spChg chg="add">
          <ac:chgData name="Hampton, Cathy" userId="9680b0a8-1191-4537-98bf-d8776e3d822b" providerId="ADAL" clId="{EEAB5497-0D7D-451A-A255-477B5E7AC902}" dt="2026-05-19T12:04:09.666" v="2840" actId="26606"/>
          <ac:spMkLst>
            <pc:docMk/>
            <pc:sldMk cId="3050820220" sldId="269"/>
            <ac:spMk id="10" creationId="{2596F992-698C-48C0-9D89-70DA4CE927EF}"/>
          </ac:spMkLst>
        </pc:spChg>
        <pc:spChg chg="add">
          <ac:chgData name="Hampton, Cathy" userId="9680b0a8-1191-4537-98bf-d8776e3d822b" providerId="ADAL" clId="{EEAB5497-0D7D-451A-A255-477B5E7AC902}" dt="2026-05-19T12:04:09.666" v="2840" actId="26606"/>
          <ac:spMkLst>
            <pc:docMk/>
            <pc:sldMk cId="3050820220" sldId="269"/>
            <ac:spMk id="12" creationId="{E7BFF8DC-0AE7-4AD2-9B28-2E5F26D62C30}"/>
          </ac:spMkLst>
        </pc:spChg>
        <pc:spChg chg="add">
          <ac:chgData name="Hampton, Cathy" userId="9680b0a8-1191-4537-98bf-d8776e3d822b" providerId="ADAL" clId="{EEAB5497-0D7D-451A-A255-477B5E7AC902}" dt="2026-05-19T12:04:09.666" v="2840" actId="26606"/>
          <ac:spMkLst>
            <pc:docMk/>
            <pc:sldMk cId="3050820220" sldId="269"/>
            <ac:spMk id="14" creationId="{7E0162AD-C6E5-4BF8-A453-76ADB36877D3}"/>
          </ac:spMkLst>
        </pc:spChg>
        <pc:picChg chg="add mod">
          <ac:chgData name="Hampton, Cathy" userId="9680b0a8-1191-4537-98bf-d8776e3d822b" providerId="ADAL" clId="{EEAB5497-0D7D-451A-A255-477B5E7AC902}" dt="2026-05-19T12:04:47.636" v="2845" actId="1076"/>
          <ac:picMkLst>
            <pc:docMk/>
            <pc:sldMk cId="3050820220" sldId="269"/>
            <ac:picMk id="5" creationId="{F054D561-76A5-D211-3EF5-FA0532D0493A}"/>
          </ac:picMkLst>
        </pc:picChg>
      </pc:sldChg>
      <pc:sldChg chg="addSp modSp new mod setBg modAnim modNotesTx">
        <pc:chgData name="Hampton, Cathy" userId="9680b0a8-1191-4537-98bf-d8776e3d822b" providerId="ADAL" clId="{EEAB5497-0D7D-451A-A255-477B5E7AC902}" dt="2026-05-21T11:37:35.717" v="5523" actId="20577"/>
        <pc:sldMkLst>
          <pc:docMk/>
          <pc:sldMk cId="329553999" sldId="270"/>
        </pc:sldMkLst>
        <pc:spChg chg="mod">
          <ac:chgData name="Hampton, Cathy" userId="9680b0a8-1191-4537-98bf-d8776e3d822b" providerId="ADAL" clId="{EEAB5497-0D7D-451A-A255-477B5E7AC902}" dt="2026-05-20T08:31:41.605" v="3326" actId="27636"/>
          <ac:spMkLst>
            <pc:docMk/>
            <pc:sldMk cId="329553999" sldId="270"/>
            <ac:spMk id="2" creationId="{C14DC9FB-13DB-24B9-D114-22A5C4E8028E}"/>
          </ac:spMkLst>
        </pc:spChg>
        <pc:spChg chg="mod ord">
          <ac:chgData name="Hampton, Cathy" userId="9680b0a8-1191-4537-98bf-d8776e3d822b" providerId="ADAL" clId="{EEAB5497-0D7D-451A-A255-477B5E7AC902}" dt="2026-05-20T08:32:04.084" v="3331" actId="255"/>
          <ac:spMkLst>
            <pc:docMk/>
            <pc:sldMk cId="329553999" sldId="270"/>
            <ac:spMk id="3" creationId="{2FCE0872-0A51-A285-1552-0F7C781770FF}"/>
          </ac:spMkLst>
        </pc:spChg>
        <pc:picChg chg="add mod">
          <ac:chgData name="Hampton, Cathy" userId="9680b0a8-1191-4537-98bf-d8776e3d822b" providerId="ADAL" clId="{EEAB5497-0D7D-451A-A255-477B5E7AC902}" dt="2026-05-19T14:00:25.602" v="3103" actId="26606"/>
          <ac:picMkLst>
            <pc:docMk/>
            <pc:sldMk cId="329553999" sldId="270"/>
            <ac:picMk id="5" creationId="{3B50D476-25AA-4AC6-246D-06E1979F6741}"/>
          </ac:picMkLst>
        </pc:picChg>
      </pc:sldChg>
      <pc:sldChg chg="add">
        <pc:chgData name="Hampton, Cathy" userId="9680b0a8-1191-4537-98bf-d8776e3d822b" providerId="ADAL" clId="{EEAB5497-0D7D-451A-A255-477B5E7AC902}" dt="2026-05-19T13:57:37.446" v="3091"/>
        <pc:sldMkLst>
          <pc:docMk/>
          <pc:sldMk cId="982221625" sldId="271"/>
        </pc:sldMkLst>
      </pc:sldChg>
      <pc:sldChg chg="add">
        <pc:chgData name="Hampton, Cathy" userId="9680b0a8-1191-4537-98bf-d8776e3d822b" providerId="ADAL" clId="{EEAB5497-0D7D-451A-A255-477B5E7AC902}" dt="2026-05-19T13:57:37.446" v="3091"/>
        <pc:sldMkLst>
          <pc:docMk/>
          <pc:sldMk cId="2223788114" sldId="272"/>
        </pc:sldMkLst>
      </pc:sldChg>
      <pc:sldChg chg="add">
        <pc:chgData name="Hampton, Cathy" userId="9680b0a8-1191-4537-98bf-d8776e3d822b" providerId="ADAL" clId="{EEAB5497-0D7D-451A-A255-477B5E7AC902}" dt="2026-05-19T13:57:37.446" v="3091"/>
        <pc:sldMkLst>
          <pc:docMk/>
          <pc:sldMk cId="3555943731" sldId="274"/>
        </pc:sldMkLst>
      </pc:sldChg>
      <pc:sldChg chg="add">
        <pc:chgData name="Hampton, Cathy" userId="9680b0a8-1191-4537-98bf-d8776e3d822b" providerId="ADAL" clId="{EEAB5497-0D7D-451A-A255-477B5E7AC902}" dt="2026-05-19T13:57:37.446" v="3091"/>
        <pc:sldMkLst>
          <pc:docMk/>
          <pc:sldMk cId="1190070279" sldId="275"/>
        </pc:sldMkLst>
      </pc:sldChg>
      <pc:sldChg chg="add">
        <pc:chgData name="Hampton, Cathy" userId="9680b0a8-1191-4537-98bf-d8776e3d822b" providerId="ADAL" clId="{EEAB5497-0D7D-451A-A255-477B5E7AC902}" dt="2026-05-19T13:57:37.446" v="3091"/>
        <pc:sldMkLst>
          <pc:docMk/>
          <pc:sldMk cId="3096972516" sldId="276"/>
        </pc:sldMkLst>
      </pc:sldChg>
      <pc:sldChg chg="add">
        <pc:chgData name="Hampton, Cathy" userId="9680b0a8-1191-4537-98bf-d8776e3d822b" providerId="ADAL" clId="{EEAB5497-0D7D-451A-A255-477B5E7AC902}" dt="2026-05-19T13:57:37.446" v="3091"/>
        <pc:sldMkLst>
          <pc:docMk/>
          <pc:sldMk cId="2759552198" sldId="277"/>
        </pc:sldMkLst>
      </pc:sldChg>
      <pc:sldChg chg="add">
        <pc:chgData name="Hampton, Cathy" userId="9680b0a8-1191-4537-98bf-d8776e3d822b" providerId="ADAL" clId="{EEAB5497-0D7D-451A-A255-477B5E7AC902}" dt="2026-05-19T13:58:17.438" v="3092"/>
        <pc:sldMkLst>
          <pc:docMk/>
          <pc:sldMk cId="2996429723" sldId="278"/>
        </pc:sldMkLst>
      </pc:sldChg>
      <pc:sldChg chg="add">
        <pc:chgData name="Hampton, Cathy" userId="9680b0a8-1191-4537-98bf-d8776e3d822b" providerId="ADAL" clId="{EEAB5497-0D7D-451A-A255-477B5E7AC902}" dt="2026-05-19T13:58:42.220" v="3093"/>
        <pc:sldMkLst>
          <pc:docMk/>
          <pc:sldMk cId="3290731026" sldId="293"/>
        </pc:sldMkLst>
      </pc:sldChg>
      <pc:sldChg chg="add">
        <pc:chgData name="Hampton, Cathy" userId="9680b0a8-1191-4537-98bf-d8776e3d822b" providerId="ADAL" clId="{EEAB5497-0D7D-451A-A255-477B5E7AC902}" dt="2026-05-19T13:58:42.220" v="3093"/>
        <pc:sldMkLst>
          <pc:docMk/>
          <pc:sldMk cId="428074036" sldId="294"/>
        </pc:sldMkLst>
      </pc:sldChg>
      <pc:sldChg chg="add">
        <pc:chgData name="Hampton, Cathy" userId="9680b0a8-1191-4537-98bf-d8776e3d822b" providerId="ADAL" clId="{EEAB5497-0D7D-451A-A255-477B5E7AC902}" dt="2026-05-19T13:58:42.220" v="3093"/>
        <pc:sldMkLst>
          <pc:docMk/>
          <pc:sldMk cId="4148535628" sldId="295"/>
        </pc:sldMkLst>
      </pc:sldChg>
      <pc:sldChg chg="add">
        <pc:chgData name="Hampton, Cathy" userId="9680b0a8-1191-4537-98bf-d8776e3d822b" providerId="ADAL" clId="{EEAB5497-0D7D-451A-A255-477B5E7AC902}" dt="2026-05-19T13:58:42.220" v="3093"/>
        <pc:sldMkLst>
          <pc:docMk/>
          <pc:sldMk cId="938413448" sldId="296"/>
        </pc:sldMkLst>
      </pc:sldChg>
      <pc:sldChg chg="add">
        <pc:chgData name="Hampton, Cathy" userId="9680b0a8-1191-4537-98bf-d8776e3d822b" providerId="ADAL" clId="{EEAB5497-0D7D-451A-A255-477B5E7AC902}" dt="2026-05-19T13:58:42.220" v="3093"/>
        <pc:sldMkLst>
          <pc:docMk/>
          <pc:sldMk cId="3135270776" sldId="297"/>
        </pc:sldMkLst>
      </pc:sldChg>
      <pc:sldChg chg="add">
        <pc:chgData name="Hampton, Cathy" userId="9680b0a8-1191-4537-98bf-d8776e3d822b" providerId="ADAL" clId="{EEAB5497-0D7D-451A-A255-477B5E7AC902}" dt="2026-05-19T13:58:42.220" v="3093"/>
        <pc:sldMkLst>
          <pc:docMk/>
          <pc:sldMk cId="970062040" sldId="298"/>
        </pc:sldMkLst>
      </pc:sldChg>
      <pc:sldChg chg="add">
        <pc:chgData name="Hampton, Cathy" userId="9680b0a8-1191-4537-98bf-d8776e3d822b" providerId="ADAL" clId="{EEAB5497-0D7D-451A-A255-477B5E7AC902}" dt="2026-05-19T13:58:42.220" v="3093"/>
        <pc:sldMkLst>
          <pc:docMk/>
          <pc:sldMk cId="2074239039" sldId="299"/>
        </pc:sldMkLst>
      </pc:sldChg>
      <pc:sldChg chg="new del">
        <pc:chgData name="Hampton, Cathy" userId="9680b0a8-1191-4537-98bf-d8776e3d822b" providerId="ADAL" clId="{EEAB5497-0D7D-451A-A255-477B5E7AC902}" dt="2026-05-20T08:34:49.807" v="3333" actId="47"/>
        <pc:sldMkLst>
          <pc:docMk/>
          <pc:sldMk cId="2280515241" sldId="300"/>
        </pc:sldMkLst>
      </pc:sldChg>
      <pc:sldChg chg="addSp delSp modSp new mod setBg modClrScheme chgLayout">
        <pc:chgData name="Hampton, Cathy" userId="9680b0a8-1191-4537-98bf-d8776e3d822b" providerId="ADAL" clId="{EEAB5497-0D7D-451A-A255-477B5E7AC902}" dt="2026-05-20T09:05:53.859" v="4821" actId="12"/>
        <pc:sldMkLst>
          <pc:docMk/>
          <pc:sldMk cId="4173185519" sldId="300"/>
        </pc:sldMkLst>
        <pc:spChg chg="del">
          <ac:chgData name="Hampton, Cathy" userId="9680b0a8-1191-4537-98bf-d8776e3d822b" providerId="ADAL" clId="{EEAB5497-0D7D-451A-A255-477B5E7AC902}" dt="2026-05-20T08:59:19.758" v="4014" actId="700"/>
          <ac:spMkLst>
            <pc:docMk/>
            <pc:sldMk cId="4173185519" sldId="300"/>
            <ac:spMk id="2" creationId="{FC8651AA-1678-B82F-2FDE-FB9AB022ED3D}"/>
          </ac:spMkLst>
        </pc:spChg>
        <pc:spChg chg="del">
          <ac:chgData name="Hampton, Cathy" userId="9680b0a8-1191-4537-98bf-d8776e3d822b" providerId="ADAL" clId="{EEAB5497-0D7D-451A-A255-477B5E7AC902}" dt="2026-05-20T08:59:19.758" v="4014" actId="700"/>
          <ac:spMkLst>
            <pc:docMk/>
            <pc:sldMk cId="4173185519" sldId="300"/>
            <ac:spMk id="3" creationId="{800C29B5-94E0-59AC-898F-C88AE2D39FE9}"/>
          </ac:spMkLst>
        </pc:spChg>
        <pc:spChg chg="add mod">
          <ac:chgData name="Hampton, Cathy" userId="9680b0a8-1191-4537-98bf-d8776e3d822b" providerId="ADAL" clId="{EEAB5497-0D7D-451A-A255-477B5E7AC902}" dt="2026-05-20T09:05:53.859" v="4821" actId="12"/>
          <ac:spMkLst>
            <pc:docMk/>
            <pc:sldMk cId="4173185519" sldId="300"/>
            <ac:spMk id="4" creationId="{18490292-F223-3FA1-3A9E-597A20BCDDD1}"/>
          </ac:spMkLst>
        </pc:spChg>
        <pc:spChg chg="add del mod">
          <ac:chgData name="Hampton, Cathy" userId="9680b0a8-1191-4537-98bf-d8776e3d822b" providerId="ADAL" clId="{EEAB5497-0D7D-451A-A255-477B5E7AC902}" dt="2026-05-20T09:03:06.517" v="4557"/>
          <ac:spMkLst>
            <pc:docMk/>
            <pc:sldMk cId="4173185519" sldId="300"/>
            <ac:spMk id="5" creationId="{20C24B08-6381-244B-F12E-CDCB961377FF}"/>
          </ac:spMkLst>
        </pc:spChg>
        <pc:spChg chg="add">
          <ac:chgData name="Hampton, Cathy" userId="9680b0a8-1191-4537-98bf-d8776e3d822b" providerId="ADAL" clId="{EEAB5497-0D7D-451A-A255-477B5E7AC902}" dt="2026-05-20T09:05:31.064" v="4817" actId="26606"/>
          <ac:spMkLst>
            <pc:docMk/>
            <pc:sldMk cId="4173185519" sldId="300"/>
            <ac:spMk id="10" creationId="{B66D7F65-E9B6-4775-8355-D095CC73C1C8}"/>
          </ac:spMkLst>
        </pc:spChg>
        <pc:spChg chg="add">
          <ac:chgData name="Hampton, Cathy" userId="9680b0a8-1191-4537-98bf-d8776e3d822b" providerId="ADAL" clId="{EEAB5497-0D7D-451A-A255-477B5E7AC902}" dt="2026-05-20T09:05:31.064" v="4817" actId="26606"/>
          <ac:spMkLst>
            <pc:docMk/>
            <pc:sldMk cId="4173185519" sldId="300"/>
            <ac:spMk id="12" creationId="{61707E60-CEC9-4661-AA82-69242EB4BDC3}"/>
          </ac:spMkLst>
        </pc:spChg>
        <pc:spChg chg="add">
          <ac:chgData name="Hampton, Cathy" userId="9680b0a8-1191-4537-98bf-d8776e3d822b" providerId="ADAL" clId="{EEAB5497-0D7D-451A-A255-477B5E7AC902}" dt="2026-05-20T09:05:31.064" v="4817" actId="26606"/>
          <ac:spMkLst>
            <pc:docMk/>
            <pc:sldMk cId="4173185519" sldId="300"/>
            <ac:spMk id="14" creationId="{8F035CD8-AE30-4146-96F2-036B0CE5E4F3}"/>
          </ac:spMkLst>
        </pc:spChg>
        <pc:picChg chg="add">
          <ac:chgData name="Hampton, Cathy" userId="9680b0a8-1191-4537-98bf-d8776e3d822b" providerId="ADAL" clId="{EEAB5497-0D7D-451A-A255-477B5E7AC902}" dt="2026-05-20T09:05:31.064" v="4817" actId="26606"/>
          <ac:picMkLst>
            <pc:docMk/>
            <pc:sldMk cId="4173185519" sldId="300"/>
            <ac:picMk id="6" creationId="{67EAA474-0C45-4144-8032-4AD46460117F}"/>
          </ac:picMkLst>
        </pc:picChg>
      </pc:sldChg>
      <pc:sldChg chg="addSp delSp modSp new del mod modClrScheme chgLayout">
        <pc:chgData name="Hampton, Cathy" userId="9680b0a8-1191-4537-98bf-d8776e3d822b" providerId="ADAL" clId="{EEAB5497-0D7D-451A-A255-477B5E7AC902}" dt="2026-05-20T09:05:11.160" v="4815" actId="47"/>
        <pc:sldMkLst>
          <pc:docMk/>
          <pc:sldMk cId="3444928745" sldId="301"/>
        </pc:sldMkLst>
        <pc:spChg chg="add del mod">
          <ac:chgData name="Hampton, Cathy" userId="9680b0a8-1191-4537-98bf-d8776e3d822b" providerId="ADAL" clId="{EEAB5497-0D7D-451A-A255-477B5E7AC902}" dt="2026-05-20T09:04:03.677" v="4596"/>
          <ac:spMkLst>
            <pc:docMk/>
            <pc:sldMk cId="3444928745" sldId="301"/>
            <ac:spMk id="3" creationId="{6D8059DA-296F-36DB-D96B-279936A15235}"/>
          </ac:spMkLst>
        </pc:spChg>
        <pc:spChg chg="add del mod ord">
          <ac:chgData name="Hampton, Cathy" userId="9680b0a8-1191-4537-98bf-d8776e3d822b" providerId="ADAL" clId="{EEAB5497-0D7D-451A-A255-477B5E7AC902}" dt="2026-05-20T09:03:57.258" v="4593" actId="700"/>
          <ac:spMkLst>
            <pc:docMk/>
            <pc:sldMk cId="3444928745" sldId="301"/>
            <ac:spMk id="4" creationId="{009DC0AA-A5BF-77FE-1BB1-DCD3467C3713}"/>
          </ac:spMkLst>
        </pc:spChg>
        <pc:spChg chg="add del mod ord">
          <ac:chgData name="Hampton, Cathy" userId="9680b0a8-1191-4537-98bf-d8776e3d822b" providerId="ADAL" clId="{EEAB5497-0D7D-451A-A255-477B5E7AC902}" dt="2026-05-20T09:03:57.258" v="4593" actId="700"/>
          <ac:spMkLst>
            <pc:docMk/>
            <pc:sldMk cId="3444928745" sldId="301"/>
            <ac:spMk id="5" creationId="{E7051C53-4069-8EE2-B0E9-DB679AAF7DB5}"/>
          </ac:spMkLst>
        </pc:spChg>
        <pc:spChg chg="add del mod ord">
          <ac:chgData name="Hampton, Cathy" userId="9680b0a8-1191-4537-98bf-d8776e3d822b" providerId="ADAL" clId="{EEAB5497-0D7D-451A-A255-477B5E7AC902}" dt="2026-05-20T09:03:57.258" v="4593" actId="700"/>
          <ac:spMkLst>
            <pc:docMk/>
            <pc:sldMk cId="3444928745" sldId="301"/>
            <ac:spMk id="6" creationId="{077BDBFE-69CD-E73B-DEAC-4F3395BC8A5F}"/>
          </ac:spMkLst>
        </pc:spChg>
      </pc:sldChg>
      <pc:sldChg chg="addSp modSp new mod modClrScheme chgLayout">
        <pc:chgData name="Hampton, Cathy" userId="9680b0a8-1191-4537-98bf-d8776e3d822b" providerId="ADAL" clId="{EEAB5497-0D7D-451A-A255-477B5E7AC902}" dt="2026-05-20T09:06:31.324" v="4934" actId="20577"/>
        <pc:sldMkLst>
          <pc:docMk/>
          <pc:sldMk cId="2149831530" sldId="302"/>
        </pc:sldMkLst>
        <pc:spChg chg="add mod">
          <ac:chgData name="Hampton, Cathy" userId="9680b0a8-1191-4537-98bf-d8776e3d822b" providerId="ADAL" clId="{EEAB5497-0D7D-451A-A255-477B5E7AC902}" dt="2026-05-20T09:04:21.500" v="4629" actId="20577"/>
          <ac:spMkLst>
            <pc:docMk/>
            <pc:sldMk cId="2149831530" sldId="302"/>
            <ac:spMk id="2" creationId="{A9450A2F-38B9-E17C-E219-E3756F8DF34B}"/>
          </ac:spMkLst>
        </pc:spChg>
        <pc:spChg chg="add mod">
          <ac:chgData name="Hampton, Cathy" userId="9680b0a8-1191-4537-98bf-d8776e3d822b" providerId="ADAL" clId="{EEAB5497-0D7D-451A-A255-477B5E7AC902}" dt="2026-05-20T09:06:28.942" v="4915" actId="27636"/>
          <ac:spMkLst>
            <pc:docMk/>
            <pc:sldMk cId="2149831530" sldId="302"/>
            <ac:spMk id="3" creationId="{346ADC6B-054C-ABD3-A7F5-F1941C33C418}"/>
          </ac:spMkLst>
        </pc:spChg>
        <pc:spChg chg="add mod">
          <ac:chgData name="Hampton, Cathy" userId="9680b0a8-1191-4537-98bf-d8776e3d822b" providerId="ADAL" clId="{EEAB5497-0D7D-451A-A255-477B5E7AC902}" dt="2026-05-20T09:06:31.324" v="4934" actId="20577"/>
          <ac:spMkLst>
            <pc:docMk/>
            <pc:sldMk cId="2149831530" sldId="302"/>
            <ac:spMk id="4" creationId="{129AC182-FBCD-11CC-FF8B-9CDF80AE045C}"/>
          </ac:spMkLst>
        </pc:spChg>
      </pc:sldChg>
      <pc:sldChg chg="modSp add mod ord modAnim">
        <pc:chgData name="Hampton, Cathy" userId="9680b0a8-1191-4537-98bf-d8776e3d822b" providerId="ADAL" clId="{EEAB5497-0D7D-451A-A255-477B5E7AC902}" dt="2026-05-21T11:30:37.849" v="5210"/>
        <pc:sldMkLst>
          <pc:docMk/>
          <pc:sldMk cId="327610494" sldId="303"/>
        </pc:sldMkLst>
        <pc:spChg chg="mod">
          <ac:chgData name="Hampton, Cathy" userId="9680b0a8-1191-4537-98bf-d8776e3d822b" providerId="ADAL" clId="{EEAB5497-0D7D-451A-A255-477B5E7AC902}" dt="2026-05-20T22:51:06.381" v="5206" actId="20577"/>
          <ac:spMkLst>
            <pc:docMk/>
            <pc:sldMk cId="327610494" sldId="303"/>
            <ac:spMk id="2" creationId="{D5B3445D-7401-D181-7ABB-213646E39407}"/>
          </ac:spMkLst>
        </pc:spChg>
        <pc:spChg chg="mod">
          <ac:chgData name="Hampton, Cathy" userId="9680b0a8-1191-4537-98bf-d8776e3d822b" providerId="ADAL" clId="{EEAB5497-0D7D-451A-A255-477B5E7AC902}" dt="2026-05-20T22:18:31.239" v="4990" actId="5793"/>
          <ac:spMkLst>
            <pc:docMk/>
            <pc:sldMk cId="327610494" sldId="303"/>
            <ac:spMk id="3" creationId="{6E4F66FD-F381-C392-D9B5-3A6A77DBEFDA}"/>
          </ac:spMkLst>
        </pc:spChg>
        <pc:spChg chg="mod">
          <ac:chgData name="Hampton, Cathy" userId="9680b0a8-1191-4537-98bf-d8776e3d822b" providerId="ADAL" clId="{EEAB5497-0D7D-451A-A255-477B5E7AC902}" dt="2026-05-20T22:42:54.556" v="5133"/>
          <ac:spMkLst>
            <pc:docMk/>
            <pc:sldMk cId="327610494" sldId="303"/>
            <ac:spMk id="4" creationId="{0B9E58AC-F734-A8D2-E4F8-A15687A12727}"/>
          </ac:spMkLst>
        </pc:spChg>
      </pc:sldChg>
      <pc:sldChg chg="addSp delSp modSp new mod setBg modClrScheme chgLayout">
        <pc:chgData name="Hampton, Cathy" userId="9680b0a8-1191-4537-98bf-d8776e3d822b" providerId="ADAL" clId="{EEAB5497-0D7D-451A-A255-477B5E7AC902}" dt="2026-05-21T11:36:41.127" v="5410" actId="26606"/>
        <pc:sldMkLst>
          <pc:docMk/>
          <pc:sldMk cId="1057551800" sldId="304"/>
        </pc:sldMkLst>
        <pc:spChg chg="del mod ord">
          <ac:chgData name="Hampton, Cathy" userId="9680b0a8-1191-4537-98bf-d8776e3d822b" providerId="ADAL" clId="{EEAB5497-0D7D-451A-A255-477B5E7AC902}" dt="2026-05-21T11:32:10.461" v="5216" actId="700"/>
          <ac:spMkLst>
            <pc:docMk/>
            <pc:sldMk cId="1057551800" sldId="304"/>
            <ac:spMk id="2" creationId="{64242684-610E-352A-FEFE-6B22243D8226}"/>
          </ac:spMkLst>
        </pc:spChg>
        <pc:spChg chg="del mod ord">
          <ac:chgData name="Hampton, Cathy" userId="9680b0a8-1191-4537-98bf-d8776e3d822b" providerId="ADAL" clId="{EEAB5497-0D7D-451A-A255-477B5E7AC902}" dt="2026-05-21T11:32:10.461" v="5216" actId="700"/>
          <ac:spMkLst>
            <pc:docMk/>
            <pc:sldMk cId="1057551800" sldId="304"/>
            <ac:spMk id="3" creationId="{AB4CF316-F813-2DCC-CF54-D4696EA2F972}"/>
          </ac:spMkLst>
        </pc:spChg>
        <pc:spChg chg="del">
          <ac:chgData name="Hampton, Cathy" userId="9680b0a8-1191-4537-98bf-d8776e3d822b" providerId="ADAL" clId="{EEAB5497-0D7D-451A-A255-477B5E7AC902}" dt="2026-05-21T11:32:10.461" v="5216" actId="700"/>
          <ac:spMkLst>
            <pc:docMk/>
            <pc:sldMk cId="1057551800" sldId="304"/>
            <ac:spMk id="4" creationId="{AB19F590-EA7D-D0CB-A3DE-B63C8C8BE266}"/>
          </ac:spMkLst>
        </pc:spChg>
        <pc:spChg chg="add mod ord">
          <ac:chgData name="Hampton, Cathy" userId="9680b0a8-1191-4537-98bf-d8776e3d822b" providerId="ADAL" clId="{EEAB5497-0D7D-451A-A255-477B5E7AC902}" dt="2026-05-21T11:36:41.127" v="5410" actId="26606"/>
          <ac:spMkLst>
            <pc:docMk/>
            <pc:sldMk cId="1057551800" sldId="304"/>
            <ac:spMk id="5" creationId="{F4D07619-5C3D-B308-F2F5-389430A8E08C}"/>
          </ac:spMkLst>
        </pc:spChg>
        <pc:spChg chg="add del mod ord">
          <ac:chgData name="Hampton, Cathy" userId="9680b0a8-1191-4537-98bf-d8776e3d822b" providerId="ADAL" clId="{EEAB5497-0D7D-451A-A255-477B5E7AC902}" dt="2026-05-21T11:36:29.497" v="5409" actId="931"/>
          <ac:spMkLst>
            <pc:docMk/>
            <pc:sldMk cId="1057551800" sldId="304"/>
            <ac:spMk id="6" creationId="{8DAEB166-C32D-9CB4-671B-944B5333F7BE}"/>
          </ac:spMkLst>
        </pc:spChg>
        <pc:spChg chg="add del">
          <ac:chgData name="Hampton, Cathy" userId="9680b0a8-1191-4537-98bf-d8776e3d822b" providerId="ADAL" clId="{EEAB5497-0D7D-451A-A255-477B5E7AC902}" dt="2026-05-21T11:36:41.127" v="5410" actId="26606"/>
          <ac:spMkLst>
            <pc:docMk/>
            <pc:sldMk cId="1057551800" sldId="304"/>
            <ac:spMk id="12" creationId="{C0763A76-9F1C-4FC5-82B7-DD475DA461B2}"/>
          </ac:spMkLst>
        </pc:spChg>
        <pc:spChg chg="add del">
          <ac:chgData name="Hampton, Cathy" userId="9680b0a8-1191-4537-98bf-d8776e3d822b" providerId="ADAL" clId="{EEAB5497-0D7D-451A-A255-477B5E7AC902}" dt="2026-05-21T11:36:41.127" v="5410" actId="26606"/>
          <ac:spMkLst>
            <pc:docMk/>
            <pc:sldMk cId="1057551800" sldId="304"/>
            <ac:spMk id="14" creationId="{E81BF4F6-F2CF-4984-9D14-D6966D92F99F}"/>
          </ac:spMkLst>
        </pc:spChg>
        <pc:spChg chg="add">
          <ac:chgData name="Hampton, Cathy" userId="9680b0a8-1191-4537-98bf-d8776e3d822b" providerId="ADAL" clId="{EEAB5497-0D7D-451A-A255-477B5E7AC902}" dt="2026-05-21T11:36:41.127" v="5410" actId="26606"/>
          <ac:spMkLst>
            <pc:docMk/>
            <pc:sldMk cId="1057551800" sldId="304"/>
            <ac:spMk id="16" creationId="{AC40FFA8-CDA2-4745-9D0A-854FC4DBE2F4}"/>
          </ac:spMkLst>
        </pc:spChg>
        <pc:spChg chg="add">
          <ac:chgData name="Hampton, Cathy" userId="9680b0a8-1191-4537-98bf-d8776e3d822b" providerId="ADAL" clId="{EEAB5497-0D7D-451A-A255-477B5E7AC902}" dt="2026-05-21T11:36:41.127" v="5410" actId="26606"/>
          <ac:spMkLst>
            <pc:docMk/>
            <pc:sldMk cId="1057551800" sldId="304"/>
            <ac:spMk id="17" creationId="{A031F918-6C2A-4C3F-8785-651FF6135CE8}"/>
          </ac:spMkLst>
        </pc:spChg>
        <pc:spChg chg="add">
          <ac:chgData name="Hampton, Cathy" userId="9680b0a8-1191-4537-98bf-d8776e3d822b" providerId="ADAL" clId="{EEAB5497-0D7D-451A-A255-477B5E7AC902}" dt="2026-05-21T11:36:41.127" v="5410" actId="26606"/>
          <ac:spMkLst>
            <pc:docMk/>
            <pc:sldMk cId="1057551800" sldId="304"/>
            <ac:spMk id="18" creationId="{39EC28EE-F98D-433A-E8F4-D308C4E0D52A}"/>
          </ac:spMkLst>
        </pc:spChg>
        <pc:spChg chg="add del">
          <ac:chgData name="Hampton, Cathy" userId="9680b0a8-1191-4537-98bf-d8776e3d822b" providerId="ADAL" clId="{EEAB5497-0D7D-451A-A255-477B5E7AC902}" dt="2026-05-21T11:35:41.229" v="5406" actId="26606"/>
          <ac:spMkLst>
            <pc:docMk/>
            <pc:sldMk cId="1057551800" sldId="304"/>
            <ac:spMk id="19" creationId="{AA857166-A416-4C5E-8AA9-5D5D1E13D151}"/>
          </ac:spMkLst>
        </pc:spChg>
        <pc:spChg chg="add del">
          <ac:chgData name="Hampton, Cathy" userId="9680b0a8-1191-4537-98bf-d8776e3d822b" providerId="ADAL" clId="{EEAB5497-0D7D-451A-A255-477B5E7AC902}" dt="2026-05-21T11:35:41.229" v="5406" actId="26606"/>
          <ac:spMkLst>
            <pc:docMk/>
            <pc:sldMk cId="1057551800" sldId="304"/>
            <ac:spMk id="21" creationId="{13A48C6C-3CC4-4EE5-A773-EC1EB7F59CD4}"/>
          </ac:spMkLst>
        </pc:spChg>
        <pc:spChg chg="add del">
          <ac:chgData name="Hampton, Cathy" userId="9680b0a8-1191-4537-98bf-d8776e3d822b" providerId="ADAL" clId="{EEAB5497-0D7D-451A-A255-477B5E7AC902}" dt="2026-05-21T11:35:41.229" v="5406" actId="26606"/>
          <ac:spMkLst>
            <pc:docMk/>
            <pc:sldMk cId="1057551800" sldId="304"/>
            <ac:spMk id="23" creationId="{F489C2E0-4895-4B72-85EA-7EE9FAFFDC7E}"/>
          </ac:spMkLst>
        </pc:spChg>
        <pc:picChg chg="add mod">
          <ac:chgData name="Hampton, Cathy" userId="9680b0a8-1191-4537-98bf-d8776e3d822b" providerId="ADAL" clId="{EEAB5497-0D7D-451A-A255-477B5E7AC902}" dt="2026-05-21T11:36:41.127" v="5410" actId="26606"/>
          <ac:picMkLst>
            <pc:docMk/>
            <pc:sldMk cId="1057551800" sldId="304"/>
            <ac:picMk id="8" creationId="{DAC9D9E5-FD9D-E9A6-8953-5670BB3A67D8}"/>
          </ac:picMkLst>
        </pc:picChg>
        <pc:picChg chg="add mod">
          <ac:chgData name="Hampton, Cathy" userId="9680b0a8-1191-4537-98bf-d8776e3d822b" providerId="ADAL" clId="{EEAB5497-0D7D-451A-A255-477B5E7AC902}" dt="2026-05-21T11:36:41.127" v="5410" actId="26606"/>
          <ac:picMkLst>
            <pc:docMk/>
            <pc:sldMk cId="1057551800" sldId="304"/>
            <ac:picMk id="9" creationId="{D8940673-28AC-961A-2340-79FCE24F9BC4}"/>
          </ac:picMkLst>
        </pc:picChg>
      </pc:sldChg>
      <pc:sldChg chg="new del">
        <pc:chgData name="Hampton, Cathy" userId="9680b0a8-1191-4537-98bf-d8776e3d822b" providerId="ADAL" clId="{EEAB5497-0D7D-451A-A255-477B5E7AC902}" dt="2026-05-20T22:49:47.021" v="5192" actId="47"/>
        <pc:sldMkLst>
          <pc:docMk/>
          <pc:sldMk cId="2328073241" sldId="304"/>
        </pc:sldMkLst>
      </pc:sldChg>
      <pc:sldChg chg="new del">
        <pc:chgData name="Hampton, Cathy" userId="9680b0a8-1191-4537-98bf-d8776e3d822b" providerId="ADAL" clId="{EEAB5497-0D7D-451A-A255-477B5E7AC902}" dt="2026-05-21T11:41:25.305" v="5540" actId="47"/>
        <pc:sldMkLst>
          <pc:docMk/>
          <pc:sldMk cId="243148784" sldId="305"/>
        </pc:sldMkLst>
      </pc:sldChg>
      <pc:sldChg chg="addSp delSp modSp add mod setBg delDesignElem">
        <pc:chgData name="Hampton, Cathy" userId="9680b0a8-1191-4537-98bf-d8776e3d822b" providerId="ADAL" clId="{EEAB5497-0D7D-451A-A255-477B5E7AC902}" dt="2026-05-21T11:43:16.465" v="5579" actId="26606"/>
        <pc:sldMkLst>
          <pc:docMk/>
          <pc:sldMk cId="4040136165" sldId="305"/>
        </pc:sldMkLst>
        <pc:spChg chg="mod ord">
          <ac:chgData name="Hampton, Cathy" userId="9680b0a8-1191-4537-98bf-d8776e3d822b" providerId="ADAL" clId="{EEAB5497-0D7D-451A-A255-477B5E7AC902}" dt="2026-05-21T11:43:16.465" v="5579" actId="26606"/>
          <ac:spMkLst>
            <pc:docMk/>
            <pc:sldMk cId="4040136165" sldId="305"/>
            <ac:spMk id="2" creationId="{D5588F41-3528-309C-D530-67DCB9A7D244}"/>
          </ac:spMkLst>
        </pc:spChg>
        <pc:spChg chg="add mod">
          <ac:chgData name="Hampton, Cathy" userId="9680b0a8-1191-4537-98bf-d8776e3d822b" providerId="ADAL" clId="{EEAB5497-0D7D-451A-A255-477B5E7AC902}" dt="2026-05-21T11:43:16.465" v="5579" actId="26606"/>
          <ac:spMkLst>
            <pc:docMk/>
            <pc:sldMk cId="4040136165" sldId="305"/>
            <ac:spMk id="3" creationId="{FE95502A-5320-E93C-628E-DDC8E90EE9F8}"/>
          </ac:spMkLst>
        </pc:spChg>
        <pc:spChg chg="add del">
          <ac:chgData name="Hampton, Cathy" userId="9680b0a8-1191-4537-98bf-d8776e3d822b" providerId="ADAL" clId="{EEAB5497-0D7D-451A-A255-477B5E7AC902}" dt="2026-05-21T11:43:16.465" v="5579" actId="26606"/>
          <ac:spMkLst>
            <pc:docMk/>
            <pc:sldMk cId="4040136165" sldId="305"/>
            <ac:spMk id="6" creationId="{E91DC736-0EF8-4F87-9146-EBF1D2EE4D3D}"/>
          </ac:spMkLst>
        </pc:spChg>
        <pc:spChg chg="add del">
          <ac:chgData name="Hampton, Cathy" userId="9680b0a8-1191-4537-98bf-d8776e3d822b" providerId="ADAL" clId="{EEAB5497-0D7D-451A-A255-477B5E7AC902}" dt="2026-05-21T11:43:16.465" v="5579" actId="26606"/>
          <ac:spMkLst>
            <pc:docMk/>
            <pc:sldMk cId="4040136165" sldId="305"/>
            <ac:spMk id="7" creationId="{097CD68E-23E3-4007-8847-CD0944C4F7BE}"/>
          </ac:spMkLst>
        </pc:spChg>
        <pc:spChg chg="add del">
          <ac:chgData name="Hampton, Cathy" userId="9680b0a8-1191-4537-98bf-d8776e3d822b" providerId="ADAL" clId="{EEAB5497-0D7D-451A-A255-477B5E7AC902}" dt="2026-05-21T11:43:16.465" v="5579" actId="26606"/>
          <ac:spMkLst>
            <pc:docMk/>
            <pc:sldMk cId="4040136165" sldId="305"/>
            <ac:spMk id="8" creationId="{AF2F604E-43BE-4DC3-B983-E071523364F8}"/>
          </ac:spMkLst>
        </pc:spChg>
        <pc:spChg chg="del">
          <ac:chgData name="Hampton, Cathy" userId="9680b0a8-1191-4537-98bf-d8776e3d822b" providerId="ADAL" clId="{EEAB5497-0D7D-451A-A255-477B5E7AC902}" dt="2026-05-21T11:41:28.427" v="5543"/>
          <ac:spMkLst>
            <pc:docMk/>
            <pc:sldMk cId="4040136165" sldId="305"/>
            <ac:spMk id="9" creationId="{BCC81228-CEA3-402B-B8E5-688F5BFA7876}"/>
          </ac:spMkLst>
        </pc:spChg>
        <pc:spChg chg="del">
          <ac:chgData name="Hampton, Cathy" userId="9680b0a8-1191-4537-98bf-d8776e3d822b" providerId="ADAL" clId="{EEAB5497-0D7D-451A-A255-477B5E7AC902}" dt="2026-05-21T11:41:28.427" v="5543"/>
          <ac:spMkLst>
            <pc:docMk/>
            <pc:sldMk cId="4040136165" sldId="305"/>
            <ac:spMk id="11" creationId="{BC0916B8-FF7A-4ECB-9FD7-C7668658D9B4}"/>
          </ac:spMkLst>
        </pc:spChg>
        <pc:spChg chg="del">
          <ac:chgData name="Hampton, Cathy" userId="9680b0a8-1191-4537-98bf-d8776e3d822b" providerId="ADAL" clId="{EEAB5497-0D7D-451A-A255-477B5E7AC902}" dt="2026-05-21T11:41:28.427" v="5543"/>
          <ac:spMkLst>
            <pc:docMk/>
            <pc:sldMk cId="4040136165" sldId="305"/>
            <ac:spMk id="13" creationId="{9DC011D4-C95F-4B2E-9A3C-A46DCDE956DC}"/>
          </ac:spMkLst>
        </pc:spChg>
        <pc:spChg chg="add del">
          <ac:chgData name="Hampton, Cathy" userId="9680b0a8-1191-4537-98bf-d8776e3d822b" providerId="ADAL" clId="{EEAB5497-0D7D-451A-A255-477B5E7AC902}" dt="2026-05-21T11:43:16.465" v="5579" actId="26606"/>
          <ac:spMkLst>
            <pc:docMk/>
            <pc:sldMk cId="4040136165" sldId="305"/>
            <ac:spMk id="15" creationId="{08C9B587-E65E-4B52-B37C-ABEBB6E87928}"/>
          </ac:spMkLst>
        </pc:spChg>
        <pc:spChg chg="add">
          <ac:chgData name="Hampton, Cathy" userId="9680b0a8-1191-4537-98bf-d8776e3d822b" providerId="ADAL" clId="{EEAB5497-0D7D-451A-A255-477B5E7AC902}" dt="2026-05-21T11:43:16.465" v="5579" actId="26606"/>
          <ac:spMkLst>
            <pc:docMk/>
            <pc:sldMk cId="4040136165" sldId="305"/>
            <ac:spMk id="20" creationId="{AA857166-A416-4C5E-8AA9-5D5D1E13D151}"/>
          </ac:spMkLst>
        </pc:spChg>
        <pc:spChg chg="add">
          <ac:chgData name="Hampton, Cathy" userId="9680b0a8-1191-4537-98bf-d8776e3d822b" providerId="ADAL" clId="{EEAB5497-0D7D-451A-A255-477B5E7AC902}" dt="2026-05-21T11:43:16.465" v="5579" actId="26606"/>
          <ac:spMkLst>
            <pc:docMk/>
            <pc:sldMk cId="4040136165" sldId="305"/>
            <ac:spMk id="22" creationId="{13A48C6C-3CC4-4EE5-A773-EC1EB7F59CD4}"/>
          </ac:spMkLst>
        </pc:spChg>
        <pc:spChg chg="add">
          <ac:chgData name="Hampton, Cathy" userId="9680b0a8-1191-4537-98bf-d8776e3d822b" providerId="ADAL" clId="{EEAB5497-0D7D-451A-A255-477B5E7AC902}" dt="2026-05-21T11:43:16.465" v="5579" actId="26606"/>
          <ac:spMkLst>
            <pc:docMk/>
            <pc:sldMk cId="4040136165" sldId="305"/>
            <ac:spMk id="24" creationId="{F489C2E0-4895-4B72-85EA-7EE9FAFFDC7E}"/>
          </ac:spMkLst>
        </pc:spChg>
        <pc:picChg chg="mod ord">
          <ac:chgData name="Hampton, Cathy" userId="9680b0a8-1191-4537-98bf-d8776e3d822b" providerId="ADAL" clId="{EEAB5497-0D7D-451A-A255-477B5E7AC902}" dt="2026-05-21T11:43:16.465" v="5579" actId="26606"/>
          <ac:picMkLst>
            <pc:docMk/>
            <pc:sldMk cId="4040136165" sldId="305"/>
            <ac:picMk id="4" creationId="{9940ABAA-38F8-A966-F844-7658BB601A0F}"/>
          </ac:picMkLst>
        </pc:picChg>
      </pc:sldChg>
      <pc:sldChg chg="modSp add mod">
        <pc:chgData name="Hampton, Cathy" userId="9680b0a8-1191-4537-98bf-d8776e3d822b" providerId="ADAL" clId="{EEAB5497-0D7D-451A-A255-477B5E7AC902}" dt="2026-05-21T11:45:23.267" v="5727" actId="20577"/>
        <pc:sldMkLst>
          <pc:docMk/>
          <pc:sldMk cId="3332683165" sldId="306"/>
        </pc:sldMkLst>
        <pc:spChg chg="mod">
          <ac:chgData name="Hampton, Cathy" userId="9680b0a8-1191-4537-98bf-d8776e3d822b" providerId="ADAL" clId="{EEAB5497-0D7D-451A-A255-477B5E7AC902}" dt="2026-05-21T11:45:23.267" v="5727" actId="20577"/>
          <ac:spMkLst>
            <pc:docMk/>
            <pc:sldMk cId="3332683165" sldId="306"/>
            <ac:spMk id="5" creationId="{2B748978-DA36-3768-B599-22D1CF424550}"/>
          </ac:spMkLst>
        </pc:spChg>
      </pc:sldChg>
      <pc:sldChg chg="addSp delSp modSp add mod setBg modClrScheme chgLayout">
        <pc:chgData name="Hampton, Cathy" userId="9680b0a8-1191-4537-98bf-d8776e3d822b" providerId="ADAL" clId="{EEAB5497-0D7D-451A-A255-477B5E7AC902}" dt="2026-05-21T13:48:55.153" v="5838" actId="1076"/>
        <pc:sldMkLst>
          <pc:docMk/>
          <pc:sldMk cId="237627732" sldId="307"/>
        </pc:sldMkLst>
        <pc:spChg chg="mod ord">
          <ac:chgData name="Hampton, Cathy" userId="9680b0a8-1191-4537-98bf-d8776e3d822b" providerId="ADAL" clId="{EEAB5497-0D7D-451A-A255-477B5E7AC902}" dt="2026-05-21T13:47:29.862" v="5831" actId="26606"/>
          <ac:spMkLst>
            <pc:docMk/>
            <pc:sldMk cId="237627732" sldId="307"/>
            <ac:spMk id="2" creationId="{6C3A6143-D9C3-E991-571A-BD19C93C7102}"/>
          </ac:spMkLst>
        </pc:spChg>
        <pc:spChg chg="mod ord">
          <ac:chgData name="Hampton, Cathy" userId="9680b0a8-1191-4537-98bf-d8776e3d822b" providerId="ADAL" clId="{EEAB5497-0D7D-451A-A255-477B5E7AC902}" dt="2026-05-21T13:48:51.415" v="5837" actId="255"/>
          <ac:spMkLst>
            <pc:docMk/>
            <pc:sldMk cId="237627732" sldId="307"/>
            <ac:spMk id="3" creationId="{F2D028A2-FC2E-5AA2-7155-FE9DD4496FA9}"/>
          </ac:spMkLst>
        </pc:spChg>
        <pc:spChg chg="del mod">
          <ac:chgData name="Hampton, Cathy" userId="9680b0a8-1191-4537-98bf-d8776e3d822b" providerId="ADAL" clId="{EEAB5497-0D7D-451A-A255-477B5E7AC902}" dt="2026-05-21T11:57:26.566" v="5818" actId="700"/>
          <ac:spMkLst>
            <pc:docMk/>
            <pc:sldMk cId="237627732" sldId="307"/>
            <ac:spMk id="4" creationId="{896DF683-EE43-C562-19ED-46018F199ED7}"/>
          </ac:spMkLst>
        </pc:spChg>
        <pc:spChg chg="add del mod">
          <ac:chgData name="Hampton, Cathy" userId="9680b0a8-1191-4537-98bf-d8776e3d822b" providerId="ADAL" clId="{EEAB5497-0D7D-451A-A255-477B5E7AC902}" dt="2026-05-21T13:47:35.418" v="5832" actId="21"/>
          <ac:spMkLst>
            <pc:docMk/>
            <pc:sldMk cId="237627732" sldId="307"/>
            <ac:spMk id="7" creationId="{06740C5E-9D19-4C3B-7435-A1CFF0F2A977}"/>
          </ac:spMkLst>
        </pc:spChg>
        <pc:spChg chg="add del mod">
          <ac:chgData name="Hampton, Cathy" userId="9680b0a8-1191-4537-98bf-d8776e3d822b" providerId="ADAL" clId="{EEAB5497-0D7D-451A-A255-477B5E7AC902}" dt="2026-05-21T13:48:33.583" v="5834" actId="14826"/>
          <ac:spMkLst>
            <pc:docMk/>
            <pc:sldMk cId="237627732" sldId="307"/>
            <ac:spMk id="8" creationId="{D62B9B79-606F-162D-7CCE-DC2CC15321C2}"/>
          </ac:spMkLst>
        </pc:spChg>
        <pc:spChg chg="add del">
          <ac:chgData name="Hampton, Cathy" userId="9680b0a8-1191-4537-98bf-d8776e3d822b" providerId="ADAL" clId="{EEAB5497-0D7D-451A-A255-477B5E7AC902}" dt="2026-05-21T13:47:29.862" v="5831" actId="26606"/>
          <ac:spMkLst>
            <pc:docMk/>
            <pc:sldMk cId="237627732" sldId="307"/>
            <ac:spMk id="9" creationId="{F13C74B1-5B17-4795-BED0-7140497B445A}"/>
          </ac:spMkLst>
        </pc:spChg>
        <pc:spChg chg="add del">
          <ac:chgData name="Hampton, Cathy" userId="9680b0a8-1191-4537-98bf-d8776e3d822b" providerId="ADAL" clId="{EEAB5497-0D7D-451A-A255-477B5E7AC902}" dt="2026-05-21T13:47:29.862" v="5831" actId="26606"/>
          <ac:spMkLst>
            <pc:docMk/>
            <pc:sldMk cId="237627732" sldId="307"/>
            <ac:spMk id="10" creationId="{D4974D33-8DC5-464E-8C6D-BE58F0669C17}"/>
          </ac:spMkLst>
        </pc:spChg>
        <pc:spChg chg="add del">
          <ac:chgData name="Hampton, Cathy" userId="9680b0a8-1191-4537-98bf-d8776e3d822b" providerId="ADAL" clId="{EEAB5497-0D7D-451A-A255-477B5E7AC902}" dt="2026-05-21T13:47:04.013" v="5825" actId="26606"/>
          <ac:spMkLst>
            <pc:docMk/>
            <pc:sldMk cId="237627732" sldId="307"/>
            <ac:spMk id="12" creationId="{F13C74B1-5B17-4795-BED0-7140497B445A}"/>
          </ac:spMkLst>
        </pc:spChg>
        <pc:spChg chg="add del">
          <ac:chgData name="Hampton, Cathy" userId="9680b0a8-1191-4537-98bf-d8776e3d822b" providerId="ADAL" clId="{EEAB5497-0D7D-451A-A255-477B5E7AC902}" dt="2026-05-21T13:47:04.013" v="5825" actId="26606"/>
          <ac:spMkLst>
            <pc:docMk/>
            <pc:sldMk cId="237627732" sldId="307"/>
            <ac:spMk id="14" creationId="{D4974D33-8DC5-464E-8C6D-BE58F0669C17}"/>
          </ac:spMkLst>
        </pc:spChg>
        <pc:picChg chg="add mod">
          <ac:chgData name="Hampton, Cathy" userId="9680b0a8-1191-4537-98bf-d8776e3d822b" providerId="ADAL" clId="{EEAB5497-0D7D-451A-A255-477B5E7AC902}" dt="2026-05-21T13:48:55.153" v="5838" actId="1076"/>
          <ac:picMkLst>
            <pc:docMk/>
            <pc:sldMk cId="237627732" sldId="307"/>
            <ac:picMk id="6" creationId="{5BF19E5D-84BD-481F-7174-A2FF282C58A6}"/>
          </ac:picMkLst>
        </pc:picChg>
      </pc:sldChg>
      <pc:sldChg chg="modSp add mod">
        <pc:chgData name="Hampton, Cathy" userId="9680b0a8-1191-4537-98bf-d8776e3d822b" providerId="ADAL" clId="{EEAB5497-0D7D-451A-A255-477B5E7AC902}" dt="2026-05-21T13:50:55.302" v="5950" actId="20577"/>
        <pc:sldMkLst>
          <pc:docMk/>
          <pc:sldMk cId="3597541438" sldId="308"/>
        </pc:sldMkLst>
        <pc:spChg chg="mod">
          <ac:chgData name="Hampton, Cathy" userId="9680b0a8-1191-4537-98bf-d8776e3d822b" providerId="ADAL" clId="{EEAB5497-0D7D-451A-A255-477B5E7AC902}" dt="2026-05-21T13:50:55.302" v="5950" actId="20577"/>
          <ac:spMkLst>
            <pc:docMk/>
            <pc:sldMk cId="3597541438" sldId="308"/>
            <ac:spMk id="4" creationId="{7700C6AB-01E2-4016-1A32-AA2C99326FBB}"/>
          </ac:spMkLst>
        </pc:spChg>
      </pc:sldChg>
      <pc:sldChg chg="addSp delSp modSp add mod setBg delDesignElem">
        <pc:chgData name="Hampton, Cathy" userId="9680b0a8-1191-4537-98bf-d8776e3d822b" providerId="ADAL" clId="{EEAB5497-0D7D-451A-A255-477B5E7AC902}" dt="2026-05-21T14:03:05.339" v="5962" actId="26606"/>
        <pc:sldMkLst>
          <pc:docMk/>
          <pc:sldMk cId="214144124" sldId="309"/>
        </pc:sldMkLst>
        <pc:spChg chg="mod">
          <ac:chgData name="Hampton, Cathy" userId="9680b0a8-1191-4537-98bf-d8776e3d822b" providerId="ADAL" clId="{EEAB5497-0D7D-451A-A255-477B5E7AC902}" dt="2026-05-21T14:03:05.339" v="5962" actId="26606"/>
          <ac:spMkLst>
            <pc:docMk/>
            <pc:sldMk cId="214144124" sldId="309"/>
            <ac:spMk id="2" creationId="{1D39E640-1690-B8AF-402D-4807D0DA1610}"/>
          </ac:spMkLst>
        </pc:spChg>
        <pc:spChg chg="add mod">
          <ac:chgData name="Hampton, Cathy" userId="9680b0a8-1191-4537-98bf-d8776e3d822b" providerId="ADAL" clId="{EEAB5497-0D7D-451A-A255-477B5E7AC902}" dt="2026-05-21T14:03:05.339" v="5962" actId="26606"/>
          <ac:spMkLst>
            <pc:docMk/>
            <pc:sldMk cId="214144124" sldId="309"/>
            <ac:spMk id="3" creationId="{B3DEE474-2E03-6B71-9212-761ED06778F2}"/>
          </ac:spMkLst>
        </pc:spChg>
        <pc:spChg chg="del mod">
          <ac:chgData name="Hampton, Cathy" userId="9680b0a8-1191-4537-98bf-d8776e3d822b" providerId="ADAL" clId="{EEAB5497-0D7D-451A-A255-477B5E7AC902}" dt="2026-05-21T14:01:55.094" v="5955" actId="21"/>
          <ac:spMkLst>
            <pc:docMk/>
            <pc:sldMk cId="214144124" sldId="309"/>
            <ac:spMk id="4" creationId="{161D9230-077B-3A18-9108-B487D9C90F03}"/>
          </ac:spMkLst>
        </pc:spChg>
        <pc:spChg chg="add del">
          <ac:chgData name="Hampton, Cathy" userId="9680b0a8-1191-4537-98bf-d8776e3d822b" providerId="ADAL" clId="{EEAB5497-0D7D-451A-A255-477B5E7AC902}" dt="2026-05-21T14:02:54.738" v="5961" actId="26606"/>
          <ac:spMkLst>
            <pc:docMk/>
            <pc:sldMk cId="214144124" sldId="309"/>
            <ac:spMk id="8" creationId="{B1595A09-E336-4D1B-9B3A-06A2287A54E2}"/>
          </ac:spMkLst>
        </pc:spChg>
        <pc:spChg chg="add del mod">
          <ac:chgData name="Hampton, Cathy" userId="9680b0a8-1191-4537-98bf-d8776e3d822b" providerId="ADAL" clId="{EEAB5497-0D7D-451A-A255-477B5E7AC902}" dt="2026-05-21T14:03:05.339" v="5962" actId="26606"/>
          <ac:spMkLst>
            <pc:docMk/>
            <pc:sldMk cId="214144124" sldId="309"/>
            <ac:spMk id="10" creationId="{168BB1B7-6EAF-C34A-D971-E44B018E0214}"/>
          </ac:spMkLst>
        </pc:spChg>
        <pc:spChg chg="del">
          <ac:chgData name="Hampton, Cathy" userId="9680b0a8-1191-4537-98bf-d8776e3d822b" providerId="ADAL" clId="{EEAB5497-0D7D-451A-A255-477B5E7AC902}" dt="2026-05-21T11:41:28.427" v="5543"/>
          <ac:spMkLst>
            <pc:docMk/>
            <pc:sldMk cId="214144124" sldId="309"/>
            <ac:spMk id="11" creationId="{47942995-B07F-4636-9A06-C6A104B260A8}"/>
          </ac:spMkLst>
        </pc:spChg>
        <pc:spChg chg="add del">
          <ac:chgData name="Hampton, Cathy" userId="9680b0a8-1191-4537-98bf-d8776e3d822b" providerId="ADAL" clId="{EEAB5497-0D7D-451A-A255-477B5E7AC902}" dt="2026-05-21T14:02:54.738" v="5961" actId="26606"/>
          <ac:spMkLst>
            <pc:docMk/>
            <pc:sldMk cId="214144124" sldId="309"/>
            <ac:spMk id="15" creationId="{3540989C-C7B8-473B-BF87-6F2DA6A90006}"/>
          </ac:spMkLst>
        </pc:spChg>
        <pc:spChg chg="add del">
          <ac:chgData name="Hampton, Cathy" userId="9680b0a8-1191-4537-98bf-d8776e3d822b" providerId="ADAL" clId="{EEAB5497-0D7D-451A-A255-477B5E7AC902}" dt="2026-05-21T14:03:05.339" v="5962" actId="26606"/>
          <ac:spMkLst>
            <pc:docMk/>
            <pc:sldMk cId="214144124" sldId="309"/>
            <ac:spMk id="17" creationId="{4D1248EE-67D1-4BDE-AB0E-01D7CD8DD7ED}"/>
          </ac:spMkLst>
        </pc:spChg>
        <pc:spChg chg="del">
          <ac:chgData name="Hampton, Cathy" userId="9680b0a8-1191-4537-98bf-d8776e3d822b" providerId="ADAL" clId="{EEAB5497-0D7D-451A-A255-477B5E7AC902}" dt="2026-05-21T11:41:28.427" v="5543"/>
          <ac:spMkLst>
            <pc:docMk/>
            <pc:sldMk cId="214144124" sldId="309"/>
            <ac:spMk id="18" creationId="{B81933D1-5615-42C7-9C0B-4EB7105CCE2D}"/>
          </ac:spMkLst>
        </pc:spChg>
        <pc:spChg chg="del">
          <ac:chgData name="Hampton, Cathy" userId="9680b0a8-1191-4537-98bf-d8776e3d822b" providerId="ADAL" clId="{EEAB5497-0D7D-451A-A255-477B5E7AC902}" dt="2026-05-21T11:41:28.427" v="5543"/>
          <ac:spMkLst>
            <pc:docMk/>
            <pc:sldMk cId="214144124" sldId="309"/>
            <ac:spMk id="20" creationId="{19C9EAEA-39D0-4B0E-A0EB-51E7B26740B1}"/>
          </ac:spMkLst>
        </pc:spChg>
        <pc:spChg chg="add del">
          <ac:chgData name="Hampton, Cathy" userId="9680b0a8-1191-4537-98bf-d8776e3d822b" providerId="ADAL" clId="{EEAB5497-0D7D-451A-A255-477B5E7AC902}" dt="2026-05-21T14:03:05.339" v="5962" actId="26606"/>
          <ac:spMkLst>
            <pc:docMk/>
            <pc:sldMk cId="214144124" sldId="309"/>
            <ac:spMk id="22" creationId="{A344AAA5-41F4-4862-97EF-688D31DC7567}"/>
          </ac:spMkLst>
        </pc:spChg>
        <pc:spChg chg="add del">
          <ac:chgData name="Hampton, Cathy" userId="9680b0a8-1191-4537-98bf-d8776e3d822b" providerId="ADAL" clId="{EEAB5497-0D7D-451A-A255-477B5E7AC902}" dt="2026-05-21T14:03:05.339" v="5962" actId="26606"/>
          <ac:spMkLst>
            <pc:docMk/>
            <pc:sldMk cId="214144124" sldId="309"/>
            <ac:spMk id="24" creationId="{69E1A62C-2AAF-4B3E-8CDB-65E237080997}"/>
          </ac:spMkLst>
        </pc:spChg>
        <pc:spChg chg="add">
          <ac:chgData name="Hampton, Cathy" userId="9680b0a8-1191-4537-98bf-d8776e3d822b" providerId="ADAL" clId="{EEAB5497-0D7D-451A-A255-477B5E7AC902}" dt="2026-05-21T14:03:05.339" v="5962" actId="26606"/>
          <ac:spMkLst>
            <pc:docMk/>
            <pc:sldMk cId="214144124" sldId="309"/>
            <ac:spMk id="29" creationId="{A8384FB5-9ADC-4DDC-881B-597D56F5B15D}"/>
          </ac:spMkLst>
        </pc:spChg>
        <pc:spChg chg="add">
          <ac:chgData name="Hampton, Cathy" userId="9680b0a8-1191-4537-98bf-d8776e3d822b" providerId="ADAL" clId="{EEAB5497-0D7D-451A-A255-477B5E7AC902}" dt="2026-05-21T14:03:05.339" v="5962" actId="26606"/>
          <ac:spMkLst>
            <pc:docMk/>
            <pc:sldMk cId="214144124" sldId="309"/>
            <ac:spMk id="33" creationId="{D07DD2DE-F619-49DD-B5E7-03A290FF4ED1}"/>
          </ac:spMkLst>
        </pc:spChg>
        <pc:spChg chg="add">
          <ac:chgData name="Hampton, Cathy" userId="9680b0a8-1191-4537-98bf-d8776e3d822b" providerId="ADAL" clId="{EEAB5497-0D7D-451A-A255-477B5E7AC902}" dt="2026-05-21T14:03:05.339" v="5962" actId="26606"/>
          <ac:spMkLst>
            <pc:docMk/>
            <pc:sldMk cId="214144124" sldId="309"/>
            <ac:spMk id="35" creationId="{85149191-5F60-4A28-AAFF-039F96B0F3EC}"/>
          </ac:spMkLst>
        </pc:spChg>
        <pc:spChg chg="add">
          <ac:chgData name="Hampton, Cathy" userId="9680b0a8-1191-4537-98bf-d8776e3d822b" providerId="ADAL" clId="{EEAB5497-0D7D-451A-A255-477B5E7AC902}" dt="2026-05-21T14:03:05.339" v="5962" actId="26606"/>
          <ac:spMkLst>
            <pc:docMk/>
            <pc:sldMk cId="214144124" sldId="309"/>
            <ac:spMk id="37" creationId="{F8260ED5-17F7-4158-B241-D51DD4CF1B7E}"/>
          </ac:spMkLst>
        </pc:spChg>
        <pc:grpChg chg="del">
          <ac:chgData name="Hampton, Cathy" userId="9680b0a8-1191-4537-98bf-d8776e3d822b" providerId="ADAL" clId="{EEAB5497-0D7D-451A-A255-477B5E7AC902}" dt="2026-05-21T11:41:28.427" v="5543"/>
          <ac:grpSpMkLst>
            <pc:docMk/>
            <pc:sldMk cId="214144124" sldId="309"/>
            <ac:grpSpMk id="13" creationId="{032D8612-31EB-44CF-A1D0-14FD4C705424}"/>
          </ac:grpSpMkLst>
        </pc:grpChg>
        <pc:picChg chg="mod ord">
          <ac:chgData name="Hampton, Cathy" userId="9680b0a8-1191-4537-98bf-d8776e3d822b" providerId="ADAL" clId="{EEAB5497-0D7D-451A-A255-477B5E7AC902}" dt="2026-05-21T14:02:54.738" v="5961" actId="26606"/>
          <ac:picMkLst>
            <pc:docMk/>
            <pc:sldMk cId="214144124" sldId="309"/>
            <ac:picMk id="6" creationId="{6CFFB8CF-8D30-C54F-D69F-08E7B41881A4}"/>
          </ac:picMkLst>
        </pc:pic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svg"/><Relationship Id="rId4" Type="http://schemas.openxmlformats.org/officeDocument/2006/relationships/hyperlink" Target="https://freesvg.org/world-map" TargetMode="External"/></Relationships>
</file>

<file path=ppt/diagrams/_rels/drawing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svg"/><Relationship Id="rId4" Type="http://schemas.openxmlformats.org/officeDocument/2006/relationships/hyperlink" Target="https://freesvg.org/world-map" TargetMode="External"/></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3137FA-538A-4236-B2FB-410FBD941483}" type="doc">
      <dgm:prSet loTypeId="urn:microsoft.com/office/officeart/2018/5/layout/IconCircle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E6E8F1F8-7798-4A56-BCA5-3256B23BB8E3}">
      <dgm:prSet/>
      <dgm:spPr/>
      <dgm:t>
        <a:bodyPr/>
        <a:lstStyle/>
        <a:p>
          <a:pPr>
            <a:lnSpc>
              <a:spcPct val="100000"/>
            </a:lnSpc>
            <a:defRPr cap="all"/>
          </a:pPr>
          <a:r>
            <a:rPr lang="en-GB"/>
            <a:t>HOW DOES NATURE MAKE US FEEL?</a:t>
          </a:r>
          <a:endParaRPr lang="en-US"/>
        </a:p>
      </dgm:t>
    </dgm:pt>
    <dgm:pt modelId="{3D37A5A1-15A2-407C-96F1-40357CE52766}" type="parTrans" cxnId="{C69BEA8C-6C04-4B46-9733-81CBF7A0D66A}">
      <dgm:prSet/>
      <dgm:spPr/>
      <dgm:t>
        <a:bodyPr/>
        <a:lstStyle/>
        <a:p>
          <a:endParaRPr lang="en-US"/>
        </a:p>
      </dgm:t>
    </dgm:pt>
    <dgm:pt modelId="{D0CB4D8D-0946-4707-BBB3-DA22CB70F1D0}" type="sibTrans" cxnId="{C69BEA8C-6C04-4B46-9733-81CBF7A0D66A}">
      <dgm:prSet/>
      <dgm:spPr/>
      <dgm:t>
        <a:bodyPr/>
        <a:lstStyle/>
        <a:p>
          <a:endParaRPr lang="en-US"/>
        </a:p>
      </dgm:t>
    </dgm:pt>
    <dgm:pt modelId="{C52181C7-8DFD-4E59-827C-8BA155F7282D}">
      <dgm:prSet/>
      <dgm:spPr/>
      <dgm:t>
        <a:bodyPr/>
        <a:lstStyle/>
        <a:p>
          <a:pPr>
            <a:lnSpc>
              <a:spcPct val="100000"/>
            </a:lnSpc>
            <a:defRPr cap="all"/>
          </a:pPr>
          <a:r>
            <a:rPr lang="en-GB" dirty="0"/>
            <a:t>HOW CAN WE HELP NATURE ACROSS THE WORLD? </a:t>
          </a:r>
          <a:endParaRPr lang="en-US" dirty="0"/>
        </a:p>
      </dgm:t>
    </dgm:pt>
    <dgm:pt modelId="{1A685756-384F-45E4-B995-3A07B68CA76C}" type="parTrans" cxnId="{FC51D6A7-2DE5-41BC-96B1-9C69D274709E}">
      <dgm:prSet/>
      <dgm:spPr/>
      <dgm:t>
        <a:bodyPr/>
        <a:lstStyle/>
        <a:p>
          <a:endParaRPr lang="en-US"/>
        </a:p>
      </dgm:t>
    </dgm:pt>
    <dgm:pt modelId="{3E4B9EC6-65D1-4A70-8BF5-F34212E368E3}" type="sibTrans" cxnId="{FC51D6A7-2DE5-41BC-96B1-9C69D274709E}">
      <dgm:prSet/>
      <dgm:spPr/>
      <dgm:t>
        <a:bodyPr/>
        <a:lstStyle/>
        <a:p>
          <a:endParaRPr lang="en-US"/>
        </a:p>
      </dgm:t>
    </dgm:pt>
    <dgm:pt modelId="{59F502BB-5F3A-4B1C-B1B5-DAE5A599076C}">
      <dgm:prSet/>
      <dgm:spPr/>
      <dgm:t>
        <a:bodyPr/>
        <a:lstStyle/>
        <a:p>
          <a:pPr>
            <a:lnSpc>
              <a:spcPct val="100000"/>
            </a:lnSpc>
            <a:defRPr cap="all"/>
          </a:pPr>
          <a:r>
            <a:rPr lang="en-GB" dirty="0"/>
            <a:t>WHAT ACTIONS CAN WE TAKE TO PROTECT NATURE? </a:t>
          </a:r>
          <a:endParaRPr lang="en-US" dirty="0"/>
        </a:p>
      </dgm:t>
    </dgm:pt>
    <dgm:pt modelId="{AEDCBCE6-BDC0-4799-9591-D16BA0536D90}" type="parTrans" cxnId="{A7D48CF7-8053-42F5-BBD0-63EB368DFABF}">
      <dgm:prSet/>
      <dgm:spPr/>
      <dgm:t>
        <a:bodyPr/>
        <a:lstStyle/>
        <a:p>
          <a:endParaRPr lang="en-US"/>
        </a:p>
      </dgm:t>
    </dgm:pt>
    <dgm:pt modelId="{0E1BDE80-A89A-4160-89C1-A5CA7575501C}" type="sibTrans" cxnId="{A7D48CF7-8053-42F5-BBD0-63EB368DFABF}">
      <dgm:prSet/>
      <dgm:spPr/>
      <dgm:t>
        <a:bodyPr/>
        <a:lstStyle/>
        <a:p>
          <a:endParaRPr lang="en-US"/>
        </a:p>
      </dgm:t>
    </dgm:pt>
    <dgm:pt modelId="{D70BD15D-38C7-4801-ADC7-098D3147A21A}" type="pres">
      <dgm:prSet presAssocID="{773137FA-538A-4236-B2FB-410FBD941483}" presName="root" presStyleCnt="0">
        <dgm:presLayoutVars>
          <dgm:dir/>
          <dgm:resizeHandles val="exact"/>
        </dgm:presLayoutVars>
      </dgm:prSet>
      <dgm:spPr/>
    </dgm:pt>
    <dgm:pt modelId="{8F13F022-7AC2-46ED-9357-B07245509E73}" type="pres">
      <dgm:prSet presAssocID="{E6E8F1F8-7798-4A56-BCA5-3256B23BB8E3}" presName="compNode" presStyleCnt="0"/>
      <dgm:spPr/>
    </dgm:pt>
    <dgm:pt modelId="{AB12EB32-A4D9-4F48-830A-6068DF64F82B}" type="pres">
      <dgm:prSet presAssocID="{E6E8F1F8-7798-4A56-BCA5-3256B23BB8E3}" presName="iconBgRect" presStyleLbl="bgShp" presStyleIdx="0" presStyleCnt="3"/>
      <dgm:spPr/>
    </dgm:pt>
    <dgm:pt modelId="{D68568CD-7105-45C0-BAC0-2BCD76E62E86}" type="pres">
      <dgm:prSet presAssocID="{E6E8F1F8-7798-4A56-BCA5-3256B23BB8E3}" presName="iconRect" presStyleLbl="node1" presStyleIdx="0" presStyleCnt="3"/>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a:noFill/>
        </a:ln>
      </dgm:spPr>
      <dgm:extLst>
        <a:ext uri="{E40237B7-FDA0-4F09-8148-C483321AD2D9}">
          <dgm14:cNvPr xmlns:dgm14="http://schemas.microsoft.com/office/drawing/2010/diagram" id="0" name="" descr="Deciduous tree"/>
        </a:ext>
      </dgm:extLst>
    </dgm:pt>
    <dgm:pt modelId="{56248077-1C6F-46C3-864A-EE5CCFDF7AD3}" type="pres">
      <dgm:prSet presAssocID="{E6E8F1F8-7798-4A56-BCA5-3256B23BB8E3}" presName="spaceRect" presStyleCnt="0"/>
      <dgm:spPr/>
    </dgm:pt>
    <dgm:pt modelId="{5B0EE68B-0AB0-4EE4-8C70-CA24D972DD3A}" type="pres">
      <dgm:prSet presAssocID="{E6E8F1F8-7798-4A56-BCA5-3256B23BB8E3}" presName="textRect" presStyleLbl="revTx" presStyleIdx="0" presStyleCnt="3">
        <dgm:presLayoutVars>
          <dgm:chMax val="1"/>
          <dgm:chPref val="1"/>
        </dgm:presLayoutVars>
      </dgm:prSet>
      <dgm:spPr/>
    </dgm:pt>
    <dgm:pt modelId="{1660BA40-FD69-4350-947B-F9E26CA7B4E1}" type="pres">
      <dgm:prSet presAssocID="{D0CB4D8D-0946-4707-BBB3-DA22CB70F1D0}" presName="sibTrans" presStyleCnt="0"/>
      <dgm:spPr/>
    </dgm:pt>
    <dgm:pt modelId="{52ABC936-3834-487F-8B62-7F62E8E69DF8}" type="pres">
      <dgm:prSet presAssocID="{59F502BB-5F3A-4B1C-B1B5-DAE5A599076C}" presName="compNode" presStyleCnt="0"/>
      <dgm:spPr/>
    </dgm:pt>
    <dgm:pt modelId="{C1AEFD03-3FEC-41B9-B530-9DC7AD296F7F}" type="pres">
      <dgm:prSet presAssocID="{59F502BB-5F3A-4B1C-B1B5-DAE5A599076C}" presName="iconBgRect" presStyleLbl="bgShp" presStyleIdx="1" presStyleCnt="3"/>
      <dgm:spPr/>
    </dgm:pt>
    <dgm:pt modelId="{9214172E-C220-4965-A002-1F78B927B886}" type="pres">
      <dgm:prSet presAssocID="{59F502BB-5F3A-4B1C-B1B5-DAE5A599076C}" presName="iconRect" presStyleLbl="node1" presStyleIdx="1" presStyleCnt="3" custLinFactNeighborX="-1067" custLinFactNeighborY="-2445"/>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lant"/>
        </a:ext>
      </dgm:extLst>
    </dgm:pt>
    <dgm:pt modelId="{F6AC4FAF-FE64-4415-8D5F-74397EC8DC15}" type="pres">
      <dgm:prSet presAssocID="{59F502BB-5F3A-4B1C-B1B5-DAE5A599076C}" presName="spaceRect" presStyleCnt="0"/>
      <dgm:spPr/>
    </dgm:pt>
    <dgm:pt modelId="{E210B908-8EA6-43BE-A2EE-B5DC4DECA95F}" type="pres">
      <dgm:prSet presAssocID="{59F502BB-5F3A-4B1C-B1B5-DAE5A599076C}" presName="textRect" presStyleLbl="revTx" presStyleIdx="1" presStyleCnt="3">
        <dgm:presLayoutVars>
          <dgm:chMax val="1"/>
          <dgm:chPref val="1"/>
        </dgm:presLayoutVars>
      </dgm:prSet>
      <dgm:spPr/>
    </dgm:pt>
    <dgm:pt modelId="{90ACDDCE-53B9-40A8-A97C-08646D18D233}" type="pres">
      <dgm:prSet presAssocID="{0E1BDE80-A89A-4160-89C1-A5CA7575501C}" presName="sibTrans" presStyleCnt="0"/>
      <dgm:spPr/>
    </dgm:pt>
    <dgm:pt modelId="{AE30BC3F-55E4-49DD-98BD-0BFB4389C8B1}" type="pres">
      <dgm:prSet presAssocID="{C52181C7-8DFD-4E59-827C-8BA155F7282D}" presName="compNode" presStyleCnt="0"/>
      <dgm:spPr/>
    </dgm:pt>
    <dgm:pt modelId="{23C836CD-0F24-42DB-942E-5F1C87FB9CB5}" type="pres">
      <dgm:prSet presAssocID="{C52181C7-8DFD-4E59-827C-8BA155F7282D}" presName="iconBgRect" presStyleLbl="bgShp" presStyleIdx="2" presStyleCnt="3"/>
      <dgm:spPr/>
    </dgm:pt>
    <dgm:pt modelId="{710D93CC-1C7D-404E-8132-9A5A92C87715}" type="pres">
      <dgm:prSet presAssocID="{C52181C7-8DFD-4E59-827C-8BA155F7282D}" presName="iconRect" presStyleLbl="node1" presStyleIdx="2" presStyleCnt="3"/>
      <dgm:spPr>
        <a:blipFill>
          <a:blip xmlns:r="http://schemas.openxmlformats.org/officeDocument/2006/relationships" r:embed="rId3">
            <a:extLst>
              <a:ext uri="{837473B0-CC2E-450A-ABE3-18F120FF3D39}">
                <a1611:picAttrSrcUrl xmlns:a1611="http://schemas.microsoft.com/office/drawing/2016/11/main" r:id="rId4"/>
              </a:ext>
            </a:extLst>
          </a:blip>
          <a:srcRect/>
          <a:stretch>
            <a:fillRect/>
          </a:stretch>
        </a:blipFill>
        <a:ln>
          <a:noFill/>
        </a:ln>
      </dgm:spPr>
    </dgm:pt>
    <dgm:pt modelId="{CF10DCC8-1B21-4C1F-9140-0E3461F1FFE0}" type="pres">
      <dgm:prSet presAssocID="{C52181C7-8DFD-4E59-827C-8BA155F7282D}" presName="spaceRect" presStyleCnt="0"/>
      <dgm:spPr/>
    </dgm:pt>
    <dgm:pt modelId="{026909C6-3C73-4C66-A533-6E9EE915AC1A}" type="pres">
      <dgm:prSet presAssocID="{C52181C7-8DFD-4E59-827C-8BA155F7282D}" presName="textRect" presStyleLbl="revTx" presStyleIdx="2" presStyleCnt="3">
        <dgm:presLayoutVars>
          <dgm:chMax val="1"/>
          <dgm:chPref val="1"/>
        </dgm:presLayoutVars>
      </dgm:prSet>
      <dgm:spPr/>
    </dgm:pt>
  </dgm:ptLst>
  <dgm:cxnLst>
    <dgm:cxn modelId="{D2A9E600-58AA-4031-B2E1-5F9CE16C3809}" type="presOf" srcId="{C52181C7-8DFD-4E59-827C-8BA155F7282D}" destId="{026909C6-3C73-4C66-A533-6E9EE915AC1A}" srcOrd="0" destOrd="0" presId="urn:microsoft.com/office/officeart/2018/5/layout/IconCircleLabelList"/>
    <dgm:cxn modelId="{63E4C56F-89D2-407A-B3E1-6A81B5D60B72}" type="presOf" srcId="{59F502BB-5F3A-4B1C-B1B5-DAE5A599076C}" destId="{E210B908-8EA6-43BE-A2EE-B5DC4DECA95F}" srcOrd="0" destOrd="0" presId="urn:microsoft.com/office/officeart/2018/5/layout/IconCircleLabelList"/>
    <dgm:cxn modelId="{C69BEA8C-6C04-4B46-9733-81CBF7A0D66A}" srcId="{773137FA-538A-4236-B2FB-410FBD941483}" destId="{E6E8F1F8-7798-4A56-BCA5-3256B23BB8E3}" srcOrd="0" destOrd="0" parTransId="{3D37A5A1-15A2-407C-96F1-40357CE52766}" sibTransId="{D0CB4D8D-0946-4707-BBB3-DA22CB70F1D0}"/>
    <dgm:cxn modelId="{FC51D6A7-2DE5-41BC-96B1-9C69D274709E}" srcId="{773137FA-538A-4236-B2FB-410FBD941483}" destId="{C52181C7-8DFD-4E59-827C-8BA155F7282D}" srcOrd="2" destOrd="0" parTransId="{1A685756-384F-45E4-B995-3A07B68CA76C}" sibTransId="{3E4B9EC6-65D1-4A70-8BF5-F34212E368E3}"/>
    <dgm:cxn modelId="{86749AA9-A056-4568-9021-307D8AAA2737}" type="presOf" srcId="{E6E8F1F8-7798-4A56-BCA5-3256B23BB8E3}" destId="{5B0EE68B-0AB0-4EE4-8C70-CA24D972DD3A}" srcOrd="0" destOrd="0" presId="urn:microsoft.com/office/officeart/2018/5/layout/IconCircleLabelList"/>
    <dgm:cxn modelId="{A7D48CF7-8053-42F5-BBD0-63EB368DFABF}" srcId="{773137FA-538A-4236-B2FB-410FBD941483}" destId="{59F502BB-5F3A-4B1C-B1B5-DAE5A599076C}" srcOrd="1" destOrd="0" parTransId="{AEDCBCE6-BDC0-4799-9591-D16BA0536D90}" sibTransId="{0E1BDE80-A89A-4160-89C1-A5CA7575501C}"/>
    <dgm:cxn modelId="{C197AAF9-32C7-484B-9073-64BDD4A9721D}" type="presOf" srcId="{773137FA-538A-4236-B2FB-410FBD941483}" destId="{D70BD15D-38C7-4801-ADC7-098D3147A21A}" srcOrd="0" destOrd="0" presId="urn:microsoft.com/office/officeart/2018/5/layout/IconCircleLabelList"/>
    <dgm:cxn modelId="{5076815D-7859-4549-A8D1-634D195ABE26}" type="presParOf" srcId="{D70BD15D-38C7-4801-ADC7-098D3147A21A}" destId="{8F13F022-7AC2-46ED-9357-B07245509E73}" srcOrd="0" destOrd="0" presId="urn:microsoft.com/office/officeart/2018/5/layout/IconCircleLabelList"/>
    <dgm:cxn modelId="{907BDF95-EF67-4677-8A34-28F92EB277B4}" type="presParOf" srcId="{8F13F022-7AC2-46ED-9357-B07245509E73}" destId="{AB12EB32-A4D9-4F48-830A-6068DF64F82B}" srcOrd="0" destOrd="0" presId="urn:microsoft.com/office/officeart/2018/5/layout/IconCircleLabelList"/>
    <dgm:cxn modelId="{5FC70D80-936C-4B69-AFF8-84190D328AAB}" type="presParOf" srcId="{8F13F022-7AC2-46ED-9357-B07245509E73}" destId="{D68568CD-7105-45C0-BAC0-2BCD76E62E86}" srcOrd="1" destOrd="0" presId="urn:microsoft.com/office/officeart/2018/5/layout/IconCircleLabelList"/>
    <dgm:cxn modelId="{8C81FD6F-2A96-42EA-B00E-A46D622910CA}" type="presParOf" srcId="{8F13F022-7AC2-46ED-9357-B07245509E73}" destId="{56248077-1C6F-46C3-864A-EE5CCFDF7AD3}" srcOrd="2" destOrd="0" presId="urn:microsoft.com/office/officeart/2018/5/layout/IconCircleLabelList"/>
    <dgm:cxn modelId="{0A7FFE27-50E0-4F4C-97C1-74779E4BE1A7}" type="presParOf" srcId="{8F13F022-7AC2-46ED-9357-B07245509E73}" destId="{5B0EE68B-0AB0-4EE4-8C70-CA24D972DD3A}" srcOrd="3" destOrd="0" presId="urn:microsoft.com/office/officeart/2018/5/layout/IconCircleLabelList"/>
    <dgm:cxn modelId="{597F451A-D6C1-46DC-80E6-16E6257F33BC}" type="presParOf" srcId="{D70BD15D-38C7-4801-ADC7-098D3147A21A}" destId="{1660BA40-FD69-4350-947B-F9E26CA7B4E1}" srcOrd="1" destOrd="0" presId="urn:microsoft.com/office/officeart/2018/5/layout/IconCircleLabelList"/>
    <dgm:cxn modelId="{780A94CE-50E6-41DD-AB85-999664BD6A4E}" type="presParOf" srcId="{D70BD15D-38C7-4801-ADC7-098D3147A21A}" destId="{52ABC936-3834-487F-8B62-7F62E8E69DF8}" srcOrd="2" destOrd="0" presId="urn:microsoft.com/office/officeart/2018/5/layout/IconCircleLabelList"/>
    <dgm:cxn modelId="{36747F48-E135-4A0E-BC41-9298C79C586B}" type="presParOf" srcId="{52ABC936-3834-487F-8B62-7F62E8E69DF8}" destId="{C1AEFD03-3FEC-41B9-B530-9DC7AD296F7F}" srcOrd="0" destOrd="0" presId="urn:microsoft.com/office/officeart/2018/5/layout/IconCircleLabelList"/>
    <dgm:cxn modelId="{A254D44F-D969-4179-BECE-0A9C4E503945}" type="presParOf" srcId="{52ABC936-3834-487F-8B62-7F62E8E69DF8}" destId="{9214172E-C220-4965-A002-1F78B927B886}" srcOrd="1" destOrd="0" presId="urn:microsoft.com/office/officeart/2018/5/layout/IconCircleLabelList"/>
    <dgm:cxn modelId="{920C6C18-97CC-4E79-9BE5-6A078F8A8E20}" type="presParOf" srcId="{52ABC936-3834-487F-8B62-7F62E8E69DF8}" destId="{F6AC4FAF-FE64-4415-8D5F-74397EC8DC15}" srcOrd="2" destOrd="0" presId="urn:microsoft.com/office/officeart/2018/5/layout/IconCircleLabelList"/>
    <dgm:cxn modelId="{0B4E74BE-85BC-463A-AFA9-CCE51083BECA}" type="presParOf" srcId="{52ABC936-3834-487F-8B62-7F62E8E69DF8}" destId="{E210B908-8EA6-43BE-A2EE-B5DC4DECA95F}" srcOrd="3" destOrd="0" presId="urn:microsoft.com/office/officeart/2018/5/layout/IconCircleLabelList"/>
    <dgm:cxn modelId="{DB0D6D37-A0E9-41A3-9D0E-FA382AE40BB0}" type="presParOf" srcId="{D70BD15D-38C7-4801-ADC7-098D3147A21A}" destId="{90ACDDCE-53B9-40A8-A97C-08646D18D233}" srcOrd="3" destOrd="0" presId="urn:microsoft.com/office/officeart/2018/5/layout/IconCircleLabelList"/>
    <dgm:cxn modelId="{B66C2655-38A1-481E-BF5E-54D39E4D1087}" type="presParOf" srcId="{D70BD15D-38C7-4801-ADC7-098D3147A21A}" destId="{AE30BC3F-55E4-49DD-98BD-0BFB4389C8B1}" srcOrd="4" destOrd="0" presId="urn:microsoft.com/office/officeart/2018/5/layout/IconCircleLabelList"/>
    <dgm:cxn modelId="{E639106C-DF01-4EE9-A782-4269B3D2E5C6}" type="presParOf" srcId="{AE30BC3F-55E4-49DD-98BD-0BFB4389C8B1}" destId="{23C836CD-0F24-42DB-942E-5F1C87FB9CB5}" srcOrd="0" destOrd="0" presId="urn:microsoft.com/office/officeart/2018/5/layout/IconCircleLabelList"/>
    <dgm:cxn modelId="{6D64E188-0F32-437D-8108-C8F498F0B441}" type="presParOf" srcId="{AE30BC3F-55E4-49DD-98BD-0BFB4389C8B1}" destId="{710D93CC-1C7D-404E-8132-9A5A92C87715}" srcOrd="1" destOrd="0" presId="urn:microsoft.com/office/officeart/2018/5/layout/IconCircleLabelList"/>
    <dgm:cxn modelId="{2F4D747B-4AFB-4325-8828-D567770ACDFD}" type="presParOf" srcId="{AE30BC3F-55E4-49DD-98BD-0BFB4389C8B1}" destId="{CF10DCC8-1B21-4C1F-9140-0E3461F1FFE0}" srcOrd="2" destOrd="0" presId="urn:microsoft.com/office/officeart/2018/5/layout/IconCircleLabelList"/>
    <dgm:cxn modelId="{F8440458-BB0D-462B-BB38-C232F8F44F32}" type="presParOf" srcId="{AE30BC3F-55E4-49DD-98BD-0BFB4389C8B1}" destId="{026909C6-3C73-4C66-A533-6E9EE915AC1A}"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1ACFDAC-DF75-4589-82B5-882CC7308C65}"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610DF9AB-025A-4578-A3D9-441CB139E250}">
      <dgm:prSet/>
      <dgm:spPr/>
      <dgm:t>
        <a:bodyPr/>
        <a:lstStyle/>
        <a:p>
          <a:r>
            <a:rPr lang="en-GB"/>
            <a:t>When is nature loud?</a:t>
          </a:r>
          <a:endParaRPr lang="en-US"/>
        </a:p>
      </dgm:t>
    </dgm:pt>
    <dgm:pt modelId="{E32D740A-7DB4-4EAC-A24B-9119BC174078}" type="parTrans" cxnId="{1C974C7E-CE8E-427F-BB9B-729885544961}">
      <dgm:prSet/>
      <dgm:spPr/>
      <dgm:t>
        <a:bodyPr/>
        <a:lstStyle/>
        <a:p>
          <a:endParaRPr lang="en-US"/>
        </a:p>
      </dgm:t>
    </dgm:pt>
    <dgm:pt modelId="{E6D8C1C7-103D-4BFB-9C78-D313862247AB}" type="sibTrans" cxnId="{1C974C7E-CE8E-427F-BB9B-729885544961}">
      <dgm:prSet/>
      <dgm:spPr/>
      <dgm:t>
        <a:bodyPr/>
        <a:lstStyle/>
        <a:p>
          <a:endParaRPr lang="en-US"/>
        </a:p>
      </dgm:t>
    </dgm:pt>
    <dgm:pt modelId="{EA9CCBF7-604E-4BF6-964B-1A4D644CC040}">
      <dgm:prSet/>
      <dgm:spPr/>
      <dgm:t>
        <a:bodyPr/>
        <a:lstStyle/>
        <a:p>
          <a:r>
            <a:rPr lang="en-GB"/>
            <a:t>When is nature quiet? </a:t>
          </a:r>
          <a:endParaRPr lang="en-US"/>
        </a:p>
      </dgm:t>
    </dgm:pt>
    <dgm:pt modelId="{5C03C98B-A23F-4723-82D5-E55E8A3A9C91}" type="parTrans" cxnId="{DA8A235C-29A5-4A9F-993C-0248A7947460}">
      <dgm:prSet/>
      <dgm:spPr/>
      <dgm:t>
        <a:bodyPr/>
        <a:lstStyle/>
        <a:p>
          <a:endParaRPr lang="en-US"/>
        </a:p>
      </dgm:t>
    </dgm:pt>
    <dgm:pt modelId="{AA26A111-BC2B-4615-B901-C1652F4107CC}" type="sibTrans" cxnId="{DA8A235C-29A5-4A9F-993C-0248A7947460}">
      <dgm:prSet/>
      <dgm:spPr/>
      <dgm:t>
        <a:bodyPr/>
        <a:lstStyle/>
        <a:p>
          <a:endParaRPr lang="en-US"/>
        </a:p>
      </dgm:t>
    </dgm:pt>
    <dgm:pt modelId="{FA4D0916-6A16-48AD-92DF-22165D717F0C}">
      <dgm:prSet/>
      <dgm:spPr/>
      <dgm:t>
        <a:bodyPr/>
        <a:lstStyle/>
        <a:p>
          <a:r>
            <a:rPr lang="en-GB"/>
            <a:t>When is nature powerful? </a:t>
          </a:r>
          <a:endParaRPr lang="en-US"/>
        </a:p>
      </dgm:t>
    </dgm:pt>
    <dgm:pt modelId="{95667702-80FC-4AAD-9BF6-8012CC5A2D41}" type="parTrans" cxnId="{F6BA970A-851E-4CAA-85BF-C45CB22241EF}">
      <dgm:prSet/>
      <dgm:spPr/>
      <dgm:t>
        <a:bodyPr/>
        <a:lstStyle/>
        <a:p>
          <a:endParaRPr lang="en-US"/>
        </a:p>
      </dgm:t>
    </dgm:pt>
    <dgm:pt modelId="{3B4C524E-7037-482A-9DE4-0C74EDA497E7}" type="sibTrans" cxnId="{F6BA970A-851E-4CAA-85BF-C45CB22241EF}">
      <dgm:prSet/>
      <dgm:spPr/>
      <dgm:t>
        <a:bodyPr/>
        <a:lstStyle/>
        <a:p>
          <a:endParaRPr lang="en-US"/>
        </a:p>
      </dgm:t>
    </dgm:pt>
    <dgm:pt modelId="{0BD56280-ED02-4F44-B472-9B4988A9F3B7}">
      <dgm:prSet/>
      <dgm:spPr/>
      <dgm:t>
        <a:bodyPr/>
        <a:lstStyle/>
        <a:p>
          <a:r>
            <a:rPr lang="en-GB"/>
            <a:t>When is nature gentle? </a:t>
          </a:r>
          <a:endParaRPr lang="en-US"/>
        </a:p>
      </dgm:t>
    </dgm:pt>
    <dgm:pt modelId="{13DC81C6-4CBA-4AEE-B416-17665DB57770}" type="parTrans" cxnId="{9FF368F9-9D18-45E7-AB7A-E00579F60D52}">
      <dgm:prSet/>
      <dgm:spPr/>
      <dgm:t>
        <a:bodyPr/>
        <a:lstStyle/>
        <a:p>
          <a:endParaRPr lang="en-US"/>
        </a:p>
      </dgm:t>
    </dgm:pt>
    <dgm:pt modelId="{273F5DF1-6894-499F-BC67-1D932AD67F2C}" type="sibTrans" cxnId="{9FF368F9-9D18-45E7-AB7A-E00579F60D52}">
      <dgm:prSet/>
      <dgm:spPr/>
      <dgm:t>
        <a:bodyPr/>
        <a:lstStyle/>
        <a:p>
          <a:endParaRPr lang="en-US"/>
        </a:p>
      </dgm:t>
    </dgm:pt>
    <dgm:pt modelId="{BF17B3AD-1E76-4833-BCB9-B44AF7ADB4DA}">
      <dgm:prSet/>
      <dgm:spPr/>
      <dgm:t>
        <a:bodyPr/>
        <a:lstStyle/>
        <a:p>
          <a:r>
            <a:rPr lang="en-GB"/>
            <a:t>When is nature clever? </a:t>
          </a:r>
          <a:endParaRPr lang="en-US"/>
        </a:p>
      </dgm:t>
    </dgm:pt>
    <dgm:pt modelId="{F073C25E-76BD-48D6-8884-7584E36F8C37}" type="parTrans" cxnId="{0448E0FD-D674-46C9-9AD5-8B1F974B2B01}">
      <dgm:prSet/>
      <dgm:spPr/>
      <dgm:t>
        <a:bodyPr/>
        <a:lstStyle/>
        <a:p>
          <a:endParaRPr lang="en-US"/>
        </a:p>
      </dgm:t>
    </dgm:pt>
    <dgm:pt modelId="{BAA1C978-328A-4DDC-8E58-C43869878D0F}" type="sibTrans" cxnId="{0448E0FD-D674-46C9-9AD5-8B1F974B2B01}">
      <dgm:prSet/>
      <dgm:spPr/>
      <dgm:t>
        <a:bodyPr/>
        <a:lstStyle/>
        <a:p>
          <a:endParaRPr lang="en-US"/>
        </a:p>
      </dgm:t>
    </dgm:pt>
    <dgm:pt modelId="{B3123758-B28E-45F0-9EE1-D1E9C0210C84}">
      <dgm:prSet/>
      <dgm:spPr/>
      <dgm:t>
        <a:bodyPr/>
        <a:lstStyle/>
        <a:p>
          <a:r>
            <a:rPr lang="en-GB"/>
            <a:t>When is nature funny?</a:t>
          </a:r>
          <a:endParaRPr lang="en-US"/>
        </a:p>
      </dgm:t>
    </dgm:pt>
    <dgm:pt modelId="{920A1993-6B9F-4C69-8321-AAB306816107}" type="parTrans" cxnId="{E4CEB3A9-FABC-49EC-9BEF-70D688BC2391}">
      <dgm:prSet/>
      <dgm:spPr/>
      <dgm:t>
        <a:bodyPr/>
        <a:lstStyle/>
        <a:p>
          <a:endParaRPr lang="en-US"/>
        </a:p>
      </dgm:t>
    </dgm:pt>
    <dgm:pt modelId="{6B6452F6-39E9-4217-9B82-B958DF8DE3C5}" type="sibTrans" cxnId="{E4CEB3A9-FABC-49EC-9BEF-70D688BC2391}">
      <dgm:prSet/>
      <dgm:spPr/>
      <dgm:t>
        <a:bodyPr/>
        <a:lstStyle/>
        <a:p>
          <a:endParaRPr lang="en-US"/>
        </a:p>
      </dgm:t>
    </dgm:pt>
    <dgm:pt modelId="{B66FD50E-822B-47A8-AB4A-FE8025EF4B08}" type="pres">
      <dgm:prSet presAssocID="{F1ACFDAC-DF75-4589-82B5-882CC7308C65}" presName="vert0" presStyleCnt="0">
        <dgm:presLayoutVars>
          <dgm:dir/>
          <dgm:animOne val="branch"/>
          <dgm:animLvl val="lvl"/>
        </dgm:presLayoutVars>
      </dgm:prSet>
      <dgm:spPr/>
    </dgm:pt>
    <dgm:pt modelId="{C90798AE-8AAB-4051-A346-4DA3C3AA9077}" type="pres">
      <dgm:prSet presAssocID="{610DF9AB-025A-4578-A3D9-441CB139E250}" presName="thickLine" presStyleLbl="alignNode1" presStyleIdx="0" presStyleCnt="6"/>
      <dgm:spPr/>
    </dgm:pt>
    <dgm:pt modelId="{F75EBD46-7A97-428F-BADB-BAF752710862}" type="pres">
      <dgm:prSet presAssocID="{610DF9AB-025A-4578-A3D9-441CB139E250}" presName="horz1" presStyleCnt="0"/>
      <dgm:spPr/>
    </dgm:pt>
    <dgm:pt modelId="{FF187546-DAC5-4A1D-B428-0F4AB29B97D5}" type="pres">
      <dgm:prSet presAssocID="{610DF9AB-025A-4578-A3D9-441CB139E250}" presName="tx1" presStyleLbl="revTx" presStyleIdx="0" presStyleCnt="6"/>
      <dgm:spPr/>
    </dgm:pt>
    <dgm:pt modelId="{14C5A841-FEA2-426E-B270-E3FADCC867F3}" type="pres">
      <dgm:prSet presAssocID="{610DF9AB-025A-4578-A3D9-441CB139E250}" presName="vert1" presStyleCnt="0"/>
      <dgm:spPr/>
    </dgm:pt>
    <dgm:pt modelId="{A0FB97B0-EB09-4300-9BBA-F6C7C9F151E4}" type="pres">
      <dgm:prSet presAssocID="{EA9CCBF7-604E-4BF6-964B-1A4D644CC040}" presName="thickLine" presStyleLbl="alignNode1" presStyleIdx="1" presStyleCnt="6"/>
      <dgm:spPr/>
    </dgm:pt>
    <dgm:pt modelId="{AED0464B-F487-443B-9FA1-9D15580C9DE4}" type="pres">
      <dgm:prSet presAssocID="{EA9CCBF7-604E-4BF6-964B-1A4D644CC040}" presName="horz1" presStyleCnt="0"/>
      <dgm:spPr/>
    </dgm:pt>
    <dgm:pt modelId="{2DAEB4A7-5FAF-4EBC-B813-2D960F5BE1E9}" type="pres">
      <dgm:prSet presAssocID="{EA9CCBF7-604E-4BF6-964B-1A4D644CC040}" presName="tx1" presStyleLbl="revTx" presStyleIdx="1" presStyleCnt="6"/>
      <dgm:spPr/>
    </dgm:pt>
    <dgm:pt modelId="{70AB34DE-110A-418B-B2A1-ED42BC84AF29}" type="pres">
      <dgm:prSet presAssocID="{EA9CCBF7-604E-4BF6-964B-1A4D644CC040}" presName="vert1" presStyleCnt="0"/>
      <dgm:spPr/>
    </dgm:pt>
    <dgm:pt modelId="{91C6EB3D-81A0-46A3-8F58-D3440DFF0595}" type="pres">
      <dgm:prSet presAssocID="{FA4D0916-6A16-48AD-92DF-22165D717F0C}" presName="thickLine" presStyleLbl="alignNode1" presStyleIdx="2" presStyleCnt="6"/>
      <dgm:spPr/>
    </dgm:pt>
    <dgm:pt modelId="{FADF737A-FA18-4F43-9A4C-E493CB48416E}" type="pres">
      <dgm:prSet presAssocID="{FA4D0916-6A16-48AD-92DF-22165D717F0C}" presName="horz1" presStyleCnt="0"/>
      <dgm:spPr/>
    </dgm:pt>
    <dgm:pt modelId="{CE634E9C-4546-46E6-824E-24A0D6D05D6D}" type="pres">
      <dgm:prSet presAssocID="{FA4D0916-6A16-48AD-92DF-22165D717F0C}" presName="tx1" presStyleLbl="revTx" presStyleIdx="2" presStyleCnt="6"/>
      <dgm:spPr/>
    </dgm:pt>
    <dgm:pt modelId="{2DA627BA-2886-4F25-8EEB-BE2900ABBAD3}" type="pres">
      <dgm:prSet presAssocID="{FA4D0916-6A16-48AD-92DF-22165D717F0C}" presName="vert1" presStyleCnt="0"/>
      <dgm:spPr/>
    </dgm:pt>
    <dgm:pt modelId="{A3B76134-EA61-4A4E-8FD6-22C1D5BE2F7C}" type="pres">
      <dgm:prSet presAssocID="{0BD56280-ED02-4F44-B472-9B4988A9F3B7}" presName="thickLine" presStyleLbl="alignNode1" presStyleIdx="3" presStyleCnt="6"/>
      <dgm:spPr/>
    </dgm:pt>
    <dgm:pt modelId="{C2D7C98F-73E4-4BBD-A8A1-A9D1C96A4ADA}" type="pres">
      <dgm:prSet presAssocID="{0BD56280-ED02-4F44-B472-9B4988A9F3B7}" presName="horz1" presStyleCnt="0"/>
      <dgm:spPr/>
    </dgm:pt>
    <dgm:pt modelId="{EDCB3991-224F-48E8-B1DD-B8407B3076BD}" type="pres">
      <dgm:prSet presAssocID="{0BD56280-ED02-4F44-B472-9B4988A9F3B7}" presName="tx1" presStyleLbl="revTx" presStyleIdx="3" presStyleCnt="6"/>
      <dgm:spPr/>
    </dgm:pt>
    <dgm:pt modelId="{F159436F-A065-4B03-8B59-A82CFF00F2B9}" type="pres">
      <dgm:prSet presAssocID="{0BD56280-ED02-4F44-B472-9B4988A9F3B7}" presName="vert1" presStyleCnt="0"/>
      <dgm:spPr/>
    </dgm:pt>
    <dgm:pt modelId="{37D63BC6-D950-4B08-B987-A69347AF6F88}" type="pres">
      <dgm:prSet presAssocID="{BF17B3AD-1E76-4833-BCB9-B44AF7ADB4DA}" presName="thickLine" presStyleLbl="alignNode1" presStyleIdx="4" presStyleCnt="6"/>
      <dgm:spPr/>
    </dgm:pt>
    <dgm:pt modelId="{85DCBCA9-9452-4469-AD88-D39495457290}" type="pres">
      <dgm:prSet presAssocID="{BF17B3AD-1E76-4833-BCB9-B44AF7ADB4DA}" presName="horz1" presStyleCnt="0"/>
      <dgm:spPr/>
    </dgm:pt>
    <dgm:pt modelId="{EC15256B-7C7E-40C3-A5EC-BE67648B5ADA}" type="pres">
      <dgm:prSet presAssocID="{BF17B3AD-1E76-4833-BCB9-B44AF7ADB4DA}" presName="tx1" presStyleLbl="revTx" presStyleIdx="4" presStyleCnt="6"/>
      <dgm:spPr/>
    </dgm:pt>
    <dgm:pt modelId="{9EB7BB0B-6ACF-4C8D-9992-821CDA19DA9D}" type="pres">
      <dgm:prSet presAssocID="{BF17B3AD-1E76-4833-BCB9-B44AF7ADB4DA}" presName="vert1" presStyleCnt="0"/>
      <dgm:spPr/>
    </dgm:pt>
    <dgm:pt modelId="{5724A4D3-2654-401E-AF38-FB29DDC38D2A}" type="pres">
      <dgm:prSet presAssocID="{B3123758-B28E-45F0-9EE1-D1E9C0210C84}" presName="thickLine" presStyleLbl="alignNode1" presStyleIdx="5" presStyleCnt="6"/>
      <dgm:spPr/>
    </dgm:pt>
    <dgm:pt modelId="{31D64991-3655-4E77-AE04-0519034D2078}" type="pres">
      <dgm:prSet presAssocID="{B3123758-B28E-45F0-9EE1-D1E9C0210C84}" presName="horz1" presStyleCnt="0"/>
      <dgm:spPr/>
    </dgm:pt>
    <dgm:pt modelId="{007F3CE2-90CE-4C9C-B01F-5F40A93D66B3}" type="pres">
      <dgm:prSet presAssocID="{B3123758-B28E-45F0-9EE1-D1E9C0210C84}" presName="tx1" presStyleLbl="revTx" presStyleIdx="5" presStyleCnt="6"/>
      <dgm:spPr/>
    </dgm:pt>
    <dgm:pt modelId="{5AD06B6F-57AB-498B-8A2E-1487FFEC7541}" type="pres">
      <dgm:prSet presAssocID="{B3123758-B28E-45F0-9EE1-D1E9C0210C84}" presName="vert1" presStyleCnt="0"/>
      <dgm:spPr/>
    </dgm:pt>
  </dgm:ptLst>
  <dgm:cxnLst>
    <dgm:cxn modelId="{C6345D01-426C-4BAC-B7F4-8A663C9A408E}" type="presOf" srcId="{B3123758-B28E-45F0-9EE1-D1E9C0210C84}" destId="{007F3CE2-90CE-4C9C-B01F-5F40A93D66B3}" srcOrd="0" destOrd="0" presId="urn:microsoft.com/office/officeart/2008/layout/LinedList"/>
    <dgm:cxn modelId="{F6BA970A-851E-4CAA-85BF-C45CB22241EF}" srcId="{F1ACFDAC-DF75-4589-82B5-882CC7308C65}" destId="{FA4D0916-6A16-48AD-92DF-22165D717F0C}" srcOrd="2" destOrd="0" parTransId="{95667702-80FC-4AAD-9BF6-8012CC5A2D41}" sibTransId="{3B4C524E-7037-482A-9DE4-0C74EDA497E7}"/>
    <dgm:cxn modelId="{E1804C2F-806E-440E-8FA2-42C1BF4D07BD}" type="presOf" srcId="{FA4D0916-6A16-48AD-92DF-22165D717F0C}" destId="{CE634E9C-4546-46E6-824E-24A0D6D05D6D}" srcOrd="0" destOrd="0" presId="urn:microsoft.com/office/officeart/2008/layout/LinedList"/>
    <dgm:cxn modelId="{06C03F33-4168-41A0-BABD-479C5A0AD3DB}" type="presOf" srcId="{EA9CCBF7-604E-4BF6-964B-1A4D644CC040}" destId="{2DAEB4A7-5FAF-4EBC-B813-2D960F5BE1E9}" srcOrd="0" destOrd="0" presId="urn:microsoft.com/office/officeart/2008/layout/LinedList"/>
    <dgm:cxn modelId="{C6540B35-9331-4D66-B231-35ACEBC162EC}" type="presOf" srcId="{BF17B3AD-1E76-4833-BCB9-B44AF7ADB4DA}" destId="{EC15256B-7C7E-40C3-A5EC-BE67648B5ADA}" srcOrd="0" destOrd="0" presId="urn:microsoft.com/office/officeart/2008/layout/LinedList"/>
    <dgm:cxn modelId="{DA8A235C-29A5-4A9F-993C-0248A7947460}" srcId="{F1ACFDAC-DF75-4589-82B5-882CC7308C65}" destId="{EA9CCBF7-604E-4BF6-964B-1A4D644CC040}" srcOrd="1" destOrd="0" parTransId="{5C03C98B-A23F-4723-82D5-E55E8A3A9C91}" sibTransId="{AA26A111-BC2B-4615-B901-C1652F4107CC}"/>
    <dgm:cxn modelId="{6D334769-7735-4C9B-B4A8-BBEE805EA57D}" type="presOf" srcId="{610DF9AB-025A-4578-A3D9-441CB139E250}" destId="{FF187546-DAC5-4A1D-B428-0F4AB29B97D5}" srcOrd="0" destOrd="0" presId="urn:microsoft.com/office/officeart/2008/layout/LinedList"/>
    <dgm:cxn modelId="{B0BE917A-370D-41F4-BA75-41B449C2E57D}" type="presOf" srcId="{F1ACFDAC-DF75-4589-82B5-882CC7308C65}" destId="{B66FD50E-822B-47A8-AB4A-FE8025EF4B08}" srcOrd="0" destOrd="0" presId="urn:microsoft.com/office/officeart/2008/layout/LinedList"/>
    <dgm:cxn modelId="{1C974C7E-CE8E-427F-BB9B-729885544961}" srcId="{F1ACFDAC-DF75-4589-82B5-882CC7308C65}" destId="{610DF9AB-025A-4578-A3D9-441CB139E250}" srcOrd="0" destOrd="0" parTransId="{E32D740A-7DB4-4EAC-A24B-9119BC174078}" sibTransId="{E6D8C1C7-103D-4BFB-9C78-D313862247AB}"/>
    <dgm:cxn modelId="{EA205D9A-346D-4266-990E-C60D5F29A10A}" type="presOf" srcId="{0BD56280-ED02-4F44-B472-9B4988A9F3B7}" destId="{EDCB3991-224F-48E8-B1DD-B8407B3076BD}" srcOrd="0" destOrd="0" presId="urn:microsoft.com/office/officeart/2008/layout/LinedList"/>
    <dgm:cxn modelId="{E4CEB3A9-FABC-49EC-9BEF-70D688BC2391}" srcId="{F1ACFDAC-DF75-4589-82B5-882CC7308C65}" destId="{B3123758-B28E-45F0-9EE1-D1E9C0210C84}" srcOrd="5" destOrd="0" parTransId="{920A1993-6B9F-4C69-8321-AAB306816107}" sibTransId="{6B6452F6-39E9-4217-9B82-B958DF8DE3C5}"/>
    <dgm:cxn modelId="{9FF368F9-9D18-45E7-AB7A-E00579F60D52}" srcId="{F1ACFDAC-DF75-4589-82B5-882CC7308C65}" destId="{0BD56280-ED02-4F44-B472-9B4988A9F3B7}" srcOrd="3" destOrd="0" parTransId="{13DC81C6-4CBA-4AEE-B416-17665DB57770}" sibTransId="{273F5DF1-6894-499F-BC67-1D932AD67F2C}"/>
    <dgm:cxn modelId="{0448E0FD-D674-46C9-9AD5-8B1F974B2B01}" srcId="{F1ACFDAC-DF75-4589-82B5-882CC7308C65}" destId="{BF17B3AD-1E76-4833-BCB9-B44AF7ADB4DA}" srcOrd="4" destOrd="0" parTransId="{F073C25E-76BD-48D6-8884-7584E36F8C37}" sibTransId="{BAA1C978-328A-4DDC-8E58-C43869878D0F}"/>
    <dgm:cxn modelId="{19153E5C-FABC-4771-A77A-B740EF3B1811}" type="presParOf" srcId="{B66FD50E-822B-47A8-AB4A-FE8025EF4B08}" destId="{C90798AE-8AAB-4051-A346-4DA3C3AA9077}" srcOrd="0" destOrd="0" presId="urn:microsoft.com/office/officeart/2008/layout/LinedList"/>
    <dgm:cxn modelId="{9A24D5D3-395D-4663-9E7E-1A683FD0FDBF}" type="presParOf" srcId="{B66FD50E-822B-47A8-AB4A-FE8025EF4B08}" destId="{F75EBD46-7A97-428F-BADB-BAF752710862}" srcOrd="1" destOrd="0" presId="urn:microsoft.com/office/officeart/2008/layout/LinedList"/>
    <dgm:cxn modelId="{E26B3BA7-1E58-4ACE-9AD1-9FE5AADF66FC}" type="presParOf" srcId="{F75EBD46-7A97-428F-BADB-BAF752710862}" destId="{FF187546-DAC5-4A1D-B428-0F4AB29B97D5}" srcOrd="0" destOrd="0" presId="urn:microsoft.com/office/officeart/2008/layout/LinedList"/>
    <dgm:cxn modelId="{FFFE0E22-3BF0-46CD-97E1-EDAD29FC2309}" type="presParOf" srcId="{F75EBD46-7A97-428F-BADB-BAF752710862}" destId="{14C5A841-FEA2-426E-B270-E3FADCC867F3}" srcOrd="1" destOrd="0" presId="urn:microsoft.com/office/officeart/2008/layout/LinedList"/>
    <dgm:cxn modelId="{FEE0F4CC-C8C2-46EB-A7DC-FFE5F4669C4D}" type="presParOf" srcId="{B66FD50E-822B-47A8-AB4A-FE8025EF4B08}" destId="{A0FB97B0-EB09-4300-9BBA-F6C7C9F151E4}" srcOrd="2" destOrd="0" presId="urn:microsoft.com/office/officeart/2008/layout/LinedList"/>
    <dgm:cxn modelId="{2F326960-D24E-4312-9A1F-36B4E17D1E75}" type="presParOf" srcId="{B66FD50E-822B-47A8-AB4A-FE8025EF4B08}" destId="{AED0464B-F487-443B-9FA1-9D15580C9DE4}" srcOrd="3" destOrd="0" presId="urn:microsoft.com/office/officeart/2008/layout/LinedList"/>
    <dgm:cxn modelId="{AA27FFFC-230B-40A5-BDFE-32B5DCFA5BD8}" type="presParOf" srcId="{AED0464B-F487-443B-9FA1-9D15580C9DE4}" destId="{2DAEB4A7-5FAF-4EBC-B813-2D960F5BE1E9}" srcOrd="0" destOrd="0" presId="urn:microsoft.com/office/officeart/2008/layout/LinedList"/>
    <dgm:cxn modelId="{75C1A66A-8C03-433C-9CE5-9A3ED6F2E402}" type="presParOf" srcId="{AED0464B-F487-443B-9FA1-9D15580C9DE4}" destId="{70AB34DE-110A-418B-B2A1-ED42BC84AF29}" srcOrd="1" destOrd="0" presId="urn:microsoft.com/office/officeart/2008/layout/LinedList"/>
    <dgm:cxn modelId="{E841E8FB-0697-45FB-A52E-853F08808FDD}" type="presParOf" srcId="{B66FD50E-822B-47A8-AB4A-FE8025EF4B08}" destId="{91C6EB3D-81A0-46A3-8F58-D3440DFF0595}" srcOrd="4" destOrd="0" presId="urn:microsoft.com/office/officeart/2008/layout/LinedList"/>
    <dgm:cxn modelId="{D457A785-B6D2-4C3C-A130-6EDAEA95D816}" type="presParOf" srcId="{B66FD50E-822B-47A8-AB4A-FE8025EF4B08}" destId="{FADF737A-FA18-4F43-9A4C-E493CB48416E}" srcOrd="5" destOrd="0" presId="urn:microsoft.com/office/officeart/2008/layout/LinedList"/>
    <dgm:cxn modelId="{D1EDAD82-A560-4615-8782-B8257227ABDE}" type="presParOf" srcId="{FADF737A-FA18-4F43-9A4C-E493CB48416E}" destId="{CE634E9C-4546-46E6-824E-24A0D6D05D6D}" srcOrd="0" destOrd="0" presId="urn:microsoft.com/office/officeart/2008/layout/LinedList"/>
    <dgm:cxn modelId="{D4B5967A-C71B-4E8E-BBD8-63B4BE1429E5}" type="presParOf" srcId="{FADF737A-FA18-4F43-9A4C-E493CB48416E}" destId="{2DA627BA-2886-4F25-8EEB-BE2900ABBAD3}" srcOrd="1" destOrd="0" presId="urn:microsoft.com/office/officeart/2008/layout/LinedList"/>
    <dgm:cxn modelId="{A111B8CA-D9D9-489C-9D98-C37935080936}" type="presParOf" srcId="{B66FD50E-822B-47A8-AB4A-FE8025EF4B08}" destId="{A3B76134-EA61-4A4E-8FD6-22C1D5BE2F7C}" srcOrd="6" destOrd="0" presId="urn:microsoft.com/office/officeart/2008/layout/LinedList"/>
    <dgm:cxn modelId="{718B0BA4-A957-4CBF-AC0E-B3FB9B5747AC}" type="presParOf" srcId="{B66FD50E-822B-47A8-AB4A-FE8025EF4B08}" destId="{C2D7C98F-73E4-4BBD-A8A1-A9D1C96A4ADA}" srcOrd="7" destOrd="0" presId="urn:microsoft.com/office/officeart/2008/layout/LinedList"/>
    <dgm:cxn modelId="{F3A7C110-96F2-4610-A883-FA8C7AEC7544}" type="presParOf" srcId="{C2D7C98F-73E4-4BBD-A8A1-A9D1C96A4ADA}" destId="{EDCB3991-224F-48E8-B1DD-B8407B3076BD}" srcOrd="0" destOrd="0" presId="urn:microsoft.com/office/officeart/2008/layout/LinedList"/>
    <dgm:cxn modelId="{BA058909-C90E-40D4-9D34-4133334219D3}" type="presParOf" srcId="{C2D7C98F-73E4-4BBD-A8A1-A9D1C96A4ADA}" destId="{F159436F-A065-4B03-8B59-A82CFF00F2B9}" srcOrd="1" destOrd="0" presId="urn:microsoft.com/office/officeart/2008/layout/LinedList"/>
    <dgm:cxn modelId="{99470293-4928-46A4-888E-1A98DC4F338D}" type="presParOf" srcId="{B66FD50E-822B-47A8-AB4A-FE8025EF4B08}" destId="{37D63BC6-D950-4B08-B987-A69347AF6F88}" srcOrd="8" destOrd="0" presId="urn:microsoft.com/office/officeart/2008/layout/LinedList"/>
    <dgm:cxn modelId="{AD105C7C-6696-41AE-B595-528998693778}" type="presParOf" srcId="{B66FD50E-822B-47A8-AB4A-FE8025EF4B08}" destId="{85DCBCA9-9452-4469-AD88-D39495457290}" srcOrd="9" destOrd="0" presId="urn:microsoft.com/office/officeart/2008/layout/LinedList"/>
    <dgm:cxn modelId="{99E46106-8C24-45B4-BC04-8FEC5CD520A7}" type="presParOf" srcId="{85DCBCA9-9452-4469-AD88-D39495457290}" destId="{EC15256B-7C7E-40C3-A5EC-BE67648B5ADA}" srcOrd="0" destOrd="0" presId="urn:microsoft.com/office/officeart/2008/layout/LinedList"/>
    <dgm:cxn modelId="{86B97A86-4C41-4525-A3A7-BD5190AC7968}" type="presParOf" srcId="{85DCBCA9-9452-4469-AD88-D39495457290}" destId="{9EB7BB0B-6ACF-4C8D-9992-821CDA19DA9D}" srcOrd="1" destOrd="0" presId="urn:microsoft.com/office/officeart/2008/layout/LinedList"/>
    <dgm:cxn modelId="{D200A9F5-5397-497F-B622-5A00819A47F8}" type="presParOf" srcId="{B66FD50E-822B-47A8-AB4A-FE8025EF4B08}" destId="{5724A4D3-2654-401E-AF38-FB29DDC38D2A}" srcOrd="10" destOrd="0" presId="urn:microsoft.com/office/officeart/2008/layout/LinedList"/>
    <dgm:cxn modelId="{C0AEAF75-1154-4147-AB58-51F482F55C9B}" type="presParOf" srcId="{B66FD50E-822B-47A8-AB4A-FE8025EF4B08}" destId="{31D64991-3655-4E77-AE04-0519034D2078}" srcOrd="11" destOrd="0" presId="urn:microsoft.com/office/officeart/2008/layout/LinedList"/>
    <dgm:cxn modelId="{12F64B4A-8CEE-42A2-A2D8-3F83776113F0}" type="presParOf" srcId="{31D64991-3655-4E77-AE04-0519034D2078}" destId="{007F3CE2-90CE-4C9C-B01F-5F40A93D66B3}" srcOrd="0" destOrd="0" presId="urn:microsoft.com/office/officeart/2008/layout/LinedList"/>
    <dgm:cxn modelId="{C6BBC83F-0108-4D5E-AD4D-A5DC6DFE49A0}" type="presParOf" srcId="{31D64991-3655-4E77-AE04-0519034D2078}" destId="{5AD06B6F-57AB-498B-8A2E-1487FFEC7541}"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12EB32-A4D9-4F48-830A-6068DF64F82B}">
      <dsp:nvSpPr>
        <dsp:cNvPr id="0" name=""/>
        <dsp:cNvSpPr/>
      </dsp:nvSpPr>
      <dsp:spPr>
        <a:xfrm>
          <a:off x="718664" y="453902"/>
          <a:ext cx="1955812" cy="195581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68568CD-7105-45C0-BAC0-2BCD76E62E86}">
      <dsp:nvSpPr>
        <dsp:cNvPr id="0" name=""/>
        <dsp:cNvSpPr/>
      </dsp:nvSpPr>
      <dsp:spPr>
        <a:xfrm>
          <a:off x="1135476" y="870714"/>
          <a:ext cx="1122187" cy="1122187"/>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B0EE68B-0AB0-4EE4-8C70-CA24D972DD3A}">
      <dsp:nvSpPr>
        <dsp:cNvPr id="0" name=""/>
        <dsp:cNvSpPr/>
      </dsp:nvSpPr>
      <dsp:spPr>
        <a:xfrm>
          <a:off x="93445" y="3018902"/>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en-GB" sz="2000" kern="1200"/>
            <a:t>HOW DOES NATURE MAKE US FEEL?</a:t>
          </a:r>
          <a:endParaRPr lang="en-US" sz="2000" kern="1200"/>
        </a:p>
      </dsp:txBody>
      <dsp:txXfrm>
        <a:off x="93445" y="3018902"/>
        <a:ext cx="3206250" cy="720000"/>
      </dsp:txXfrm>
    </dsp:sp>
    <dsp:sp modelId="{C1AEFD03-3FEC-41B9-B530-9DC7AD296F7F}">
      <dsp:nvSpPr>
        <dsp:cNvPr id="0" name=""/>
        <dsp:cNvSpPr/>
      </dsp:nvSpPr>
      <dsp:spPr>
        <a:xfrm>
          <a:off x="4486008" y="453902"/>
          <a:ext cx="1955812" cy="195581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214172E-C220-4965-A002-1F78B927B886}">
      <dsp:nvSpPr>
        <dsp:cNvPr id="0" name=""/>
        <dsp:cNvSpPr/>
      </dsp:nvSpPr>
      <dsp:spPr>
        <a:xfrm>
          <a:off x="4890847" y="843277"/>
          <a:ext cx="1122187" cy="1122187"/>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210B908-8EA6-43BE-A2EE-B5DC4DECA95F}">
      <dsp:nvSpPr>
        <dsp:cNvPr id="0" name=""/>
        <dsp:cNvSpPr/>
      </dsp:nvSpPr>
      <dsp:spPr>
        <a:xfrm>
          <a:off x="3860789" y="3018902"/>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en-GB" sz="2000" kern="1200" dirty="0"/>
            <a:t>WHAT ACTIONS CAN WE TAKE TO PROTECT NATURE? </a:t>
          </a:r>
          <a:endParaRPr lang="en-US" sz="2000" kern="1200" dirty="0"/>
        </a:p>
      </dsp:txBody>
      <dsp:txXfrm>
        <a:off x="3860789" y="3018902"/>
        <a:ext cx="3206250" cy="720000"/>
      </dsp:txXfrm>
    </dsp:sp>
    <dsp:sp modelId="{23C836CD-0F24-42DB-942E-5F1C87FB9CB5}">
      <dsp:nvSpPr>
        <dsp:cNvPr id="0" name=""/>
        <dsp:cNvSpPr/>
      </dsp:nvSpPr>
      <dsp:spPr>
        <a:xfrm>
          <a:off x="8253352" y="453902"/>
          <a:ext cx="1955812" cy="195581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0D93CC-1C7D-404E-8132-9A5A92C87715}">
      <dsp:nvSpPr>
        <dsp:cNvPr id="0" name=""/>
        <dsp:cNvSpPr/>
      </dsp:nvSpPr>
      <dsp:spPr>
        <a:xfrm>
          <a:off x="8670164" y="870714"/>
          <a:ext cx="1122187" cy="1122187"/>
        </a:xfrm>
        <a:prstGeom prst="rect">
          <a:avLst/>
        </a:prstGeom>
        <a:blipFill>
          <a:blip xmlns:r="http://schemas.openxmlformats.org/officeDocument/2006/relationships" r:embed="rId3">
            <a:extLst>
              <a:ext uri="{837473B0-CC2E-450A-ABE3-18F120FF3D39}">
                <a1611:picAttrSrcUrl xmlns:a1611="http://schemas.microsoft.com/office/drawing/2016/11/main" r:id="rId4"/>
              </a:ext>
            </a:extLst>
          </a:blip>
          <a:srcRect/>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26909C6-3C73-4C66-A533-6E9EE915AC1A}">
      <dsp:nvSpPr>
        <dsp:cNvPr id="0" name=""/>
        <dsp:cNvSpPr/>
      </dsp:nvSpPr>
      <dsp:spPr>
        <a:xfrm>
          <a:off x="7628133" y="3018902"/>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en-GB" sz="2000" kern="1200" dirty="0"/>
            <a:t>HOW CAN WE HELP NATURE ACROSS THE WORLD? </a:t>
          </a:r>
          <a:endParaRPr lang="en-US" sz="2000" kern="1200" dirty="0"/>
        </a:p>
      </dsp:txBody>
      <dsp:txXfrm>
        <a:off x="7628133" y="3018902"/>
        <a:ext cx="320625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0798AE-8AAB-4051-A346-4DA3C3AA9077}">
      <dsp:nvSpPr>
        <dsp:cNvPr id="0" name=""/>
        <dsp:cNvSpPr/>
      </dsp:nvSpPr>
      <dsp:spPr>
        <a:xfrm>
          <a:off x="0" y="2703"/>
          <a:ext cx="6900512"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187546-DAC5-4A1D-B428-0F4AB29B97D5}">
      <dsp:nvSpPr>
        <dsp:cNvPr id="0" name=""/>
        <dsp:cNvSpPr/>
      </dsp:nvSpPr>
      <dsp:spPr>
        <a:xfrm>
          <a:off x="0" y="2703"/>
          <a:ext cx="6900512" cy="921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020" tIns="160020" rIns="160020" bIns="160020" numCol="1" spcCol="1270" anchor="t" anchorCtr="0">
          <a:noAutofit/>
        </a:bodyPr>
        <a:lstStyle/>
        <a:p>
          <a:pPr marL="0" lvl="0" indent="0" algn="l" defTabSz="1866900">
            <a:lnSpc>
              <a:spcPct val="90000"/>
            </a:lnSpc>
            <a:spcBef>
              <a:spcPct val="0"/>
            </a:spcBef>
            <a:spcAft>
              <a:spcPct val="35000"/>
            </a:spcAft>
            <a:buNone/>
          </a:pPr>
          <a:r>
            <a:rPr lang="en-GB" sz="4200" kern="1200"/>
            <a:t>When is nature loud?</a:t>
          </a:r>
          <a:endParaRPr lang="en-US" sz="4200" kern="1200"/>
        </a:p>
      </dsp:txBody>
      <dsp:txXfrm>
        <a:off x="0" y="2703"/>
        <a:ext cx="6900512" cy="921789"/>
      </dsp:txXfrm>
    </dsp:sp>
    <dsp:sp modelId="{A0FB97B0-EB09-4300-9BBA-F6C7C9F151E4}">
      <dsp:nvSpPr>
        <dsp:cNvPr id="0" name=""/>
        <dsp:cNvSpPr/>
      </dsp:nvSpPr>
      <dsp:spPr>
        <a:xfrm>
          <a:off x="0" y="924492"/>
          <a:ext cx="6900512" cy="0"/>
        </a:xfrm>
        <a:prstGeom prst="line">
          <a:avLst/>
        </a:prstGeom>
        <a:solidFill>
          <a:schemeClr val="accent2">
            <a:hueOff val="1288723"/>
            <a:satOff val="-3699"/>
            <a:lumOff val="-5922"/>
            <a:alphaOff val="0"/>
          </a:schemeClr>
        </a:solidFill>
        <a:ln w="19050" cap="flat" cmpd="sng" algn="ctr">
          <a:solidFill>
            <a:schemeClr val="accent2">
              <a:hueOff val="1288723"/>
              <a:satOff val="-3699"/>
              <a:lumOff val="-5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DAEB4A7-5FAF-4EBC-B813-2D960F5BE1E9}">
      <dsp:nvSpPr>
        <dsp:cNvPr id="0" name=""/>
        <dsp:cNvSpPr/>
      </dsp:nvSpPr>
      <dsp:spPr>
        <a:xfrm>
          <a:off x="0" y="924492"/>
          <a:ext cx="6900512" cy="921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020" tIns="160020" rIns="160020" bIns="160020" numCol="1" spcCol="1270" anchor="t" anchorCtr="0">
          <a:noAutofit/>
        </a:bodyPr>
        <a:lstStyle/>
        <a:p>
          <a:pPr marL="0" lvl="0" indent="0" algn="l" defTabSz="1866900">
            <a:lnSpc>
              <a:spcPct val="90000"/>
            </a:lnSpc>
            <a:spcBef>
              <a:spcPct val="0"/>
            </a:spcBef>
            <a:spcAft>
              <a:spcPct val="35000"/>
            </a:spcAft>
            <a:buNone/>
          </a:pPr>
          <a:r>
            <a:rPr lang="en-GB" sz="4200" kern="1200"/>
            <a:t>When is nature quiet? </a:t>
          </a:r>
          <a:endParaRPr lang="en-US" sz="4200" kern="1200"/>
        </a:p>
      </dsp:txBody>
      <dsp:txXfrm>
        <a:off x="0" y="924492"/>
        <a:ext cx="6900512" cy="921789"/>
      </dsp:txXfrm>
    </dsp:sp>
    <dsp:sp modelId="{91C6EB3D-81A0-46A3-8F58-D3440DFF0595}">
      <dsp:nvSpPr>
        <dsp:cNvPr id="0" name=""/>
        <dsp:cNvSpPr/>
      </dsp:nvSpPr>
      <dsp:spPr>
        <a:xfrm>
          <a:off x="0" y="1846281"/>
          <a:ext cx="6900512" cy="0"/>
        </a:xfrm>
        <a:prstGeom prst="line">
          <a:avLst/>
        </a:prstGeom>
        <a:solidFill>
          <a:schemeClr val="accent2">
            <a:hueOff val="2577445"/>
            <a:satOff val="-7397"/>
            <a:lumOff val="-11844"/>
            <a:alphaOff val="0"/>
          </a:schemeClr>
        </a:solidFill>
        <a:ln w="19050" cap="flat" cmpd="sng" algn="ctr">
          <a:solidFill>
            <a:schemeClr val="accent2">
              <a:hueOff val="2577445"/>
              <a:satOff val="-7397"/>
              <a:lumOff val="-1184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E634E9C-4546-46E6-824E-24A0D6D05D6D}">
      <dsp:nvSpPr>
        <dsp:cNvPr id="0" name=""/>
        <dsp:cNvSpPr/>
      </dsp:nvSpPr>
      <dsp:spPr>
        <a:xfrm>
          <a:off x="0" y="1846281"/>
          <a:ext cx="6900512" cy="921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020" tIns="160020" rIns="160020" bIns="160020" numCol="1" spcCol="1270" anchor="t" anchorCtr="0">
          <a:noAutofit/>
        </a:bodyPr>
        <a:lstStyle/>
        <a:p>
          <a:pPr marL="0" lvl="0" indent="0" algn="l" defTabSz="1866900">
            <a:lnSpc>
              <a:spcPct val="90000"/>
            </a:lnSpc>
            <a:spcBef>
              <a:spcPct val="0"/>
            </a:spcBef>
            <a:spcAft>
              <a:spcPct val="35000"/>
            </a:spcAft>
            <a:buNone/>
          </a:pPr>
          <a:r>
            <a:rPr lang="en-GB" sz="4200" kern="1200"/>
            <a:t>When is nature powerful? </a:t>
          </a:r>
          <a:endParaRPr lang="en-US" sz="4200" kern="1200"/>
        </a:p>
      </dsp:txBody>
      <dsp:txXfrm>
        <a:off x="0" y="1846281"/>
        <a:ext cx="6900512" cy="921789"/>
      </dsp:txXfrm>
    </dsp:sp>
    <dsp:sp modelId="{A3B76134-EA61-4A4E-8FD6-22C1D5BE2F7C}">
      <dsp:nvSpPr>
        <dsp:cNvPr id="0" name=""/>
        <dsp:cNvSpPr/>
      </dsp:nvSpPr>
      <dsp:spPr>
        <a:xfrm>
          <a:off x="0" y="2768070"/>
          <a:ext cx="6900512" cy="0"/>
        </a:xfrm>
        <a:prstGeom prst="line">
          <a:avLst/>
        </a:prstGeom>
        <a:solidFill>
          <a:schemeClr val="accent2">
            <a:hueOff val="3866169"/>
            <a:satOff val="-11096"/>
            <a:lumOff val="-17765"/>
            <a:alphaOff val="0"/>
          </a:schemeClr>
        </a:solidFill>
        <a:ln w="19050" cap="flat" cmpd="sng" algn="ctr">
          <a:solidFill>
            <a:schemeClr val="accent2">
              <a:hueOff val="3866169"/>
              <a:satOff val="-11096"/>
              <a:lumOff val="-17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CB3991-224F-48E8-B1DD-B8407B3076BD}">
      <dsp:nvSpPr>
        <dsp:cNvPr id="0" name=""/>
        <dsp:cNvSpPr/>
      </dsp:nvSpPr>
      <dsp:spPr>
        <a:xfrm>
          <a:off x="0" y="2768070"/>
          <a:ext cx="6900512" cy="921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020" tIns="160020" rIns="160020" bIns="160020" numCol="1" spcCol="1270" anchor="t" anchorCtr="0">
          <a:noAutofit/>
        </a:bodyPr>
        <a:lstStyle/>
        <a:p>
          <a:pPr marL="0" lvl="0" indent="0" algn="l" defTabSz="1866900">
            <a:lnSpc>
              <a:spcPct val="90000"/>
            </a:lnSpc>
            <a:spcBef>
              <a:spcPct val="0"/>
            </a:spcBef>
            <a:spcAft>
              <a:spcPct val="35000"/>
            </a:spcAft>
            <a:buNone/>
          </a:pPr>
          <a:r>
            <a:rPr lang="en-GB" sz="4200" kern="1200"/>
            <a:t>When is nature gentle? </a:t>
          </a:r>
          <a:endParaRPr lang="en-US" sz="4200" kern="1200"/>
        </a:p>
      </dsp:txBody>
      <dsp:txXfrm>
        <a:off x="0" y="2768070"/>
        <a:ext cx="6900512" cy="921789"/>
      </dsp:txXfrm>
    </dsp:sp>
    <dsp:sp modelId="{37D63BC6-D950-4B08-B987-A69347AF6F88}">
      <dsp:nvSpPr>
        <dsp:cNvPr id="0" name=""/>
        <dsp:cNvSpPr/>
      </dsp:nvSpPr>
      <dsp:spPr>
        <a:xfrm>
          <a:off x="0" y="3689859"/>
          <a:ext cx="6900512" cy="0"/>
        </a:xfrm>
        <a:prstGeom prst="line">
          <a:avLst/>
        </a:prstGeom>
        <a:solidFill>
          <a:schemeClr val="accent2">
            <a:hueOff val="5154891"/>
            <a:satOff val="-14794"/>
            <a:lumOff val="-23687"/>
            <a:alphaOff val="0"/>
          </a:schemeClr>
        </a:solidFill>
        <a:ln w="19050" cap="flat" cmpd="sng" algn="ctr">
          <a:solidFill>
            <a:schemeClr val="accent2">
              <a:hueOff val="5154891"/>
              <a:satOff val="-14794"/>
              <a:lumOff val="-2368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C15256B-7C7E-40C3-A5EC-BE67648B5ADA}">
      <dsp:nvSpPr>
        <dsp:cNvPr id="0" name=""/>
        <dsp:cNvSpPr/>
      </dsp:nvSpPr>
      <dsp:spPr>
        <a:xfrm>
          <a:off x="0" y="3689859"/>
          <a:ext cx="6900512" cy="921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020" tIns="160020" rIns="160020" bIns="160020" numCol="1" spcCol="1270" anchor="t" anchorCtr="0">
          <a:noAutofit/>
        </a:bodyPr>
        <a:lstStyle/>
        <a:p>
          <a:pPr marL="0" lvl="0" indent="0" algn="l" defTabSz="1866900">
            <a:lnSpc>
              <a:spcPct val="90000"/>
            </a:lnSpc>
            <a:spcBef>
              <a:spcPct val="0"/>
            </a:spcBef>
            <a:spcAft>
              <a:spcPct val="35000"/>
            </a:spcAft>
            <a:buNone/>
          </a:pPr>
          <a:r>
            <a:rPr lang="en-GB" sz="4200" kern="1200"/>
            <a:t>When is nature clever? </a:t>
          </a:r>
          <a:endParaRPr lang="en-US" sz="4200" kern="1200"/>
        </a:p>
      </dsp:txBody>
      <dsp:txXfrm>
        <a:off x="0" y="3689859"/>
        <a:ext cx="6900512" cy="921789"/>
      </dsp:txXfrm>
    </dsp:sp>
    <dsp:sp modelId="{5724A4D3-2654-401E-AF38-FB29DDC38D2A}">
      <dsp:nvSpPr>
        <dsp:cNvPr id="0" name=""/>
        <dsp:cNvSpPr/>
      </dsp:nvSpPr>
      <dsp:spPr>
        <a:xfrm>
          <a:off x="0" y="4611648"/>
          <a:ext cx="6900512" cy="0"/>
        </a:xfrm>
        <a:prstGeom prst="line">
          <a:avLst/>
        </a:prstGeom>
        <a:solidFill>
          <a:schemeClr val="accent2">
            <a:hueOff val="6443614"/>
            <a:satOff val="-18493"/>
            <a:lumOff val="-29609"/>
            <a:alphaOff val="0"/>
          </a:schemeClr>
        </a:solidFill>
        <a:ln w="19050" cap="flat" cmpd="sng" algn="ctr">
          <a:solidFill>
            <a:schemeClr val="accent2">
              <a:hueOff val="6443614"/>
              <a:satOff val="-18493"/>
              <a:lumOff val="-2960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07F3CE2-90CE-4C9C-B01F-5F40A93D66B3}">
      <dsp:nvSpPr>
        <dsp:cNvPr id="0" name=""/>
        <dsp:cNvSpPr/>
      </dsp:nvSpPr>
      <dsp:spPr>
        <a:xfrm>
          <a:off x="0" y="4611648"/>
          <a:ext cx="6900512" cy="921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020" tIns="160020" rIns="160020" bIns="160020" numCol="1" spcCol="1270" anchor="t" anchorCtr="0">
          <a:noAutofit/>
        </a:bodyPr>
        <a:lstStyle/>
        <a:p>
          <a:pPr marL="0" lvl="0" indent="0" algn="l" defTabSz="1866900">
            <a:lnSpc>
              <a:spcPct val="90000"/>
            </a:lnSpc>
            <a:spcBef>
              <a:spcPct val="0"/>
            </a:spcBef>
            <a:spcAft>
              <a:spcPct val="35000"/>
            </a:spcAft>
            <a:buNone/>
          </a:pPr>
          <a:r>
            <a:rPr lang="en-GB" sz="4200" kern="1200"/>
            <a:t>When is nature funny?</a:t>
          </a:r>
          <a:endParaRPr lang="en-US" sz="4200" kern="1200"/>
        </a:p>
      </dsp:txBody>
      <dsp:txXfrm>
        <a:off x="0" y="4611648"/>
        <a:ext cx="6900512" cy="921789"/>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A0AFB2-D99E-46BA-8E9C-F2BFB7EC6919}" type="datetimeFigureOut">
              <a:rPr lang="en-GB" smtClean="0"/>
              <a:t>18/05/2026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E55CD7-BFE0-4B45-801A-50027D64DE59}" type="slidenum">
              <a:rPr lang="en-GB" smtClean="0"/>
              <a:t>‹#›</a:t>
            </a:fld>
            <a:endParaRPr lang="en-GB"/>
          </a:p>
        </p:txBody>
      </p:sp>
    </p:spTree>
    <p:extLst>
      <p:ext uri="{BB962C8B-B14F-4D97-AF65-F5344CB8AC3E}">
        <p14:creationId xmlns:p14="http://schemas.microsoft.com/office/powerpoint/2010/main" val="288751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youtube.com/watch?v=YWBTUfZJ8ps"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linkedin.com/in/anna-bailey-6737a122b/"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0E55CD7-BFE0-4B45-801A-50027D64DE59}" type="slidenum">
              <a:rPr lang="en-GB" smtClean="0"/>
              <a:t>2</a:t>
            </a:fld>
            <a:endParaRPr lang="en-GB"/>
          </a:p>
        </p:txBody>
      </p:sp>
    </p:spTree>
    <p:extLst>
      <p:ext uri="{BB962C8B-B14F-4D97-AF65-F5344CB8AC3E}">
        <p14:creationId xmlns:p14="http://schemas.microsoft.com/office/powerpoint/2010/main" val="28052949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Possible source for French learners </a:t>
            </a:r>
          </a:p>
        </p:txBody>
      </p:sp>
      <p:sp>
        <p:nvSpPr>
          <p:cNvPr id="4" name="Slide Number Placeholder 3"/>
          <p:cNvSpPr>
            <a:spLocks noGrp="1"/>
          </p:cNvSpPr>
          <p:nvPr>
            <p:ph type="sldNum" sz="quarter" idx="5"/>
          </p:nvPr>
        </p:nvSpPr>
        <p:spPr/>
        <p:txBody>
          <a:bodyPr/>
          <a:lstStyle/>
          <a:p>
            <a:fld id="{90E55CD7-BFE0-4B45-801A-50027D64DE59}" type="slidenum">
              <a:rPr lang="en-GB" smtClean="0"/>
              <a:t>14</a:t>
            </a:fld>
            <a:endParaRPr lang="en-GB"/>
          </a:p>
        </p:txBody>
      </p:sp>
    </p:spTree>
    <p:extLst>
      <p:ext uri="{BB962C8B-B14F-4D97-AF65-F5344CB8AC3E}">
        <p14:creationId xmlns:p14="http://schemas.microsoft.com/office/powerpoint/2010/main" val="3602288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0E55CD7-BFE0-4B45-801A-50027D64DE59}" type="slidenum">
              <a:rPr lang="en-GB" smtClean="0"/>
              <a:t>29</a:t>
            </a:fld>
            <a:endParaRPr lang="en-GB"/>
          </a:p>
        </p:txBody>
      </p:sp>
    </p:spTree>
    <p:extLst>
      <p:ext uri="{BB962C8B-B14F-4D97-AF65-F5344CB8AC3E}">
        <p14:creationId xmlns:p14="http://schemas.microsoft.com/office/powerpoint/2010/main" val="36294586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E04843-E49F-AA76-A5DF-5658F71EF3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1787B3-0C64-D53F-4140-AD8ABBC7BA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A655BC-813C-2504-8C3F-E4C2BFA6D26D}"/>
              </a:ext>
            </a:extLst>
          </p:cNvPr>
          <p:cNvSpPr>
            <a:spLocks noGrp="1"/>
          </p:cNvSpPr>
          <p:nvPr>
            <p:ph type="body" idx="1"/>
          </p:nvPr>
        </p:nvSpPr>
        <p:spPr/>
        <p:txBody>
          <a:bodyPr/>
          <a:lstStyle/>
          <a:p>
            <a:r>
              <a:rPr lang="en-GB" dirty="0"/>
              <a:t>Children to think of other examples</a:t>
            </a:r>
          </a:p>
          <a:p>
            <a:r>
              <a:rPr lang="en-GB" dirty="0"/>
              <a:t>They can then use their vocab sheets to think of examples in the target language.</a:t>
            </a:r>
          </a:p>
          <a:p>
            <a:r>
              <a:rPr lang="en-GB" dirty="0"/>
              <a:t>Idea here is that the pupils realise that humans are intimately connected to the natural world, that their moods can be shaped by it and that it can help give shape to their inner feelings.</a:t>
            </a:r>
          </a:p>
        </p:txBody>
      </p:sp>
      <p:sp>
        <p:nvSpPr>
          <p:cNvPr id="4" name="Slide Number Placeholder 3">
            <a:extLst>
              <a:ext uri="{FF2B5EF4-FFF2-40B4-BE49-F238E27FC236}">
                <a16:creationId xmlns:a16="http://schemas.microsoft.com/office/drawing/2014/main" id="{9C127A82-9E67-36DD-F770-0D67CDF01F9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E55CD7-BFE0-4B45-801A-50027D64DE59}"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342497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Dirty</a:t>
            </a:r>
          </a:p>
          <a:p>
            <a:r>
              <a:rPr lang="en-GB" dirty="0"/>
              <a:t>Dead</a:t>
            </a:r>
          </a:p>
          <a:p>
            <a:r>
              <a:rPr lang="en-GB" dirty="0"/>
              <a:t>Polluted</a:t>
            </a:r>
          </a:p>
          <a:p>
            <a:r>
              <a:rPr lang="en-GB" dirty="0"/>
              <a:t>Tired</a:t>
            </a:r>
          </a:p>
          <a:p>
            <a:r>
              <a:rPr lang="en-GB" dirty="0"/>
              <a:t>Quiet</a:t>
            </a:r>
          </a:p>
          <a:p>
            <a:r>
              <a:rPr lang="en-GB" dirty="0"/>
              <a:t>Gone</a:t>
            </a:r>
          </a:p>
          <a:p>
            <a:r>
              <a:rPr lang="en-GB" dirty="0"/>
              <a:t>Left </a:t>
            </a:r>
          </a:p>
          <a:p>
            <a:r>
              <a:rPr lang="en-GB" dirty="0"/>
              <a:t>Died</a:t>
            </a:r>
          </a:p>
          <a:p>
            <a:r>
              <a:rPr lang="en-GB" dirty="0"/>
              <a:t>Crying </a:t>
            </a:r>
          </a:p>
          <a:p>
            <a:r>
              <a:rPr lang="en-GB" dirty="0"/>
              <a:t>Suffering</a:t>
            </a:r>
          </a:p>
          <a:p>
            <a:endParaRPr lang="en-GB" dirty="0"/>
          </a:p>
          <a:p>
            <a:endParaRPr lang="en-GB" dirty="0"/>
          </a:p>
        </p:txBody>
      </p:sp>
      <p:sp>
        <p:nvSpPr>
          <p:cNvPr id="4" name="Slide Number Placeholder 3"/>
          <p:cNvSpPr>
            <a:spLocks noGrp="1"/>
          </p:cNvSpPr>
          <p:nvPr>
            <p:ph type="sldNum" sz="quarter" idx="5"/>
          </p:nvPr>
        </p:nvSpPr>
        <p:spPr/>
        <p:txBody>
          <a:bodyPr/>
          <a:lstStyle/>
          <a:p>
            <a:fld id="{90E55CD7-BFE0-4B45-801A-50027D64DE59}" type="slidenum">
              <a:rPr lang="en-GB" smtClean="0"/>
              <a:t>33</a:t>
            </a:fld>
            <a:endParaRPr lang="en-GB"/>
          </a:p>
        </p:txBody>
      </p:sp>
    </p:spTree>
    <p:extLst>
      <p:ext uri="{BB962C8B-B14F-4D97-AF65-F5344CB8AC3E}">
        <p14:creationId xmlns:p14="http://schemas.microsoft.com/office/powerpoint/2010/main" val="37258954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do with accompanying sheet … </a:t>
            </a:r>
          </a:p>
        </p:txBody>
      </p:sp>
      <p:sp>
        <p:nvSpPr>
          <p:cNvPr id="4" name="Slide Number Placeholder 3"/>
          <p:cNvSpPr>
            <a:spLocks noGrp="1"/>
          </p:cNvSpPr>
          <p:nvPr>
            <p:ph type="sldNum" sz="quarter" idx="5"/>
          </p:nvPr>
        </p:nvSpPr>
        <p:spPr/>
        <p:txBody>
          <a:bodyPr/>
          <a:lstStyle/>
          <a:p>
            <a:fld id="{099D1897-0394-432A-AF69-883464152BCB}" type="slidenum">
              <a:rPr lang="en-GB" smtClean="0"/>
              <a:t>35</a:t>
            </a:fld>
            <a:endParaRPr lang="en-GB"/>
          </a:p>
        </p:txBody>
      </p:sp>
    </p:spTree>
    <p:extLst>
      <p:ext uri="{BB962C8B-B14F-4D97-AF65-F5344CB8AC3E}">
        <p14:creationId xmlns:p14="http://schemas.microsoft.com/office/powerpoint/2010/main" val="3418164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Creating Calligrams</a:t>
            </a:r>
            <a:endParaRPr lang="en-GB" dirty="0"/>
          </a:p>
        </p:txBody>
      </p:sp>
      <p:sp>
        <p:nvSpPr>
          <p:cNvPr id="4" name="Slide Number Placeholder 3"/>
          <p:cNvSpPr>
            <a:spLocks noGrp="1"/>
          </p:cNvSpPr>
          <p:nvPr>
            <p:ph type="sldNum" sz="quarter" idx="5"/>
          </p:nvPr>
        </p:nvSpPr>
        <p:spPr/>
        <p:txBody>
          <a:bodyPr/>
          <a:lstStyle/>
          <a:p>
            <a:fld id="{099D1897-0394-432A-AF69-883464152BCB}" type="slidenum">
              <a:rPr lang="en-GB" smtClean="0"/>
              <a:t>38</a:t>
            </a:fld>
            <a:endParaRPr lang="en-GB"/>
          </a:p>
        </p:txBody>
      </p:sp>
    </p:spTree>
    <p:extLst>
      <p:ext uri="{BB962C8B-B14F-4D97-AF65-F5344CB8AC3E}">
        <p14:creationId xmlns:p14="http://schemas.microsoft.com/office/powerpoint/2010/main" val="3220271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0E55CD7-BFE0-4B45-801A-50027D64DE59}" type="slidenum">
              <a:rPr lang="en-GB" smtClean="0"/>
              <a:t>4</a:t>
            </a:fld>
            <a:endParaRPr lang="en-GB"/>
          </a:p>
        </p:txBody>
      </p:sp>
    </p:spTree>
    <p:extLst>
      <p:ext uri="{BB962C8B-B14F-4D97-AF65-F5344CB8AC3E}">
        <p14:creationId xmlns:p14="http://schemas.microsoft.com/office/powerpoint/2010/main" val="2638301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Pupils to find examples which could them be used as the starting point for poem ideas. </a:t>
            </a:r>
          </a:p>
        </p:txBody>
      </p:sp>
      <p:sp>
        <p:nvSpPr>
          <p:cNvPr id="4" name="Slide Number Placeholder 3"/>
          <p:cNvSpPr>
            <a:spLocks noGrp="1"/>
          </p:cNvSpPr>
          <p:nvPr>
            <p:ph type="sldNum" sz="quarter" idx="5"/>
          </p:nvPr>
        </p:nvSpPr>
        <p:spPr/>
        <p:txBody>
          <a:bodyPr/>
          <a:lstStyle/>
          <a:p>
            <a:fld id="{90E55CD7-BFE0-4B45-801A-50027D64DE59}" type="slidenum">
              <a:rPr lang="en-GB" smtClean="0"/>
              <a:t>5</a:t>
            </a:fld>
            <a:endParaRPr lang="en-GB"/>
          </a:p>
        </p:txBody>
      </p:sp>
    </p:spTree>
    <p:extLst>
      <p:ext uri="{BB962C8B-B14F-4D97-AF65-F5344CB8AC3E}">
        <p14:creationId xmlns:p14="http://schemas.microsoft.com/office/powerpoint/2010/main" val="4205937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Children to think of other examples</a:t>
            </a:r>
          </a:p>
          <a:p>
            <a:r>
              <a:rPr lang="en-GB" dirty="0"/>
              <a:t>They can then use their vocab sheets to think of examples in the target language.</a:t>
            </a:r>
          </a:p>
          <a:p>
            <a:r>
              <a:rPr lang="en-GB" dirty="0"/>
              <a:t>Idea here is that the pupils realise that humans are intimately connected to the natural world, that their moods can be shaped by it and that it can help give shape to their inner feelings.</a:t>
            </a:r>
          </a:p>
        </p:txBody>
      </p:sp>
      <p:sp>
        <p:nvSpPr>
          <p:cNvPr id="4" name="Slide Number Placeholder 3"/>
          <p:cNvSpPr>
            <a:spLocks noGrp="1"/>
          </p:cNvSpPr>
          <p:nvPr>
            <p:ph type="sldNum" sz="quarter" idx="5"/>
          </p:nvPr>
        </p:nvSpPr>
        <p:spPr/>
        <p:txBody>
          <a:bodyPr/>
          <a:lstStyle/>
          <a:p>
            <a:fld id="{90E55CD7-BFE0-4B45-801A-50027D64DE59}" type="slidenum">
              <a:rPr lang="en-GB" smtClean="0"/>
              <a:t>6</a:t>
            </a:fld>
            <a:endParaRPr lang="en-GB"/>
          </a:p>
        </p:txBody>
      </p:sp>
    </p:spTree>
    <p:extLst>
      <p:ext uri="{BB962C8B-B14F-4D97-AF65-F5344CB8AC3E}">
        <p14:creationId xmlns:p14="http://schemas.microsoft.com/office/powerpoint/2010/main" val="2132528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are some ideas that might help the children think about emotions / similes / metaphors</a:t>
            </a:r>
          </a:p>
        </p:txBody>
      </p:sp>
      <p:sp>
        <p:nvSpPr>
          <p:cNvPr id="4" name="Slide Number Placeholder 3"/>
          <p:cNvSpPr>
            <a:spLocks noGrp="1"/>
          </p:cNvSpPr>
          <p:nvPr>
            <p:ph type="sldNum" sz="quarter" idx="5"/>
          </p:nvPr>
        </p:nvSpPr>
        <p:spPr/>
        <p:txBody>
          <a:bodyPr/>
          <a:lstStyle/>
          <a:p>
            <a:fld id="{90E55CD7-BFE0-4B45-801A-50027D64DE59}" type="slidenum">
              <a:rPr lang="en-GB" smtClean="0"/>
              <a:t>7</a:t>
            </a:fld>
            <a:endParaRPr lang="en-GB"/>
          </a:p>
        </p:txBody>
      </p:sp>
    </p:spTree>
    <p:extLst>
      <p:ext uri="{BB962C8B-B14F-4D97-AF65-F5344CB8AC3E}">
        <p14:creationId xmlns:p14="http://schemas.microsoft.com/office/powerpoint/2010/main" val="18451718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Chance to use modal verbs plus infinitives</a:t>
            </a:r>
          </a:p>
          <a:p>
            <a:r>
              <a:rPr lang="en-GB" dirty="0"/>
              <a:t>Pupils to complete the sentences  </a:t>
            </a:r>
          </a:p>
        </p:txBody>
      </p:sp>
      <p:sp>
        <p:nvSpPr>
          <p:cNvPr id="4" name="Slide Number Placeholder 3"/>
          <p:cNvSpPr>
            <a:spLocks noGrp="1"/>
          </p:cNvSpPr>
          <p:nvPr>
            <p:ph type="sldNum" sz="quarter" idx="5"/>
          </p:nvPr>
        </p:nvSpPr>
        <p:spPr/>
        <p:txBody>
          <a:bodyPr/>
          <a:lstStyle/>
          <a:p>
            <a:fld id="{90E55CD7-BFE0-4B45-801A-50027D64DE59}" type="slidenum">
              <a:rPr lang="en-GB" smtClean="0"/>
              <a:t>9</a:t>
            </a:fld>
            <a:endParaRPr lang="en-GB"/>
          </a:p>
        </p:txBody>
      </p:sp>
    </p:spTree>
    <p:extLst>
      <p:ext uri="{BB962C8B-B14F-4D97-AF65-F5344CB8AC3E}">
        <p14:creationId xmlns:p14="http://schemas.microsoft.com/office/powerpoint/2010/main" val="2289924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Possible source for Spanish learners</a:t>
            </a:r>
          </a:p>
          <a:p>
            <a:r>
              <a:rPr lang="en-GB" dirty="0"/>
              <a:t>The one on the left is called Tilly, the one in the middle is Leia and on the one on the right is called Wild</a:t>
            </a:r>
          </a:p>
        </p:txBody>
      </p:sp>
      <p:sp>
        <p:nvSpPr>
          <p:cNvPr id="4" name="Slide Number Placeholder 3"/>
          <p:cNvSpPr>
            <a:spLocks noGrp="1"/>
          </p:cNvSpPr>
          <p:nvPr>
            <p:ph type="sldNum" sz="quarter" idx="5"/>
          </p:nvPr>
        </p:nvSpPr>
        <p:spPr/>
        <p:txBody>
          <a:bodyPr/>
          <a:lstStyle/>
          <a:p>
            <a:fld id="{90E55CD7-BFE0-4B45-801A-50027D64DE59}" type="slidenum">
              <a:rPr lang="en-GB" smtClean="0"/>
              <a:t>11</a:t>
            </a:fld>
            <a:endParaRPr lang="en-GB"/>
          </a:p>
        </p:txBody>
      </p:sp>
    </p:spTree>
    <p:extLst>
      <p:ext uri="{BB962C8B-B14F-4D97-AF65-F5344CB8AC3E}">
        <p14:creationId xmlns:p14="http://schemas.microsoft.com/office/powerpoint/2010/main" val="3314238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0E55CD7-BFE0-4B45-801A-50027D64DE59}" type="slidenum">
              <a:rPr lang="en-GB" smtClean="0"/>
              <a:t>12</a:t>
            </a:fld>
            <a:endParaRPr lang="en-GB"/>
          </a:p>
        </p:txBody>
      </p:sp>
    </p:spTree>
    <p:extLst>
      <p:ext uri="{BB962C8B-B14F-4D97-AF65-F5344CB8AC3E}">
        <p14:creationId xmlns:p14="http://schemas.microsoft.com/office/powerpoint/2010/main" val="3282499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(see more on </a:t>
            </a:r>
            <a:r>
              <a:rPr lang="en-GB" dirty="0">
                <a:hlinkClick r:id="rId3"/>
              </a:rPr>
              <a:t>Anna Bailey | LinkedIn</a:t>
            </a:r>
            <a:r>
              <a:rPr lang="en-GB" dirty="0"/>
              <a:t>)</a:t>
            </a:r>
          </a:p>
          <a:p>
            <a:endParaRPr lang="en-GB" dirty="0"/>
          </a:p>
        </p:txBody>
      </p:sp>
      <p:sp>
        <p:nvSpPr>
          <p:cNvPr id="4" name="Slide Number Placeholder 3"/>
          <p:cNvSpPr>
            <a:spLocks noGrp="1"/>
          </p:cNvSpPr>
          <p:nvPr>
            <p:ph type="sldNum" sz="quarter" idx="5"/>
          </p:nvPr>
        </p:nvSpPr>
        <p:spPr/>
        <p:txBody>
          <a:bodyPr/>
          <a:lstStyle/>
          <a:p>
            <a:fld id="{90E55CD7-BFE0-4B45-801A-50027D64DE59}" type="slidenum">
              <a:rPr lang="en-GB" smtClean="0"/>
              <a:t>13</a:t>
            </a:fld>
            <a:endParaRPr lang="en-GB"/>
          </a:p>
        </p:txBody>
      </p:sp>
    </p:spTree>
    <p:extLst>
      <p:ext uri="{BB962C8B-B14F-4D97-AF65-F5344CB8AC3E}">
        <p14:creationId xmlns:p14="http://schemas.microsoft.com/office/powerpoint/2010/main" val="3936240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C6507-8AF7-F67D-FA8D-9370904FEF5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38F2507E-831C-F679-7C32-F67A954AF0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717E9AE9-B175-398E-52EA-C880BEB4CF52}"/>
              </a:ext>
            </a:extLst>
          </p:cNvPr>
          <p:cNvSpPr>
            <a:spLocks noGrp="1"/>
          </p:cNvSpPr>
          <p:nvPr>
            <p:ph type="dt" sz="half" idx="10"/>
          </p:nvPr>
        </p:nvSpPr>
        <p:spPr/>
        <p:txBody>
          <a:bodyPr/>
          <a:lstStyle/>
          <a:p>
            <a:fld id="{BD1F0012-5D1E-4005-89B1-EAED6AE48076}" type="datetimeFigureOut">
              <a:rPr lang="en-GB" smtClean="0"/>
              <a:t>18/05/2026</a:t>
            </a:fld>
            <a:endParaRPr lang="en-GB"/>
          </a:p>
        </p:txBody>
      </p:sp>
      <p:sp>
        <p:nvSpPr>
          <p:cNvPr id="5" name="Footer Placeholder 4">
            <a:extLst>
              <a:ext uri="{FF2B5EF4-FFF2-40B4-BE49-F238E27FC236}">
                <a16:creationId xmlns:a16="http://schemas.microsoft.com/office/drawing/2014/main" id="{ED7EEF32-E7BA-F665-66E0-CBC105BF72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B923EF-DEEE-CC4B-5ED5-262A13507CF7}"/>
              </a:ext>
            </a:extLst>
          </p:cNvPr>
          <p:cNvSpPr>
            <a:spLocks noGrp="1"/>
          </p:cNvSpPr>
          <p:nvPr>
            <p:ph type="sldNum" sz="quarter" idx="12"/>
          </p:nvPr>
        </p:nvSpPr>
        <p:spPr/>
        <p:txBody>
          <a:bodyPr/>
          <a:lstStyle/>
          <a:p>
            <a:fld id="{9315ADCD-D7D2-4CF8-A26C-E4283E574220}" type="slidenum">
              <a:rPr lang="en-GB" smtClean="0"/>
              <a:t>‹#›</a:t>
            </a:fld>
            <a:endParaRPr lang="en-GB"/>
          </a:p>
        </p:txBody>
      </p:sp>
    </p:spTree>
    <p:extLst>
      <p:ext uri="{BB962C8B-B14F-4D97-AF65-F5344CB8AC3E}">
        <p14:creationId xmlns:p14="http://schemas.microsoft.com/office/powerpoint/2010/main" val="669675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51F53-96F5-88AF-FE87-976A190330BD}"/>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5A0A24B1-9156-455D-F7D4-C020739E3FC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115960B-6B82-1722-B531-6AED323EF3E0}"/>
              </a:ext>
            </a:extLst>
          </p:cNvPr>
          <p:cNvSpPr>
            <a:spLocks noGrp="1"/>
          </p:cNvSpPr>
          <p:nvPr>
            <p:ph type="dt" sz="half" idx="10"/>
          </p:nvPr>
        </p:nvSpPr>
        <p:spPr/>
        <p:txBody>
          <a:bodyPr/>
          <a:lstStyle/>
          <a:p>
            <a:fld id="{BD1F0012-5D1E-4005-89B1-EAED6AE48076}" type="datetimeFigureOut">
              <a:rPr lang="en-GB" smtClean="0"/>
              <a:t>18/05/2026</a:t>
            </a:fld>
            <a:endParaRPr lang="en-GB"/>
          </a:p>
        </p:txBody>
      </p:sp>
      <p:sp>
        <p:nvSpPr>
          <p:cNvPr id="5" name="Footer Placeholder 4">
            <a:extLst>
              <a:ext uri="{FF2B5EF4-FFF2-40B4-BE49-F238E27FC236}">
                <a16:creationId xmlns:a16="http://schemas.microsoft.com/office/drawing/2014/main" id="{B1771455-A2AE-646F-65E1-CBE6E709D80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537B9E0-A4D5-705A-DD75-BABCDA5434B2}"/>
              </a:ext>
            </a:extLst>
          </p:cNvPr>
          <p:cNvSpPr>
            <a:spLocks noGrp="1"/>
          </p:cNvSpPr>
          <p:nvPr>
            <p:ph type="sldNum" sz="quarter" idx="12"/>
          </p:nvPr>
        </p:nvSpPr>
        <p:spPr/>
        <p:txBody>
          <a:bodyPr/>
          <a:lstStyle/>
          <a:p>
            <a:fld id="{9315ADCD-D7D2-4CF8-A26C-E4283E574220}" type="slidenum">
              <a:rPr lang="en-GB" smtClean="0"/>
              <a:t>‹#›</a:t>
            </a:fld>
            <a:endParaRPr lang="en-GB"/>
          </a:p>
        </p:txBody>
      </p:sp>
    </p:spTree>
    <p:extLst>
      <p:ext uri="{BB962C8B-B14F-4D97-AF65-F5344CB8AC3E}">
        <p14:creationId xmlns:p14="http://schemas.microsoft.com/office/powerpoint/2010/main" val="286231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FCBDBB-F49F-85A7-34A0-6EB787410DEB}"/>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DBAA7A6A-49F9-73D4-76F3-74B8A2B8540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B2E4DFE-83AF-0450-A3BB-F7FCEABF4FD6}"/>
              </a:ext>
            </a:extLst>
          </p:cNvPr>
          <p:cNvSpPr>
            <a:spLocks noGrp="1"/>
          </p:cNvSpPr>
          <p:nvPr>
            <p:ph type="dt" sz="half" idx="10"/>
          </p:nvPr>
        </p:nvSpPr>
        <p:spPr/>
        <p:txBody>
          <a:bodyPr/>
          <a:lstStyle/>
          <a:p>
            <a:fld id="{BD1F0012-5D1E-4005-89B1-EAED6AE48076}" type="datetimeFigureOut">
              <a:rPr lang="en-GB" smtClean="0"/>
              <a:t>18/05/2026</a:t>
            </a:fld>
            <a:endParaRPr lang="en-GB"/>
          </a:p>
        </p:txBody>
      </p:sp>
      <p:sp>
        <p:nvSpPr>
          <p:cNvPr id="5" name="Footer Placeholder 4">
            <a:extLst>
              <a:ext uri="{FF2B5EF4-FFF2-40B4-BE49-F238E27FC236}">
                <a16:creationId xmlns:a16="http://schemas.microsoft.com/office/drawing/2014/main" id="{827FF6BB-CB9E-1D45-A4E4-743A2B377A2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F52E239-1D7E-FFF5-403D-0562EF88C2D8}"/>
              </a:ext>
            </a:extLst>
          </p:cNvPr>
          <p:cNvSpPr>
            <a:spLocks noGrp="1"/>
          </p:cNvSpPr>
          <p:nvPr>
            <p:ph type="sldNum" sz="quarter" idx="12"/>
          </p:nvPr>
        </p:nvSpPr>
        <p:spPr/>
        <p:txBody>
          <a:bodyPr/>
          <a:lstStyle/>
          <a:p>
            <a:fld id="{9315ADCD-D7D2-4CF8-A26C-E4283E574220}" type="slidenum">
              <a:rPr lang="en-GB" smtClean="0"/>
              <a:t>‹#›</a:t>
            </a:fld>
            <a:endParaRPr lang="en-GB"/>
          </a:p>
        </p:txBody>
      </p:sp>
    </p:spTree>
    <p:extLst>
      <p:ext uri="{BB962C8B-B14F-4D97-AF65-F5344CB8AC3E}">
        <p14:creationId xmlns:p14="http://schemas.microsoft.com/office/powerpoint/2010/main" val="20838588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BDEC7-4FC7-4B0A-9C44-6A18716B558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93EF62E-9A2C-4E59-8714-A012959627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9D39A4F-B372-4B79-8976-5EB9A43CE2E6}"/>
              </a:ext>
            </a:extLst>
          </p:cNvPr>
          <p:cNvSpPr>
            <a:spLocks noGrp="1"/>
          </p:cNvSpPr>
          <p:nvPr>
            <p:ph type="dt" sz="half" idx="10"/>
          </p:nvPr>
        </p:nvSpPr>
        <p:spPr/>
        <p:txBody>
          <a:bodyPr/>
          <a:lstStyle/>
          <a:p>
            <a:fld id="{226553F7-BA21-4941-BC6C-EF92B4FC7E09}" type="datetimeFigureOut">
              <a:rPr lang="en-GB" smtClean="0"/>
              <a:t>19/05/2026</a:t>
            </a:fld>
            <a:endParaRPr lang="en-GB"/>
          </a:p>
        </p:txBody>
      </p:sp>
      <p:sp>
        <p:nvSpPr>
          <p:cNvPr id="5" name="Footer Placeholder 4">
            <a:extLst>
              <a:ext uri="{FF2B5EF4-FFF2-40B4-BE49-F238E27FC236}">
                <a16:creationId xmlns:a16="http://schemas.microsoft.com/office/drawing/2014/main" id="{2A979E40-0E5B-472E-8CF6-436C91EEB60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5A538E-E789-4ECC-A291-9ADC3B1ABF45}"/>
              </a:ext>
            </a:extLst>
          </p:cNvPr>
          <p:cNvSpPr>
            <a:spLocks noGrp="1"/>
          </p:cNvSpPr>
          <p:nvPr>
            <p:ph type="sldNum" sz="quarter" idx="12"/>
          </p:nvPr>
        </p:nvSpPr>
        <p:spPr/>
        <p:txBody>
          <a:bodyPr/>
          <a:lstStyle/>
          <a:p>
            <a:fld id="{DB56330A-6CA7-47BE-A91D-574AC5C6B853}" type="slidenum">
              <a:rPr lang="en-GB" smtClean="0"/>
              <a:t>‹#›</a:t>
            </a:fld>
            <a:endParaRPr lang="en-GB"/>
          </a:p>
        </p:txBody>
      </p:sp>
    </p:spTree>
    <p:extLst>
      <p:ext uri="{BB962C8B-B14F-4D97-AF65-F5344CB8AC3E}">
        <p14:creationId xmlns:p14="http://schemas.microsoft.com/office/powerpoint/2010/main" val="151948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E5339-A10C-403C-989A-B236F289B5E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9D1EE61-4E11-4A9B-9E40-DF91773843D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3BE465-629A-482E-8993-B2CFBD379038}"/>
              </a:ext>
            </a:extLst>
          </p:cNvPr>
          <p:cNvSpPr>
            <a:spLocks noGrp="1"/>
          </p:cNvSpPr>
          <p:nvPr>
            <p:ph type="dt" sz="half" idx="10"/>
          </p:nvPr>
        </p:nvSpPr>
        <p:spPr/>
        <p:txBody>
          <a:bodyPr/>
          <a:lstStyle/>
          <a:p>
            <a:fld id="{226553F7-BA21-4941-BC6C-EF92B4FC7E09}" type="datetimeFigureOut">
              <a:rPr lang="en-GB" smtClean="0"/>
              <a:t>19/05/2026</a:t>
            </a:fld>
            <a:endParaRPr lang="en-GB"/>
          </a:p>
        </p:txBody>
      </p:sp>
      <p:sp>
        <p:nvSpPr>
          <p:cNvPr id="5" name="Footer Placeholder 4">
            <a:extLst>
              <a:ext uri="{FF2B5EF4-FFF2-40B4-BE49-F238E27FC236}">
                <a16:creationId xmlns:a16="http://schemas.microsoft.com/office/drawing/2014/main" id="{23639170-52F5-411F-9F48-33DFFCE834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F570CC-13AE-4357-B1E1-667EABCF0355}"/>
              </a:ext>
            </a:extLst>
          </p:cNvPr>
          <p:cNvSpPr>
            <a:spLocks noGrp="1"/>
          </p:cNvSpPr>
          <p:nvPr>
            <p:ph type="sldNum" sz="quarter" idx="12"/>
          </p:nvPr>
        </p:nvSpPr>
        <p:spPr/>
        <p:txBody>
          <a:bodyPr/>
          <a:lstStyle/>
          <a:p>
            <a:fld id="{DB56330A-6CA7-47BE-A91D-574AC5C6B853}" type="slidenum">
              <a:rPr lang="en-GB" smtClean="0"/>
              <a:t>‹#›</a:t>
            </a:fld>
            <a:endParaRPr lang="en-GB"/>
          </a:p>
        </p:txBody>
      </p:sp>
    </p:spTree>
    <p:extLst>
      <p:ext uri="{BB962C8B-B14F-4D97-AF65-F5344CB8AC3E}">
        <p14:creationId xmlns:p14="http://schemas.microsoft.com/office/powerpoint/2010/main" val="34062102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6C9CC-31F1-4C42-B9AA-546D281DE79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9363C24-5466-463E-BB06-A3602C4D6DC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DA7AD2E-0482-4C5D-A96D-6B0D879991AC}"/>
              </a:ext>
            </a:extLst>
          </p:cNvPr>
          <p:cNvSpPr>
            <a:spLocks noGrp="1"/>
          </p:cNvSpPr>
          <p:nvPr>
            <p:ph type="dt" sz="half" idx="10"/>
          </p:nvPr>
        </p:nvSpPr>
        <p:spPr/>
        <p:txBody>
          <a:bodyPr/>
          <a:lstStyle/>
          <a:p>
            <a:fld id="{226553F7-BA21-4941-BC6C-EF92B4FC7E09}" type="datetimeFigureOut">
              <a:rPr lang="en-GB" smtClean="0"/>
              <a:t>19/05/2026</a:t>
            </a:fld>
            <a:endParaRPr lang="en-GB"/>
          </a:p>
        </p:txBody>
      </p:sp>
      <p:sp>
        <p:nvSpPr>
          <p:cNvPr id="5" name="Footer Placeholder 4">
            <a:extLst>
              <a:ext uri="{FF2B5EF4-FFF2-40B4-BE49-F238E27FC236}">
                <a16:creationId xmlns:a16="http://schemas.microsoft.com/office/drawing/2014/main" id="{5FA0EE55-8350-4C0D-8703-E508090C2F3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2261204-9717-4EBD-BF34-DBAE90C1A3E8}"/>
              </a:ext>
            </a:extLst>
          </p:cNvPr>
          <p:cNvSpPr>
            <a:spLocks noGrp="1"/>
          </p:cNvSpPr>
          <p:nvPr>
            <p:ph type="sldNum" sz="quarter" idx="12"/>
          </p:nvPr>
        </p:nvSpPr>
        <p:spPr/>
        <p:txBody>
          <a:bodyPr/>
          <a:lstStyle/>
          <a:p>
            <a:fld id="{DB56330A-6CA7-47BE-A91D-574AC5C6B853}" type="slidenum">
              <a:rPr lang="en-GB" smtClean="0"/>
              <a:t>‹#›</a:t>
            </a:fld>
            <a:endParaRPr lang="en-GB"/>
          </a:p>
        </p:txBody>
      </p:sp>
    </p:spTree>
    <p:extLst>
      <p:ext uri="{BB962C8B-B14F-4D97-AF65-F5344CB8AC3E}">
        <p14:creationId xmlns:p14="http://schemas.microsoft.com/office/powerpoint/2010/main" val="1765788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1FBC8-5BA2-463B-B2E5-2BAC9D00E6F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EAAC861-C56B-4506-9A3F-91A4021455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0DAD8CE-9553-48E7-BEF3-8B304C7448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FA69B9F-F1BC-4ED7-8F3C-0D91CAEF3365}"/>
              </a:ext>
            </a:extLst>
          </p:cNvPr>
          <p:cNvSpPr>
            <a:spLocks noGrp="1"/>
          </p:cNvSpPr>
          <p:nvPr>
            <p:ph type="dt" sz="half" idx="10"/>
          </p:nvPr>
        </p:nvSpPr>
        <p:spPr/>
        <p:txBody>
          <a:bodyPr/>
          <a:lstStyle/>
          <a:p>
            <a:fld id="{226553F7-BA21-4941-BC6C-EF92B4FC7E09}" type="datetimeFigureOut">
              <a:rPr lang="en-GB" smtClean="0"/>
              <a:t>19/05/2026</a:t>
            </a:fld>
            <a:endParaRPr lang="en-GB"/>
          </a:p>
        </p:txBody>
      </p:sp>
      <p:sp>
        <p:nvSpPr>
          <p:cNvPr id="6" name="Footer Placeholder 5">
            <a:extLst>
              <a:ext uri="{FF2B5EF4-FFF2-40B4-BE49-F238E27FC236}">
                <a16:creationId xmlns:a16="http://schemas.microsoft.com/office/drawing/2014/main" id="{2B76286F-CF79-428F-A509-559E1C19C2B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3124160-1CAE-4031-B0DC-967109785A74}"/>
              </a:ext>
            </a:extLst>
          </p:cNvPr>
          <p:cNvSpPr>
            <a:spLocks noGrp="1"/>
          </p:cNvSpPr>
          <p:nvPr>
            <p:ph type="sldNum" sz="quarter" idx="12"/>
          </p:nvPr>
        </p:nvSpPr>
        <p:spPr/>
        <p:txBody>
          <a:bodyPr/>
          <a:lstStyle/>
          <a:p>
            <a:fld id="{DB56330A-6CA7-47BE-A91D-574AC5C6B853}" type="slidenum">
              <a:rPr lang="en-GB" smtClean="0"/>
              <a:t>‹#›</a:t>
            </a:fld>
            <a:endParaRPr lang="en-GB"/>
          </a:p>
        </p:txBody>
      </p:sp>
    </p:spTree>
    <p:extLst>
      <p:ext uri="{BB962C8B-B14F-4D97-AF65-F5344CB8AC3E}">
        <p14:creationId xmlns:p14="http://schemas.microsoft.com/office/powerpoint/2010/main" val="31732236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DD6F2-8C4F-4E93-B930-EC0ADB45436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70C8F72-653C-49B5-9BFB-E994D1DF6E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FBB159-7B20-4CF9-9675-D39D88BDFC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E6F80C1-B4F7-4141-B2B7-524F3D47FAF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4B25AE-95C4-4D06-8F4D-FEF629AF7C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54EA46C-4F1C-4663-9D63-843A3C931EB9}"/>
              </a:ext>
            </a:extLst>
          </p:cNvPr>
          <p:cNvSpPr>
            <a:spLocks noGrp="1"/>
          </p:cNvSpPr>
          <p:nvPr>
            <p:ph type="dt" sz="half" idx="10"/>
          </p:nvPr>
        </p:nvSpPr>
        <p:spPr/>
        <p:txBody>
          <a:bodyPr/>
          <a:lstStyle/>
          <a:p>
            <a:fld id="{226553F7-BA21-4941-BC6C-EF92B4FC7E09}" type="datetimeFigureOut">
              <a:rPr lang="en-GB" smtClean="0"/>
              <a:t>19/05/2026</a:t>
            </a:fld>
            <a:endParaRPr lang="en-GB"/>
          </a:p>
        </p:txBody>
      </p:sp>
      <p:sp>
        <p:nvSpPr>
          <p:cNvPr id="8" name="Footer Placeholder 7">
            <a:extLst>
              <a:ext uri="{FF2B5EF4-FFF2-40B4-BE49-F238E27FC236}">
                <a16:creationId xmlns:a16="http://schemas.microsoft.com/office/drawing/2014/main" id="{5C9154B2-41B4-4B5F-B204-EE807DAAB2E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0842546-ACE3-4EB8-AA5A-CC2E5AE2E017}"/>
              </a:ext>
            </a:extLst>
          </p:cNvPr>
          <p:cNvSpPr>
            <a:spLocks noGrp="1"/>
          </p:cNvSpPr>
          <p:nvPr>
            <p:ph type="sldNum" sz="quarter" idx="12"/>
          </p:nvPr>
        </p:nvSpPr>
        <p:spPr/>
        <p:txBody>
          <a:bodyPr/>
          <a:lstStyle/>
          <a:p>
            <a:fld id="{DB56330A-6CA7-47BE-A91D-574AC5C6B853}" type="slidenum">
              <a:rPr lang="en-GB" smtClean="0"/>
              <a:t>‹#›</a:t>
            </a:fld>
            <a:endParaRPr lang="en-GB"/>
          </a:p>
        </p:txBody>
      </p:sp>
    </p:spTree>
    <p:extLst>
      <p:ext uri="{BB962C8B-B14F-4D97-AF65-F5344CB8AC3E}">
        <p14:creationId xmlns:p14="http://schemas.microsoft.com/office/powerpoint/2010/main" val="1986066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6FAED-9034-4BF6-856D-61147031CFC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5181543-95F4-476F-8FEE-866C3224533A}"/>
              </a:ext>
            </a:extLst>
          </p:cNvPr>
          <p:cNvSpPr>
            <a:spLocks noGrp="1"/>
          </p:cNvSpPr>
          <p:nvPr>
            <p:ph type="dt" sz="half" idx="10"/>
          </p:nvPr>
        </p:nvSpPr>
        <p:spPr/>
        <p:txBody>
          <a:bodyPr/>
          <a:lstStyle/>
          <a:p>
            <a:fld id="{226553F7-BA21-4941-BC6C-EF92B4FC7E09}" type="datetimeFigureOut">
              <a:rPr lang="en-GB" smtClean="0"/>
              <a:t>19/05/2026</a:t>
            </a:fld>
            <a:endParaRPr lang="en-GB"/>
          </a:p>
        </p:txBody>
      </p:sp>
      <p:sp>
        <p:nvSpPr>
          <p:cNvPr id="4" name="Footer Placeholder 3">
            <a:extLst>
              <a:ext uri="{FF2B5EF4-FFF2-40B4-BE49-F238E27FC236}">
                <a16:creationId xmlns:a16="http://schemas.microsoft.com/office/drawing/2014/main" id="{8CEF268F-E209-4502-A729-A50C017DCE8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F71A5B7-009A-4AD9-8631-637789B1C613}"/>
              </a:ext>
            </a:extLst>
          </p:cNvPr>
          <p:cNvSpPr>
            <a:spLocks noGrp="1"/>
          </p:cNvSpPr>
          <p:nvPr>
            <p:ph type="sldNum" sz="quarter" idx="12"/>
          </p:nvPr>
        </p:nvSpPr>
        <p:spPr/>
        <p:txBody>
          <a:bodyPr/>
          <a:lstStyle/>
          <a:p>
            <a:fld id="{DB56330A-6CA7-47BE-A91D-574AC5C6B853}" type="slidenum">
              <a:rPr lang="en-GB" smtClean="0"/>
              <a:t>‹#›</a:t>
            </a:fld>
            <a:endParaRPr lang="en-GB"/>
          </a:p>
        </p:txBody>
      </p:sp>
    </p:spTree>
    <p:extLst>
      <p:ext uri="{BB962C8B-B14F-4D97-AF65-F5344CB8AC3E}">
        <p14:creationId xmlns:p14="http://schemas.microsoft.com/office/powerpoint/2010/main" val="31829333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282077-CE95-40C0-B57E-0F4DEB6E5B54}"/>
              </a:ext>
            </a:extLst>
          </p:cNvPr>
          <p:cNvSpPr>
            <a:spLocks noGrp="1"/>
          </p:cNvSpPr>
          <p:nvPr>
            <p:ph type="dt" sz="half" idx="10"/>
          </p:nvPr>
        </p:nvSpPr>
        <p:spPr/>
        <p:txBody>
          <a:bodyPr/>
          <a:lstStyle/>
          <a:p>
            <a:fld id="{226553F7-BA21-4941-BC6C-EF92B4FC7E09}" type="datetimeFigureOut">
              <a:rPr lang="en-GB" smtClean="0"/>
              <a:t>19/05/2026</a:t>
            </a:fld>
            <a:endParaRPr lang="en-GB"/>
          </a:p>
        </p:txBody>
      </p:sp>
      <p:sp>
        <p:nvSpPr>
          <p:cNvPr id="3" name="Footer Placeholder 2">
            <a:extLst>
              <a:ext uri="{FF2B5EF4-FFF2-40B4-BE49-F238E27FC236}">
                <a16:creationId xmlns:a16="http://schemas.microsoft.com/office/drawing/2014/main" id="{17B4947D-1D36-462B-89F1-4395FF2EDE8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37AFE5E-2BB1-4200-891B-1909AF27C9DB}"/>
              </a:ext>
            </a:extLst>
          </p:cNvPr>
          <p:cNvSpPr>
            <a:spLocks noGrp="1"/>
          </p:cNvSpPr>
          <p:nvPr>
            <p:ph type="sldNum" sz="quarter" idx="12"/>
          </p:nvPr>
        </p:nvSpPr>
        <p:spPr/>
        <p:txBody>
          <a:bodyPr/>
          <a:lstStyle/>
          <a:p>
            <a:fld id="{DB56330A-6CA7-47BE-A91D-574AC5C6B853}" type="slidenum">
              <a:rPr lang="en-GB" smtClean="0"/>
              <a:t>‹#›</a:t>
            </a:fld>
            <a:endParaRPr lang="en-GB"/>
          </a:p>
        </p:txBody>
      </p:sp>
    </p:spTree>
    <p:extLst>
      <p:ext uri="{BB962C8B-B14F-4D97-AF65-F5344CB8AC3E}">
        <p14:creationId xmlns:p14="http://schemas.microsoft.com/office/powerpoint/2010/main" val="37859974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82B4C-9090-4DCE-B0D5-6F7DF28769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F4CF8F0-2499-4CF5-A418-929B24971C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DFC2F11-68E8-477B-85BC-CD70357D1D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8189D3-44D8-4C73-B060-EEB92E9236B6}"/>
              </a:ext>
            </a:extLst>
          </p:cNvPr>
          <p:cNvSpPr>
            <a:spLocks noGrp="1"/>
          </p:cNvSpPr>
          <p:nvPr>
            <p:ph type="dt" sz="half" idx="10"/>
          </p:nvPr>
        </p:nvSpPr>
        <p:spPr/>
        <p:txBody>
          <a:bodyPr/>
          <a:lstStyle/>
          <a:p>
            <a:fld id="{226553F7-BA21-4941-BC6C-EF92B4FC7E09}" type="datetimeFigureOut">
              <a:rPr lang="en-GB" smtClean="0"/>
              <a:t>19/05/2026</a:t>
            </a:fld>
            <a:endParaRPr lang="en-GB"/>
          </a:p>
        </p:txBody>
      </p:sp>
      <p:sp>
        <p:nvSpPr>
          <p:cNvPr id="6" name="Footer Placeholder 5">
            <a:extLst>
              <a:ext uri="{FF2B5EF4-FFF2-40B4-BE49-F238E27FC236}">
                <a16:creationId xmlns:a16="http://schemas.microsoft.com/office/drawing/2014/main" id="{E052EE3B-70A7-4DCD-BA4F-2BCAFF27C42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265326E-C16C-4666-AB40-53B92209EB38}"/>
              </a:ext>
            </a:extLst>
          </p:cNvPr>
          <p:cNvSpPr>
            <a:spLocks noGrp="1"/>
          </p:cNvSpPr>
          <p:nvPr>
            <p:ph type="sldNum" sz="quarter" idx="12"/>
          </p:nvPr>
        </p:nvSpPr>
        <p:spPr/>
        <p:txBody>
          <a:bodyPr/>
          <a:lstStyle/>
          <a:p>
            <a:fld id="{DB56330A-6CA7-47BE-A91D-574AC5C6B853}" type="slidenum">
              <a:rPr lang="en-GB" smtClean="0"/>
              <a:t>‹#›</a:t>
            </a:fld>
            <a:endParaRPr lang="en-GB"/>
          </a:p>
        </p:txBody>
      </p:sp>
    </p:spTree>
    <p:extLst>
      <p:ext uri="{BB962C8B-B14F-4D97-AF65-F5344CB8AC3E}">
        <p14:creationId xmlns:p14="http://schemas.microsoft.com/office/powerpoint/2010/main" val="3660315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9D7CF-EA70-2742-CD50-43877A306425}"/>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9B5D91F-CFD0-5E4A-356B-2B9DBF1AE32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6B0250B-B2FC-9995-5F65-5572CC547A1C}"/>
              </a:ext>
            </a:extLst>
          </p:cNvPr>
          <p:cNvSpPr>
            <a:spLocks noGrp="1"/>
          </p:cNvSpPr>
          <p:nvPr>
            <p:ph type="dt" sz="half" idx="10"/>
          </p:nvPr>
        </p:nvSpPr>
        <p:spPr/>
        <p:txBody>
          <a:bodyPr/>
          <a:lstStyle/>
          <a:p>
            <a:fld id="{BD1F0012-5D1E-4005-89B1-EAED6AE48076}" type="datetimeFigureOut">
              <a:rPr lang="en-GB" smtClean="0"/>
              <a:t>18/05/2026</a:t>
            </a:fld>
            <a:endParaRPr lang="en-GB"/>
          </a:p>
        </p:txBody>
      </p:sp>
      <p:sp>
        <p:nvSpPr>
          <p:cNvPr id="5" name="Footer Placeholder 4">
            <a:extLst>
              <a:ext uri="{FF2B5EF4-FFF2-40B4-BE49-F238E27FC236}">
                <a16:creationId xmlns:a16="http://schemas.microsoft.com/office/drawing/2014/main" id="{A3AB41F2-01EF-D39C-908F-75B7E430B1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2557BF-7927-1B18-8A5E-47A1D6FB3178}"/>
              </a:ext>
            </a:extLst>
          </p:cNvPr>
          <p:cNvSpPr>
            <a:spLocks noGrp="1"/>
          </p:cNvSpPr>
          <p:nvPr>
            <p:ph type="sldNum" sz="quarter" idx="12"/>
          </p:nvPr>
        </p:nvSpPr>
        <p:spPr/>
        <p:txBody>
          <a:bodyPr/>
          <a:lstStyle/>
          <a:p>
            <a:fld id="{9315ADCD-D7D2-4CF8-A26C-E4283E574220}" type="slidenum">
              <a:rPr lang="en-GB" smtClean="0"/>
              <a:t>‹#›</a:t>
            </a:fld>
            <a:endParaRPr lang="en-GB"/>
          </a:p>
        </p:txBody>
      </p:sp>
    </p:spTree>
    <p:extLst>
      <p:ext uri="{BB962C8B-B14F-4D97-AF65-F5344CB8AC3E}">
        <p14:creationId xmlns:p14="http://schemas.microsoft.com/office/powerpoint/2010/main" val="38781836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ABBD-5224-4C0F-9EF7-E30DC5A4F3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F70F40E-30A6-4B77-AB9F-EA69E08EFBF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B837FD3-40C4-4CB2-A7FD-0A71E5A8E6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35A453-EA4E-4E7E-BD01-5F414C9B69F9}"/>
              </a:ext>
            </a:extLst>
          </p:cNvPr>
          <p:cNvSpPr>
            <a:spLocks noGrp="1"/>
          </p:cNvSpPr>
          <p:nvPr>
            <p:ph type="dt" sz="half" idx="10"/>
          </p:nvPr>
        </p:nvSpPr>
        <p:spPr/>
        <p:txBody>
          <a:bodyPr/>
          <a:lstStyle/>
          <a:p>
            <a:fld id="{226553F7-BA21-4941-BC6C-EF92B4FC7E09}" type="datetimeFigureOut">
              <a:rPr lang="en-GB" smtClean="0"/>
              <a:t>19/05/2026</a:t>
            </a:fld>
            <a:endParaRPr lang="en-GB"/>
          </a:p>
        </p:txBody>
      </p:sp>
      <p:sp>
        <p:nvSpPr>
          <p:cNvPr id="6" name="Footer Placeholder 5">
            <a:extLst>
              <a:ext uri="{FF2B5EF4-FFF2-40B4-BE49-F238E27FC236}">
                <a16:creationId xmlns:a16="http://schemas.microsoft.com/office/drawing/2014/main" id="{B8428C9D-D148-4955-BFE9-1E5579C1444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01040C-C51E-4A09-9B94-F62D6E38913B}"/>
              </a:ext>
            </a:extLst>
          </p:cNvPr>
          <p:cNvSpPr>
            <a:spLocks noGrp="1"/>
          </p:cNvSpPr>
          <p:nvPr>
            <p:ph type="sldNum" sz="quarter" idx="12"/>
          </p:nvPr>
        </p:nvSpPr>
        <p:spPr/>
        <p:txBody>
          <a:bodyPr/>
          <a:lstStyle/>
          <a:p>
            <a:fld id="{DB56330A-6CA7-47BE-A91D-574AC5C6B853}" type="slidenum">
              <a:rPr lang="en-GB" smtClean="0"/>
              <a:t>‹#›</a:t>
            </a:fld>
            <a:endParaRPr lang="en-GB"/>
          </a:p>
        </p:txBody>
      </p:sp>
    </p:spTree>
    <p:extLst>
      <p:ext uri="{BB962C8B-B14F-4D97-AF65-F5344CB8AC3E}">
        <p14:creationId xmlns:p14="http://schemas.microsoft.com/office/powerpoint/2010/main" val="15618948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58966-359A-476C-961D-A098FAFE0A6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21562EC-4D1B-4F5C-A128-995CF1DA6C3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6033B7-88C5-4911-A883-E9A4DB83039E}"/>
              </a:ext>
            </a:extLst>
          </p:cNvPr>
          <p:cNvSpPr>
            <a:spLocks noGrp="1"/>
          </p:cNvSpPr>
          <p:nvPr>
            <p:ph type="dt" sz="half" idx="10"/>
          </p:nvPr>
        </p:nvSpPr>
        <p:spPr/>
        <p:txBody>
          <a:bodyPr/>
          <a:lstStyle/>
          <a:p>
            <a:fld id="{226553F7-BA21-4941-BC6C-EF92B4FC7E09}" type="datetimeFigureOut">
              <a:rPr lang="en-GB" smtClean="0"/>
              <a:t>19/05/2026</a:t>
            </a:fld>
            <a:endParaRPr lang="en-GB"/>
          </a:p>
        </p:txBody>
      </p:sp>
      <p:sp>
        <p:nvSpPr>
          <p:cNvPr id="5" name="Footer Placeholder 4">
            <a:extLst>
              <a:ext uri="{FF2B5EF4-FFF2-40B4-BE49-F238E27FC236}">
                <a16:creationId xmlns:a16="http://schemas.microsoft.com/office/drawing/2014/main" id="{51B9F770-5AC0-4030-81ED-0A52E04960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6A96521-55B8-4818-B540-2E7FB4BE6D05}"/>
              </a:ext>
            </a:extLst>
          </p:cNvPr>
          <p:cNvSpPr>
            <a:spLocks noGrp="1"/>
          </p:cNvSpPr>
          <p:nvPr>
            <p:ph type="sldNum" sz="quarter" idx="12"/>
          </p:nvPr>
        </p:nvSpPr>
        <p:spPr/>
        <p:txBody>
          <a:bodyPr/>
          <a:lstStyle/>
          <a:p>
            <a:fld id="{DB56330A-6CA7-47BE-A91D-574AC5C6B853}" type="slidenum">
              <a:rPr lang="en-GB" smtClean="0"/>
              <a:t>‹#›</a:t>
            </a:fld>
            <a:endParaRPr lang="en-GB"/>
          </a:p>
        </p:txBody>
      </p:sp>
    </p:spTree>
    <p:extLst>
      <p:ext uri="{BB962C8B-B14F-4D97-AF65-F5344CB8AC3E}">
        <p14:creationId xmlns:p14="http://schemas.microsoft.com/office/powerpoint/2010/main" val="10494799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1BA42EC-EB58-40B8-88B2-80F71F2ED7C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8E5C17B-5F3F-43AB-8F20-BE494C93122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034E564-6E19-4449-8CB9-2C0B28D349C5}"/>
              </a:ext>
            </a:extLst>
          </p:cNvPr>
          <p:cNvSpPr>
            <a:spLocks noGrp="1"/>
          </p:cNvSpPr>
          <p:nvPr>
            <p:ph type="dt" sz="half" idx="10"/>
          </p:nvPr>
        </p:nvSpPr>
        <p:spPr/>
        <p:txBody>
          <a:bodyPr/>
          <a:lstStyle/>
          <a:p>
            <a:fld id="{226553F7-BA21-4941-BC6C-EF92B4FC7E09}" type="datetimeFigureOut">
              <a:rPr lang="en-GB" smtClean="0"/>
              <a:t>19/05/2026</a:t>
            </a:fld>
            <a:endParaRPr lang="en-GB"/>
          </a:p>
        </p:txBody>
      </p:sp>
      <p:sp>
        <p:nvSpPr>
          <p:cNvPr id="5" name="Footer Placeholder 4">
            <a:extLst>
              <a:ext uri="{FF2B5EF4-FFF2-40B4-BE49-F238E27FC236}">
                <a16:creationId xmlns:a16="http://schemas.microsoft.com/office/drawing/2014/main" id="{6DD0A8A0-4540-4E77-97EA-8BD5DB218A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97C512F-773D-4465-8983-08C127FF580D}"/>
              </a:ext>
            </a:extLst>
          </p:cNvPr>
          <p:cNvSpPr>
            <a:spLocks noGrp="1"/>
          </p:cNvSpPr>
          <p:nvPr>
            <p:ph type="sldNum" sz="quarter" idx="12"/>
          </p:nvPr>
        </p:nvSpPr>
        <p:spPr/>
        <p:txBody>
          <a:bodyPr/>
          <a:lstStyle/>
          <a:p>
            <a:fld id="{DB56330A-6CA7-47BE-A91D-574AC5C6B853}" type="slidenum">
              <a:rPr lang="en-GB" smtClean="0"/>
              <a:t>‹#›</a:t>
            </a:fld>
            <a:endParaRPr lang="en-GB"/>
          </a:p>
        </p:txBody>
      </p:sp>
    </p:spTree>
    <p:extLst>
      <p:ext uri="{BB962C8B-B14F-4D97-AF65-F5344CB8AC3E}">
        <p14:creationId xmlns:p14="http://schemas.microsoft.com/office/powerpoint/2010/main" val="3262026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C927E-6309-7A7D-3ED6-AE06C322904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DEBC1163-034D-8577-C59A-45ECD7F2BF3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C6DCAC2-2D9D-68D3-E539-3A12A2910173}"/>
              </a:ext>
            </a:extLst>
          </p:cNvPr>
          <p:cNvSpPr>
            <a:spLocks noGrp="1"/>
          </p:cNvSpPr>
          <p:nvPr>
            <p:ph type="dt" sz="half" idx="10"/>
          </p:nvPr>
        </p:nvSpPr>
        <p:spPr/>
        <p:txBody>
          <a:bodyPr/>
          <a:lstStyle/>
          <a:p>
            <a:fld id="{BD1F0012-5D1E-4005-89B1-EAED6AE48076}" type="datetimeFigureOut">
              <a:rPr lang="en-GB" smtClean="0"/>
              <a:t>18/05/2026</a:t>
            </a:fld>
            <a:endParaRPr lang="en-GB"/>
          </a:p>
        </p:txBody>
      </p:sp>
      <p:sp>
        <p:nvSpPr>
          <p:cNvPr id="5" name="Footer Placeholder 4">
            <a:extLst>
              <a:ext uri="{FF2B5EF4-FFF2-40B4-BE49-F238E27FC236}">
                <a16:creationId xmlns:a16="http://schemas.microsoft.com/office/drawing/2014/main" id="{FBA11CE7-52D0-504E-4A0E-C24C672716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68892A-FA26-C49C-4907-C8B9AC8E370B}"/>
              </a:ext>
            </a:extLst>
          </p:cNvPr>
          <p:cNvSpPr>
            <a:spLocks noGrp="1"/>
          </p:cNvSpPr>
          <p:nvPr>
            <p:ph type="sldNum" sz="quarter" idx="12"/>
          </p:nvPr>
        </p:nvSpPr>
        <p:spPr/>
        <p:txBody>
          <a:bodyPr/>
          <a:lstStyle/>
          <a:p>
            <a:fld id="{9315ADCD-D7D2-4CF8-A26C-E4283E574220}" type="slidenum">
              <a:rPr lang="en-GB" smtClean="0"/>
              <a:t>‹#›</a:t>
            </a:fld>
            <a:endParaRPr lang="en-GB"/>
          </a:p>
        </p:txBody>
      </p:sp>
    </p:spTree>
    <p:extLst>
      <p:ext uri="{BB962C8B-B14F-4D97-AF65-F5344CB8AC3E}">
        <p14:creationId xmlns:p14="http://schemas.microsoft.com/office/powerpoint/2010/main" val="118707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52571-5BD1-F226-6EB0-30507526CBB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C1F2B4A8-E26B-7881-3BD5-43099D44A62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BB1F8A9C-7090-4627-4F4A-02B2BE4CAAD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33A12492-5C6B-7DFA-76A0-E676EB15537A}"/>
              </a:ext>
            </a:extLst>
          </p:cNvPr>
          <p:cNvSpPr>
            <a:spLocks noGrp="1"/>
          </p:cNvSpPr>
          <p:nvPr>
            <p:ph type="dt" sz="half" idx="10"/>
          </p:nvPr>
        </p:nvSpPr>
        <p:spPr/>
        <p:txBody>
          <a:bodyPr/>
          <a:lstStyle/>
          <a:p>
            <a:fld id="{BD1F0012-5D1E-4005-89B1-EAED6AE48076}" type="datetimeFigureOut">
              <a:rPr lang="en-GB" smtClean="0"/>
              <a:t>18/05/2026</a:t>
            </a:fld>
            <a:endParaRPr lang="en-GB"/>
          </a:p>
        </p:txBody>
      </p:sp>
      <p:sp>
        <p:nvSpPr>
          <p:cNvPr id="6" name="Footer Placeholder 5">
            <a:extLst>
              <a:ext uri="{FF2B5EF4-FFF2-40B4-BE49-F238E27FC236}">
                <a16:creationId xmlns:a16="http://schemas.microsoft.com/office/drawing/2014/main" id="{5DC367B0-F99C-E0DB-6924-58B3F743CEB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15AA71D-3573-A9CF-18DB-B3D8927824CF}"/>
              </a:ext>
            </a:extLst>
          </p:cNvPr>
          <p:cNvSpPr>
            <a:spLocks noGrp="1"/>
          </p:cNvSpPr>
          <p:nvPr>
            <p:ph type="sldNum" sz="quarter" idx="12"/>
          </p:nvPr>
        </p:nvSpPr>
        <p:spPr/>
        <p:txBody>
          <a:bodyPr/>
          <a:lstStyle/>
          <a:p>
            <a:fld id="{9315ADCD-D7D2-4CF8-A26C-E4283E574220}" type="slidenum">
              <a:rPr lang="en-GB" smtClean="0"/>
              <a:t>‹#›</a:t>
            </a:fld>
            <a:endParaRPr lang="en-GB"/>
          </a:p>
        </p:txBody>
      </p:sp>
    </p:spTree>
    <p:extLst>
      <p:ext uri="{BB962C8B-B14F-4D97-AF65-F5344CB8AC3E}">
        <p14:creationId xmlns:p14="http://schemas.microsoft.com/office/powerpoint/2010/main" val="3327472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8714A-DCBC-AAD3-F206-4000C892DD34}"/>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6D4CEC78-20CA-9345-139E-BE2E31686A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4394C73-BC51-1280-A2E9-589D87557A0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1141606F-5209-1146-5AF0-030B0B052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06F8460-5D2D-6D5F-3A4E-70A609C56F7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D88E48A2-0540-3EB1-04F4-020191BA4815}"/>
              </a:ext>
            </a:extLst>
          </p:cNvPr>
          <p:cNvSpPr>
            <a:spLocks noGrp="1"/>
          </p:cNvSpPr>
          <p:nvPr>
            <p:ph type="dt" sz="half" idx="10"/>
          </p:nvPr>
        </p:nvSpPr>
        <p:spPr/>
        <p:txBody>
          <a:bodyPr/>
          <a:lstStyle/>
          <a:p>
            <a:fld id="{BD1F0012-5D1E-4005-89B1-EAED6AE48076}" type="datetimeFigureOut">
              <a:rPr lang="en-GB" smtClean="0"/>
              <a:t>18/05/2026</a:t>
            </a:fld>
            <a:endParaRPr lang="en-GB"/>
          </a:p>
        </p:txBody>
      </p:sp>
      <p:sp>
        <p:nvSpPr>
          <p:cNvPr id="8" name="Footer Placeholder 7">
            <a:extLst>
              <a:ext uri="{FF2B5EF4-FFF2-40B4-BE49-F238E27FC236}">
                <a16:creationId xmlns:a16="http://schemas.microsoft.com/office/drawing/2014/main" id="{0530EC57-C127-A694-6F50-D932C5D1C3A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2B4F69E-13F1-0C04-6B96-9BD4E6475B26}"/>
              </a:ext>
            </a:extLst>
          </p:cNvPr>
          <p:cNvSpPr>
            <a:spLocks noGrp="1"/>
          </p:cNvSpPr>
          <p:nvPr>
            <p:ph type="sldNum" sz="quarter" idx="12"/>
          </p:nvPr>
        </p:nvSpPr>
        <p:spPr/>
        <p:txBody>
          <a:bodyPr/>
          <a:lstStyle/>
          <a:p>
            <a:fld id="{9315ADCD-D7D2-4CF8-A26C-E4283E574220}" type="slidenum">
              <a:rPr lang="en-GB" smtClean="0"/>
              <a:t>‹#›</a:t>
            </a:fld>
            <a:endParaRPr lang="en-GB"/>
          </a:p>
        </p:txBody>
      </p:sp>
    </p:spTree>
    <p:extLst>
      <p:ext uri="{BB962C8B-B14F-4D97-AF65-F5344CB8AC3E}">
        <p14:creationId xmlns:p14="http://schemas.microsoft.com/office/powerpoint/2010/main" val="892412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7A213-53FC-BED8-BE7E-0311B95AF218}"/>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0F11410A-6E91-6F86-FF74-A3961CF36DA3}"/>
              </a:ext>
            </a:extLst>
          </p:cNvPr>
          <p:cNvSpPr>
            <a:spLocks noGrp="1"/>
          </p:cNvSpPr>
          <p:nvPr>
            <p:ph type="dt" sz="half" idx="10"/>
          </p:nvPr>
        </p:nvSpPr>
        <p:spPr/>
        <p:txBody>
          <a:bodyPr/>
          <a:lstStyle/>
          <a:p>
            <a:fld id="{BD1F0012-5D1E-4005-89B1-EAED6AE48076}" type="datetimeFigureOut">
              <a:rPr lang="en-GB" smtClean="0"/>
              <a:t>18/05/2026</a:t>
            </a:fld>
            <a:endParaRPr lang="en-GB"/>
          </a:p>
        </p:txBody>
      </p:sp>
      <p:sp>
        <p:nvSpPr>
          <p:cNvPr id="4" name="Footer Placeholder 3">
            <a:extLst>
              <a:ext uri="{FF2B5EF4-FFF2-40B4-BE49-F238E27FC236}">
                <a16:creationId xmlns:a16="http://schemas.microsoft.com/office/drawing/2014/main" id="{32934D2F-4D58-0F3E-60E2-4E7C734B2FB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2ACCDD6-C6C9-E822-2946-E187706EE21D}"/>
              </a:ext>
            </a:extLst>
          </p:cNvPr>
          <p:cNvSpPr>
            <a:spLocks noGrp="1"/>
          </p:cNvSpPr>
          <p:nvPr>
            <p:ph type="sldNum" sz="quarter" idx="12"/>
          </p:nvPr>
        </p:nvSpPr>
        <p:spPr/>
        <p:txBody>
          <a:bodyPr/>
          <a:lstStyle/>
          <a:p>
            <a:fld id="{9315ADCD-D7D2-4CF8-A26C-E4283E574220}" type="slidenum">
              <a:rPr lang="en-GB" smtClean="0"/>
              <a:t>‹#›</a:t>
            </a:fld>
            <a:endParaRPr lang="en-GB"/>
          </a:p>
        </p:txBody>
      </p:sp>
    </p:spTree>
    <p:extLst>
      <p:ext uri="{BB962C8B-B14F-4D97-AF65-F5344CB8AC3E}">
        <p14:creationId xmlns:p14="http://schemas.microsoft.com/office/powerpoint/2010/main" val="3174332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B84836-A90F-3974-F7B8-DDFC49912874}"/>
              </a:ext>
            </a:extLst>
          </p:cNvPr>
          <p:cNvSpPr>
            <a:spLocks noGrp="1"/>
          </p:cNvSpPr>
          <p:nvPr>
            <p:ph type="dt" sz="half" idx="10"/>
          </p:nvPr>
        </p:nvSpPr>
        <p:spPr/>
        <p:txBody>
          <a:bodyPr/>
          <a:lstStyle/>
          <a:p>
            <a:fld id="{BD1F0012-5D1E-4005-89B1-EAED6AE48076}" type="datetimeFigureOut">
              <a:rPr lang="en-GB" smtClean="0"/>
              <a:t>18/05/2026</a:t>
            </a:fld>
            <a:endParaRPr lang="en-GB"/>
          </a:p>
        </p:txBody>
      </p:sp>
      <p:sp>
        <p:nvSpPr>
          <p:cNvPr id="3" name="Footer Placeholder 2">
            <a:extLst>
              <a:ext uri="{FF2B5EF4-FFF2-40B4-BE49-F238E27FC236}">
                <a16:creationId xmlns:a16="http://schemas.microsoft.com/office/drawing/2014/main" id="{80527302-D60A-E9F8-97E0-328C80A1652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5F8588C-EF5A-61BA-0A81-9B4A82E24938}"/>
              </a:ext>
            </a:extLst>
          </p:cNvPr>
          <p:cNvSpPr>
            <a:spLocks noGrp="1"/>
          </p:cNvSpPr>
          <p:nvPr>
            <p:ph type="sldNum" sz="quarter" idx="12"/>
          </p:nvPr>
        </p:nvSpPr>
        <p:spPr/>
        <p:txBody>
          <a:bodyPr/>
          <a:lstStyle/>
          <a:p>
            <a:fld id="{9315ADCD-D7D2-4CF8-A26C-E4283E574220}" type="slidenum">
              <a:rPr lang="en-GB" smtClean="0"/>
              <a:t>‹#›</a:t>
            </a:fld>
            <a:endParaRPr lang="en-GB"/>
          </a:p>
        </p:txBody>
      </p:sp>
    </p:spTree>
    <p:extLst>
      <p:ext uri="{BB962C8B-B14F-4D97-AF65-F5344CB8AC3E}">
        <p14:creationId xmlns:p14="http://schemas.microsoft.com/office/powerpoint/2010/main" val="2340940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462F5-AF6C-E199-C897-3257DB59B08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127C668B-3293-FE71-3F6D-3B5A9F7100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4BD0164B-9776-44D0-0A5C-D80F0CE3A8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ABABDBD-1533-AAAC-1593-8CD8E98F6D20}"/>
              </a:ext>
            </a:extLst>
          </p:cNvPr>
          <p:cNvSpPr>
            <a:spLocks noGrp="1"/>
          </p:cNvSpPr>
          <p:nvPr>
            <p:ph type="dt" sz="half" idx="10"/>
          </p:nvPr>
        </p:nvSpPr>
        <p:spPr/>
        <p:txBody>
          <a:bodyPr/>
          <a:lstStyle/>
          <a:p>
            <a:fld id="{BD1F0012-5D1E-4005-89B1-EAED6AE48076}" type="datetimeFigureOut">
              <a:rPr lang="en-GB" smtClean="0"/>
              <a:t>18/05/2026</a:t>
            </a:fld>
            <a:endParaRPr lang="en-GB"/>
          </a:p>
        </p:txBody>
      </p:sp>
      <p:sp>
        <p:nvSpPr>
          <p:cNvPr id="6" name="Footer Placeholder 5">
            <a:extLst>
              <a:ext uri="{FF2B5EF4-FFF2-40B4-BE49-F238E27FC236}">
                <a16:creationId xmlns:a16="http://schemas.microsoft.com/office/drawing/2014/main" id="{153A9996-8638-B8C2-2975-BFAA6BF2822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BD30AAE-3D96-4170-64BD-83820E1576E6}"/>
              </a:ext>
            </a:extLst>
          </p:cNvPr>
          <p:cNvSpPr>
            <a:spLocks noGrp="1"/>
          </p:cNvSpPr>
          <p:nvPr>
            <p:ph type="sldNum" sz="quarter" idx="12"/>
          </p:nvPr>
        </p:nvSpPr>
        <p:spPr/>
        <p:txBody>
          <a:bodyPr/>
          <a:lstStyle/>
          <a:p>
            <a:fld id="{9315ADCD-D7D2-4CF8-A26C-E4283E574220}" type="slidenum">
              <a:rPr lang="en-GB" smtClean="0"/>
              <a:t>‹#›</a:t>
            </a:fld>
            <a:endParaRPr lang="en-GB"/>
          </a:p>
        </p:txBody>
      </p:sp>
    </p:spTree>
    <p:extLst>
      <p:ext uri="{BB962C8B-B14F-4D97-AF65-F5344CB8AC3E}">
        <p14:creationId xmlns:p14="http://schemas.microsoft.com/office/powerpoint/2010/main" val="2557273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D7112-8ABE-938B-101B-AC4BE94F0E1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EA2109C6-A733-B7F9-5D10-F3071141CB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83B1B8E-70C1-66A2-6441-BA3666946E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C01C393-9655-03E8-16E8-09A79F6180E1}"/>
              </a:ext>
            </a:extLst>
          </p:cNvPr>
          <p:cNvSpPr>
            <a:spLocks noGrp="1"/>
          </p:cNvSpPr>
          <p:nvPr>
            <p:ph type="dt" sz="half" idx="10"/>
          </p:nvPr>
        </p:nvSpPr>
        <p:spPr/>
        <p:txBody>
          <a:bodyPr/>
          <a:lstStyle/>
          <a:p>
            <a:fld id="{BD1F0012-5D1E-4005-89B1-EAED6AE48076}" type="datetimeFigureOut">
              <a:rPr lang="en-GB" smtClean="0"/>
              <a:t>18/05/2026</a:t>
            </a:fld>
            <a:endParaRPr lang="en-GB"/>
          </a:p>
        </p:txBody>
      </p:sp>
      <p:sp>
        <p:nvSpPr>
          <p:cNvPr id="6" name="Footer Placeholder 5">
            <a:extLst>
              <a:ext uri="{FF2B5EF4-FFF2-40B4-BE49-F238E27FC236}">
                <a16:creationId xmlns:a16="http://schemas.microsoft.com/office/drawing/2014/main" id="{239A8EE8-8F17-2DEA-F402-3304DCE53E7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6A220E7-6120-69B2-7C9B-0EC400BF65B8}"/>
              </a:ext>
            </a:extLst>
          </p:cNvPr>
          <p:cNvSpPr>
            <a:spLocks noGrp="1"/>
          </p:cNvSpPr>
          <p:nvPr>
            <p:ph type="sldNum" sz="quarter" idx="12"/>
          </p:nvPr>
        </p:nvSpPr>
        <p:spPr/>
        <p:txBody>
          <a:bodyPr/>
          <a:lstStyle/>
          <a:p>
            <a:fld id="{9315ADCD-D7D2-4CF8-A26C-E4283E574220}" type="slidenum">
              <a:rPr lang="en-GB" smtClean="0"/>
              <a:t>‹#›</a:t>
            </a:fld>
            <a:endParaRPr lang="en-GB"/>
          </a:p>
        </p:txBody>
      </p:sp>
    </p:spTree>
    <p:extLst>
      <p:ext uri="{BB962C8B-B14F-4D97-AF65-F5344CB8AC3E}">
        <p14:creationId xmlns:p14="http://schemas.microsoft.com/office/powerpoint/2010/main" val="2068655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2D1CD-6398-C389-122D-3AB6EBDFFE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B4307A22-BE9A-7F47-5E53-36562C76A9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1DF9CC6-83CB-F447-73CE-BDB56E551B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D1F0012-5D1E-4005-89B1-EAED6AE48076}" type="datetimeFigureOut">
              <a:rPr lang="en-GB" smtClean="0"/>
              <a:t>18/05/2026</a:t>
            </a:fld>
            <a:endParaRPr lang="en-GB"/>
          </a:p>
        </p:txBody>
      </p:sp>
      <p:sp>
        <p:nvSpPr>
          <p:cNvPr id="5" name="Footer Placeholder 4">
            <a:extLst>
              <a:ext uri="{FF2B5EF4-FFF2-40B4-BE49-F238E27FC236}">
                <a16:creationId xmlns:a16="http://schemas.microsoft.com/office/drawing/2014/main" id="{69B28006-93E4-FB39-813F-472FE92085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06589649-C3DE-89D4-B1C3-7E1B1E64B3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315ADCD-D7D2-4CF8-A26C-E4283E574220}" type="slidenum">
              <a:rPr lang="en-GB" smtClean="0"/>
              <a:t>‹#›</a:t>
            </a:fld>
            <a:endParaRPr lang="en-GB"/>
          </a:p>
        </p:txBody>
      </p:sp>
    </p:spTree>
    <p:extLst>
      <p:ext uri="{BB962C8B-B14F-4D97-AF65-F5344CB8AC3E}">
        <p14:creationId xmlns:p14="http://schemas.microsoft.com/office/powerpoint/2010/main" val="2079546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5">
            <a:lumMod val="60000"/>
            <a:lumOff val="40000"/>
            <a:alpha val="37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0216A0B-4B83-4904-BB02-716DFC6229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808878F-FDF9-4FCE-BF27-BE5A6FBF4F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8F02F8-4875-4E4D-83F0-69ECCC3909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6553F7-BA21-4941-BC6C-EF92B4FC7E09}" type="datetimeFigureOut">
              <a:rPr lang="en-GB" smtClean="0"/>
              <a:t>19/05/2026</a:t>
            </a:fld>
            <a:endParaRPr lang="en-GB"/>
          </a:p>
        </p:txBody>
      </p:sp>
      <p:sp>
        <p:nvSpPr>
          <p:cNvPr id="5" name="Footer Placeholder 4">
            <a:extLst>
              <a:ext uri="{FF2B5EF4-FFF2-40B4-BE49-F238E27FC236}">
                <a16:creationId xmlns:a16="http://schemas.microsoft.com/office/drawing/2014/main" id="{90E2A0D7-DA07-4DC9-9579-7CE791072B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52D37FB-235B-43D4-8FA4-F3ACA5DDAE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56330A-6CA7-47BE-A91D-574AC5C6B853}" type="slidenum">
              <a:rPr lang="en-GB" smtClean="0"/>
              <a:t>‹#›</a:t>
            </a:fld>
            <a:endParaRPr lang="en-GB"/>
          </a:p>
        </p:txBody>
      </p:sp>
    </p:spTree>
    <p:extLst>
      <p:ext uri="{BB962C8B-B14F-4D97-AF65-F5344CB8AC3E}">
        <p14:creationId xmlns:p14="http://schemas.microsoft.com/office/powerpoint/2010/main" val="7754685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deccanherald.com/education/a-shrinking-space-for-foreign-languages-inside-cbses-new-three-language-policy-4009807" TargetMode="External"/><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2.gif"/><Relationship Id="rId5" Type="http://schemas.openxmlformats.org/officeDocument/2006/relationships/hyperlink" Target="https://latinamericanseaturtles.com/" TargetMode="External"/><Relationship Id="rId4" Type="http://schemas.openxmlformats.org/officeDocument/2006/relationships/hyperlink" Target="https://www.theslothinstitute.or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6.png"/><Relationship Id="rId4" Type="http://schemas.openxmlformats.org/officeDocument/2006/relationships/image" Target="../media/image25.jp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26.png"/><Relationship Id="rId4" Type="http://schemas.openxmlformats.org/officeDocument/2006/relationships/image" Target="../media/image27.jp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6.png"/><Relationship Id="rId4" Type="http://schemas.openxmlformats.org/officeDocument/2006/relationships/image" Target="../media/image28.jp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6.png"/><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6.png"/><Relationship Id="rId4" Type="http://schemas.openxmlformats.org/officeDocument/2006/relationships/image" Target="../media/image30.JP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video" Target="../media/media6.MOV"/><Relationship Id="rId7" Type="http://schemas.openxmlformats.org/officeDocument/2006/relationships/image" Target="../media/image31.jpg"/><Relationship Id="rId2" Type="http://schemas.microsoft.com/office/2007/relationships/media" Target="../media/media6.MOV"/><Relationship Id="rId1" Type="http://schemas.openxmlformats.org/officeDocument/2006/relationships/tags" Target="../tags/tag1.xml"/><Relationship Id="rId6" Type="http://schemas.openxmlformats.org/officeDocument/2006/relationships/slideLayout" Target="../slideLayouts/slideLayout18.xml"/><Relationship Id="rId5" Type="http://schemas.openxmlformats.org/officeDocument/2006/relationships/audio" Target="../media/media7.m4a"/><Relationship Id="rId4" Type="http://schemas.microsoft.com/office/2007/relationships/media" Target="../media/media7.m4a"/><Relationship Id="rId9"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26.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9.m4a"/><Relationship Id="rId1" Type="http://schemas.microsoft.com/office/2007/relationships/media" Target="../media/media9.m4a"/><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26.png"/><Relationship Id="rId4" Type="http://schemas.openxmlformats.org/officeDocument/2006/relationships/image" Target="../media/image34.jp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6.png"/><Relationship Id="rId5" Type="http://schemas.openxmlformats.org/officeDocument/2006/relationships/image" Target="../media/image36.jpeg"/><Relationship Id="rId4" Type="http://schemas.openxmlformats.org/officeDocument/2006/relationships/image" Target="../media/image35.jpeg"/></Relationships>
</file>

<file path=ppt/slides/_rels/slide2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video" Target="../media/media12.mov"/><Relationship Id="rId7" Type="http://schemas.openxmlformats.org/officeDocument/2006/relationships/image" Target="../media/image37.png"/><Relationship Id="rId2" Type="http://schemas.microsoft.com/office/2007/relationships/media" Target="../media/media12.mov"/><Relationship Id="rId1" Type="http://schemas.openxmlformats.org/officeDocument/2006/relationships/tags" Target="../tags/tag2.xml"/><Relationship Id="rId6" Type="http://schemas.openxmlformats.org/officeDocument/2006/relationships/slideLayout" Target="../slideLayouts/slideLayout18.xml"/><Relationship Id="rId5" Type="http://schemas.openxmlformats.org/officeDocument/2006/relationships/audio" Target="../media/media13.m4a"/><Relationship Id="rId4" Type="http://schemas.microsoft.com/office/2007/relationships/media" Target="../media/media13.m4a"/></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video" Target="../media/media14.MOV"/><Relationship Id="rId7" Type="http://schemas.openxmlformats.org/officeDocument/2006/relationships/audio" Target="../media/media16.m4a"/><Relationship Id="rId12" Type="http://schemas.openxmlformats.org/officeDocument/2006/relationships/image" Target="../media/image26.png"/><Relationship Id="rId2" Type="http://schemas.microsoft.com/office/2007/relationships/media" Target="../media/media14.MOV"/><Relationship Id="rId1" Type="http://schemas.openxmlformats.org/officeDocument/2006/relationships/tags" Target="../tags/tag3.xml"/><Relationship Id="rId6" Type="http://schemas.microsoft.com/office/2007/relationships/media" Target="../media/media16.m4a"/><Relationship Id="rId11" Type="http://schemas.openxmlformats.org/officeDocument/2006/relationships/image" Target="../media/image40.jpeg"/><Relationship Id="rId5" Type="http://schemas.openxmlformats.org/officeDocument/2006/relationships/video" Target="../media/media15.MOV"/><Relationship Id="rId10" Type="http://schemas.openxmlformats.org/officeDocument/2006/relationships/image" Target="../media/image39.png"/><Relationship Id="rId4" Type="http://schemas.microsoft.com/office/2007/relationships/media" Target="../media/media15.MOV"/><Relationship Id="rId9" Type="http://schemas.openxmlformats.org/officeDocument/2006/relationships/image" Target="../media/image38.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6.png"/><Relationship Id="rId4" Type="http://schemas.openxmlformats.org/officeDocument/2006/relationships/image" Target="../media/image41.jpe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26.png"/><Relationship Id="rId4" Type="http://schemas.openxmlformats.org/officeDocument/2006/relationships/image" Target="../media/image42.jpg"/></Relationships>
</file>

<file path=ppt/slides/_rels/slide29.xml.rels><?xml version="1.0" encoding="UTF-8" standalone="yes"?>
<Relationships xmlns="http://schemas.openxmlformats.org/package/2006/relationships"><Relationship Id="rId3" Type="http://schemas.openxmlformats.org/officeDocument/2006/relationships/hyperlink" Target="https://www.creativeml.ox.ac.uk/linguamania-episode-2-understanding-our-natural-world-why-languages-matter/index.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geograph.ie/photo/4353514" TargetMode="External"/><Relationship Id="rId2" Type="http://schemas.openxmlformats.org/officeDocument/2006/relationships/image" Target="../media/image45.jpg"/><Relationship Id="rId1" Type="http://schemas.openxmlformats.org/officeDocument/2006/relationships/slideLayout" Target="../slideLayouts/slideLayout2.xml"/><Relationship Id="rId4" Type="http://schemas.openxmlformats.org/officeDocument/2006/relationships/hyperlink" Target="https://creativecommons.org/licenses/by-sa/3.0/"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s://pxhere.com/en/photo/667455" TargetMode="External"/><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hyperlink" Target="https://creativecommons.org/licenses/by-nc/3.0/" TargetMode="External"/><Relationship Id="rId4" Type="http://schemas.openxmlformats.org/officeDocument/2006/relationships/hyperlink" Target="http://thenglishroom.blogspot.com/2017/10/a-shape-poem.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hyperlink" Target="https://www.rawpixel.com/search/sphere%20pot%20pla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2DB15-D25C-443E-BD2C-DA9752B4E8E2}"/>
              </a:ext>
            </a:extLst>
          </p:cNvPr>
          <p:cNvSpPr>
            <a:spLocks noGrp="1"/>
          </p:cNvSpPr>
          <p:nvPr>
            <p:ph type="ctrTitle"/>
          </p:nvPr>
        </p:nvSpPr>
        <p:spPr/>
        <p:txBody>
          <a:bodyPr/>
          <a:lstStyle/>
          <a:p>
            <a:r>
              <a:rPr lang="en-GB" dirty="0"/>
              <a:t>Nature and the environment</a:t>
            </a:r>
          </a:p>
        </p:txBody>
      </p:sp>
      <p:sp>
        <p:nvSpPr>
          <p:cNvPr id="3" name="Subtitle 2">
            <a:extLst>
              <a:ext uri="{FF2B5EF4-FFF2-40B4-BE49-F238E27FC236}">
                <a16:creationId xmlns:a16="http://schemas.microsoft.com/office/drawing/2014/main" id="{067F17F4-9A79-9E47-672A-C5F86919CB8A}"/>
              </a:ext>
            </a:extLst>
          </p:cNvPr>
          <p:cNvSpPr>
            <a:spLocks noGrp="1"/>
          </p:cNvSpPr>
          <p:nvPr>
            <p:ph type="subTitle" idx="1"/>
          </p:nvPr>
        </p:nvSpPr>
        <p:spPr/>
        <p:txBody>
          <a:bodyPr/>
          <a:lstStyle/>
          <a:p>
            <a:r>
              <a:rPr lang="en-GB" dirty="0"/>
              <a:t>Being active with languages!</a:t>
            </a:r>
          </a:p>
        </p:txBody>
      </p:sp>
    </p:spTree>
    <p:extLst>
      <p:ext uri="{BB962C8B-B14F-4D97-AF65-F5344CB8AC3E}">
        <p14:creationId xmlns:p14="http://schemas.microsoft.com/office/powerpoint/2010/main" val="30545550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Slide Background">
            <a:extLst>
              <a:ext uri="{FF2B5EF4-FFF2-40B4-BE49-F238E27FC236}">
                <a16:creationId xmlns:a16="http://schemas.microsoft.com/office/drawing/2014/main" id="{AC40FFA8-CDA2-4745-9D0A-854FC4DBE2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Title 4">
            <a:extLst>
              <a:ext uri="{FF2B5EF4-FFF2-40B4-BE49-F238E27FC236}">
                <a16:creationId xmlns:a16="http://schemas.microsoft.com/office/drawing/2014/main" id="{F4D07619-5C3D-B308-F2F5-389430A8E08C}"/>
              </a:ext>
            </a:extLst>
          </p:cNvPr>
          <p:cNvSpPr>
            <a:spLocks noGrp="1"/>
          </p:cNvSpPr>
          <p:nvPr>
            <p:ph type="title"/>
          </p:nvPr>
        </p:nvSpPr>
        <p:spPr>
          <a:xfrm>
            <a:off x="765612" y="3940584"/>
            <a:ext cx="4648051" cy="2405833"/>
          </a:xfrm>
        </p:spPr>
        <p:txBody>
          <a:bodyPr anchor="ctr">
            <a:normAutofit/>
          </a:bodyPr>
          <a:lstStyle/>
          <a:p>
            <a:r>
              <a:rPr lang="en-GB" sz="3100"/>
              <a:t>Using our languages to get involved with helping nature and the environment across the world. </a:t>
            </a:r>
            <a:br>
              <a:rPr lang="en-GB" sz="3100"/>
            </a:br>
            <a:endParaRPr lang="en-GB" sz="3100"/>
          </a:p>
        </p:txBody>
      </p:sp>
      <p:sp useBgFill="1">
        <p:nvSpPr>
          <p:cNvPr id="17" name="Rectangle 16">
            <a:extLst>
              <a:ext uri="{FF2B5EF4-FFF2-40B4-BE49-F238E27FC236}">
                <a16:creationId xmlns:a16="http://schemas.microsoft.com/office/drawing/2014/main" id="{A031F918-6C2A-4C3F-8785-651FF6135C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6000" cy="6857999"/>
          </a:xfrm>
          <a:prstGeom prst="rect">
            <a:avLst/>
          </a:prstGeom>
          <a:ln>
            <a:noFill/>
          </a:ln>
          <a:effectLst>
            <a:outerShdw blurRad="228600" dist="190500" dir="7260000" sx="95000" sy="95000" algn="t" rotWithShape="0">
              <a:srgbClr val="0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Content Placeholder 8">
            <a:extLst>
              <a:ext uri="{FF2B5EF4-FFF2-40B4-BE49-F238E27FC236}">
                <a16:creationId xmlns:a16="http://schemas.microsoft.com/office/drawing/2014/main" id="{D8940673-28AC-961A-2340-79FCE24F9BC4}"/>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a:stretch>
            <a:fillRect/>
          </a:stretch>
        </p:blipFill>
        <p:spPr>
          <a:xfrm>
            <a:off x="1" y="-2"/>
            <a:ext cx="6096000" cy="3429001"/>
          </a:xfrm>
          <a:prstGeom prst="rect">
            <a:avLst/>
          </a:prstGeom>
        </p:spPr>
      </p:pic>
      <p:pic>
        <p:nvPicPr>
          <p:cNvPr id="8" name="Picture 7" descr="World map made of leaves and flowers">
            <a:extLst>
              <a:ext uri="{FF2B5EF4-FFF2-40B4-BE49-F238E27FC236}">
                <a16:creationId xmlns:a16="http://schemas.microsoft.com/office/drawing/2014/main" id="{DAC9D9E5-FD9D-E9A6-8953-5670BB3A67D8}"/>
              </a:ext>
            </a:extLst>
          </p:cNvPr>
          <p:cNvPicPr>
            <a:picLocks noChangeAspect="1"/>
          </p:cNvPicPr>
          <p:nvPr/>
        </p:nvPicPr>
        <p:blipFill>
          <a:blip r:embed="rId4"/>
          <a:srcRect b="15730"/>
          <a:stretch>
            <a:fillRect/>
          </a:stretch>
        </p:blipFill>
        <p:spPr>
          <a:xfrm>
            <a:off x="6096000" y="-2"/>
            <a:ext cx="6096000" cy="3429001"/>
          </a:xfrm>
          <a:prstGeom prst="rect">
            <a:avLst/>
          </a:prstGeom>
        </p:spPr>
      </p:pic>
      <p:sp>
        <p:nvSpPr>
          <p:cNvPr id="18" name="Content Placeholder 17">
            <a:extLst>
              <a:ext uri="{FF2B5EF4-FFF2-40B4-BE49-F238E27FC236}">
                <a16:creationId xmlns:a16="http://schemas.microsoft.com/office/drawing/2014/main" id="{39EC28EE-F98D-433A-E8F4-D308C4E0D52A}"/>
              </a:ext>
            </a:extLst>
          </p:cNvPr>
          <p:cNvSpPr>
            <a:spLocks noGrp="1"/>
          </p:cNvSpPr>
          <p:nvPr>
            <p:ph idx="1"/>
          </p:nvPr>
        </p:nvSpPr>
        <p:spPr>
          <a:xfrm>
            <a:off x="6803408" y="3886767"/>
            <a:ext cx="4617965" cy="2513466"/>
          </a:xfrm>
        </p:spPr>
        <p:txBody>
          <a:bodyPr anchor="ctr">
            <a:normAutofit/>
          </a:bodyPr>
          <a:lstStyle/>
          <a:p>
            <a:endParaRPr lang="en-US" sz="2000"/>
          </a:p>
        </p:txBody>
      </p:sp>
    </p:spTree>
    <p:extLst>
      <p:ext uri="{BB962C8B-B14F-4D97-AF65-F5344CB8AC3E}">
        <p14:creationId xmlns:p14="http://schemas.microsoft.com/office/powerpoint/2010/main" val="10575518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0AA75791-ABD6-45E2-B58A-77112BD0F8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D2A542E6-1924-4FE2-89D1-3CB19468C1F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22" name="Rectangle 21">
              <a:extLst>
                <a:ext uri="{FF2B5EF4-FFF2-40B4-BE49-F238E27FC236}">
                  <a16:creationId xmlns:a16="http://schemas.microsoft.com/office/drawing/2014/main" id="{1F353183-2147-472B-AD7D-4A085FF6A4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AAA42C8-A082-4DFD-A5F3-FC9EF825B1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4">
                <a:lumMod val="75000"/>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itle 4">
            <a:extLst>
              <a:ext uri="{FF2B5EF4-FFF2-40B4-BE49-F238E27FC236}">
                <a16:creationId xmlns:a16="http://schemas.microsoft.com/office/drawing/2014/main" id="{146B816F-3C4A-D718-A1B9-9083F6EFA4B6}"/>
              </a:ext>
            </a:extLst>
          </p:cNvPr>
          <p:cNvSpPr>
            <a:spLocks noGrp="1"/>
          </p:cNvSpPr>
          <p:nvPr>
            <p:ph type="title"/>
          </p:nvPr>
        </p:nvSpPr>
        <p:spPr>
          <a:xfrm>
            <a:off x="549277" y="469448"/>
            <a:ext cx="7202485" cy="1087890"/>
          </a:xfrm>
        </p:spPr>
        <p:txBody>
          <a:bodyPr anchor="t">
            <a:normAutofit/>
          </a:bodyPr>
          <a:lstStyle/>
          <a:p>
            <a:r>
              <a:rPr lang="en-GB" sz="2800" dirty="0"/>
              <a:t>Travel and global environmental stories … </a:t>
            </a:r>
            <a:br>
              <a:rPr lang="en-GB" sz="2800" dirty="0"/>
            </a:br>
            <a:r>
              <a:rPr lang="en-GB" sz="2800" dirty="0"/>
              <a:t>Anna’s story</a:t>
            </a:r>
          </a:p>
        </p:txBody>
      </p:sp>
      <p:pic>
        <p:nvPicPr>
          <p:cNvPr id="12" name="Picture 11">
            <a:extLst>
              <a:ext uri="{FF2B5EF4-FFF2-40B4-BE49-F238E27FC236}">
                <a16:creationId xmlns:a16="http://schemas.microsoft.com/office/drawing/2014/main" id="{D298F884-282E-7EA2-CF8E-56A6D9D7EE49}"/>
              </a:ext>
            </a:extLst>
          </p:cNvPr>
          <p:cNvPicPr>
            <a:picLocks noChangeAspect="1"/>
          </p:cNvPicPr>
          <p:nvPr/>
        </p:nvPicPr>
        <p:blipFill>
          <a:blip r:embed="rId3">
            <a:extLst>
              <a:ext uri="{28A0092B-C50C-407E-A947-70E740481C1C}">
                <a14:useLocalDpi xmlns:a14="http://schemas.microsoft.com/office/drawing/2010/main" val="0"/>
              </a:ext>
            </a:extLst>
          </a:blip>
          <a:srcRect r="18117" b="-3"/>
          <a:stretch>
            <a:fillRect/>
          </a:stretch>
        </p:blipFill>
        <p:spPr>
          <a:xfrm>
            <a:off x="549281" y="2133600"/>
            <a:ext cx="2280713" cy="4172921"/>
          </a:xfrm>
          <a:prstGeom prst="rect">
            <a:avLst/>
          </a:prstGeom>
          <a:effectLst>
            <a:outerShdw blurRad="508000" dist="101600" dir="5400000" algn="tl" rotWithShape="0">
              <a:prstClr val="black">
                <a:alpha val="10000"/>
              </a:prstClr>
            </a:outerShdw>
          </a:effectLst>
        </p:spPr>
      </p:pic>
      <p:sp>
        <p:nvSpPr>
          <p:cNvPr id="16" name="Content Placeholder 15">
            <a:extLst>
              <a:ext uri="{FF2B5EF4-FFF2-40B4-BE49-F238E27FC236}">
                <a16:creationId xmlns:a16="http://schemas.microsoft.com/office/drawing/2014/main" id="{5A6341D9-5279-C644-22EB-7957062937EE}"/>
              </a:ext>
            </a:extLst>
          </p:cNvPr>
          <p:cNvSpPr>
            <a:spLocks noGrp="1"/>
          </p:cNvSpPr>
          <p:nvPr>
            <p:ph idx="1"/>
          </p:nvPr>
        </p:nvSpPr>
        <p:spPr>
          <a:xfrm>
            <a:off x="8328816" y="2059200"/>
            <a:ext cx="3313114" cy="3783015"/>
          </a:xfrm>
        </p:spPr>
        <p:txBody>
          <a:bodyPr anchor="t">
            <a:normAutofit/>
          </a:bodyPr>
          <a:lstStyle/>
          <a:p>
            <a:r>
              <a:rPr lang="en-US" sz="3200" dirty="0">
                <a:solidFill>
                  <a:schemeClr val="tx1">
                    <a:alpha val="60000"/>
                  </a:schemeClr>
                </a:solidFill>
              </a:rPr>
              <a:t>Do you know what these animals are?</a:t>
            </a:r>
          </a:p>
          <a:p>
            <a:r>
              <a:rPr lang="en-US" sz="3200" dirty="0">
                <a:solidFill>
                  <a:schemeClr val="tx1">
                    <a:alpha val="60000"/>
                  </a:schemeClr>
                </a:solidFill>
              </a:rPr>
              <a:t>Sloths </a:t>
            </a:r>
          </a:p>
          <a:p>
            <a:r>
              <a:rPr lang="en-US" sz="3200" dirty="0">
                <a:solidFill>
                  <a:schemeClr val="tx1">
                    <a:alpha val="60000"/>
                  </a:schemeClr>
                </a:solidFill>
              </a:rPr>
              <a:t>Anna also worked at a turtle sanctuary</a:t>
            </a:r>
          </a:p>
        </p:txBody>
      </p:sp>
      <p:pic>
        <p:nvPicPr>
          <p:cNvPr id="10" name="Picture 9">
            <a:extLst>
              <a:ext uri="{FF2B5EF4-FFF2-40B4-BE49-F238E27FC236}">
                <a16:creationId xmlns:a16="http://schemas.microsoft.com/office/drawing/2014/main" id="{23831C70-D1CE-D392-9DB4-85516087989C}"/>
              </a:ext>
            </a:extLst>
          </p:cNvPr>
          <p:cNvPicPr>
            <a:picLocks noChangeAspect="1"/>
          </p:cNvPicPr>
          <p:nvPr/>
        </p:nvPicPr>
        <p:blipFill>
          <a:blip r:embed="rId4">
            <a:extLst>
              <a:ext uri="{28A0092B-C50C-407E-A947-70E740481C1C}">
                <a14:useLocalDpi xmlns:a14="http://schemas.microsoft.com/office/drawing/2010/main" val="0"/>
              </a:ext>
            </a:extLst>
          </a:blip>
          <a:srcRect l="8329" r="9720"/>
          <a:stretch>
            <a:fillRect/>
          </a:stretch>
        </p:blipFill>
        <p:spPr>
          <a:xfrm>
            <a:off x="3009941" y="2133600"/>
            <a:ext cx="2282400" cy="4172400"/>
          </a:xfrm>
          <a:prstGeom prst="rect">
            <a:avLst/>
          </a:prstGeom>
          <a:effectLst>
            <a:outerShdw blurRad="508000" dist="101600" dir="5400000" algn="tl" rotWithShape="0">
              <a:prstClr val="black">
                <a:alpha val="10000"/>
              </a:prstClr>
            </a:outerShdw>
          </a:effectLst>
        </p:spPr>
      </p:pic>
      <p:pic>
        <p:nvPicPr>
          <p:cNvPr id="8" name="Content Placeholder 7">
            <a:extLst>
              <a:ext uri="{FF2B5EF4-FFF2-40B4-BE49-F238E27FC236}">
                <a16:creationId xmlns:a16="http://schemas.microsoft.com/office/drawing/2014/main" id="{DCF705FB-D4AC-4E7C-3661-BF11242105BB}"/>
              </a:ext>
            </a:extLst>
          </p:cNvPr>
          <p:cNvPicPr>
            <a:picLocks noChangeAspect="1"/>
          </p:cNvPicPr>
          <p:nvPr/>
        </p:nvPicPr>
        <p:blipFill>
          <a:blip r:embed="rId5">
            <a:extLst>
              <a:ext uri="{28A0092B-C50C-407E-A947-70E740481C1C}">
                <a14:useLocalDpi xmlns:a14="http://schemas.microsoft.com/office/drawing/2010/main" val="0"/>
              </a:ext>
            </a:extLst>
          </a:blip>
          <a:srcRect l="12548" r="5501"/>
          <a:stretch>
            <a:fillRect/>
          </a:stretch>
        </p:blipFill>
        <p:spPr>
          <a:xfrm>
            <a:off x="5472289" y="2133600"/>
            <a:ext cx="2282400" cy="4172400"/>
          </a:xfrm>
          <a:prstGeom prst="rect">
            <a:avLst/>
          </a:prstGeom>
        </p:spPr>
      </p:pic>
    </p:spTree>
    <p:extLst>
      <p:ext uri="{BB962C8B-B14F-4D97-AF65-F5344CB8AC3E}">
        <p14:creationId xmlns:p14="http://schemas.microsoft.com/office/powerpoint/2010/main" val="973914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7" name="Rectangle 2056">
            <a:extLst>
              <a:ext uri="{FF2B5EF4-FFF2-40B4-BE49-F238E27FC236}">
                <a16:creationId xmlns:a16="http://schemas.microsoft.com/office/drawing/2014/main" id="{49B9E8A9-352D-4DCB-9485-C777000D4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3EA1520-0E7A-412E-8FAD-5B7633761D14}"/>
              </a:ext>
            </a:extLst>
          </p:cNvPr>
          <p:cNvSpPr>
            <a:spLocks noGrp="1"/>
          </p:cNvSpPr>
          <p:nvPr>
            <p:ph type="title"/>
          </p:nvPr>
        </p:nvSpPr>
        <p:spPr>
          <a:xfrm>
            <a:off x="612648" y="1078992"/>
            <a:ext cx="6272784" cy="1536192"/>
          </a:xfrm>
        </p:spPr>
        <p:txBody>
          <a:bodyPr anchor="b">
            <a:normAutofit/>
          </a:bodyPr>
          <a:lstStyle/>
          <a:p>
            <a:r>
              <a:rPr lang="en-GB" sz="5200"/>
              <a:t>Where?</a:t>
            </a:r>
          </a:p>
        </p:txBody>
      </p:sp>
      <p:sp>
        <p:nvSpPr>
          <p:cNvPr id="2059" name="Rectangle 2058">
            <a:extLst>
              <a:ext uri="{FF2B5EF4-FFF2-40B4-BE49-F238E27FC236}">
                <a16:creationId xmlns:a16="http://schemas.microsoft.com/office/drawing/2014/main" id="{C2A9B0E5-C2C1-4B85-99A9-117A659D5F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3202" y="36338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61" name="Rectangle 2060">
            <a:extLst>
              <a:ext uri="{FF2B5EF4-FFF2-40B4-BE49-F238E27FC236}">
                <a16:creationId xmlns:a16="http://schemas.microsoft.com/office/drawing/2014/main" id="{3A8AEACA-9535-4BE8-A91B-8BE82BA547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8506" y="2935541"/>
            <a:ext cx="62179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52" name="Picture 4" descr="Costa Rica World Map Equator at Mary Spurr blog">
            <a:extLst>
              <a:ext uri="{FF2B5EF4-FFF2-40B4-BE49-F238E27FC236}">
                <a16:creationId xmlns:a16="http://schemas.microsoft.com/office/drawing/2014/main" id="{A802EE10-FBC1-6E5C-4DC2-004C257F26D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388661" y="331311"/>
            <a:ext cx="2820466" cy="283464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F476E1F4-220E-714B-7200-7FD078A48EF6}"/>
              </a:ext>
            </a:extLst>
          </p:cNvPr>
          <p:cNvSpPr>
            <a:spLocks noGrp="1"/>
          </p:cNvSpPr>
          <p:nvPr>
            <p:ph idx="1"/>
          </p:nvPr>
        </p:nvSpPr>
        <p:spPr>
          <a:xfrm>
            <a:off x="612648" y="3355848"/>
            <a:ext cx="6272784" cy="2825496"/>
          </a:xfrm>
        </p:spPr>
        <p:txBody>
          <a:bodyPr>
            <a:normAutofit/>
          </a:bodyPr>
          <a:lstStyle/>
          <a:p>
            <a:pPr marL="0" indent="0">
              <a:buNone/>
            </a:pPr>
            <a:r>
              <a:rPr lang="en-GB" sz="2200" dirty="0"/>
              <a:t>In Costa Rica</a:t>
            </a:r>
          </a:p>
          <a:p>
            <a:pPr marL="0" indent="0">
              <a:buNone/>
            </a:pPr>
            <a:r>
              <a:rPr lang="en-GB" sz="2200" dirty="0"/>
              <a:t>Which language is spoken in Costa Rica? </a:t>
            </a:r>
            <a:endParaRPr lang="en-GB" sz="2200" dirty="0">
              <a:hlinkClick r:id="rId4"/>
            </a:endParaRPr>
          </a:p>
          <a:p>
            <a:pPr marL="0" indent="0">
              <a:buNone/>
            </a:pPr>
            <a:endParaRPr lang="en-GB" sz="2200" dirty="0">
              <a:hlinkClick r:id="rId4"/>
            </a:endParaRPr>
          </a:p>
          <a:p>
            <a:pPr marL="0" indent="0">
              <a:buNone/>
            </a:pPr>
            <a:r>
              <a:rPr lang="en-GB" sz="2200" dirty="0">
                <a:hlinkClick r:id="rId4"/>
              </a:rPr>
              <a:t>Home - The Sloth Institute</a:t>
            </a:r>
            <a:endParaRPr lang="en-GB" sz="2200" dirty="0"/>
          </a:p>
          <a:p>
            <a:pPr marL="0" indent="0">
              <a:buNone/>
            </a:pPr>
            <a:endParaRPr lang="en-GB" sz="2200" dirty="0"/>
          </a:p>
          <a:p>
            <a:pPr marL="0" indent="0">
              <a:buNone/>
            </a:pPr>
            <a:r>
              <a:rPr lang="en-GB" sz="2400" dirty="0">
                <a:hlinkClick r:id="rId5"/>
              </a:rPr>
              <a:t>LAST (Latin American Sea Turtles) Association</a:t>
            </a:r>
            <a:endParaRPr lang="en-GB" sz="2200" dirty="0"/>
          </a:p>
          <a:p>
            <a:pPr marL="0" indent="0">
              <a:buNone/>
            </a:pPr>
            <a:endParaRPr lang="en-GB" sz="2200" dirty="0"/>
          </a:p>
          <a:p>
            <a:pPr marL="0" indent="0">
              <a:buNone/>
            </a:pPr>
            <a:endParaRPr lang="en-GB" sz="2200" dirty="0"/>
          </a:p>
        </p:txBody>
      </p:sp>
      <p:pic>
        <p:nvPicPr>
          <p:cNvPr id="2050" name="Picture 2" descr="Costa Rica Map and Satellite Image">
            <a:extLst>
              <a:ext uri="{FF2B5EF4-FFF2-40B4-BE49-F238E27FC236}">
                <a16:creationId xmlns:a16="http://schemas.microsoft.com/office/drawing/2014/main" id="{41B79C27-8A70-EA81-81C6-D34AB6AFA182}"/>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8298203" y="3343830"/>
            <a:ext cx="3001383" cy="2834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3931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596F992-698C-48C0-9D89-70DA4CE92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DE18ED5-FBB6-6141-812E-11D8B3E4F67E}"/>
              </a:ext>
            </a:extLst>
          </p:cNvPr>
          <p:cNvSpPr>
            <a:spLocks noGrp="1"/>
          </p:cNvSpPr>
          <p:nvPr>
            <p:ph type="title"/>
          </p:nvPr>
        </p:nvSpPr>
        <p:spPr>
          <a:xfrm>
            <a:off x="818984" y="4230093"/>
            <a:ext cx="4150581" cy="1800165"/>
          </a:xfrm>
        </p:spPr>
        <p:txBody>
          <a:bodyPr anchor="t">
            <a:normAutofit/>
          </a:bodyPr>
          <a:lstStyle/>
          <a:p>
            <a:pPr algn="r"/>
            <a:r>
              <a:rPr lang="en-GB" sz="4000" dirty="0"/>
              <a:t>What Anna said … </a:t>
            </a:r>
          </a:p>
        </p:txBody>
      </p:sp>
      <p:pic>
        <p:nvPicPr>
          <p:cNvPr id="5" name="Picture 4">
            <a:extLst>
              <a:ext uri="{FF2B5EF4-FFF2-40B4-BE49-F238E27FC236}">
                <a16:creationId xmlns:a16="http://schemas.microsoft.com/office/drawing/2014/main" id="{F054D561-76A5-D211-3EF5-FA0532D0493A}"/>
              </a:ext>
            </a:extLst>
          </p:cNvPr>
          <p:cNvPicPr>
            <a:picLocks noChangeAspect="1"/>
          </p:cNvPicPr>
          <p:nvPr/>
        </p:nvPicPr>
        <p:blipFill>
          <a:blip r:embed="rId3"/>
          <a:stretch>
            <a:fillRect/>
          </a:stretch>
        </p:blipFill>
        <p:spPr>
          <a:xfrm>
            <a:off x="1945567" y="482194"/>
            <a:ext cx="8300866" cy="2946806"/>
          </a:xfrm>
          <a:prstGeom prst="rect">
            <a:avLst/>
          </a:prstGeom>
        </p:spPr>
      </p:pic>
      <p:sp>
        <p:nvSpPr>
          <p:cNvPr id="3" name="Content Placeholder 2">
            <a:extLst>
              <a:ext uri="{FF2B5EF4-FFF2-40B4-BE49-F238E27FC236}">
                <a16:creationId xmlns:a16="http://schemas.microsoft.com/office/drawing/2014/main" id="{FA135B0E-16BA-0193-C94C-6F7704589633}"/>
              </a:ext>
            </a:extLst>
          </p:cNvPr>
          <p:cNvSpPr>
            <a:spLocks noGrp="1"/>
          </p:cNvSpPr>
          <p:nvPr>
            <p:ph idx="1"/>
          </p:nvPr>
        </p:nvSpPr>
        <p:spPr>
          <a:xfrm>
            <a:off x="5116010" y="3804858"/>
            <a:ext cx="6365673" cy="2225400"/>
          </a:xfrm>
        </p:spPr>
        <p:txBody>
          <a:bodyPr anchor="t">
            <a:normAutofit lnSpcReduction="10000"/>
          </a:bodyPr>
          <a:lstStyle/>
          <a:p>
            <a:pPr marL="0" indent="0">
              <a:buNone/>
            </a:pPr>
            <a:r>
              <a:rPr lang="en-GB" sz="2400" dirty="0"/>
              <a:t>Working at the turtle sanctuary ….</a:t>
            </a:r>
          </a:p>
          <a:p>
            <a:pPr marL="0" indent="0">
              <a:buNone/>
            </a:pPr>
            <a:endParaRPr lang="en-GB" sz="2400" dirty="0"/>
          </a:p>
          <a:p>
            <a:pPr marL="0" indent="0">
              <a:buNone/>
            </a:pPr>
            <a:r>
              <a:rPr lang="en-GB" sz="2400" dirty="0"/>
              <a:t>‘[…] gave me the opportunity to improve both spoken and written Spanish, and practise effective communication between members of our team as well as international volunteers.’</a:t>
            </a:r>
          </a:p>
          <a:p>
            <a:pPr marL="0" indent="0">
              <a:buNone/>
            </a:pPr>
            <a:endParaRPr lang="en-GB" sz="1700" dirty="0"/>
          </a:p>
          <a:p>
            <a:pPr marL="0" indent="0">
              <a:buNone/>
            </a:pPr>
            <a:endParaRPr lang="en-GB" sz="1700" dirty="0"/>
          </a:p>
        </p:txBody>
      </p:sp>
      <p:sp>
        <p:nvSpPr>
          <p:cNvPr id="12" name="Rectangle 11">
            <a:extLst>
              <a:ext uri="{FF2B5EF4-FFF2-40B4-BE49-F238E27FC236}">
                <a16:creationId xmlns:a16="http://schemas.microsoft.com/office/drawing/2014/main" id="{E7BFF8DC-0AE7-4AD2-9B28-2E5F26D62C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6116"/>
            <a:ext cx="12191998" cy="461774"/>
          </a:xfrm>
          <a:prstGeom prst="rect">
            <a:avLst/>
          </a:prstGeom>
          <a:gradFill>
            <a:gsLst>
              <a:gs pos="0">
                <a:srgbClr val="000000"/>
              </a:gs>
              <a:gs pos="100000">
                <a:schemeClr val="accent1">
                  <a:lumMod val="75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E0162AD-C6E5-4BF8-A453-76ADB36877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300" y="6406115"/>
            <a:ext cx="4076698" cy="464399"/>
          </a:xfrm>
          <a:prstGeom prst="rect">
            <a:avLst/>
          </a:prstGeom>
          <a:gradFill>
            <a:gsLst>
              <a:gs pos="19000">
                <a:srgbClr val="000000">
                  <a:alpha val="31000"/>
                </a:srgbClr>
              </a:gs>
              <a:gs pos="99000">
                <a:schemeClr val="accent1"/>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508202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DC9FB-13DB-24B9-D114-22A5C4E8028E}"/>
              </a:ext>
            </a:extLst>
          </p:cNvPr>
          <p:cNvSpPr>
            <a:spLocks noGrp="1"/>
          </p:cNvSpPr>
          <p:nvPr>
            <p:ph type="title"/>
          </p:nvPr>
        </p:nvSpPr>
        <p:spPr>
          <a:xfrm>
            <a:off x="481013" y="3752849"/>
            <a:ext cx="3002967" cy="2452687"/>
          </a:xfrm>
        </p:spPr>
        <p:txBody>
          <a:bodyPr anchor="ctr">
            <a:normAutofit fontScale="90000"/>
          </a:bodyPr>
          <a:lstStyle/>
          <a:p>
            <a:r>
              <a:rPr lang="en-GB" sz="3600" dirty="0"/>
              <a:t>Travel and global environmental stories…</a:t>
            </a:r>
            <a:br>
              <a:rPr lang="en-GB" sz="3600" dirty="0"/>
            </a:br>
            <a:r>
              <a:rPr lang="en-GB" sz="3600" dirty="0"/>
              <a:t>Maddie’s story</a:t>
            </a:r>
          </a:p>
        </p:txBody>
      </p:sp>
      <p:pic>
        <p:nvPicPr>
          <p:cNvPr id="5" name="Picture 4">
            <a:extLst>
              <a:ext uri="{FF2B5EF4-FFF2-40B4-BE49-F238E27FC236}">
                <a16:creationId xmlns:a16="http://schemas.microsoft.com/office/drawing/2014/main" id="{3B50D476-25AA-4AC6-246D-06E1979F6741}"/>
              </a:ext>
            </a:extLst>
          </p:cNvPr>
          <p:cNvPicPr>
            <a:picLocks noChangeAspect="1"/>
          </p:cNvPicPr>
          <p:nvPr/>
        </p:nvPicPr>
        <p:blipFill>
          <a:blip r:embed="rId3">
            <a:extLst>
              <a:ext uri="{28A0092B-C50C-407E-A947-70E740481C1C}">
                <a14:useLocalDpi xmlns:a14="http://schemas.microsoft.com/office/drawing/2010/main" val="0"/>
              </a:ext>
            </a:extLst>
          </a:blip>
          <a:srcRect t="28210" b="5627"/>
          <a:stretch>
            <a:fillRect/>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a:extLst>
              <a:ext uri="{FF2B5EF4-FFF2-40B4-BE49-F238E27FC236}">
                <a16:creationId xmlns:a16="http://schemas.microsoft.com/office/drawing/2014/main" id="{2FCE0872-0A51-A285-1552-0F7C781770FF}"/>
              </a:ext>
            </a:extLst>
          </p:cNvPr>
          <p:cNvSpPr>
            <a:spLocks noGrp="1"/>
          </p:cNvSpPr>
          <p:nvPr>
            <p:ph idx="1"/>
          </p:nvPr>
        </p:nvSpPr>
        <p:spPr>
          <a:xfrm>
            <a:off x="4051139" y="3147397"/>
            <a:ext cx="7659847" cy="3710603"/>
          </a:xfrm>
        </p:spPr>
        <p:txBody>
          <a:bodyPr anchor="ctr">
            <a:normAutofit fontScale="85000" lnSpcReduction="20000"/>
          </a:bodyPr>
          <a:lstStyle/>
          <a:p>
            <a:pPr marL="0" indent="0">
              <a:buNone/>
            </a:pPr>
            <a:endParaRPr lang="en-GB" sz="2400" dirty="0"/>
          </a:p>
          <a:p>
            <a:pPr marL="0" indent="0">
              <a:buNone/>
            </a:pPr>
            <a:endParaRPr lang="en-GB" dirty="0"/>
          </a:p>
          <a:p>
            <a:pPr marL="0" indent="0">
              <a:buNone/>
            </a:pPr>
            <a:endParaRPr lang="en-GB" dirty="0"/>
          </a:p>
          <a:p>
            <a:pPr marL="0" indent="0">
              <a:buNone/>
            </a:pPr>
            <a:r>
              <a:rPr lang="en-GB" dirty="0"/>
              <a:t>Where did Maddie travel to as part of her language studies at university? </a:t>
            </a:r>
          </a:p>
          <a:p>
            <a:pPr marL="0" indent="0">
              <a:buNone/>
            </a:pPr>
            <a:endParaRPr lang="en-GB" dirty="0"/>
          </a:p>
          <a:p>
            <a:pPr marL="0" indent="0">
              <a:buNone/>
            </a:pPr>
            <a:r>
              <a:rPr lang="en-GB" dirty="0"/>
              <a:t>Martinique </a:t>
            </a:r>
          </a:p>
          <a:p>
            <a:pPr marL="0" indent="0">
              <a:buNone/>
            </a:pPr>
            <a:endParaRPr lang="en-GB" dirty="0"/>
          </a:p>
          <a:p>
            <a:pPr marL="0" indent="0">
              <a:buNone/>
            </a:pPr>
            <a:r>
              <a:rPr lang="en-GB" dirty="0"/>
              <a:t>Listen to Maddie’s story about nature and the environment in Martinique…</a:t>
            </a:r>
          </a:p>
          <a:p>
            <a:pPr marL="0" indent="0">
              <a:buNone/>
            </a:pPr>
            <a:endParaRPr lang="en-GB" sz="1800" dirty="0"/>
          </a:p>
          <a:p>
            <a:pPr marL="0" indent="0">
              <a:buNone/>
            </a:pPr>
            <a:endParaRPr lang="en-GB" sz="1800" dirty="0"/>
          </a:p>
          <a:p>
            <a:pPr marL="0" indent="0">
              <a:buNone/>
            </a:pPr>
            <a:endParaRPr lang="en-GB" sz="1800" dirty="0"/>
          </a:p>
        </p:txBody>
      </p:sp>
    </p:spTree>
    <p:extLst>
      <p:ext uri="{BB962C8B-B14F-4D97-AF65-F5344CB8AC3E}">
        <p14:creationId xmlns:p14="http://schemas.microsoft.com/office/powerpoint/2010/main" val="329553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7" end="7"/>
                                            </p:txEl>
                                          </p:spTgt>
                                        </p:tgtEl>
                                        <p:attrNameLst>
                                          <p:attrName>style.visibility</p:attrName>
                                        </p:attrNameLst>
                                      </p:cBhvr>
                                      <p:to>
                                        <p:strVal val="visible"/>
                                      </p:to>
                                    </p:set>
                                    <p:animEffect transition="in" filter="fade">
                                      <p:cBhvr>
                                        <p:cTn id="1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sitting next to a body of water&#10;&#10;Description automatically generated">
            <a:extLst>
              <a:ext uri="{FF2B5EF4-FFF2-40B4-BE49-F238E27FC236}">
                <a16:creationId xmlns:a16="http://schemas.microsoft.com/office/drawing/2014/main" id="{9D3E4A9E-039D-4DB9-BA71-C9EC9E71F0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4250" y="0"/>
            <a:ext cx="5143500" cy="6858000"/>
          </a:xfrm>
          <a:prstGeom prst="rect">
            <a:avLst/>
          </a:prstGeom>
        </p:spPr>
      </p:pic>
      <p:pic>
        <p:nvPicPr>
          <p:cNvPr id="5" name="Audio 4">
            <a:hlinkClick r:id="" action="ppaction://media"/>
            <a:extLst>
              <a:ext uri="{FF2B5EF4-FFF2-40B4-BE49-F238E27FC236}">
                <a16:creationId xmlns:a16="http://schemas.microsoft.com/office/drawing/2014/main" id="{905490C1-4909-4729-9169-D1385E9CF8F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2223788114"/>
      </p:ext>
    </p:extLst>
  </p:cSld>
  <p:clrMapOvr>
    <a:masterClrMapping/>
  </p:clrMapOvr>
  <mc:AlternateContent xmlns:mc="http://schemas.openxmlformats.org/markup-compatibility/2006" xmlns:p14="http://schemas.microsoft.com/office/powerpoint/2010/main">
    <mc:Choice Requires="p14">
      <p:transition spd="slow" p14:dur="2000" advTm="8868"/>
    </mc:Choice>
    <mc:Fallback xmlns="">
      <p:transition spd="slow" advTm="88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standing next to a tree&#10;&#10;Description automatically generated">
            <a:extLst>
              <a:ext uri="{FF2B5EF4-FFF2-40B4-BE49-F238E27FC236}">
                <a16:creationId xmlns:a16="http://schemas.microsoft.com/office/drawing/2014/main" id="{F12F521F-AA73-42DB-9772-A755CA5513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4250" y="0"/>
            <a:ext cx="5143500" cy="6858000"/>
          </a:xfrm>
          <a:prstGeom prst="rect">
            <a:avLst/>
          </a:prstGeom>
        </p:spPr>
      </p:pic>
      <p:pic>
        <p:nvPicPr>
          <p:cNvPr id="4" name="Audio 3">
            <a:hlinkClick r:id="" action="ppaction://media"/>
            <a:extLst>
              <a:ext uri="{FF2B5EF4-FFF2-40B4-BE49-F238E27FC236}">
                <a16:creationId xmlns:a16="http://schemas.microsoft.com/office/drawing/2014/main" id="{8CD2FDBF-BF64-4AAF-9422-D2EA2635A83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982221625"/>
      </p:ext>
    </p:extLst>
  </p:cSld>
  <p:clrMapOvr>
    <a:masterClrMapping/>
  </p:clrMapOvr>
  <mc:AlternateContent xmlns:mc="http://schemas.openxmlformats.org/markup-compatibility/2006" xmlns:p14="http://schemas.microsoft.com/office/powerpoint/2010/main">
    <mc:Choice Requires="p14">
      <p:transition spd="slow" p14:dur="2000" advTm="4955"/>
    </mc:Choice>
    <mc:Fallback xmlns="">
      <p:transition spd="slow" advTm="49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map&#10;&#10;Description automatically generated">
            <a:extLst>
              <a:ext uri="{FF2B5EF4-FFF2-40B4-BE49-F238E27FC236}">
                <a16:creationId xmlns:a16="http://schemas.microsoft.com/office/drawing/2014/main" id="{016CDC7D-8009-49A4-AB3F-6DC5E2B7A2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1676" y="-18288"/>
            <a:ext cx="8328648" cy="6894576"/>
          </a:xfrm>
          <a:prstGeom prst="rect">
            <a:avLst/>
          </a:prstGeom>
        </p:spPr>
      </p:pic>
      <p:pic>
        <p:nvPicPr>
          <p:cNvPr id="4" name="Audio 3">
            <a:hlinkClick r:id="" action="ppaction://media"/>
            <a:extLst>
              <a:ext uri="{FF2B5EF4-FFF2-40B4-BE49-F238E27FC236}">
                <a16:creationId xmlns:a16="http://schemas.microsoft.com/office/drawing/2014/main" id="{9645C055-176E-423C-B90D-66F36917601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3555943731"/>
      </p:ext>
    </p:extLst>
  </p:cSld>
  <p:clrMapOvr>
    <a:masterClrMapping/>
  </p:clrMapOvr>
  <mc:AlternateContent xmlns:mc="http://schemas.openxmlformats.org/markup-compatibility/2006" xmlns:p14="http://schemas.microsoft.com/office/powerpoint/2010/main">
    <mc:Choice Requires="p14">
      <p:transition spd="slow" p14:dur="2000" advTm="5794"/>
    </mc:Choice>
    <mc:Fallback xmlns="">
      <p:transition spd="slow" advTm="57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ody of water surrounded by trees&#10;&#10;Description automatically generated">
            <a:extLst>
              <a:ext uri="{FF2B5EF4-FFF2-40B4-BE49-F238E27FC236}">
                <a16:creationId xmlns:a16="http://schemas.microsoft.com/office/drawing/2014/main" id="{FB955970-28B7-47CC-9EBA-67D55CA2ED54}"/>
              </a:ext>
            </a:extLst>
          </p:cNvPr>
          <p:cNvPicPr>
            <a:picLocks noChangeAspect="1"/>
          </p:cNvPicPr>
          <p:nvPr/>
        </p:nvPicPr>
        <p:blipFill rotWithShape="1">
          <a:blip r:embed="rId4">
            <a:extLst>
              <a:ext uri="{28A0092B-C50C-407E-A947-70E740481C1C}">
                <a14:useLocalDpi xmlns:a14="http://schemas.microsoft.com/office/drawing/2010/main" val="0"/>
              </a:ext>
            </a:extLst>
          </a:blip>
          <a:srcRect t="13110" b="11904"/>
          <a:stretch/>
        </p:blipFill>
        <p:spPr>
          <a:xfrm>
            <a:off x="20" y="1282"/>
            <a:ext cx="12191980" cy="6856718"/>
          </a:xfrm>
          <a:prstGeom prst="rect">
            <a:avLst/>
          </a:prstGeom>
        </p:spPr>
      </p:pic>
      <p:pic>
        <p:nvPicPr>
          <p:cNvPr id="3" name="Audio 2">
            <a:hlinkClick r:id="" action="ppaction://media"/>
            <a:extLst>
              <a:ext uri="{FF2B5EF4-FFF2-40B4-BE49-F238E27FC236}">
                <a16:creationId xmlns:a16="http://schemas.microsoft.com/office/drawing/2014/main" id="{C550FB47-C1E7-42DA-BEDC-B0B6FBA990C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1190070279"/>
      </p:ext>
    </p:extLst>
  </p:cSld>
  <p:clrMapOvr>
    <a:masterClrMapping/>
  </p:clrMapOvr>
  <mc:AlternateContent xmlns:mc="http://schemas.openxmlformats.org/markup-compatibility/2006" xmlns:p14="http://schemas.microsoft.com/office/powerpoint/2010/main">
    <mc:Choice Requires="p14">
      <p:transition spd="slow" p14:dur="2000" advTm="2574"/>
    </mc:Choice>
    <mc:Fallback xmlns="">
      <p:transition spd="slow" advTm="25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unset over a body of water&#10;&#10;Description automatically generated">
            <a:extLst>
              <a:ext uri="{FF2B5EF4-FFF2-40B4-BE49-F238E27FC236}">
                <a16:creationId xmlns:a16="http://schemas.microsoft.com/office/drawing/2014/main" id="{B0C52A62-9DE6-404A-93DA-55A4419DDD51}"/>
              </a:ext>
            </a:extLst>
          </p:cNvPr>
          <p:cNvPicPr>
            <a:picLocks noChangeAspect="1"/>
          </p:cNvPicPr>
          <p:nvPr/>
        </p:nvPicPr>
        <p:blipFill rotWithShape="1">
          <a:blip r:embed="rId4">
            <a:extLst>
              <a:ext uri="{28A0092B-C50C-407E-A947-70E740481C1C}">
                <a14:useLocalDpi xmlns:a14="http://schemas.microsoft.com/office/drawing/2010/main" val="0"/>
              </a:ext>
            </a:extLst>
          </a:blip>
          <a:srcRect t="16747" b="8267"/>
          <a:stretch/>
        </p:blipFill>
        <p:spPr>
          <a:xfrm>
            <a:off x="20" y="1282"/>
            <a:ext cx="12191980" cy="6856718"/>
          </a:xfrm>
          <a:prstGeom prst="rect">
            <a:avLst/>
          </a:prstGeom>
        </p:spPr>
      </p:pic>
      <p:pic>
        <p:nvPicPr>
          <p:cNvPr id="3" name="Audio 2">
            <a:hlinkClick r:id="" action="ppaction://media"/>
            <a:extLst>
              <a:ext uri="{FF2B5EF4-FFF2-40B4-BE49-F238E27FC236}">
                <a16:creationId xmlns:a16="http://schemas.microsoft.com/office/drawing/2014/main" id="{2F1E08AE-23AE-48E5-8815-4E9B1B622F5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2759552198"/>
      </p:ext>
    </p:extLst>
  </p:cSld>
  <p:clrMapOvr>
    <a:masterClrMapping/>
  </p:clrMapOvr>
  <mc:AlternateContent xmlns:mc="http://schemas.openxmlformats.org/markup-compatibility/2006" xmlns:p14="http://schemas.microsoft.com/office/powerpoint/2010/main">
    <mc:Choice Requires="p14">
      <p:transition spd="slow" p14:dur="2000" advTm="2332"/>
    </mc:Choice>
    <mc:Fallback xmlns="">
      <p:transition spd="slow" advTm="23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CBCB550-46B9-C73F-B39A-8B5314FDE786}"/>
              </a:ext>
            </a:extLst>
          </p:cNvPr>
          <p:cNvSpPr>
            <a:spLocks noGrp="1"/>
          </p:cNvSpPr>
          <p:nvPr>
            <p:ph type="title"/>
          </p:nvPr>
        </p:nvSpPr>
        <p:spPr>
          <a:xfrm>
            <a:off x="1371597" y="348865"/>
            <a:ext cx="10044023" cy="877729"/>
          </a:xfrm>
        </p:spPr>
        <p:txBody>
          <a:bodyPr anchor="ctr">
            <a:normAutofit/>
          </a:bodyPr>
          <a:lstStyle/>
          <a:p>
            <a:endParaRPr lang="en-GB" sz="4000" dirty="0">
              <a:solidFill>
                <a:srgbClr val="FFFFFF"/>
              </a:solidFill>
            </a:endParaRPr>
          </a:p>
        </p:txBody>
      </p:sp>
      <p:graphicFrame>
        <p:nvGraphicFramePr>
          <p:cNvPr id="5" name="Content Placeholder 2">
            <a:extLst>
              <a:ext uri="{FF2B5EF4-FFF2-40B4-BE49-F238E27FC236}">
                <a16:creationId xmlns:a16="http://schemas.microsoft.com/office/drawing/2014/main" id="{C3B3E643-3978-6EE0-C93B-FC33719F5363}"/>
              </a:ext>
            </a:extLst>
          </p:cNvPr>
          <p:cNvGraphicFramePr>
            <a:graphicFrameLocks noGrp="1"/>
          </p:cNvGraphicFramePr>
          <p:nvPr>
            <p:ph idx="1"/>
            <p:extLst>
              <p:ext uri="{D42A27DB-BD31-4B8C-83A1-F6EECF244321}">
                <p14:modId xmlns:p14="http://schemas.microsoft.com/office/powerpoint/2010/main" val="3260254140"/>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169546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walking on a sandy beach with palm trees&#10;&#10;Description automatically generated">
            <a:extLst>
              <a:ext uri="{FF2B5EF4-FFF2-40B4-BE49-F238E27FC236}">
                <a16:creationId xmlns:a16="http://schemas.microsoft.com/office/drawing/2014/main" id="{C48C86A7-475A-4DAB-8FC1-818C2CD58D3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21680" y="-5240"/>
            <a:ext cx="4820412" cy="6863240"/>
          </a:xfrm>
          <a:prstGeom prst="rect">
            <a:avLst/>
          </a:prstGeom>
        </p:spPr>
      </p:pic>
      <p:pic>
        <p:nvPicPr>
          <p:cNvPr id="3" name="IMG_4237">
            <a:hlinkClick r:id="" action="ppaction://media"/>
            <a:extLst>
              <a:ext uri="{FF2B5EF4-FFF2-40B4-BE49-F238E27FC236}">
                <a16:creationId xmlns:a16="http://schemas.microsoft.com/office/drawing/2014/main" id="{02D64F7F-FC3C-45F3-B92A-E545E1B77DEF}"/>
              </a:ext>
            </a:extLst>
          </p:cNvPr>
          <p:cNvPicPr>
            <a:picLocks noChangeAspect="1"/>
          </p:cNvPicPr>
          <p:nvPr>
            <a:videoFile r:link="rId3"/>
            <p:extLst>
              <p:ext uri="{DAA4B4D4-6D71-4841-9C94-3DE7FCFB9230}">
                <p14:media xmlns:p14="http://schemas.microsoft.com/office/powerpoint/2010/main" r:embed="rId2"/>
              </p:ext>
            </p:extLst>
          </p:nvPr>
        </p:nvPicPr>
        <p:blipFill>
          <a:blip r:embed="rId8"/>
          <a:stretch>
            <a:fillRect/>
          </a:stretch>
        </p:blipFill>
        <p:spPr>
          <a:xfrm>
            <a:off x="1549908" y="-32375"/>
            <a:ext cx="3796284" cy="6877326"/>
          </a:xfrm>
          <a:prstGeom prst="rect">
            <a:avLst/>
          </a:prstGeom>
        </p:spPr>
      </p:pic>
      <p:pic>
        <p:nvPicPr>
          <p:cNvPr id="5" name="Audio 4">
            <a:hlinkClick r:id="" action="ppaction://media"/>
            <a:extLst>
              <a:ext uri="{FF2B5EF4-FFF2-40B4-BE49-F238E27FC236}">
                <a16:creationId xmlns:a16="http://schemas.microsoft.com/office/drawing/2014/main" id="{7926FF34-0FB9-49B8-92BB-9081DC3FC2A1}"/>
              </a:ext>
            </a:extLst>
          </p:cNvPr>
          <p:cNvPicPr>
            <a:picLocks noChangeAspect="1"/>
          </p:cNvPicPr>
          <p:nvPr>
            <a:audioFile r:link="rId5"/>
            <p:extLst>
              <p:ext uri="{DAA4B4D4-6D71-4841-9C94-3DE7FCFB9230}">
                <p14:media xmlns:p14="http://schemas.microsoft.com/office/powerpoint/2010/main" r:embed="rId4"/>
              </p:ext>
            </p:extLst>
          </p:nvPr>
        </p:nvPicPr>
        <p:blipFill>
          <a:blip r:embed="rId9"/>
          <a:stretch>
            <a:fillRect/>
          </a:stretch>
        </p:blipFill>
        <p:spPr>
          <a:xfrm>
            <a:off x="11488738" y="6154738"/>
            <a:ext cx="487362" cy="487362"/>
          </a:xfrm>
          <a:prstGeom prst="rect">
            <a:avLst/>
          </a:prstGeom>
        </p:spPr>
      </p:pic>
    </p:spTree>
    <p:custDataLst>
      <p:tags r:id="rId1"/>
    </p:custDataLst>
    <p:extLst>
      <p:ext uri="{BB962C8B-B14F-4D97-AF65-F5344CB8AC3E}">
        <p14:creationId xmlns:p14="http://schemas.microsoft.com/office/powerpoint/2010/main" val="3096972516"/>
      </p:ext>
    </p:extLst>
  </p:cSld>
  <p:clrMapOvr>
    <a:masterClrMapping/>
  </p:clrMapOvr>
  <mc:AlternateContent xmlns:mc="http://schemas.openxmlformats.org/markup-compatibility/2006" xmlns:p14="http://schemas.microsoft.com/office/powerpoint/2010/main">
    <mc:Choice Requires="p14">
      <p:transition spd="slow" p14:dur="2000" advTm="12345"/>
    </mc:Choice>
    <mc:Fallback xmlns="">
      <p:transition spd="slow" advTm="123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980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3"/>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3"/>
                                        </p:tgtEl>
                                      </p:cBhvr>
                                    </p:cmd>
                                  </p:childTnLst>
                                </p:cTn>
                              </p:par>
                            </p:childTnLst>
                          </p:cTn>
                        </p:par>
                      </p:childTnLst>
                    </p:cTn>
                  </p:par>
                </p:childTnLst>
              </p:cTn>
              <p:nextCondLst>
                <p:cond evt="onClick" delay="0">
                  <p:tgtEl>
                    <p:spTgt spid="3"/>
                  </p:tgtEl>
                </p:cond>
              </p:nextCondLst>
            </p:seq>
            <p:video>
              <p:cMediaNode vol="80000" mute="1">
                <p:cTn id="16" fill="hold" display="0">
                  <p:stCondLst>
                    <p:cond delay="indefinite"/>
                  </p:stCondLst>
                </p:cTn>
                <p:tgtEl>
                  <p:spTgt spid="3"/>
                </p:tgtEl>
              </p:cMediaNode>
            </p:video>
            <p:audio isNarration="1">
              <p:cMediaNode vol="80000" showWhenStopped="0">
                <p:cTn id="17" fill="hold" display="0">
                  <p:stCondLst>
                    <p:cond delay="indefinite"/>
                  </p:stCondLst>
                  <p:endCondLst>
                    <p:cond evt="onStopAudio" delay="0">
                      <p:tgtEl>
                        <p:sldTgt/>
                      </p:tgtEl>
                    </p:cond>
                  </p:endCondLst>
                </p:cTn>
                <p:tgtEl>
                  <p:spTgt spid="5"/>
                </p:tgtEl>
              </p:cMediaNode>
            </p:audio>
          </p:childTnLst>
        </p:cTn>
      </p:par>
    </p:tnLst>
  </p:timing>
  <p:extLst>
    <p:ext uri="{E180D4A7-C9FB-4DFB-919C-405C955672EB}">
      <p14:showEvtLst xmlns:p14="http://schemas.microsoft.com/office/powerpoint/2010/main">
        <p14:playEvt time="1239" objId="3"/>
        <p14:stopEvt time="11366" objId="3"/>
      </p14:showEvtLst>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13450AB2-172B-4C2E-9B4B-547DC6D7AC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9185" y="-46549"/>
            <a:ext cx="9433630" cy="6951098"/>
          </a:xfrm>
          <a:prstGeom prst="rect">
            <a:avLst/>
          </a:prstGeom>
          <a:noFill/>
          <a:extLst>
            <a:ext uri="{909E8E84-426E-40DD-AFC4-6F175D3DCCD1}">
              <a14:hiddenFill xmlns:a14="http://schemas.microsoft.com/office/drawing/2010/main">
                <a:solidFill>
                  <a:srgbClr val="FFFFFF"/>
                </a:solidFill>
              </a14:hiddenFill>
            </a:ext>
          </a:extLst>
        </p:spPr>
      </p:pic>
      <p:pic>
        <p:nvPicPr>
          <p:cNvPr id="3" name="Audio 2">
            <a:hlinkClick r:id="" action="ppaction://media"/>
            <a:extLst>
              <a:ext uri="{FF2B5EF4-FFF2-40B4-BE49-F238E27FC236}">
                <a16:creationId xmlns:a16="http://schemas.microsoft.com/office/drawing/2014/main" id="{A384A660-6F80-4B5B-A999-CB2D81AA1D9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2996429723"/>
      </p:ext>
    </p:extLst>
  </p:cSld>
  <p:clrMapOvr>
    <a:masterClrMapping/>
  </p:clrMapOvr>
  <mc:AlternateContent xmlns:mc="http://schemas.openxmlformats.org/markup-compatibility/2006" xmlns:p14="http://schemas.microsoft.com/office/powerpoint/2010/main">
    <mc:Choice Requires="p14">
      <p:transition spd="slow" p14:dur="2000" advTm="21832"/>
    </mc:Choice>
    <mc:Fallback xmlns="">
      <p:transition spd="slow" advTm="218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0170C-3C74-4212-8EDD-E5CB8508F9FC}"/>
              </a:ext>
            </a:extLst>
          </p:cNvPr>
          <p:cNvSpPr>
            <a:spLocks noGrp="1"/>
          </p:cNvSpPr>
          <p:nvPr>
            <p:ph type="title"/>
          </p:nvPr>
        </p:nvSpPr>
        <p:spPr>
          <a:xfrm>
            <a:off x="838200" y="2626607"/>
            <a:ext cx="10515600" cy="1604786"/>
          </a:xfrm>
        </p:spPr>
        <p:txBody>
          <a:bodyPr>
            <a:normAutofit/>
          </a:bodyPr>
          <a:lstStyle/>
          <a:p>
            <a:pPr algn="ctr"/>
            <a:r>
              <a:rPr lang="fr-FR" sz="8800" dirty="0"/>
              <a:t>La nature</a:t>
            </a:r>
          </a:p>
        </p:txBody>
      </p:sp>
      <p:pic>
        <p:nvPicPr>
          <p:cNvPr id="3" name="Audio 2">
            <a:hlinkClick r:id="" action="ppaction://media"/>
            <a:extLst>
              <a:ext uri="{FF2B5EF4-FFF2-40B4-BE49-F238E27FC236}">
                <a16:creationId xmlns:a16="http://schemas.microsoft.com/office/drawing/2014/main" id="{5BC29F7D-A217-45D2-9EB1-0BA35A464960}"/>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428074036"/>
      </p:ext>
    </p:extLst>
  </p:cSld>
  <p:clrMapOvr>
    <a:masterClrMapping/>
  </p:clrMapOvr>
  <mc:AlternateContent xmlns:mc="http://schemas.openxmlformats.org/markup-compatibility/2006" xmlns:p14="http://schemas.microsoft.com/office/powerpoint/2010/main">
    <mc:Choice Requires="p14">
      <p:transition spd="slow" p14:dur="2000" advTm="3586"/>
    </mc:Choice>
    <mc:Fallback xmlns="">
      <p:transition spd="slow" advTm="35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alm trees on a sandy beach&#10;&#10;Description automatically generated">
            <a:extLst>
              <a:ext uri="{FF2B5EF4-FFF2-40B4-BE49-F238E27FC236}">
                <a16:creationId xmlns:a16="http://schemas.microsoft.com/office/drawing/2014/main" id="{C700AFFE-79D9-4722-B1FD-C8ACAA38AE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2774" y="0"/>
            <a:ext cx="5046452" cy="6858000"/>
          </a:xfrm>
          <a:prstGeom prst="rect">
            <a:avLst/>
          </a:prstGeom>
        </p:spPr>
      </p:pic>
      <p:sp>
        <p:nvSpPr>
          <p:cNvPr id="3" name="TextBox 2">
            <a:extLst>
              <a:ext uri="{FF2B5EF4-FFF2-40B4-BE49-F238E27FC236}">
                <a16:creationId xmlns:a16="http://schemas.microsoft.com/office/drawing/2014/main" id="{0A67241A-3676-44F7-B8A0-B9A04A4F3242}"/>
              </a:ext>
            </a:extLst>
          </p:cNvPr>
          <p:cNvSpPr txBox="1"/>
          <p:nvPr/>
        </p:nvSpPr>
        <p:spPr>
          <a:xfrm>
            <a:off x="4143340" y="0"/>
            <a:ext cx="3905320"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dirty="0">
                <a:ln>
                  <a:noFill/>
                </a:ln>
                <a:solidFill>
                  <a:prstClr val="black"/>
                </a:solidFill>
                <a:effectLst/>
                <a:uLnTx/>
                <a:uFillTx/>
                <a:latin typeface="Calibri" panose="020F0502020204030204"/>
                <a:ea typeface="+mn-ea"/>
                <a:cs typeface="+mn-cs"/>
              </a:rPr>
              <a:t>Un </a:t>
            </a:r>
            <a:r>
              <a:rPr kumimoji="0" lang="en-GB" sz="6000" b="0" i="0" u="none" strike="noStrike" kern="1200" cap="none" spc="0" normalizeH="0" baseline="0" noProof="0" dirty="0" err="1">
                <a:ln>
                  <a:noFill/>
                </a:ln>
                <a:solidFill>
                  <a:prstClr val="black"/>
                </a:solidFill>
                <a:effectLst/>
                <a:uLnTx/>
                <a:uFillTx/>
                <a:latin typeface="Calibri" panose="020F0502020204030204"/>
                <a:ea typeface="+mn-ea"/>
                <a:cs typeface="+mn-cs"/>
              </a:rPr>
              <a:t>cocotier</a:t>
            </a:r>
            <a:endParaRPr kumimoji="0" lang="en-GB" sz="6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Audio 3">
            <a:hlinkClick r:id="" action="ppaction://media"/>
            <a:extLst>
              <a:ext uri="{FF2B5EF4-FFF2-40B4-BE49-F238E27FC236}">
                <a16:creationId xmlns:a16="http://schemas.microsoft.com/office/drawing/2014/main" id="{AB47F378-DDAE-4859-AD17-7F8F6F3E155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3290731026"/>
      </p:ext>
    </p:extLst>
  </p:cSld>
  <p:clrMapOvr>
    <a:masterClrMapping/>
  </p:clrMapOvr>
  <mc:AlternateContent xmlns:mc="http://schemas.openxmlformats.org/markup-compatibility/2006" xmlns:p14="http://schemas.microsoft.com/office/powerpoint/2010/main">
    <mc:Choice Requires="p14">
      <p:transition spd="slow" p14:dur="2000" advTm="15390"/>
    </mc:Choice>
    <mc:Fallback xmlns="">
      <p:transition spd="slow" advTm="153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 up of a tree&#10;&#10;Description automatically generated">
            <a:extLst>
              <a:ext uri="{FF2B5EF4-FFF2-40B4-BE49-F238E27FC236}">
                <a16:creationId xmlns:a16="http://schemas.microsoft.com/office/drawing/2014/main" id="{B4503821-BE82-4494-9253-EA585B10C4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443" y="719792"/>
            <a:ext cx="6858004" cy="5396088"/>
          </a:xfrm>
          <a:prstGeom prst="rect">
            <a:avLst/>
          </a:prstGeom>
        </p:spPr>
      </p:pic>
      <p:pic>
        <p:nvPicPr>
          <p:cNvPr id="4" name="Picture 3" descr="A tree in a forest&#10;&#10;Description automatically generated">
            <a:extLst>
              <a:ext uri="{FF2B5EF4-FFF2-40B4-BE49-F238E27FC236}">
                <a16:creationId xmlns:a16="http://schemas.microsoft.com/office/drawing/2014/main" id="{C004E244-0299-4ABB-96E5-27CD8B8DBF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5275449" y="855854"/>
            <a:ext cx="6869170" cy="5135130"/>
          </a:xfrm>
          <a:prstGeom prst="rect">
            <a:avLst/>
          </a:prstGeom>
        </p:spPr>
      </p:pic>
      <p:sp>
        <p:nvSpPr>
          <p:cNvPr id="3" name="TextBox 2">
            <a:extLst>
              <a:ext uri="{FF2B5EF4-FFF2-40B4-BE49-F238E27FC236}">
                <a16:creationId xmlns:a16="http://schemas.microsoft.com/office/drawing/2014/main" id="{267E412B-AE49-4282-BB20-AE3CAA127140}"/>
              </a:ext>
            </a:extLst>
          </p:cNvPr>
          <p:cNvSpPr txBox="1"/>
          <p:nvPr/>
        </p:nvSpPr>
        <p:spPr>
          <a:xfrm>
            <a:off x="3364168" y="5842337"/>
            <a:ext cx="5531397"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dirty="0">
                <a:ln>
                  <a:noFill/>
                </a:ln>
                <a:solidFill>
                  <a:prstClr val="white"/>
                </a:solidFill>
                <a:effectLst/>
                <a:uLnTx/>
                <a:uFillTx/>
                <a:latin typeface="Calibri" panose="020F0502020204030204"/>
                <a:ea typeface="+mn-ea"/>
                <a:cs typeface="+mn-cs"/>
              </a:rPr>
              <a:t>Le </a:t>
            </a:r>
            <a:r>
              <a:rPr kumimoji="0" lang="en-GB" sz="6000" b="0" i="0" u="none" strike="noStrike" kern="1200" cap="none" spc="0" normalizeH="0" baseline="0" noProof="0" dirty="0" err="1">
                <a:ln>
                  <a:noFill/>
                </a:ln>
                <a:solidFill>
                  <a:prstClr val="white"/>
                </a:solidFill>
                <a:effectLst/>
                <a:uLnTx/>
                <a:uFillTx/>
                <a:latin typeface="Calibri" panose="020F0502020204030204"/>
                <a:ea typeface="+mn-ea"/>
                <a:cs typeface="+mn-cs"/>
              </a:rPr>
              <a:t>figuier</a:t>
            </a:r>
            <a:r>
              <a:rPr kumimoji="0" lang="en-GB" sz="6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GB" sz="6000" b="0" i="0" u="none" strike="noStrike" kern="1200" cap="none" spc="0" normalizeH="0" baseline="0" noProof="0" dirty="0" err="1">
                <a:ln>
                  <a:noFill/>
                </a:ln>
                <a:solidFill>
                  <a:prstClr val="white"/>
                </a:solidFill>
                <a:effectLst/>
                <a:uLnTx/>
                <a:uFillTx/>
                <a:latin typeface="Calibri" panose="020F0502020204030204"/>
                <a:ea typeface="+mn-ea"/>
                <a:cs typeface="+mn-cs"/>
              </a:rPr>
              <a:t>maudit</a:t>
            </a:r>
            <a:endParaRPr kumimoji="0" lang="en-GB" sz="6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Audio 4">
            <a:hlinkClick r:id="" action="ppaction://media"/>
            <a:extLst>
              <a:ext uri="{FF2B5EF4-FFF2-40B4-BE49-F238E27FC236}">
                <a16:creationId xmlns:a16="http://schemas.microsoft.com/office/drawing/2014/main" id="{B6D9F05F-AD85-43B7-AE3D-AF428A2BA1E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4148535628"/>
      </p:ext>
    </p:extLst>
  </p:cSld>
  <p:clrMapOvr>
    <a:masterClrMapping/>
  </p:clrMapOvr>
  <mc:AlternateContent xmlns:mc="http://schemas.openxmlformats.org/markup-compatibility/2006" xmlns:p14="http://schemas.microsoft.com/office/powerpoint/2010/main">
    <mc:Choice Requires="p14">
      <p:transition spd="slow" p14:dur="2000" advTm="15867"/>
    </mc:Choice>
    <mc:Fallback xmlns="">
      <p:transition spd="slow" advTm="158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576721bb69b4406d826fb39e124ac8a1">
            <a:hlinkClick r:id="" action="ppaction://media"/>
            <a:extLst>
              <a:ext uri="{FF2B5EF4-FFF2-40B4-BE49-F238E27FC236}">
                <a16:creationId xmlns:a16="http://schemas.microsoft.com/office/drawing/2014/main" id="{077BE5AA-65DB-4B6B-8AA8-460838150860}"/>
              </a:ext>
            </a:extLst>
          </p:cNvPr>
          <p:cNvPicPr>
            <a:picLocks noChangeAspect="1"/>
          </p:cNvPicPr>
          <p:nvPr>
            <a:videoFile r:link="rId3"/>
            <p:extLst>
              <p:ext uri="{DAA4B4D4-6D71-4841-9C94-3DE7FCFB9230}">
                <p14:media xmlns:p14="http://schemas.microsoft.com/office/powerpoint/2010/main" r:embed="rId2"/>
              </p:ext>
            </p:extLst>
          </p:nvPr>
        </p:nvPicPr>
        <p:blipFill>
          <a:blip r:embed="rId7"/>
          <a:stretch>
            <a:fillRect/>
          </a:stretch>
        </p:blipFill>
        <p:spPr>
          <a:xfrm>
            <a:off x="4161182" y="-10675"/>
            <a:ext cx="3869636" cy="6879350"/>
          </a:xfrm>
          <a:prstGeom prst="rect">
            <a:avLst/>
          </a:prstGeom>
        </p:spPr>
      </p:pic>
      <p:sp>
        <p:nvSpPr>
          <p:cNvPr id="3" name="TextBox 2">
            <a:extLst>
              <a:ext uri="{FF2B5EF4-FFF2-40B4-BE49-F238E27FC236}">
                <a16:creationId xmlns:a16="http://schemas.microsoft.com/office/drawing/2014/main" id="{482D93A4-1F44-4730-80BC-99E41731B4F4}"/>
              </a:ext>
            </a:extLst>
          </p:cNvPr>
          <p:cNvSpPr txBox="1"/>
          <p:nvPr/>
        </p:nvSpPr>
        <p:spPr>
          <a:xfrm>
            <a:off x="4537927" y="-10675"/>
            <a:ext cx="3116145"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6000" b="0" i="0" u="none" strike="noStrike" kern="1200" cap="none" spc="0" normalizeH="0" baseline="0" noProof="0" dirty="0">
                <a:ln>
                  <a:noFill/>
                </a:ln>
                <a:solidFill>
                  <a:prstClr val="white"/>
                </a:solidFill>
                <a:effectLst/>
                <a:uLnTx/>
                <a:uFillTx/>
                <a:latin typeface="Calibri" panose="020F0502020204030204"/>
                <a:ea typeface="+mn-ea"/>
                <a:cs typeface="+mn-cs"/>
              </a:rPr>
              <a:t>Un orage</a:t>
            </a:r>
          </a:p>
        </p:txBody>
      </p:sp>
      <p:pic>
        <p:nvPicPr>
          <p:cNvPr id="5" name="Audio 4">
            <a:hlinkClick r:id="" action="ppaction://media"/>
            <a:extLst>
              <a:ext uri="{FF2B5EF4-FFF2-40B4-BE49-F238E27FC236}">
                <a16:creationId xmlns:a16="http://schemas.microsoft.com/office/drawing/2014/main" id="{DCD07043-0F38-463A-AF5C-BDA3F3EDB14B}"/>
              </a:ext>
            </a:extLst>
          </p:cNvPr>
          <p:cNvPicPr>
            <a:picLocks noChangeAspect="1"/>
          </p:cNvPicPr>
          <p:nvPr>
            <a:audioFile r:link="rId5"/>
            <p:extLst>
              <p:ext uri="{DAA4B4D4-6D71-4841-9C94-3DE7FCFB9230}">
                <p14:media xmlns:p14="http://schemas.microsoft.com/office/powerpoint/2010/main" r:embed="rId4"/>
              </p:ext>
            </p:extLst>
          </p:nvPr>
        </p:nvPicPr>
        <p:blipFill>
          <a:blip r:embed="rId8"/>
          <a:stretch>
            <a:fillRect/>
          </a:stretch>
        </p:blipFill>
        <p:spPr>
          <a:xfrm>
            <a:off x="11488738" y="6154738"/>
            <a:ext cx="487362" cy="487362"/>
          </a:xfrm>
          <a:prstGeom prst="rect">
            <a:avLst/>
          </a:prstGeom>
        </p:spPr>
      </p:pic>
    </p:spTree>
    <p:custDataLst>
      <p:tags r:id="rId1"/>
    </p:custDataLst>
    <p:extLst>
      <p:ext uri="{BB962C8B-B14F-4D97-AF65-F5344CB8AC3E}">
        <p14:creationId xmlns:p14="http://schemas.microsoft.com/office/powerpoint/2010/main" val="938413448"/>
      </p:ext>
    </p:extLst>
  </p:cSld>
  <p:clrMapOvr>
    <a:masterClrMapping/>
  </p:clrMapOvr>
  <mc:AlternateContent xmlns:mc="http://schemas.openxmlformats.org/markup-compatibility/2006" xmlns:p14="http://schemas.microsoft.com/office/powerpoint/2010/main">
    <mc:Choice Requires="p14">
      <p:transition spd="slow" p14:dur="2000" advTm="17610"/>
    </mc:Choice>
    <mc:Fallback xmlns="">
      <p:transition spd="slow" advTm="176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593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2"/>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2"/>
                                        </p:tgtEl>
                                      </p:cBhvr>
                                    </p:cmd>
                                  </p:childTnLst>
                                </p:cTn>
                              </p:par>
                            </p:childTnLst>
                          </p:cTn>
                        </p:par>
                      </p:childTnLst>
                    </p:cTn>
                  </p:par>
                </p:childTnLst>
              </p:cTn>
              <p:nextCondLst>
                <p:cond evt="onClick" delay="0">
                  <p:tgtEl>
                    <p:spTgt spid="2"/>
                  </p:tgtEl>
                </p:cond>
              </p:nextCondLst>
            </p:seq>
            <p:video>
              <p:cMediaNode vol="80000">
                <p:cTn id="16" fill="hold" display="0">
                  <p:stCondLst>
                    <p:cond delay="indefinite"/>
                  </p:stCondLst>
                </p:cTn>
                <p:tgtEl>
                  <p:spTgt spid="2"/>
                </p:tgtEl>
              </p:cMediaNode>
            </p:video>
            <p:audio isNarration="1">
              <p:cMediaNode vol="80000" showWhenStopped="0">
                <p:cTn id="17" fill="hold" display="0">
                  <p:stCondLst>
                    <p:cond delay="indefinite"/>
                  </p:stCondLst>
                  <p:endCondLst>
                    <p:cond evt="onStopAudio" delay="0">
                      <p:tgtEl>
                        <p:sldTgt/>
                      </p:tgtEl>
                    </p:cond>
                  </p:endCondLst>
                </p:cTn>
                <p:tgtEl>
                  <p:spTgt spid="5"/>
                </p:tgtEl>
              </p:cMediaNode>
            </p:audio>
          </p:childTnLst>
        </p:cTn>
      </p:par>
    </p:tnLst>
  </p:timing>
  <p:extLst>
    <p:ext uri="{E180D4A7-C9FB-4DFB-919C-405C955672EB}">
      <p14:showEvtLst xmlns:p14="http://schemas.microsoft.com/office/powerpoint/2010/main">
        <p14:playEvt time="10642" objId="2"/>
        <p14:stopEvt time="16681" objId="2"/>
      </p14:showEvtLst>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G_3816.TRIM">
            <a:hlinkClick r:id="" action="ppaction://media"/>
            <a:extLst>
              <a:ext uri="{FF2B5EF4-FFF2-40B4-BE49-F238E27FC236}">
                <a16:creationId xmlns:a16="http://schemas.microsoft.com/office/drawing/2014/main" id="{82B1490F-50C3-4CA9-9D86-9FDD5EA28E8B}"/>
              </a:ext>
            </a:extLst>
          </p:cNvPr>
          <p:cNvPicPr>
            <a:picLocks noChangeAspect="1"/>
          </p:cNvPicPr>
          <p:nvPr>
            <a:videoFile r:link="rId3"/>
            <p:extLst>
              <p:ext uri="{DAA4B4D4-6D71-4841-9C94-3DE7FCFB9230}">
                <p14:media xmlns:p14="http://schemas.microsoft.com/office/powerpoint/2010/main" r:embed="rId2"/>
              </p:ext>
            </p:extLst>
          </p:nvPr>
        </p:nvPicPr>
        <p:blipFill>
          <a:blip r:embed="rId9"/>
          <a:stretch>
            <a:fillRect/>
          </a:stretch>
        </p:blipFill>
        <p:spPr>
          <a:xfrm>
            <a:off x="41325" y="-19093"/>
            <a:ext cx="3868364" cy="6877093"/>
          </a:xfrm>
          <a:prstGeom prst="rect">
            <a:avLst/>
          </a:prstGeom>
        </p:spPr>
      </p:pic>
      <p:pic>
        <p:nvPicPr>
          <p:cNvPr id="3" name="IMG_3244">
            <a:hlinkClick r:id="" action="ppaction://media"/>
            <a:extLst>
              <a:ext uri="{FF2B5EF4-FFF2-40B4-BE49-F238E27FC236}">
                <a16:creationId xmlns:a16="http://schemas.microsoft.com/office/drawing/2014/main" id="{71E34C1F-78FC-4CB3-A817-968356E82320}"/>
              </a:ext>
            </a:extLst>
          </p:cNvPr>
          <p:cNvPicPr>
            <a:picLocks noChangeAspect="1"/>
          </p:cNvPicPr>
          <p:nvPr>
            <a:videoFile r:link="rId5"/>
            <p:extLst>
              <p:ext uri="{DAA4B4D4-6D71-4841-9C94-3DE7FCFB9230}">
                <p14:media xmlns:p14="http://schemas.microsoft.com/office/powerpoint/2010/main" r:embed="rId4"/>
              </p:ext>
            </p:extLst>
          </p:nvPr>
        </p:nvPicPr>
        <p:blipFill>
          <a:blip r:embed="rId10"/>
          <a:stretch>
            <a:fillRect/>
          </a:stretch>
        </p:blipFill>
        <p:spPr>
          <a:xfrm>
            <a:off x="4267025" y="-7412"/>
            <a:ext cx="3868363" cy="6877092"/>
          </a:xfrm>
          <a:prstGeom prst="rect">
            <a:avLst/>
          </a:prstGeom>
        </p:spPr>
      </p:pic>
      <p:pic>
        <p:nvPicPr>
          <p:cNvPr id="4" name="Picture 3" descr="A close up of a spider&#10;&#10;Description automatically generated">
            <a:extLst>
              <a:ext uri="{FF2B5EF4-FFF2-40B4-BE49-F238E27FC236}">
                <a16:creationId xmlns:a16="http://schemas.microsoft.com/office/drawing/2014/main" id="{8AC9F507-1817-49E5-8B9C-B08C6BEFAAF4}"/>
              </a:ext>
            </a:extLst>
          </p:cNvPr>
          <p:cNvPicPr>
            <a:picLocks noChangeAspect="1"/>
          </p:cNvPicPr>
          <p:nvPr/>
        </p:nvPicPr>
        <p:blipFill rotWithShape="1">
          <a:blip r:embed="rId11">
            <a:extLst>
              <a:ext uri="{28A0092B-C50C-407E-A947-70E740481C1C}">
                <a14:useLocalDpi xmlns:a14="http://schemas.microsoft.com/office/drawing/2010/main" val="0"/>
              </a:ext>
            </a:extLst>
          </a:blip>
          <a:srcRect r="28882"/>
          <a:stretch/>
        </p:blipFill>
        <p:spPr>
          <a:xfrm>
            <a:off x="8534050" y="0"/>
            <a:ext cx="3657950" cy="6858000"/>
          </a:xfrm>
          <a:prstGeom prst="rect">
            <a:avLst/>
          </a:prstGeom>
        </p:spPr>
      </p:pic>
      <p:sp>
        <p:nvSpPr>
          <p:cNvPr id="5" name="TextBox 4">
            <a:extLst>
              <a:ext uri="{FF2B5EF4-FFF2-40B4-BE49-F238E27FC236}">
                <a16:creationId xmlns:a16="http://schemas.microsoft.com/office/drawing/2014/main" id="{82DF9F72-3A21-4078-B8C7-2CC6DE10AE38}"/>
              </a:ext>
            </a:extLst>
          </p:cNvPr>
          <p:cNvSpPr txBox="1"/>
          <p:nvPr/>
        </p:nvSpPr>
        <p:spPr>
          <a:xfrm>
            <a:off x="123978" y="4735765"/>
            <a:ext cx="3785711"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6000" b="0" i="0" u="none" strike="noStrike" kern="1200" cap="none" spc="0" normalizeH="0" baseline="0" noProof="0" dirty="0">
                <a:ln>
                  <a:noFill/>
                </a:ln>
                <a:solidFill>
                  <a:prstClr val="white"/>
                </a:solidFill>
                <a:effectLst/>
                <a:uLnTx/>
                <a:uFillTx/>
                <a:latin typeface="Calibri" panose="020F0502020204030204"/>
                <a:ea typeface="+mn-ea"/>
                <a:cs typeface="+mn-cs"/>
              </a:rPr>
              <a:t>Un papillon de nuit</a:t>
            </a:r>
          </a:p>
        </p:txBody>
      </p:sp>
      <p:sp>
        <p:nvSpPr>
          <p:cNvPr id="6" name="TextBox 5">
            <a:extLst>
              <a:ext uri="{FF2B5EF4-FFF2-40B4-BE49-F238E27FC236}">
                <a16:creationId xmlns:a16="http://schemas.microsoft.com/office/drawing/2014/main" id="{28116DE4-F220-4131-8A75-32A4C79B8D13}"/>
              </a:ext>
            </a:extLst>
          </p:cNvPr>
          <p:cNvSpPr txBox="1"/>
          <p:nvPr/>
        </p:nvSpPr>
        <p:spPr>
          <a:xfrm>
            <a:off x="4187513" y="5659094"/>
            <a:ext cx="4225699"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6000" b="0" i="0" u="none" strike="noStrike" kern="1200" cap="none" spc="0" normalizeH="0" baseline="0" noProof="0" dirty="0">
                <a:ln>
                  <a:noFill/>
                </a:ln>
                <a:solidFill>
                  <a:prstClr val="white"/>
                </a:solidFill>
                <a:effectLst/>
                <a:uLnTx/>
                <a:uFillTx/>
                <a:latin typeface="Calibri" panose="020F0502020204030204"/>
                <a:ea typeface="+mn-ea"/>
                <a:cs typeface="+mn-cs"/>
              </a:rPr>
              <a:t>Une chenille</a:t>
            </a:r>
          </a:p>
        </p:txBody>
      </p:sp>
      <p:sp>
        <p:nvSpPr>
          <p:cNvPr id="7" name="TextBox 6">
            <a:extLst>
              <a:ext uri="{FF2B5EF4-FFF2-40B4-BE49-F238E27FC236}">
                <a16:creationId xmlns:a16="http://schemas.microsoft.com/office/drawing/2014/main" id="{EF8AB8C1-0C47-44C5-8132-33839641C5CA}"/>
              </a:ext>
            </a:extLst>
          </p:cNvPr>
          <p:cNvSpPr txBox="1"/>
          <p:nvPr/>
        </p:nvSpPr>
        <p:spPr>
          <a:xfrm>
            <a:off x="8481042" y="5659094"/>
            <a:ext cx="4225699"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6000" b="0" i="0" u="none" strike="noStrike" kern="1200" cap="none" spc="0" normalizeH="0" baseline="0" noProof="0" dirty="0">
                <a:ln>
                  <a:noFill/>
                </a:ln>
                <a:solidFill>
                  <a:prstClr val="white"/>
                </a:solidFill>
                <a:effectLst/>
                <a:uLnTx/>
                <a:uFillTx/>
                <a:latin typeface="Calibri" panose="020F0502020204030204"/>
                <a:ea typeface="+mn-ea"/>
                <a:cs typeface="+mn-cs"/>
              </a:rPr>
              <a:t>Une mygale</a:t>
            </a:r>
          </a:p>
        </p:txBody>
      </p:sp>
      <p:pic>
        <p:nvPicPr>
          <p:cNvPr id="10" name="Audio 9">
            <a:hlinkClick r:id="" action="ppaction://media"/>
            <a:extLst>
              <a:ext uri="{FF2B5EF4-FFF2-40B4-BE49-F238E27FC236}">
                <a16:creationId xmlns:a16="http://schemas.microsoft.com/office/drawing/2014/main" id="{1305A0AA-A647-4900-91A8-1133FC6F1816}"/>
              </a:ext>
            </a:extLst>
          </p:cNvPr>
          <p:cNvPicPr>
            <a:picLocks noChangeAspect="1"/>
          </p:cNvPicPr>
          <p:nvPr>
            <a:audioFile r:link="rId7"/>
            <p:extLst>
              <p:ext uri="{DAA4B4D4-6D71-4841-9C94-3DE7FCFB9230}">
                <p14:media xmlns:p14="http://schemas.microsoft.com/office/powerpoint/2010/main" r:embed="rId6"/>
              </p:ext>
            </p:extLst>
          </p:nvPr>
        </p:nvPicPr>
        <p:blipFill>
          <a:blip r:embed="rId12"/>
          <a:stretch>
            <a:fillRect/>
          </a:stretch>
        </p:blipFill>
        <p:spPr>
          <a:xfrm>
            <a:off x="11488738" y="6154738"/>
            <a:ext cx="487362" cy="487362"/>
          </a:xfrm>
          <a:prstGeom prst="rect">
            <a:avLst/>
          </a:prstGeom>
        </p:spPr>
      </p:pic>
    </p:spTree>
    <p:custDataLst>
      <p:tags r:id="rId1"/>
    </p:custDataLst>
    <p:extLst>
      <p:ext uri="{BB962C8B-B14F-4D97-AF65-F5344CB8AC3E}">
        <p14:creationId xmlns:p14="http://schemas.microsoft.com/office/powerpoint/2010/main" val="3135270776"/>
      </p:ext>
    </p:extLst>
  </p:cSld>
  <p:clrMapOvr>
    <a:masterClrMapping/>
  </p:clrMapOvr>
  <mc:AlternateContent xmlns:mc="http://schemas.openxmlformats.org/markup-compatibility/2006" xmlns:p14="http://schemas.microsoft.com/office/powerpoint/2010/main">
    <mc:Choice Requires="p14">
      <p:transition spd="slow" p14:dur="2000" advTm="29031"/>
    </mc:Choice>
    <mc:Fallback xmlns="">
      <p:transition spd="slow" advTm="290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1276" fill="hold"/>
                                        <p:tgtEl>
                                          <p:spTgt spid="2"/>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660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2"/>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2"/>
                                        </p:tgtEl>
                                      </p:cBhvr>
                                    </p:cmd>
                                  </p:childTnLst>
                                </p:cTn>
                              </p:par>
                            </p:childTnLst>
                          </p:cTn>
                        </p:par>
                      </p:childTnLst>
                    </p:cTn>
                  </p:par>
                </p:childTnLst>
              </p:cTn>
              <p:nextCondLst>
                <p:cond evt="onClick" delay="0">
                  <p:tgtEl>
                    <p:spTgt spid="2"/>
                  </p:tgtEl>
                </p:cond>
              </p:nextCondLst>
            </p:seq>
            <p:video>
              <p:cMediaNode vol="80000" mute="1">
                <p:cTn id="20" fill="hold" display="0">
                  <p:stCondLst>
                    <p:cond delay="indefinite"/>
                  </p:stCondLst>
                </p:cTn>
                <p:tgtEl>
                  <p:spTgt spid="2"/>
                </p:tgtEl>
              </p:cMediaNode>
            </p:video>
            <p:seq concurrent="1" nextAc="seek">
              <p:cTn id="21" restart="whenNotActive" fill="hold" evtFilter="cancelBubble" nodeType="interactiveSeq">
                <p:stCondLst>
                  <p:cond evt="onClick" delay="0">
                    <p:tgtEl>
                      <p:spTgt spid="3"/>
                    </p:tgtEl>
                  </p:cond>
                </p:stCondLst>
                <p:endSync evt="end" delay="0">
                  <p:rtn val="all"/>
                </p:endSync>
                <p:childTnLst>
                  <p:par>
                    <p:cTn id="22" fill="hold">
                      <p:stCondLst>
                        <p:cond delay="0"/>
                      </p:stCondLst>
                      <p:childTnLst>
                        <p:par>
                          <p:cTn id="23" fill="hold">
                            <p:stCondLst>
                              <p:cond delay="0"/>
                            </p:stCondLst>
                            <p:childTnLst>
                              <p:par>
                                <p:cTn id="24" presetID="2" presetClass="mediacall" presetSubtype="0" fill="hold" nodeType="clickEffect">
                                  <p:stCondLst>
                                    <p:cond delay="0"/>
                                  </p:stCondLst>
                                  <p:childTnLst>
                                    <p:cmd type="call" cmd="togglePause">
                                      <p:cBhvr>
                                        <p:cTn id="25" dur="1" fill="hold"/>
                                        <p:tgtEl>
                                          <p:spTgt spid="3"/>
                                        </p:tgtEl>
                                      </p:cBhvr>
                                    </p:cmd>
                                  </p:childTnLst>
                                </p:cTn>
                              </p:par>
                            </p:childTnLst>
                          </p:cTn>
                        </p:par>
                      </p:childTnLst>
                    </p:cTn>
                  </p:par>
                </p:childTnLst>
              </p:cTn>
              <p:nextCondLst>
                <p:cond evt="onClick" delay="0">
                  <p:tgtEl>
                    <p:spTgt spid="3"/>
                  </p:tgtEl>
                </p:cond>
              </p:nextCondLst>
            </p:seq>
            <p:video>
              <p:cMediaNode vol="80000" mute="1">
                <p:cTn id="26" fill="hold" display="0">
                  <p:stCondLst>
                    <p:cond delay="indefinite"/>
                  </p:stCondLst>
                </p:cTn>
                <p:tgtEl>
                  <p:spTgt spid="3"/>
                </p:tgtEl>
              </p:cMediaNode>
            </p:video>
            <p:audio isNarration="1">
              <p:cMediaNode vol="80000" showWhenStopped="0">
                <p:cTn id="27" fill="hold" display="0">
                  <p:stCondLst>
                    <p:cond delay="indefinite"/>
                  </p:stCondLst>
                  <p:endCondLst>
                    <p:cond evt="onStopAudio" delay="0">
                      <p:tgtEl>
                        <p:sldTgt/>
                      </p:tgtEl>
                    </p:cond>
                  </p:endCondLst>
                </p:cTn>
                <p:tgtEl>
                  <p:spTgt spid="10"/>
                </p:tgtEl>
              </p:cMediaNode>
            </p:audio>
          </p:childTnLst>
        </p:cTn>
      </p:par>
    </p:tnLst>
  </p:timing>
  <p:extLst>
    <p:ext uri="{E180D4A7-C9FB-4DFB-919C-405C955672EB}">
      <p14:showEvtLst xmlns:p14="http://schemas.microsoft.com/office/powerpoint/2010/main">
        <p14:playEvt time="4174" objId="2"/>
        <p14:playEvt time="10418" objId="3"/>
        <p14:stopEvt time="15577" objId="2"/>
        <p14:stopEvt time="17172" objId="3"/>
      </p14:showEvtLst>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animal, mammal, dog, grass&#10;&#10;Description automatically generated">
            <a:extLst>
              <a:ext uri="{FF2B5EF4-FFF2-40B4-BE49-F238E27FC236}">
                <a16:creationId xmlns:a16="http://schemas.microsoft.com/office/drawing/2014/main" id="{25677724-F87B-49A5-9EAD-69C5CB8155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2667000" y="857249"/>
            <a:ext cx="6858000" cy="5143502"/>
          </a:xfrm>
          <a:prstGeom prst="rect">
            <a:avLst/>
          </a:prstGeom>
        </p:spPr>
      </p:pic>
      <p:sp>
        <p:nvSpPr>
          <p:cNvPr id="11" name="TextBox 10">
            <a:extLst>
              <a:ext uri="{FF2B5EF4-FFF2-40B4-BE49-F238E27FC236}">
                <a16:creationId xmlns:a16="http://schemas.microsoft.com/office/drawing/2014/main" id="{45EDAD37-C9EE-4214-8F0B-71275F624F42}"/>
              </a:ext>
            </a:extLst>
          </p:cNvPr>
          <p:cNvSpPr txBox="1"/>
          <p:nvPr/>
        </p:nvSpPr>
        <p:spPr>
          <a:xfrm>
            <a:off x="4290827" y="0"/>
            <a:ext cx="3610346"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6000" b="0" i="0" u="none" strike="noStrike" kern="1200" cap="none" spc="0" normalizeH="0" baseline="0" noProof="0" dirty="0">
                <a:ln>
                  <a:noFill/>
                </a:ln>
                <a:solidFill>
                  <a:prstClr val="white"/>
                </a:solidFill>
                <a:effectLst/>
                <a:uLnTx/>
                <a:uFillTx/>
                <a:latin typeface="Calibri" panose="020F0502020204030204"/>
                <a:ea typeface="+mn-ea"/>
                <a:cs typeface="+mn-cs"/>
              </a:rPr>
              <a:t>Une vache</a:t>
            </a:r>
          </a:p>
        </p:txBody>
      </p:sp>
      <p:pic>
        <p:nvPicPr>
          <p:cNvPr id="12" name="Audio 11">
            <a:hlinkClick r:id="" action="ppaction://media"/>
            <a:extLst>
              <a:ext uri="{FF2B5EF4-FFF2-40B4-BE49-F238E27FC236}">
                <a16:creationId xmlns:a16="http://schemas.microsoft.com/office/drawing/2014/main" id="{606130C0-304F-4465-8503-7ED9F2D58DF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970062040"/>
      </p:ext>
    </p:extLst>
  </p:cSld>
  <p:clrMapOvr>
    <a:masterClrMapping/>
  </p:clrMapOvr>
  <mc:AlternateContent xmlns:mc="http://schemas.openxmlformats.org/markup-compatibility/2006" xmlns:p14="http://schemas.microsoft.com/office/powerpoint/2010/main">
    <mc:Choice Requires="p14">
      <p:transition spd="slow" p14:dur="2000" advTm="9243"/>
    </mc:Choice>
    <mc:Fallback xmlns="">
      <p:transition spd="slow" advTm="92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 animal swimming in the water&#10;&#10;Description automatically generated">
            <a:extLst>
              <a:ext uri="{FF2B5EF4-FFF2-40B4-BE49-F238E27FC236}">
                <a16:creationId xmlns:a16="http://schemas.microsoft.com/office/drawing/2014/main" id="{01B033D6-C637-4C77-B3ED-91519FD6D1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4243" y="-29817"/>
            <a:ext cx="9223514" cy="6917634"/>
          </a:xfrm>
          <a:prstGeom prst="rect">
            <a:avLst/>
          </a:prstGeom>
        </p:spPr>
      </p:pic>
      <p:sp>
        <p:nvSpPr>
          <p:cNvPr id="3" name="TextBox 2">
            <a:extLst>
              <a:ext uri="{FF2B5EF4-FFF2-40B4-BE49-F238E27FC236}">
                <a16:creationId xmlns:a16="http://schemas.microsoft.com/office/drawing/2014/main" id="{18B1C09A-CD00-42CC-907C-52D4C678C7CB}"/>
              </a:ext>
            </a:extLst>
          </p:cNvPr>
          <p:cNvSpPr txBox="1"/>
          <p:nvPr/>
        </p:nvSpPr>
        <p:spPr>
          <a:xfrm>
            <a:off x="3021408" y="5872154"/>
            <a:ext cx="6149183"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6000" b="0" i="0" u="none" strike="noStrike" kern="1200" cap="none" spc="0" normalizeH="0" baseline="0" noProof="0" dirty="0">
                <a:ln>
                  <a:noFill/>
                </a:ln>
                <a:solidFill>
                  <a:prstClr val="black"/>
                </a:solidFill>
                <a:effectLst/>
                <a:uLnTx/>
                <a:uFillTx/>
                <a:latin typeface="Calibri" panose="020F0502020204030204"/>
                <a:ea typeface="+mn-ea"/>
                <a:cs typeface="+mn-cs"/>
              </a:rPr>
              <a:t>Une tortue de mer</a:t>
            </a:r>
          </a:p>
        </p:txBody>
      </p:sp>
      <p:pic>
        <p:nvPicPr>
          <p:cNvPr id="5" name="Audio 4">
            <a:hlinkClick r:id="" action="ppaction://media"/>
            <a:extLst>
              <a:ext uri="{FF2B5EF4-FFF2-40B4-BE49-F238E27FC236}">
                <a16:creationId xmlns:a16="http://schemas.microsoft.com/office/drawing/2014/main" id="{FAAF4D6A-5F11-42A0-8349-E4A4B4A00D5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2074239039"/>
      </p:ext>
    </p:extLst>
  </p:cSld>
  <p:clrMapOvr>
    <a:masterClrMapping/>
  </p:clrMapOvr>
  <mc:AlternateContent xmlns:mc="http://schemas.openxmlformats.org/markup-compatibility/2006" xmlns:p14="http://schemas.microsoft.com/office/powerpoint/2010/main">
    <mc:Choice Requires="p14">
      <p:transition spd="slow" p14:dur="2000" advTm="10653"/>
    </mc:Choice>
    <mc:Fallback xmlns="">
      <p:transition spd="slow" advTm="106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B66D7F65-E9B6-4775-8355-D095CC73C1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A46B2B75-3150-85D9-6860-5D8E88441F9D}"/>
              </a:ext>
            </a:extLst>
          </p:cNvPr>
          <p:cNvSpPr>
            <a:spLocks noGrp="1"/>
          </p:cNvSpPr>
          <p:nvPr>
            <p:ph type="title"/>
          </p:nvPr>
        </p:nvSpPr>
        <p:spPr>
          <a:xfrm>
            <a:off x="1136396" y="502021"/>
            <a:ext cx="6173262" cy="1655483"/>
          </a:xfrm>
        </p:spPr>
        <p:txBody>
          <a:bodyPr anchor="b">
            <a:normAutofit/>
          </a:bodyPr>
          <a:lstStyle/>
          <a:p>
            <a:r>
              <a:rPr lang="en-GB" sz="3700"/>
              <a:t>How can learning languages help nature around the world? </a:t>
            </a:r>
          </a:p>
        </p:txBody>
      </p:sp>
      <p:sp>
        <p:nvSpPr>
          <p:cNvPr id="10" name="Content Placeholder 9">
            <a:extLst>
              <a:ext uri="{FF2B5EF4-FFF2-40B4-BE49-F238E27FC236}">
                <a16:creationId xmlns:a16="http://schemas.microsoft.com/office/drawing/2014/main" id="{38A88A44-BB93-27A4-CD4B-A7471A5AEC93}"/>
              </a:ext>
            </a:extLst>
          </p:cNvPr>
          <p:cNvSpPr>
            <a:spLocks noGrp="1"/>
          </p:cNvSpPr>
          <p:nvPr>
            <p:ph idx="1"/>
          </p:nvPr>
        </p:nvSpPr>
        <p:spPr>
          <a:xfrm>
            <a:off x="1136397" y="2408518"/>
            <a:ext cx="6173262" cy="3535083"/>
          </a:xfrm>
        </p:spPr>
        <p:txBody>
          <a:bodyPr>
            <a:normAutofit/>
          </a:bodyPr>
          <a:lstStyle/>
          <a:p>
            <a:r>
              <a:rPr lang="en-GB" sz="1900"/>
              <a:t>Take part in international conservation projects, like Anna</a:t>
            </a:r>
          </a:p>
          <a:p>
            <a:r>
              <a:rPr lang="en-GB" sz="1900"/>
              <a:t>Help local people work with nature where they are</a:t>
            </a:r>
          </a:p>
          <a:p>
            <a:r>
              <a:rPr lang="en-GB" sz="1900"/>
              <a:t>Help discover and preserve the names of rare species:</a:t>
            </a:r>
          </a:p>
          <a:p>
            <a:pPr lvl="1"/>
            <a:r>
              <a:rPr lang="en-GB" sz="1900"/>
              <a:t>If we know the names local people give to animals, birds, insects, plants and trees, they are easier to protect</a:t>
            </a:r>
          </a:p>
          <a:p>
            <a:pPr lvl="1"/>
            <a:endParaRPr lang="en-GB" sz="1900"/>
          </a:p>
          <a:p>
            <a:r>
              <a:rPr lang="en-GB" sz="1900">
                <a:hlinkClick r:id="rId3"/>
              </a:rPr>
              <a:t>LinguaMania Episode 2: Understanding our natural world: why languages matter | Creative Multilingualism</a:t>
            </a:r>
            <a:endParaRPr lang="en-GB" sz="1900"/>
          </a:p>
        </p:txBody>
      </p:sp>
      <p:pic>
        <p:nvPicPr>
          <p:cNvPr id="12" name="Picture 11" descr="Robin, bird with a red chest, perched on some twigs">
            <a:extLst>
              <a:ext uri="{FF2B5EF4-FFF2-40B4-BE49-F238E27FC236}">
                <a16:creationId xmlns:a16="http://schemas.microsoft.com/office/drawing/2014/main" id="{EF432F67-7A94-14CA-768B-30C04A34F5F8}"/>
              </a:ext>
            </a:extLst>
          </p:cNvPr>
          <p:cNvPicPr>
            <a:picLocks noChangeAspect="1"/>
          </p:cNvPicPr>
          <p:nvPr/>
        </p:nvPicPr>
        <p:blipFill>
          <a:blip r:embed="rId4"/>
          <a:srcRect l="31678" r="25927" b="1"/>
          <a:stretch>
            <a:fillRect/>
          </a:stretch>
        </p:blipFill>
        <p:spPr>
          <a:xfrm>
            <a:off x="8115300" y="-12515"/>
            <a:ext cx="4076700" cy="6418631"/>
          </a:xfrm>
          <a:prstGeom prst="rect">
            <a:avLst/>
          </a:prstGeom>
        </p:spPr>
      </p:pic>
      <p:sp>
        <p:nvSpPr>
          <p:cNvPr id="23" name="Rectangle 22">
            <a:extLst>
              <a:ext uri="{FF2B5EF4-FFF2-40B4-BE49-F238E27FC236}">
                <a16:creationId xmlns:a16="http://schemas.microsoft.com/office/drawing/2014/main" id="{61707E60-CEC9-4661-AA82-69242EB4BD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6116"/>
            <a:ext cx="12191998" cy="461774"/>
          </a:xfrm>
          <a:prstGeom prst="rect">
            <a:avLst/>
          </a:prstGeom>
          <a:gradFill>
            <a:gsLst>
              <a:gs pos="0">
                <a:srgbClr val="000000"/>
              </a:gs>
              <a:gs pos="70000">
                <a:schemeClr val="accent1">
                  <a:lumMod val="7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F035CD8-AE30-4146-96F2-036B0CE5E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300" y="6406115"/>
            <a:ext cx="4076698" cy="464399"/>
          </a:xfrm>
          <a:prstGeom prst="rect">
            <a:avLst/>
          </a:prstGeom>
          <a:gradFill>
            <a:gsLst>
              <a:gs pos="19000">
                <a:srgbClr val="000000">
                  <a:alpha val="46000"/>
                </a:srgbClr>
              </a:gs>
              <a:gs pos="99000">
                <a:schemeClr val="accent1"/>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1613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06E42197-2DD5-E8B8-CF93-FF6053295BC2}"/>
              </a:ext>
            </a:extLst>
          </p:cNvPr>
          <p:cNvSpPr>
            <a:spLocks noGrp="1"/>
          </p:cNvSpPr>
          <p:nvPr>
            <p:ph type="title"/>
          </p:nvPr>
        </p:nvSpPr>
        <p:spPr>
          <a:xfrm>
            <a:off x="838200" y="365125"/>
            <a:ext cx="5393361" cy="1325563"/>
          </a:xfrm>
        </p:spPr>
        <p:txBody>
          <a:bodyPr>
            <a:normAutofit/>
          </a:bodyPr>
          <a:lstStyle/>
          <a:p>
            <a:r>
              <a:rPr lang="en-GB"/>
              <a:t>EXPLORE WITH YOUR NEIGHBOUR</a:t>
            </a:r>
          </a:p>
        </p:txBody>
      </p:sp>
      <p:sp>
        <p:nvSpPr>
          <p:cNvPr id="3" name="Content Placeholder 2">
            <a:extLst>
              <a:ext uri="{FF2B5EF4-FFF2-40B4-BE49-F238E27FC236}">
                <a16:creationId xmlns:a16="http://schemas.microsoft.com/office/drawing/2014/main" id="{823747EB-912E-D505-1DC9-72C5972DC806}"/>
              </a:ext>
            </a:extLst>
          </p:cNvPr>
          <p:cNvSpPr>
            <a:spLocks noGrp="1"/>
          </p:cNvSpPr>
          <p:nvPr>
            <p:ph idx="1"/>
          </p:nvPr>
        </p:nvSpPr>
        <p:spPr>
          <a:xfrm>
            <a:off x="838200" y="1825625"/>
            <a:ext cx="5393361" cy="4351338"/>
          </a:xfrm>
        </p:spPr>
        <p:txBody>
          <a:bodyPr>
            <a:normAutofit/>
          </a:bodyPr>
          <a:lstStyle/>
          <a:p>
            <a:pPr marL="0" indent="0">
              <a:buNone/>
            </a:pPr>
            <a:r>
              <a:rPr lang="en-GB"/>
              <a:t>WOULD YOU RATHER: </a:t>
            </a:r>
          </a:p>
          <a:p>
            <a:pPr marL="0" indent="0">
              <a:buNone/>
            </a:pPr>
            <a:endParaRPr lang="en-GB"/>
          </a:p>
          <a:p>
            <a:r>
              <a:rPr lang="en-GB"/>
              <a:t>Walk through a forest or sit beside a river? </a:t>
            </a:r>
          </a:p>
          <a:p>
            <a:r>
              <a:rPr lang="en-GB"/>
              <a:t>Play out in the sun or play out in the rain? </a:t>
            </a:r>
          </a:p>
          <a:p>
            <a:r>
              <a:rPr lang="en-GB"/>
              <a:t>Build a den or dig a hole? </a:t>
            </a:r>
          </a:p>
          <a:p>
            <a:r>
              <a:rPr lang="en-GB"/>
              <a:t>Grow flowers or grow vegetables?</a:t>
            </a:r>
          </a:p>
          <a:p>
            <a:endParaRPr lang="en-GB"/>
          </a:p>
        </p:txBody>
      </p:sp>
      <p:pic>
        <p:nvPicPr>
          <p:cNvPr id="5" name="Picture 4">
            <a:extLst>
              <a:ext uri="{FF2B5EF4-FFF2-40B4-BE49-F238E27FC236}">
                <a16:creationId xmlns:a16="http://schemas.microsoft.com/office/drawing/2014/main" id="{BDFC28DE-C1B8-04D1-5F11-F808D9D09370}"/>
              </a:ext>
            </a:extLst>
          </p:cNvPr>
          <p:cNvPicPr>
            <a:picLocks noChangeAspect="1"/>
          </p:cNvPicPr>
          <p:nvPr/>
        </p:nvPicPr>
        <p:blipFill>
          <a:blip r:embed="rId2"/>
          <a:srcRect l="17190" r="26561" b="2"/>
          <a:stretch>
            <a:fillRect/>
          </a:stretch>
        </p:blipFill>
        <p:spPr>
          <a:xfrm>
            <a:off x="6374920" y="758514"/>
            <a:ext cx="5122238" cy="5122238"/>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
        <p:nvSpPr>
          <p:cNvPr id="18"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79449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66D7F65-E9B6-4775-8355-D095CC73C1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18490292-F223-3FA1-3A9E-597A20BCDDD1}"/>
              </a:ext>
            </a:extLst>
          </p:cNvPr>
          <p:cNvSpPr txBox="1"/>
          <p:nvPr/>
        </p:nvSpPr>
        <p:spPr>
          <a:xfrm>
            <a:off x="752354" y="856528"/>
            <a:ext cx="6557305" cy="5087074"/>
          </a:xfrm>
          <a:prstGeom prst="rect">
            <a:avLst/>
          </a:prstGeom>
        </p:spPr>
        <p:txBody>
          <a:bodyPr vert="horz" lIns="91440" tIns="45720" rIns="91440" bIns="45720" rtlCol="0">
            <a:normAutofit/>
          </a:bodyPr>
          <a:lstStyle/>
          <a:p>
            <a:pPr>
              <a:lnSpc>
                <a:spcPct val="90000"/>
              </a:lnSpc>
              <a:spcAft>
                <a:spcPts val="600"/>
              </a:spcAft>
            </a:pPr>
            <a:r>
              <a:rPr lang="en-US" sz="2000" dirty="0"/>
              <a:t>For instance:</a:t>
            </a:r>
          </a:p>
          <a:p>
            <a:pPr>
              <a:lnSpc>
                <a:spcPct val="90000"/>
              </a:lnSpc>
              <a:spcAft>
                <a:spcPts val="600"/>
              </a:spcAft>
            </a:pPr>
            <a:endParaRPr lang="en-US" sz="2000" dirty="0"/>
          </a:p>
          <a:p>
            <a:pPr>
              <a:lnSpc>
                <a:spcPct val="90000"/>
              </a:lnSpc>
              <a:spcAft>
                <a:spcPts val="600"/>
              </a:spcAft>
            </a:pPr>
            <a:r>
              <a:rPr lang="en-US" sz="2000" dirty="0"/>
              <a:t>In English, the robin has been given lots of names by different communities:</a:t>
            </a:r>
          </a:p>
          <a:p>
            <a:pPr indent="-228600">
              <a:lnSpc>
                <a:spcPct val="90000"/>
              </a:lnSpc>
              <a:spcAft>
                <a:spcPts val="600"/>
              </a:spcAft>
              <a:buFont typeface="Arial" panose="020B0604020202020204" pitchFamily="34" charset="0"/>
              <a:buChar char="•"/>
            </a:pPr>
            <a:endParaRPr lang="en-US" sz="2000" dirty="0"/>
          </a:p>
          <a:p>
            <a:pPr marL="285750" indent="-228600">
              <a:lnSpc>
                <a:spcPct val="90000"/>
              </a:lnSpc>
              <a:spcAft>
                <a:spcPts val="600"/>
              </a:spcAft>
              <a:buFont typeface="Arial" panose="020B0604020202020204" pitchFamily="34" charset="0"/>
              <a:buChar char="•"/>
            </a:pPr>
            <a:r>
              <a:rPr lang="en-US" sz="2000" dirty="0"/>
              <a:t>Ruddock</a:t>
            </a:r>
          </a:p>
          <a:p>
            <a:pPr marL="285750" indent="-228600">
              <a:lnSpc>
                <a:spcPct val="90000"/>
              </a:lnSpc>
              <a:spcAft>
                <a:spcPts val="600"/>
              </a:spcAft>
              <a:buFont typeface="Arial" panose="020B0604020202020204" pitchFamily="34" charset="0"/>
              <a:buChar char="•"/>
            </a:pPr>
            <a:r>
              <a:rPr lang="en-US" sz="2000" dirty="0"/>
              <a:t>Robin redbreast</a:t>
            </a:r>
          </a:p>
          <a:p>
            <a:pPr marL="285750" indent="-228600">
              <a:lnSpc>
                <a:spcPct val="90000"/>
              </a:lnSpc>
              <a:spcAft>
                <a:spcPts val="600"/>
              </a:spcAft>
              <a:buFont typeface="Arial" panose="020B0604020202020204" pitchFamily="34" charset="0"/>
              <a:buChar char="•"/>
            </a:pPr>
            <a:r>
              <a:rPr lang="en-US" sz="2000" dirty="0"/>
              <a:t>Bob robin</a:t>
            </a:r>
          </a:p>
          <a:p>
            <a:pPr marL="285750" indent="-228600">
              <a:lnSpc>
                <a:spcPct val="90000"/>
              </a:lnSpc>
              <a:spcAft>
                <a:spcPts val="600"/>
              </a:spcAft>
              <a:buFont typeface="Arial" panose="020B0604020202020204" pitchFamily="34" charset="0"/>
              <a:buChar char="•"/>
            </a:pPr>
            <a:r>
              <a:rPr lang="en-US" sz="2000" dirty="0"/>
              <a:t>The Bobby Eric</a:t>
            </a:r>
          </a:p>
          <a:p>
            <a:pPr marL="285750" indent="-228600">
              <a:lnSpc>
                <a:spcPct val="90000"/>
              </a:lnSpc>
              <a:spcAft>
                <a:spcPts val="600"/>
              </a:spcAft>
              <a:buFont typeface="Arial" panose="020B0604020202020204" pitchFamily="34" charset="0"/>
              <a:buChar char="•"/>
            </a:pPr>
            <a:r>
              <a:rPr lang="en-US" sz="2000" dirty="0"/>
              <a:t>The ploughman’s bird</a:t>
            </a:r>
          </a:p>
          <a:p>
            <a:pPr marL="285750" indent="-228600">
              <a:lnSpc>
                <a:spcPct val="90000"/>
              </a:lnSpc>
              <a:spcAft>
                <a:spcPts val="600"/>
              </a:spcAft>
              <a:buFont typeface="Arial" panose="020B0604020202020204" pitchFamily="34" charset="0"/>
              <a:buChar char="•"/>
            </a:pPr>
            <a:endParaRPr lang="en-US" sz="2000" dirty="0"/>
          </a:p>
          <a:p>
            <a:pPr>
              <a:lnSpc>
                <a:spcPct val="90000"/>
              </a:lnSpc>
              <a:spcAft>
                <a:spcPts val="600"/>
              </a:spcAft>
            </a:pPr>
            <a:r>
              <a:rPr lang="en-US" sz="2000" dirty="0"/>
              <a:t>Just imagine how many names for different species exist around the world! </a:t>
            </a:r>
          </a:p>
          <a:p>
            <a:pPr indent="-228600">
              <a:lnSpc>
                <a:spcPct val="90000"/>
              </a:lnSpc>
              <a:spcAft>
                <a:spcPts val="600"/>
              </a:spcAft>
              <a:buFont typeface="Arial" panose="020B0604020202020204" pitchFamily="34" charset="0"/>
              <a:buChar char="•"/>
            </a:pPr>
            <a:endParaRPr lang="en-US" sz="1400" dirty="0"/>
          </a:p>
        </p:txBody>
      </p:sp>
      <p:pic>
        <p:nvPicPr>
          <p:cNvPr id="6" name="Picture 5" descr="Small bird on log">
            <a:extLst>
              <a:ext uri="{FF2B5EF4-FFF2-40B4-BE49-F238E27FC236}">
                <a16:creationId xmlns:a16="http://schemas.microsoft.com/office/drawing/2014/main" id="{67EAA474-0C45-4144-8032-4AD46460117F}"/>
              </a:ext>
            </a:extLst>
          </p:cNvPr>
          <p:cNvPicPr>
            <a:picLocks noChangeAspect="1"/>
          </p:cNvPicPr>
          <p:nvPr/>
        </p:nvPicPr>
        <p:blipFill>
          <a:blip r:embed="rId2"/>
          <a:srcRect l="18107" r="39498" b="1"/>
          <a:stretch>
            <a:fillRect/>
          </a:stretch>
        </p:blipFill>
        <p:spPr>
          <a:xfrm>
            <a:off x="8115300" y="-12515"/>
            <a:ext cx="4076700" cy="6418631"/>
          </a:xfrm>
          <a:prstGeom prst="rect">
            <a:avLst/>
          </a:prstGeom>
        </p:spPr>
      </p:pic>
      <p:sp>
        <p:nvSpPr>
          <p:cNvPr id="12" name="Rectangle 11">
            <a:extLst>
              <a:ext uri="{FF2B5EF4-FFF2-40B4-BE49-F238E27FC236}">
                <a16:creationId xmlns:a16="http://schemas.microsoft.com/office/drawing/2014/main" id="{61707E60-CEC9-4661-AA82-69242EB4BD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6116"/>
            <a:ext cx="12191998" cy="461774"/>
          </a:xfrm>
          <a:prstGeom prst="rect">
            <a:avLst/>
          </a:prstGeom>
          <a:gradFill>
            <a:gsLst>
              <a:gs pos="0">
                <a:srgbClr val="000000"/>
              </a:gs>
              <a:gs pos="70000">
                <a:schemeClr val="accent1">
                  <a:lumMod val="7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F035CD8-AE30-4146-96F2-036B0CE5E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300" y="6406115"/>
            <a:ext cx="4076698" cy="464399"/>
          </a:xfrm>
          <a:prstGeom prst="rect">
            <a:avLst/>
          </a:prstGeom>
          <a:gradFill>
            <a:gsLst>
              <a:gs pos="19000">
                <a:srgbClr val="000000">
                  <a:alpha val="46000"/>
                </a:srgbClr>
              </a:gs>
              <a:gs pos="99000">
                <a:schemeClr val="accent1"/>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31855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450A2F-38B9-E17C-E219-E3756F8DF34B}"/>
              </a:ext>
            </a:extLst>
          </p:cNvPr>
          <p:cNvSpPr>
            <a:spLocks noGrp="1"/>
          </p:cNvSpPr>
          <p:nvPr>
            <p:ph type="title"/>
          </p:nvPr>
        </p:nvSpPr>
        <p:spPr/>
        <p:txBody>
          <a:bodyPr/>
          <a:lstStyle/>
          <a:p>
            <a:r>
              <a:rPr lang="en-GB" dirty="0"/>
              <a:t>Some language activities .. </a:t>
            </a:r>
          </a:p>
        </p:txBody>
      </p:sp>
      <p:sp>
        <p:nvSpPr>
          <p:cNvPr id="3" name="Content Placeholder 2">
            <a:extLst>
              <a:ext uri="{FF2B5EF4-FFF2-40B4-BE49-F238E27FC236}">
                <a16:creationId xmlns:a16="http://schemas.microsoft.com/office/drawing/2014/main" id="{346ADC6B-054C-ABD3-A7F5-F1941C33C418}"/>
              </a:ext>
            </a:extLst>
          </p:cNvPr>
          <p:cNvSpPr>
            <a:spLocks noGrp="1"/>
          </p:cNvSpPr>
          <p:nvPr>
            <p:ph sz="half" idx="1"/>
          </p:nvPr>
        </p:nvSpPr>
        <p:spPr/>
        <p:txBody>
          <a:bodyPr>
            <a:normAutofit lnSpcReduction="10000"/>
          </a:bodyPr>
          <a:lstStyle/>
          <a:p>
            <a:pPr marL="0" indent="0">
              <a:buNone/>
            </a:pPr>
            <a:r>
              <a:rPr lang="en-GB" dirty="0"/>
              <a:t>Choose a favourite animal, bird, insect, plant, tree, etc… </a:t>
            </a:r>
          </a:p>
          <a:p>
            <a:endParaRPr lang="en-GB" dirty="0"/>
          </a:p>
          <a:p>
            <a:r>
              <a:rPr lang="en-GB" dirty="0"/>
              <a:t>Find out what it is called </a:t>
            </a:r>
          </a:p>
          <a:p>
            <a:pPr marL="285750" indent="-285750"/>
            <a:r>
              <a:rPr lang="en-GB" dirty="0"/>
              <a:t>In a language you are learning at school</a:t>
            </a:r>
          </a:p>
          <a:p>
            <a:pPr marL="285750" indent="-285750"/>
            <a:r>
              <a:rPr lang="en-GB" dirty="0"/>
              <a:t>In other languages you have learned</a:t>
            </a:r>
          </a:p>
          <a:p>
            <a:endParaRPr lang="en-GB" dirty="0"/>
          </a:p>
        </p:txBody>
      </p:sp>
      <p:sp>
        <p:nvSpPr>
          <p:cNvPr id="4" name="Content Placeholder 3">
            <a:extLst>
              <a:ext uri="{FF2B5EF4-FFF2-40B4-BE49-F238E27FC236}">
                <a16:creationId xmlns:a16="http://schemas.microsoft.com/office/drawing/2014/main" id="{129AC182-FBCD-11CC-FF8B-9CDF80AE045C}"/>
              </a:ext>
            </a:extLst>
          </p:cNvPr>
          <p:cNvSpPr>
            <a:spLocks noGrp="1"/>
          </p:cNvSpPr>
          <p:nvPr>
            <p:ph sz="half" idx="2"/>
          </p:nvPr>
        </p:nvSpPr>
        <p:spPr/>
        <p:txBody>
          <a:bodyPr>
            <a:normAutofit lnSpcReduction="10000"/>
          </a:bodyPr>
          <a:lstStyle/>
          <a:p>
            <a:pPr marL="0" indent="0">
              <a:buNone/>
            </a:pPr>
            <a:r>
              <a:rPr lang="en-GB" dirty="0"/>
              <a:t>Invent an imaginary bird, animal, insect, plant, tree, etc… </a:t>
            </a:r>
          </a:p>
          <a:p>
            <a:pPr marL="0" indent="0">
              <a:buNone/>
            </a:pPr>
            <a:endParaRPr lang="en-GB" dirty="0"/>
          </a:p>
          <a:p>
            <a:pPr marL="0" indent="0">
              <a:buNone/>
            </a:pPr>
            <a:r>
              <a:rPr lang="en-GB" dirty="0"/>
              <a:t>How would you describe it, using the language you learn at school?</a:t>
            </a:r>
          </a:p>
          <a:p>
            <a:pPr marL="0" indent="0">
              <a:buNone/>
            </a:pPr>
            <a:endParaRPr lang="en-GB" dirty="0"/>
          </a:p>
          <a:p>
            <a:pPr marL="0" indent="0">
              <a:buNone/>
            </a:pPr>
            <a:r>
              <a:rPr lang="en-GB" dirty="0"/>
              <a:t>Where does it come from? Think about countries that speak French or Spanish … </a:t>
            </a:r>
          </a:p>
        </p:txBody>
      </p:sp>
    </p:spTree>
    <p:extLst>
      <p:ext uri="{BB962C8B-B14F-4D97-AF65-F5344CB8AC3E}">
        <p14:creationId xmlns:p14="http://schemas.microsoft.com/office/powerpoint/2010/main" val="21498315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21C0E7-2705-9ECD-4A0C-FF6509B226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B3445D-7401-D181-7ABB-213646E39407}"/>
              </a:ext>
            </a:extLst>
          </p:cNvPr>
          <p:cNvSpPr>
            <a:spLocks noGrp="1"/>
          </p:cNvSpPr>
          <p:nvPr>
            <p:ph type="title"/>
          </p:nvPr>
        </p:nvSpPr>
        <p:spPr/>
        <p:txBody>
          <a:bodyPr>
            <a:normAutofit fontScale="90000"/>
          </a:bodyPr>
          <a:lstStyle/>
          <a:p>
            <a:br>
              <a:rPr lang="en-GB" dirty="0"/>
            </a:br>
            <a:r>
              <a:rPr lang="en-GB" dirty="0"/>
              <a:t>Building sentences (1)</a:t>
            </a:r>
            <a:br>
              <a:rPr lang="en-GB" dirty="0"/>
            </a:br>
            <a:r>
              <a:rPr lang="en-GB" dirty="0"/>
              <a:t>je suis … </a:t>
            </a:r>
            <a:br>
              <a:rPr lang="en-GB" dirty="0"/>
            </a:br>
            <a:endParaRPr lang="en-GB" dirty="0"/>
          </a:p>
        </p:txBody>
      </p:sp>
      <p:sp>
        <p:nvSpPr>
          <p:cNvPr id="3" name="Content Placeholder 2">
            <a:extLst>
              <a:ext uri="{FF2B5EF4-FFF2-40B4-BE49-F238E27FC236}">
                <a16:creationId xmlns:a16="http://schemas.microsoft.com/office/drawing/2014/main" id="{6E4F66FD-F381-C392-D9B5-3A6A77DBEFDA}"/>
              </a:ext>
            </a:extLst>
          </p:cNvPr>
          <p:cNvSpPr>
            <a:spLocks noGrp="1"/>
          </p:cNvSpPr>
          <p:nvPr>
            <p:ph sz="half" idx="1"/>
          </p:nvPr>
        </p:nvSpPr>
        <p:spPr/>
        <p:txBody>
          <a:bodyPr>
            <a:normAutofit lnSpcReduction="10000"/>
          </a:bodyPr>
          <a:lstStyle/>
          <a:p>
            <a:pPr marL="0" indent="0">
              <a:buNone/>
            </a:pPr>
            <a:r>
              <a:rPr lang="en-GB" dirty="0"/>
              <a:t>Content(e)</a:t>
            </a:r>
          </a:p>
          <a:p>
            <a:pPr marL="0" indent="0">
              <a:buNone/>
            </a:pPr>
            <a:r>
              <a:rPr lang="en-GB" dirty="0"/>
              <a:t>Triste</a:t>
            </a:r>
          </a:p>
          <a:p>
            <a:pPr marL="0" indent="0">
              <a:buNone/>
            </a:pPr>
            <a:r>
              <a:rPr lang="en-GB" dirty="0" err="1"/>
              <a:t>Effrayé</a:t>
            </a:r>
            <a:r>
              <a:rPr lang="en-GB" dirty="0"/>
              <a:t>(e)</a:t>
            </a:r>
          </a:p>
          <a:p>
            <a:pPr marL="0" indent="0">
              <a:buNone/>
            </a:pPr>
            <a:r>
              <a:rPr lang="en-GB" dirty="0" err="1"/>
              <a:t>Calme</a:t>
            </a:r>
            <a:endParaRPr lang="en-GB" dirty="0"/>
          </a:p>
          <a:p>
            <a:pPr marL="0" indent="0">
              <a:buNone/>
            </a:pPr>
            <a:r>
              <a:rPr lang="en-GB" dirty="0"/>
              <a:t>Joyeux/se</a:t>
            </a:r>
          </a:p>
          <a:p>
            <a:pPr marL="0" indent="0">
              <a:buNone/>
            </a:pPr>
            <a:r>
              <a:rPr lang="en-GB" dirty="0" err="1"/>
              <a:t>Fatigué</a:t>
            </a:r>
            <a:r>
              <a:rPr lang="en-GB" dirty="0"/>
              <a:t>(e)</a:t>
            </a:r>
          </a:p>
          <a:p>
            <a:pPr marL="0" indent="0">
              <a:buNone/>
            </a:pPr>
            <a:r>
              <a:rPr lang="en-GB" dirty="0"/>
              <a:t>En </a:t>
            </a:r>
            <a:r>
              <a:rPr lang="en-GB" dirty="0" err="1"/>
              <a:t>colère</a:t>
            </a:r>
            <a:endParaRPr lang="en-GB" dirty="0"/>
          </a:p>
          <a:p>
            <a:pPr marL="0" indent="0">
              <a:buNone/>
            </a:pPr>
            <a:r>
              <a:rPr lang="en-GB" dirty="0"/>
              <a:t>Surpris(e)</a:t>
            </a:r>
          </a:p>
          <a:p>
            <a:pPr marL="0" indent="0">
              <a:buNone/>
            </a:pPr>
            <a:r>
              <a:rPr lang="en-GB" dirty="0" err="1"/>
              <a:t>Inquiet</a:t>
            </a:r>
            <a:r>
              <a:rPr lang="en-GB" dirty="0"/>
              <a:t>(e)</a:t>
            </a:r>
          </a:p>
        </p:txBody>
      </p:sp>
      <p:sp>
        <p:nvSpPr>
          <p:cNvPr id="4" name="Content Placeholder 3">
            <a:extLst>
              <a:ext uri="{FF2B5EF4-FFF2-40B4-BE49-F238E27FC236}">
                <a16:creationId xmlns:a16="http://schemas.microsoft.com/office/drawing/2014/main" id="{0B9E58AC-F734-A8D2-E4F8-A15687A12727}"/>
              </a:ext>
            </a:extLst>
          </p:cNvPr>
          <p:cNvSpPr>
            <a:spLocks noGrp="1"/>
          </p:cNvSpPr>
          <p:nvPr>
            <p:ph sz="half" idx="2"/>
          </p:nvPr>
        </p:nvSpPr>
        <p:spPr/>
        <p:txBody>
          <a:bodyPr>
            <a:normAutofit lnSpcReduction="10000"/>
          </a:bodyPr>
          <a:lstStyle/>
          <a:p>
            <a:pPr marL="0" indent="0">
              <a:buNone/>
            </a:pPr>
            <a:r>
              <a:rPr lang="en-GB" dirty="0"/>
              <a:t>…</a:t>
            </a:r>
            <a:r>
              <a:rPr lang="en-GB" dirty="0" err="1"/>
              <a:t>comme</a:t>
            </a:r>
            <a:r>
              <a:rPr lang="en-GB" dirty="0"/>
              <a:t> le soleil jaune</a:t>
            </a:r>
          </a:p>
          <a:p>
            <a:pPr marL="0" indent="0">
              <a:buNone/>
            </a:pPr>
            <a:r>
              <a:rPr lang="en-GB" dirty="0"/>
              <a:t>… </a:t>
            </a:r>
            <a:r>
              <a:rPr lang="en-GB" dirty="0" err="1"/>
              <a:t>comme</a:t>
            </a:r>
            <a:r>
              <a:rPr lang="en-GB" dirty="0"/>
              <a:t> </a:t>
            </a:r>
            <a:r>
              <a:rPr lang="en-GB" dirty="0" err="1"/>
              <a:t>l’arbre</a:t>
            </a:r>
            <a:r>
              <a:rPr lang="en-GB" dirty="0"/>
              <a:t> mort</a:t>
            </a:r>
          </a:p>
          <a:p>
            <a:pPr marL="0" indent="0">
              <a:buNone/>
            </a:pPr>
            <a:r>
              <a:rPr lang="en-GB" dirty="0"/>
              <a:t>… </a:t>
            </a:r>
            <a:r>
              <a:rPr lang="en-GB" dirty="0" err="1"/>
              <a:t>comme</a:t>
            </a:r>
            <a:r>
              <a:rPr lang="en-GB" dirty="0"/>
              <a:t> le petit </a:t>
            </a:r>
            <a:r>
              <a:rPr lang="en-GB" dirty="0" err="1"/>
              <a:t>oiseau</a:t>
            </a:r>
            <a:endParaRPr lang="en-GB" dirty="0"/>
          </a:p>
          <a:p>
            <a:pPr marL="0" indent="0">
              <a:buNone/>
            </a:pPr>
            <a:r>
              <a:rPr lang="en-GB" dirty="0"/>
              <a:t>… </a:t>
            </a:r>
            <a:r>
              <a:rPr lang="en-GB" dirty="0" err="1"/>
              <a:t>comme</a:t>
            </a:r>
            <a:r>
              <a:rPr lang="en-GB" dirty="0"/>
              <a:t> …</a:t>
            </a:r>
          </a:p>
          <a:p>
            <a:pPr marL="0" indent="0">
              <a:buNone/>
            </a:pPr>
            <a:r>
              <a:rPr lang="en-GB" dirty="0"/>
              <a:t>…  </a:t>
            </a:r>
            <a:r>
              <a:rPr lang="en-GB" dirty="0" err="1"/>
              <a:t>comme</a:t>
            </a:r>
            <a:r>
              <a:rPr lang="en-GB" dirty="0"/>
              <a:t> …</a:t>
            </a:r>
          </a:p>
          <a:p>
            <a:pPr marL="0" indent="0">
              <a:buNone/>
            </a:pPr>
            <a:r>
              <a:rPr lang="en-GB" dirty="0"/>
              <a:t>…  </a:t>
            </a:r>
            <a:r>
              <a:rPr lang="en-GB" dirty="0" err="1"/>
              <a:t>comme</a:t>
            </a:r>
            <a:r>
              <a:rPr lang="en-GB" dirty="0"/>
              <a:t> …</a:t>
            </a:r>
          </a:p>
          <a:p>
            <a:pPr marL="0" indent="0">
              <a:buNone/>
            </a:pPr>
            <a:r>
              <a:rPr lang="en-GB" dirty="0"/>
              <a:t>…  </a:t>
            </a:r>
            <a:r>
              <a:rPr lang="en-GB" dirty="0" err="1"/>
              <a:t>comme</a:t>
            </a:r>
            <a:r>
              <a:rPr lang="en-GB" dirty="0"/>
              <a:t> …</a:t>
            </a:r>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32761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D9A4CD-2443-05E0-4EFE-FCDF26B30736}"/>
              </a:ext>
            </a:extLst>
          </p:cNvPr>
          <p:cNvSpPr>
            <a:spLocks noGrp="1"/>
          </p:cNvSpPr>
          <p:nvPr>
            <p:ph type="title"/>
          </p:nvPr>
        </p:nvSpPr>
        <p:spPr/>
        <p:txBody>
          <a:bodyPr/>
          <a:lstStyle/>
          <a:p>
            <a:r>
              <a:rPr lang="en-GB" dirty="0"/>
              <a:t>Building sentences (2)</a:t>
            </a:r>
          </a:p>
        </p:txBody>
      </p:sp>
      <p:sp>
        <p:nvSpPr>
          <p:cNvPr id="3" name="Content Placeholder 2">
            <a:extLst>
              <a:ext uri="{FF2B5EF4-FFF2-40B4-BE49-F238E27FC236}">
                <a16:creationId xmlns:a16="http://schemas.microsoft.com/office/drawing/2014/main" id="{F5354D39-8E60-AE3C-3145-395984C7E571}"/>
              </a:ext>
            </a:extLst>
          </p:cNvPr>
          <p:cNvSpPr>
            <a:spLocks noGrp="1"/>
          </p:cNvSpPr>
          <p:nvPr>
            <p:ph idx="1"/>
          </p:nvPr>
        </p:nvSpPr>
        <p:spPr/>
        <p:txBody>
          <a:bodyPr/>
          <a:lstStyle/>
          <a:p>
            <a:r>
              <a:rPr lang="fr-FR" dirty="0"/>
              <a:t>Les arbres sont… </a:t>
            </a:r>
          </a:p>
          <a:p>
            <a:r>
              <a:rPr lang="fr-FR" dirty="0"/>
              <a:t>Les fleurs sont… </a:t>
            </a:r>
          </a:p>
          <a:p>
            <a:r>
              <a:rPr lang="fr-FR" dirty="0"/>
              <a:t>Les oiseaux / animaux / insectes sont… </a:t>
            </a:r>
          </a:p>
          <a:p>
            <a:r>
              <a:rPr lang="fr-FR" dirty="0"/>
              <a:t>Le paysage est…</a:t>
            </a:r>
          </a:p>
          <a:p>
            <a:r>
              <a:rPr lang="fr-FR" dirty="0"/>
              <a:t>Les rivières sont… </a:t>
            </a:r>
            <a:endParaRPr lang="en-GB" dirty="0"/>
          </a:p>
        </p:txBody>
      </p:sp>
    </p:spTree>
    <p:extLst>
      <p:ext uri="{BB962C8B-B14F-4D97-AF65-F5344CB8AC3E}">
        <p14:creationId xmlns:p14="http://schemas.microsoft.com/office/powerpoint/2010/main" val="3770463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Slide Background">
            <a:extLst>
              <a:ext uri="{FF2B5EF4-FFF2-40B4-BE49-F238E27FC236}">
                <a16:creationId xmlns:a16="http://schemas.microsoft.com/office/drawing/2014/main" id="{AA857166-A416-4C5E-8AA9-5D5D1E13D1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22" name="Rectangle 21">
            <a:extLst>
              <a:ext uri="{FF2B5EF4-FFF2-40B4-BE49-F238E27FC236}">
                <a16:creationId xmlns:a16="http://schemas.microsoft.com/office/drawing/2014/main" id="{13A48C6C-3CC4-4EE5-A773-EC1EB7F59C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0" y="0"/>
            <a:ext cx="4617491" cy="6858000"/>
          </a:xfrm>
          <a:prstGeom prst="rect">
            <a:avLst/>
          </a:prstGeom>
          <a:ln>
            <a:noFill/>
          </a:ln>
          <a:effectLst>
            <a:outerShdw blurRad="203200" dist="88900" dir="21540000" sx="94000" sy="94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4" name="Rectangle 23">
            <a:extLst>
              <a:ext uri="{FF2B5EF4-FFF2-40B4-BE49-F238E27FC236}">
                <a16:creationId xmlns:a16="http://schemas.microsoft.com/office/drawing/2014/main" id="{F489C2E0-4895-4B72-85EA-7EE9FAFFDC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0" y="-1"/>
            <a:ext cx="4617491" cy="5136739"/>
          </a:xfrm>
          <a:prstGeom prst="rect">
            <a:avLst/>
          </a:prstGeom>
          <a:ln>
            <a:noFill/>
          </a:ln>
          <a:effectLst>
            <a:outerShdw blurRad="177800" dist="1016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5588F41-3528-309C-D530-67DCB9A7D244}"/>
              </a:ext>
            </a:extLst>
          </p:cNvPr>
          <p:cNvSpPr>
            <a:spLocks noGrp="1"/>
          </p:cNvSpPr>
          <p:nvPr>
            <p:ph type="title"/>
          </p:nvPr>
        </p:nvSpPr>
        <p:spPr>
          <a:xfrm>
            <a:off x="652887" y="617921"/>
            <a:ext cx="3482041" cy="3988585"/>
          </a:xfrm>
        </p:spPr>
        <p:txBody>
          <a:bodyPr vert="horz" lIns="91440" tIns="45720" rIns="91440" bIns="45720" rtlCol="0" anchor="ctr">
            <a:normAutofit/>
          </a:bodyPr>
          <a:lstStyle/>
          <a:p>
            <a:r>
              <a:rPr lang="en-US" sz="2800" kern="1200">
                <a:solidFill>
                  <a:schemeClr val="tx1"/>
                </a:solidFill>
                <a:latin typeface="+mj-lt"/>
                <a:ea typeface="+mj-ea"/>
                <a:cs typeface="+mj-cs"/>
              </a:rPr>
              <a:t>Making your nature / environment  poem 1:</a:t>
            </a:r>
            <a:br>
              <a:rPr lang="en-US" sz="2800" kern="1200">
                <a:solidFill>
                  <a:schemeClr val="tx1"/>
                </a:solidFill>
                <a:latin typeface="+mj-lt"/>
                <a:ea typeface="+mj-ea"/>
                <a:cs typeface="+mj-cs"/>
              </a:rPr>
            </a:br>
            <a:br>
              <a:rPr lang="en-US" sz="2800" kern="1200">
                <a:solidFill>
                  <a:schemeClr val="tx1"/>
                </a:solidFill>
                <a:latin typeface="+mj-lt"/>
                <a:ea typeface="+mj-ea"/>
                <a:cs typeface="+mj-cs"/>
              </a:rPr>
            </a:br>
            <a:r>
              <a:rPr lang="en-US" sz="2800" kern="1200">
                <a:solidFill>
                  <a:schemeClr val="tx1"/>
                </a:solidFill>
                <a:latin typeface="+mj-lt"/>
                <a:ea typeface="+mj-ea"/>
                <a:cs typeface="+mj-cs"/>
              </a:rPr>
              <a:t>writing in the language you’re learning</a:t>
            </a:r>
            <a:br>
              <a:rPr lang="en-US" sz="2800" kern="1200">
                <a:solidFill>
                  <a:schemeClr val="tx1"/>
                </a:solidFill>
                <a:latin typeface="+mj-lt"/>
                <a:ea typeface="+mj-ea"/>
                <a:cs typeface="+mj-cs"/>
              </a:rPr>
            </a:br>
            <a:br>
              <a:rPr lang="en-US" sz="2800" kern="1200">
                <a:solidFill>
                  <a:schemeClr val="tx1"/>
                </a:solidFill>
                <a:latin typeface="+mj-lt"/>
                <a:ea typeface="+mj-ea"/>
                <a:cs typeface="+mj-cs"/>
              </a:rPr>
            </a:br>
            <a:r>
              <a:rPr lang="en-US" sz="2800" kern="1200">
                <a:solidFill>
                  <a:schemeClr val="tx1"/>
                </a:solidFill>
                <a:latin typeface="+mj-lt"/>
                <a:ea typeface="+mj-ea"/>
                <a:cs typeface="+mj-cs"/>
              </a:rPr>
              <a:t>Don’t forget to illustrate / decorate your poem</a:t>
            </a:r>
          </a:p>
        </p:txBody>
      </p:sp>
      <p:pic>
        <p:nvPicPr>
          <p:cNvPr id="4" name="Content Placeholder 3">
            <a:extLst>
              <a:ext uri="{FF2B5EF4-FFF2-40B4-BE49-F238E27FC236}">
                <a16:creationId xmlns:a16="http://schemas.microsoft.com/office/drawing/2014/main" id="{9940ABAA-38F8-A966-F844-7658BB601A0F}"/>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109" r="29056" b="1"/>
          <a:stretch>
            <a:fillRect/>
          </a:stretch>
        </p:blipFill>
        <p:spPr>
          <a:xfrm>
            <a:off x="5199145" y="938126"/>
            <a:ext cx="6409958" cy="5071189"/>
          </a:xfrm>
          <a:prstGeom prst="rect">
            <a:avLst/>
          </a:prstGeom>
        </p:spPr>
      </p:pic>
      <p:sp>
        <p:nvSpPr>
          <p:cNvPr id="3" name="TextBox 2">
            <a:extLst>
              <a:ext uri="{FF2B5EF4-FFF2-40B4-BE49-F238E27FC236}">
                <a16:creationId xmlns:a16="http://schemas.microsoft.com/office/drawing/2014/main" id="{FE95502A-5320-E93C-628E-DDC8E90EE9F8}"/>
              </a:ext>
            </a:extLst>
          </p:cNvPr>
          <p:cNvSpPr txBox="1"/>
          <p:nvPr/>
        </p:nvSpPr>
        <p:spPr>
          <a:xfrm>
            <a:off x="9177027" y="5809260"/>
            <a:ext cx="2432076" cy="200055"/>
          </a:xfrm>
          <a:prstGeom prst="rect">
            <a:avLst/>
          </a:prstGeom>
          <a:solidFill>
            <a:srgbClr val="000000"/>
          </a:solidFill>
        </p:spPr>
        <p:txBody>
          <a:bodyPr wrap="none" rtlCol="0">
            <a:spAutoFit/>
          </a:bodyPr>
          <a:lstStyle/>
          <a:p>
            <a:pPr algn="r">
              <a:spcAft>
                <a:spcPts val="600"/>
              </a:spcAft>
            </a:pPr>
            <a:r>
              <a:rPr lang="en-GB" sz="700">
                <a:solidFill>
                  <a:srgbClr val="FFFFFF"/>
                </a:solidFill>
                <a:hlinkClick r:id="rId3" tooltip="https://www.geograph.ie/photo/4353514">
                  <a:extLst>
                    <a:ext uri="{A12FA001-AC4F-418D-AE19-62706E023703}">
                      <ahyp:hlinkClr xmlns:ahyp="http://schemas.microsoft.com/office/drawing/2018/hyperlinkcolor" val="tx"/>
                    </a:ext>
                  </a:extLst>
                </a:hlinkClick>
              </a:rPr>
              <a:t>This Photo</a:t>
            </a:r>
            <a:r>
              <a:rPr lang="en-GB" sz="700">
                <a:solidFill>
                  <a:srgbClr val="FFFFFF"/>
                </a:solidFill>
              </a:rPr>
              <a:t> by Unknown Author is licensed under </a:t>
            </a:r>
            <a:r>
              <a:rPr lang="en-GB"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GB" sz="700">
              <a:solidFill>
                <a:srgbClr val="FFFFFF"/>
              </a:solidFill>
            </a:endParaRPr>
          </a:p>
        </p:txBody>
      </p:sp>
    </p:spTree>
    <p:extLst>
      <p:ext uri="{BB962C8B-B14F-4D97-AF65-F5344CB8AC3E}">
        <p14:creationId xmlns:p14="http://schemas.microsoft.com/office/powerpoint/2010/main" val="40401361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AE372-23E8-550C-4BF3-0F820C64BCC8}"/>
              </a:ext>
            </a:extLst>
          </p:cNvPr>
          <p:cNvSpPr>
            <a:spLocks noGrp="1"/>
          </p:cNvSpPr>
          <p:nvPr>
            <p:ph type="title"/>
          </p:nvPr>
        </p:nvSpPr>
        <p:spPr/>
        <p:txBody>
          <a:bodyPr/>
          <a:lstStyle/>
          <a:p>
            <a:r>
              <a:rPr lang="en-GB" dirty="0"/>
              <a:t>Adjective poem - example </a:t>
            </a:r>
          </a:p>
        </p:txBody>
      </p:sp>
      <p:sp>
        <p:nvSpPr>
          <p:cNvPr id="4" name="Content Placeholder 3">
            <a:extLst>
              <a:ext uri="{FF2B5EF4-FFF2-40B4-BE49-F238E27FC236}">
                <a16:creationId xmlns:a16="http://schemas.microsoft.com/office/drawing/2014/main" id="{40A6F828-A6CD-1C88-27FA-3AE33261778C}"/>
              </a:ext>
            </a:extLst>
          </p:cNvPr>
          <p:cNvSpPr>
            <a:spLocks noGrp="1"/>
          </p:cNvSpPr>
          <p:nvPr>
            <p:ph sz="half" idx="1"/>
          </p:nvPr>
        </p:nvSpPr>
        <p:spPr>
          <a:xfrm>
            <a:off x="838200" y="1825625"/>
            <a:ext cx="5334000" cy="4351338"/>
          </a:xfrm>
        </p:spPr>
        <p:txBody>
          <a:bodyPr/>
          <a:lstStyle/>
          <a:p>
            <a:pPr>
              <a:lnSpc>
                <a:spcPct val="107000"/>
              </a:lnSpc>
              <a:spcAft>
                <a:spcPts val="800"/>
              </a:spcAft>
              <a:buNone/>
            </a:pP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Line 1</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Noun </a:t>
            </a:r>
          </a:p>
          <a:p>
            <a:pPr>
              <a:lnSpc>
                <a:spcPct val="107000"/>
              </a:lnSpc>
              <a:spcAft>
                <a:spcPts val="800"/>
              </a:spcAft>
              <a:buNone/>
            </a:pP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Line 2</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Same noun + is/are + adjective </a:t>
            </a:r>
          </a:p>
          <a:p>
            <a:pPr>
              <a:lnSpc>
                <a:spcPct val="107000"/>
              </a:lnSpc>
              <a:spcAft>
                <a:spcPts val="800"/>
              </a:spcAft>
              <a:buNone/>
            </a:pP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Line 3</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Same noun + is/are + adjective 1, adjective 2 </a:t>
            </a:r>
          </a:p>
          <a:p>
            <a:pPr>
              <a:lnSpc>
                <a:spcPct val="107000"/>
              </a:lnSpc>
              <a:spcAft>
                <a:spcPts val="800"/>
              </a:spcAft>
              <a:buNone/>
            </a:pP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Line 4</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Is/are + adjective 1, adjective 2, adjective 3 </a:t>
            </a:r>
          </a:p>
          <a:p>
            <a:pPr>
              <a:lnSpc>
                <a:spcPct val="107000"/>
              </a:lnSpc>
              <a:spcAft>
                <a:spcPts val="800"/>
              </a:spcAft>
              <a:buNone/>
            </a:pP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Line 5</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Adjective 1, adjective 2, adjective 3 , 	adjective 4 </a:t>
            </a:r>
          </a:p>
          <a:p>
            <a:pPr marL="0" indent="0">
              <a:lnSpc>
                <a:spcPct val="107000"/>
              </a:lnSpc>
              <a:spcAft>
                <a:spcPts val="800"/>
              </a:spcAft>
              <a:buNone/>
            </a:pP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Line 6</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New (related) noun OR New (related) phrase</a:t>
            </a:r>
          </a:p>
          <a:p>
            <a:pPr marL="0" indent="0">
              <a:buNone/>
            </a:pPr>
            <a:endParaRPr lang="en-GB" dirty="0"/>
          </a:p>
        </p:txBody>
      </p:sp>
      <p:sp>
        <p:nvSpPr>
          <p:cNvPr id="5" name="Content Placeholder 4">
            <a:extLst>
              <a:ext uri="{FF2B5EF4-FFF2-40B4-BE49-F238E27FC236}">
                <a16:creationId xmlns:a16="http://schemas.microsoft.com/office/drawing/2014/main" id="{2B748978-DA36-3768-B599-22D1CF424550}"/>
              </a:ext>
            </a:extLst>
          </p:cNvPr>
          <p:cNvSpPr>
            <a:spLocks noGrp="1"/>
          </p:cNvSpPr>
          <p:nvPr>
            <p:ph sz="half" idx="2"/>
          </p:nvPr>
        </p:nvSpPr>
        <p:spPr/>
        <p:txBody>
          <a:bodyPr/>
          <a:lstStyle/>
          <a:p>
            <a:pPr marL="0" indent="0">
              <a:buNone/>
            </a:pPr>
            <a:r>
              <a:rPr lang="en-GB" sz="2000" dirty="0">
                <a:solidFill>
                  <a:srgbClr val="FF0000"/>
                </a:solidFill>
              </a:rPr>
              <a:t>Line 1</a:t>
            </a:r>
            <a:r>
              <a:rPr lang="en-GB" sz="2000" dirty="0"/>
              <a:t>: Les </a:t>
            </a:r>
            <a:r>
              <a:rPr lang="en-GB" sz="2000" dirty="0" err="1"/>
              <a:t>arbres</a:t>
            </a:r>
            <a:endParaRPr lang="en-GB" sz="2000" dirty="0"/>
          </a:p>
          <a:p>
            <a:pPr marL="0" indent="0">
              <a:buNone/>
            </a:pPr>
            <a:r>
              <a:rPr lang="en-GB" sz="2000" dirty="0">
                <a:solidFill>
                  <a:srgbClr val="FF0000"/>
                </a:solidFill>
              </a:rPr>
              <a:t>Line 2</a:t>
            </a:r>
            <a:r>
              <a:rPr lang="en-GB" sz="2000" dirty="0"/>
              <a:t>: Les </a:t>
            </a:r>
            <a:r>
              <a:rPr lang="en-GB" sz="2000" dirty="0" err="1"/>
              <a:t>arbres</a:t>
            </a:r>
            <a:r>
              <a:rPr lang="en-GB" sz="2000" dirty="0"/>
              <a:t> </a:t>
            </a:r>
            <a:r>
              <a:rPr lang="en-GB" sz="2000" dirty="0" err="1"/>
              <a:t>sont</a:t>
            </a:r>
            <a:r>
              <a:rPr lang="en-GB" sz="2000" dirty="0"/>
              <a:t> </a:t>
            </a:r>
            <a:r>
              <a:rPr lang="en-GB" sz="2000" dirty="0" err="1"/>
              <a:t>magnifiques</a:t>
            </a:r>
            <a:endParaRPr lang="en-GB" sz="2000" dirty="0"/>
          </a:p>
          <a:p>
            <a:pPr marL="0" indent="0">
              <a:buNone/>
            </a:pPr>
            <a:r>
              <a:rPr lang="en-GB" sz="2000" dirty="0">
                <a:solidFill>
                  <a:srgbClr val="FF0000"/>
                </a:solidFill>
              </a:rPr>
              <a:t>Line 3</a:t>
            </a:r>
            <a:r>
              <a:rPr lang="en-GB" sz="2000" dirty="0"/>
              <a:t>: Les </a:t>
            </a:r>
            <a:r>
              <a:rPr lang="en-GB" sz="2000" dirty="0" err="1"/>
              <a:t>arbres</a:t>
            </a:r>
            <a:r>
              <a:rPr lang="en-GB" sz="2000" dirty="0"/>
              <a:t> </a:t>
            </a:r>
            <a:r>
              <a:rPr lang="en-GB" sz="2000" dirty="0" err="1"/>
              <a:t>sont</a:t>
            </a:r>
            <a:r>
              <a:rPr lang="en-GB" sz="2000" dirty="0"/>
              <a:t> </a:t>
            </a:r>
            <a:r>
              <a:rPr lang="en-GB" sz="2000" dirty="0" err="1"/>
              <a:t>magnifiques</a:t>
            </a:r>
            <a:r>
              <a:rPr lang="en-GB" sz="2000" dirty="0"/>
              <a:t> et verts</a:t>
            </a:r>
          </a:p>
          <a:p>
            <a:pPr marL="0" indent="0">
              <a:buNone/>
            </a:pPr>
            <a:r>
              <a:rPr lang="en-GB" sz="2000" dirty="0">
                <a:solidFill>
                  <a:srgbClr val="FF0000"/>
                </a:solidFill>
              </a:rPr>
              <a:t>Line 4</a:t>
            </a:r>
            <a:r>
              <a:rPr lang="en-GB" sz="2000" dirty="0"/>
              <a:t>: Les </a:t>
            </a:r>
            <a:r>
              <a:rPr lang="en-GB" sz="2000" dirty="0" err="1"/>
              <a:t>arbres</a:t>
            </a:r>
            <a:r>
              <a:rPr lang="en-GB" sz="2000" dirty="0"/>
              <a:t> </a:t>
            </a:r>
            <a:r>
              <a:rPr lang="en-GB" sz="2000" dirty="0" err="1"/>
              <a:t>sont</a:t>
            </a:r>
            <a:r>
              <a:rPr lang="en-GB" sz="2000" dirty="0"/>
              <a:t> </a:t>
            </a:r>
            <a:r>
              <a:rPr lang="en-GB" sz="2000" dirty="0" err="1"/>
              <a:t>magnifiques</a:t>
            </a:r>
            <a:r>
              <a:rPr lang="en-GB" sz="2000" dirty="0"/>
              <a:t>, verts et grands</a:t>
            </a:r>
          </a:p>
          <a:p>
            <a:pPr marL="0" indent="0">
              <a:buNone/>
            </a:pPr>
            <a:r>
              <a:rPr lang="en-GB" sz="2000" dirty="0">
                <a:solidFill>
                  <a:srgbClr val="FF0000"/>
                </a:solidFill>
              </a:rPr>
              <a:t>Line 5</a:t>
            </a:r>
            <a:r>
              <a:rPr lang="en-GB" sz="2000" dirty="0"/>
              <a:t>: Les </a:t>
            </a:r>
            <a:r>
              <a:rPr lang="en-GB" sz="2000" dirty="0" err="1"/>
              <a:t>arbres</a:t>
            </a:r>
            <a:r>
              <a:rPr lang="en-GB" sz="2000" dirty="0"/>
              <a:t> </a:t>
            </a:r>
            <a:r>
              <a:rPr lang="en-GB" sz="2000" dirty="0" err="1"/>
              <a:t>sont</a:t>
            </a:r>
            <a:r>
              <a:rPr lang="en-GB" sz="2000" dirty="0"/>
              <a:t> </a:t>
            </a:r>
            <a:r>
              <a:rPr lang="en-GB" sz="2000" dirty="0" err="1"/>
              <a:t>magnifiques</a:t>
            </a:r>
            <a:r>
              <a:rPr lang="en-GB" sz="2000" dirty="0"/>
              <a:t>, verts, grands et </a:t>
            </a:r>
            <a:r>
              <a:rPr lang="en-GB" sz="2000" dirty="0" err="1"/>
              <a:t>importants</a:t>
            </a:r>
            <a:endParaRPr lang="en-GB" sz="2000" dirty="0"/>
          </a:p>
          <a:p>
            <a:pPr marL="0" indent="0">
              <a:buNone/>
            </a:pPr>
            <a:r>
              <a:rPr lang="en-GB" sz="2000" dirty="0">
                <a:solidFill>
                  <a:srgbClr val="FF0000"/>
                </a:solidFill>
              </a:rPr>
              <a:t>Line 6</a:t>
            </a:r>
            <a:r>
              <a:rPr lang="en-GB" sz="2000" dirty="0"/>
              <a:t>: Les </a:t>
            </a:r>
            <a:r>
              <a:rPr lang="en-GB" sz="2000" dirty="0" err="1"/>
              <a:t>oiseaux</a:t>
            </a:r>
            <a:r>
              <a:rPr lang="en-GB" sz="2000" dirty="0"/>
              <a:t> </a:t>
            </a:r>
            <a:r>
              <a:rPr lang="en-GB" sz="2000" dirty="0" err="1"/>
              <a:t>aiment</a:t>
            </a:r>
            <a:r>
              <a:rPr lang="en-GB" sz="2000" dirty="0"/>
              <a:t> les </a:t>
            </a:r>
            <a:r>
              <a:rPr lang="en-GB" sz="2000" dirty="0" err="1"/>
              <a:t>arbres</a:t>
            </a:r>
            <a:r>
              <a:rPr lang="en-GB" sz="2000" dirty="0"/>
              <a:t> … </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33326831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A6143-D9C3-E991-571A-BD19C93C7102}"/>
              </a:ext>
            </a:extLst>
          </p:cNvPr>
          <p:cNvSpPr>
            <a:spLocks noGrp="1"/>
          </p:cNvSpPr>
          <p:nvPr>
            <p:ph type="title"/>
          </p:nvPr>
        </p:nvSpPr>
        <p:spPr/>
        <p:txBody>
          <a:bodyPr/>
          <a:lstStyle/>
          <a:p>
            <a:r>
              <a:rPr lang="en-GB" dirty="0"/>
              <a:t>Acrostic poem </a:t>
            </a:r>
          </a:p>
        </p:txBody>
      </p:sp>
      <p:sp>
        <p:nvSpPr>
          <p:cNvPr id="3" name="Content Placeholder 2">
            <a:extLst>
              <a:ext uri="{FF2B5EF4-FFF2-40B4-BE49-F238E27FC236}">
                <a16:creationId xmlns:a16="http://schemas.microsoft.com/office/drawing/2014/main" id="{F2D028A2-FC2E-5AA2-7155-FE9DD4496FA9}"/>
              </a:ext>
            </a:extLst>
          </p:cNvPr>
          <p:cNvSpPr>
            <a:spLocks noGrp="1"/>
          </p:cNvSpPr>
          <p:nvPr>
            <p:ph idx="1"/>
          </p:nvPr>
        </p:nvSpPr>
        <p:spPr/>
        <p:txBody>
          <a:bodyPr>
            <a:normAutofit/>
          </a:bodyPr>
          <a:lstStyle/>
          <a:p>
            <a:pPr marL="0" indent="0">
              <a:buNone/>
            </a:pPr>
            <a:endParaRPr lang="en-GB" dirty="0">
              <a:solidFill>
                <a:srgbClr val="FF0000"/>
              </a:solidFill>
            </a:endParaRPr>
          </a:p>
          <a:p>
            <a:pPr marL="0" indent="0">
              <a:buNone/>
            </a:pPr>
            <a:r>
              <a:rPr lang="en-GB" sz="3600" dirty="0">
                <a:solidFill>
                  <a:srgbClr val="FF0000"/>
                </a:solidFill>
              </a:rPr>
              <a:t>N</a:t>
            </a:r>
            <a:r>
              <a:rPr lang="en-GB" sz="3600" dirty="0"/>
              <a:t>ous</a:t>
            </a:r>
          </a:p>
          <a:p>
            <a:pPr marL="0" indent="0">
              <a:buNone/>
            </a:pPr>
            <a:r>
              <a:rPr lang="en-GB" sz="3600" dirty="0" err="1">
                <a:solidFill>
                  <a:srgbClr val="FF0000"/>
                </a:solidFill>
              </a:rPr>
              <a:t>A</a:t>
            </a:r>
            <a:r>
              <a:rPr lang="en-GB" sz="3600" dirty="0" err="1"/>
              <a:t>imons</a:t>
            </a:r>
            <a:endParaRPr lang="en-GB" sz="3600" dirty="0"/>
          </a:p>
          <a:p>
            <a:pPr marL="0" indent="0">
              <a:buNone/>
            </a:pPr>
            <a:r>
              <a:rPr lang="en-GB" sz="3600" dirty="0" err="1">
                <a:solidFill>
                  <a:srgbClr val="FF0000"/>
                </a:solidFill>
              </a:rPr>
              <a:t>T</a:t>
            </a:r>
            <a:r>
              <a:rPr lang="en-GB" sz="3600" dirty="0" err="1"/>
              <a:t>rouver</a:t>
            </a:r>
            <a:endParaRPr lang="en-GB" sz="3600" dirty="0"/>
          </a:p>
          <a:p>
            <a:pPr marL="0" indent="0">
              <a:buNone/>
            </a:pPr>
            <a:r>
              <a:rPr lang="en-GB" sz="3600" dirty="0">
                <a:solidFill>
                  <a:srgbClr val="FF0000"/>
                </a:solidFill>
              </a:rPr>
              <a:t>U</a:t>
            </a:r>
            <a:r>
              <a:rPr lang="en-GB" sz="3600" dirty="0"/>
              <a:t>n</a:t>
            </a:r>
          </a:p>
          <a:p>
            <a:pPr marL="0" indent="0">
              <a:buNone/>
            </a:pPr>
            <a:r>
              <a:rPr lang="en-GB" sz="3600" dirty="0">
                <a:solidFill>
                  <a:srgbClr val="FF0000"/>
                </a:solidFill>
              </a:rPr>
              <a:t>R</a:t>
            </a:r>
            <a:r>
              <a:rPr lang="en-GB" sz="3600" dirty="0"/>
              <a:t>enard</a:t>
            </a:r>
          </a:p>
          <a:p>
            <a:pPr marL="0" indent="0">
              <a:buNone/>
            </a:pPr>
            <a:r>
              <a:rPr lang="en-GB" sz="3600" dirty="0" err="1">
                <a:solidFill>
                  <a:srgbClr val="FF0000"/>
                </a:solidFill>
              </a:rPr>
              <a:t>E</a:t>
            </a:r>
            <a:r>
              <a:rPr lang="en-GB" sz="3600" dirty="0" err="1"/>
              <a:t>norme</a:t>
            </a:r>
            <a:endParaRPr lang="en-GB" sz="3600" dirty="0"/>
          </a:p>
          <a:p>
            <a:pPr marL="0" indent="0">
              <a:buNone/>
            </a:pPr>
            <a:endParaRPr lang="en-GB" dirty="0"/>
          </a:p>
        </p:txBody>
      </p:sp>
      <p:pic>
        <p:nvPicPr>
          <p:cNvPr id="6" name="Picture 5">
            <a:extLst>
              <a:ext uri="{FF2B5EF4-FFF2-40B4-BE49-F238E27FC236}">
                <a16:creationId xmlns:a16="http://schemas.microsoft.com/office/drawing/2014/main" id="{5BF19E5D-84BD-481F-7174-A2FF282C58A6}"/>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a:stretch/>
        </p:blipFill>
        <p:spPr>
          <a:xfrm>
            <a:off x="5221232" y="2085023"/>
            <a:ext cx="5455921" cy="4091940"/>
          </a:xfrm>
          <a:prstGeom prst="rect">
            <a:avLst/>
          </a:prstGeom>
        </p:spPr>
      </p:pic>
    </p:spTree>
    <p:extLst>
      <p:ext uri="{BB962C8B-B14F-4D97-AF65-F5344CB8AC3E}">
        <p14:creationId xmlns:p14="http://schemas.microsoft.com/office/powerpoint/2010/main" val="2376277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28B1F-CD79-150D-5FCC-B3DB2AD2CE4C}"/>
              </a:ext>
            </a:extLst>
          </p:cNvPr>
          <p:cNvSpPr>
            <a:spLocks noGrp="1"/>
          </p:cNvSpPr>
          <p:nvPr>
            <p:ph type="title"/>
          </p:nvPr>
        </p:nvSpPr>
        <p:spPr/>
        <p:txBody>
          <a:bodyPr/>
          <a:lstStyle/>
          <a:p>
            <a:r>
              <a:rPr lang="en-GB"/>
              <a:t>haiku</a:t>
            </a:r>
            <a:endParaRPr lang="en-GB" dirty="0"/>
          </a:p>
        </p:txBody>
      </p:sp>
      <p:sp>
        <p:nvSpPr>
          <p:cNvPr id="3" name="Content Placeholder 2">
            <a:extLst>
              <a:ext uri="{FF2B5EF4-FFF2-40B4-BE49-F238E27FC236}">
                <a16:creationId xmlns:a16="http://schemas.microsoft.com/office/drawing/2014/main" id="{5135247E-7B85-8C1E-134A-41A14C16DD55}"/>
              </a:ext>
            </a:extLst>
          </p:cNvPr>
          <p:cNvSpPr>
            <a:spLocks noGrp="1"/>
          </p:cNvSpPr>
          <p:nvPr>
            <p:ph sz="half" idx="1"/>
          </p:nvPr>
        </p:nvSpPr>
        <p:spPr/>
        <p:txBody>
          <a:bodyPr>
            <a:normAutofit/>
          </a:bodyPr>
          <a:lstStyle/>
          <a:p>
            <a:pPr marL="0" indent="0">
              <a:buNone/>
            </a:pPr>
            <a:r>
              <a:rPr lang="en-GB" sz="3200">
                <a:effectLst/>
                <a:latin typeface="Aptos" panose="020B0004020202020204" pitchFamily="34" charset="0"/>
                <a:ea typeface="Aptos" panose="020B0004020202020204" pitchFamily="34" charset="0"/>
                <a:cs typeface="Times New Roman" panose="02020603050405020304" pitchFamily="18" charset="0"/>
              </a:rPr>
              <a:t>Line 1: Five syllables </a:t>
            </a:r>
          </a:p>
          <a:p>
            <a:pPr marL="0" indent="0">
              <a:buNone/>
            </a:pPr>
            <a:r>
              <a:rPr lang="en-GB" sz="3200">
                <a:effectLst/>
                <a:latin typeface="Aptos" panose="020B0004020202020204" pitchFamily="34" charset="0"/>
                <a:ea typeface="Aptos" panose="020B0004020202020204" pitchFamily="34" charset="0"/>
                <a:cs typeface="Times New Roman" panose="02020603050405020304" pitchFamily="18" charset="0"/>
              </a:rPr>
              <a:t>Line 2: Seven syllables </a:t>
            </a:r>
          </a:p>
          <a:p>
            <a:pPr marL="0" indent="0">
              <a:buNone/>
            </a:pPr>
            <a:r>
              <a:rPr lang="en-GB" sz="3200">
                <a:effectLst/>
                <a:latin typeface="Aptos" panose="020B0004020202020204" pitchFamily="34" charset="0"/>
                <a:ea typeface="Aptos" panose="020B0004020202020204" pitchFamily="34" charset="0"/>
                <a:cs typeface="Times New Roman" panose="02020603050405020304" pitchFamily="18" charset="0"/>
              </a:rPr>
              <a:t>Line 3: Five syllables</a:t>
            </a:r>
            <a:endParaRPr lang="en-GB" sz="3200" dirty="0"/>
          </a:p>
        </p:txBody>
      </p:sp>
      <p:sp>
        <p:nvSpPr>
          <p:cNvPr id="4" name="Content Placeholder 3">
            <a:extLst>
              <a:ext uri="{FF2B5EF4-FFF2-40B4-BE49-F238E27FC236}">
                <a16:creationId xmlns:a16="http://schemas.microsoft.com/office/drawing/2014/main" id="{7700C6AB-01E2-4016-1A32-AA2C99326FBB}"/>
              </a:ext>
            </a:extLst>
          </p:cNvPr>
          <p:cNvSpPr>
            <a:spLocks noGrp="1"/>
          </p:cNvSpPr>
          <p:nvPr>
            <p:ph sz="half" idx="2"/>
          </p:nvPr>
        </p:nvSpPr>
        <p:spPr/>
        <p:txBody>
          <a:bodyPr/>
          <a:lstStyle/>
          <a:p>
            <a:pPr marL="0" indent="0">
              <a:buNone/>
            </a:pPr>
            <a:r>
              <a:rPr lang="en-GB" dirty="0"/>
              <a:t>Je </a:t>
            </a:r>
            <a:r>
              <a:rPr lang="en-GB" dirty="0" err="1"/>
              <a:t>regarde</a:t>
            </a:r>
            <a:r>
              <a:rPr lang="en-GB" dirty="0"/>
              <a:t> </a:t>
            </a:r>
            <a:r>
              <a:rPr lang="en-GB" dirty="0" err="1"/>
              <a:t>l’insecte</a:t>
            </a:r>
            <a:endParaRPr lang="en-GB" dirty="0"/>
          </a:p>
          <a:p>
            <a:pPr marL="0" indent="0">
              <a:buNone/>
            </a:pPr>
            <a:r>
              <a:rPr lang="en-GB" dirty="0"/>
              <a:t>Un papillon magnifique</a:t>
            </a:r>
          </a:p>
          <a:p>
            <a:pPr marL="0" indent="0">
              <a:buNone/>
            </a:pPr>
            <a:r>
              <a:rPr lang="en-GB" dirty="0"/>
              <a:t>Il est rouge et bleu</a:t>
            </a:r>
          </a:p>
        </p:txBody>
      </p:sp>
    </p:spTree>
    <p:extLst>
      <p:ext uri="{BB962C8B-B14F-4D97-AF65-F5344CB8AC3E}">
        <p14:creationId xmlns:p14="http://schemas.microsoft.com/office/powerpoint/2010/main" val="35975414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Freeform: Shape 36">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1D39E640-1690-B8AF-402D-4807D0DA1610}"/>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3400" kern="1200">
                <a:solidFill>
                  <a:srgbClr val="FFFFFF"/>
                </a:solidFill>
                <a:latin typeface="+mj-lt"/>
                <a:ea typeface="+mj-ea"/>
                <a:cs typeface="+mj-cs"/>
              </a:rPr>
              <a:t>Caligram: write a poem in the shape of a symbol representing a peace idea</a:t>
            </a:r>
          </a:p>
        </p:txBody>
      </p:sp>
      <p:pic>
        <p:nvPicPr>
          <p:cNvPr id="6" name="Content Placeholder 5">
            <a:extLst>
              <a:ext uri="{FF2B5EF4-FFF2-40B4-BE49-F238E27FC236}">
                <a16:creationId xmlns:a16="http://schemas.microsoft.com/office/drawing/2014/main" id="{6CFFB8CF-8D30-C54F-D69F-08E7B41881A4}"/>
              </a:ext>
            </a:extLst>
          </p:cNvPr>
          <p:cNvPicPr>
            <a:picLocks noGrp="1" noChangeAspect="1"/>
          </p:cNvPicPr>
          <p:nvPr>
            <p:ph sz="half" idx="1"/>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r="1889" b="-2"/>
          <a:stretch>
            <a:fillRect/>
          </a:stretch>
        </p:blipFill>
        <p:spPr bwMode="auto">
          <a:xfrm>
            <a:off x="4502428" y="1256321"/>
            <a:ext cx="7225748" cy="4345358"/>
          </a:xfrm>
          <a:prstGeom prst="rect">
            <a:avLst/>
          </a:prstGeom>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B3DEE474-2E03-6B71-9212-761ED06778F2}"/>
              </a:ext>
            </a:extLst>
          </p:cNvPr>
          <p:cNvSpPr txBox="1"/>
          <p:nvPr/>
        </p:nvSpPr>
        <p:spPr>
          <a:xfrm>
            <a:off x="9273658" y="5401624"/>
            <a:ext cx="2454518" cy="200055"/>
          </a:xfrm>
          <a:prstGeom prst="rect">
            <a:avLst/>
          </a:prstGeom>
          <a:solidFill>
            <a:srgbClr val="000000"/>
          </a:solidFill>
        </p:spPr>
        <p:txBody>
          <a:bodyPr wrap="none" rtlCol="0">
            <a:spAutoFit/>
          </a:bodyPr>
          <a:lstStyle/>
          <a:p>
            <a:pPr algn="r">
              <a:spcAft>
                <a:spcPts val="600"/>
              </a:spcAft>
            </a:pPr>
            <a:r>
              <a:rPr lang="en-GB" sz="700">
                <a:solidFill>
                  <a:srgbClr val="FFFFFF"/>
                </a:solidFill>
                <a:hlinkClick r:id="rId4" tooltip="http://thenglishroom.blogspot.com/2017/10/a-shape-poem.html">
                  <a:extLst>
                    <a:ext uri="{A12FA001-AC4F-418D-AE19-62706E023703}">
                      <ahyp:hlinkClr xmlns:ahyp="http://schemas.microsoft.com/office/drawing/2018/hyperlinkcolor" val="tx"/>
                    </a:ext>
                  </a:extLst>
                </a:hlinkClick>
              </a:rPr>
              <a:t>This Photo</a:t>
            </a:r>
            <a:r>
              <a:rPr lang="en-GB" sz="700">
                <a:solidFill>
                  <a:srgbClr val="FFFFFF"/>
                </a:solidFill>
              </a:rPr>
              <a:t> by Unknown Author is licensed under </a:t>
            </a:r>
            <a:r>
              <a:rPr lang="en-GB" sz="700">
                <a:solidFill>
                  <a:srgbClr val="FFFFFF"/>
                </a:solidFill>
                <a:hlinkClick r:id="rId5" tooltip="https://creativecommons.org/licenses/by-nc/3.0/">
                  <a:extLst>
                    <a:ext uri="{A12FA001-AC4F-418D-AE19-62706E023703}">
                      <ahyp:hlinkClr xmlns:ahyp="http://schemas.microsoft.com/office/drawing/2018/hyperlinkcolor" val="tx"/>
                    </a:ext>
                  </a:extLst>
                </a:hlinkClick>
              </a:rPr>
              <a:t>CC BY-NC</a:t>
            </a:r>
            <a:endParaRPr lang="en-GB" sz="700">
              <a:solidFill>
                <a:srgbClr val="FFFFFF"/>
              </a:solidFill>
            </a:endParaRPr>
          </a:p>
        </p:txBody>
      </p:sp>
    </p:spTree>
    <p:extLst>
      <p:ext uri="{BB962C8B-B14F-4D97-AF65-F5344CB8AC3E}">
        <p14:creationId xmlns:p14="http://schemas.microsoft.com/office/powerpoint/2010/main" val="214144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Owl">
            <a:extLst>
              <a:ext uri="{FF2B5EF4-FFF2-40B4-BE49-F238E27FC236}">
                <a16:creationId xmlns:a16="http://schemas.microsoft.com/office/drawing/2014/main" id="{5C0E6A63-7CC7-F7CE-1B0C-0A740EAB81F5}"/>
              </a:ext>
            </a:extLst>
          </p:cNvPr>
          <p:cNvPicPr>
            <a:picLocks noChangeAspect="1"/>
          </p:cNvPicPr>
          <p:nvPr/>
        </p:nvPicPr>
        <p:blipFill>
          <a:blip r:embed="rId3"/>
          <a:srcRect t="18691" b="3454"/>
          <a:stretch>
            <a:fillRect/>
          </a:stretch>
        </p:blipFill>
        <p:spPr>
          <a:xfrm>
            <a:off x="20" y="10"/>
            <a:ext cx="12191980" cy="6857990"/>
          </a:xfrm>
          <a:prstGeom prst="rect">
            <a:avLst/>
          </a:prstGeom>
        </p:spPr>
      </p:pic>
      <p:sp>
        <p:nvSpPr>
          <p:cNvPr id="9" name="Rectangle 8">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86759C3-5FE8-BAE3-62D0-328CBD39EB14}"/>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a:solidFill>
                  <a:schemeClr val="tx1">
                    <a:lumMod val="85000"/>
                    <a:lumOff val="15000"/>
                  </a:schemeClr>
                </a:solidFill>
              </a:rPr>
              <a:t>What wildlife have you spotted near where you live? </a:t>
            </a:r>
          </a:p>
        </p:txBody>
      </p:sp>
      <p:cxnSp>
        <p:nvCxnSpPr>
          <p:cNvPr id="11" name="Straight Connector 10">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6702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B1FD28-C329-BB43-CEA4-9307491E1E56}"/>
              </a:ext>
            </a:extLst>
          </p:cNvPr>
          <p:cNvSpPr>
            <a:spLocks noGrp="1"/>
          </p:cNvSpPr>
          <p:nvPr>
            <p:ph type="title"/>
          </p:nvPr>
        </p:nvSpPr>
        <p:spPr>
          <a:xfrm>
            <a:off x="635000" y="640823"/>
            <a:ext cx="3418659" cy="5583148"/>
          </a:xfrm>
        </p:spPr>
        <p:txBody>
          <a:bodyPr anchor="ctr">
            <a:normAutofit/>
          </a:bodyPr>
          <a:lstStyle/>
          <a:p>
            <a:r>
              <a:rPr lang="en-GB" sz="5400"/>
              <a:t>How beautiful can nature be? </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sX0" fmla="*/ 0 w 5410200"/>
              <a:gd name="csY0" fmla="*/ 0 h 18288"/>
              <a:gd name="csX1" fmla="*/ 568071 w 5410200"/>
              <a:gd name="csY1" fmla="*/ 0 h 18288"/>
              <a:gd name="csX2" fmla="*/ 1298448 w 5410200"/>
              <a:gd name="csY2" fmla="*/ 0 h 18288"/>
              <a:gd name="csX3" fmla="*/ 1920621 w 5410200"/>
              <a:gd name="csY3" fmla="*/ 0 h 18288"/>
              <a:gd name="csX4" fmla="*/ 2488692 w 5410200"/>
              <a:gd name="csY4" fmla="*/ 0 h 18288"/>
              <a:gd name="csX5" fmla="*/ 3219069 w 5410200"/>
              <a:gd name="csY5" fmla="*/ 0 h 18288"/>
              <a:gd name="csX6" fmla="*/ 3895344 w 5410200"/>
              <a:gd name="csY6" fmla="*/ 0 h 18288"/>
              <a:gd name="csX7" fmla="*/ 4571619 w 5410200"/>
              <a:gd name="csY7" fmla="*/ 0 h 18288"/>
              <a:gd name="csX8" fmla="*/ 5410200 w 5410200"/>
              <a:gd name="csY8" fmla="*/ 0 h 18288"/>
              <a:gd name="csX9" fmla="*/ 5410200 w 5410200"/>
              <a:gd name="csY9" fmla="*/ 18288 h 18288"/>
              <a:gd name="csX10" fmla="*/ 4842129 w 5410200"/>
              <a:gd name="csY10" fmla="*/ 18288 h 18288"/>
              <a:gd name="csX11" fmla="*/ 4328160 w 5410200"/>
              <a:gd name="csY11" fmla="*/ 18288 h 18288"/>
              <a:gd name="csX12" fmla="*/ 3597783 w 5410200"/>
              <a:gd name="csY12" fmla="*/ 18288 h 18288"/>
              <a:gd name="csX13" fmla="*/ 3029712 w 5410200"/>
              <a:gd name="csY13" fmla="*/ 18288 h 18288"/>
              <a:gd name="csX14" fmla="*/ 2299335 w 5410200"/>
              <a:gd name="csY14" fmla="*/ 18288 h 18288"/>
              <a:gd name="csX15" fmla="*/ 1514856 w 5410200"/>
              <a:gd name="csY15" fmla="*/ 18288 h 18288"/>
              <a:gd name="csX16" fmla="*/ 892683 w 5410200"/>
              <a:gd name="csY16" fmla="*/ 18288 h 18288"/>
              <a:gd name="csX17" fmla="*/ 0 w 5410200"/>
              <a:gd name="csY17" fmla="*/ 18288 h 18288"/>
              <a:gd name="csX18" fmla="*/ 0 w 5410200"/>
              <a:gd name="csY18"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1D37ABA8-F85B-FC4D-05D6-B5030974A26F}"/>
              </a:ext>
            </a:extLst>
          </p:cNvPr>
          <p:cNvGraphicFramePr>
            <a:graphicFrameLocks noGrp="1"/>
          </p:cNvGraphicFramePr>
          <p:nvPr>
            <p:ph idx="1"/>
            <p:extLst>
              <p:ext uri="{D42A27DB-BD31-4B8C-83A1-F6EECF244321}">
                <p14:modId xmlns:p14="http://schemas.microsoft.com/office/powerpoint/2010/main" val="1264287439"/>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39458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EB804-4EAA-7988-3D85-E9388E9B72C0}"/>
              </a:ext>
            </a:extLst>
          </p:cNvPr>
          <p:cNvSpPr>
            <a:spLocks noGrp="1"/>
          </p:cNvSpPr>
          <p:nvPr>
            <p:ph type="title"/>
          </p:nvPr>
        </p:nvSpPr>
        <p:spPr/>
        <p:txBody>
          <a:bodyPr>
            <a:normAutofit fontScale="90000"/>
          </a:bodyPr>
          <a:lstStyle/>
          <a:p>
            <a:br>
              <a:rPr lang="en-GB" dirty="0"/>
            </a:br>
            <a:r>
              <a:rPr lang="en-GB" dirty="0"/>
              <a:t>Can our feelings be like nature? </a:t>
            </a:r>
            <a:br>
              <a:rPr lang="en-GB" dirty="0"/>
            </a:br>
            <a:r>
              <a:rPr lang="en-GB" sz="3100" dirty="0"/>
              <a:t>Here are some common emotions:</a:t>
            </a:r>
            <a:br>
              <a:rPr lang="en-GB" dirty="0"/>
            </a:br>
            <a:endParaRPr lang="en-GB" dirty="0"/>
          </a:p>
        </p:txBody>
      </p:sp>
      <p:sp>
        <p:nvSpPr>
          <p:cNvPr id="3" name="Content Placeholder 2">
            <a:extLst>
              <a:ext uri="{FF2B5EF4-FFF2-40B4-BE49-F238E27FC236}">
                <a16:creationId xmlns:a16="http://schemas.microsoft.com/office/drawing/2014/main" id="{D75B054C-91F1-9854-59CE-114BF0334501}"/>
              </a:ext>
            </a:extLst>
          </p:cNvPr>
          <p:cNvSpPr>
            <a:spLocks noGrp="1"/>
          </p:cNvSpPr>
          <p:nvPr>
            <p:ph sz="half" idx="1"/>
          </p:nvPr>
        </p:nvSpPr>
        <p:spPr/>
        <p:txBody>
          <a:bodyPr>
            <a:normAutofit lnSpcReduction="10000"/>
          </a:bodyPr>
          <a:lstStyle/>
          <a:p>
            <a:pPr marL="0" indent="0">
              <a:buNone/>
            </a:pPr>
            <a:r>
              <a:rPr lang="en-GB" dirty="0"/>
              <a:t>Happy</a:t>
            </a:r>
          </a:p>
          <a:p>
            <a:pPr marL="0" indent="0">
              <a:buNone/>
            </a:pPr>
            <a:r>
              <a:rPr lang="en-GB" dirty="0"/>
              <a:t>Sad</a:t>
            </a:r>
          </a:p>
          <a:p>
            <a:pPr marL="0" indent="0">
              <a:buNone/>
            </a:pPr>
            <a:r>
              <a:rPr lang="en-GB" dirty="0"/>
              <a:t>Scared</a:t>
            </a:r>
          </a:p>
          <a:p>
            <a:pPr marL="0" indent="0">
              <a:buNone/>
            </a:pPr>
            <a:r>
              <a:rPr lang="en-GB" dirty="0"/>
              <a:t>Calm</a:t>
            </a:r>
          </a:p>
          <a:p>
            <a:pPr marL="0" indent="0">
              <a:buNone/>
            </a:pPr>
            <a:r>
              <a:rPr lang="en-GB" dirty="0"/>
              <a:t>Joyful</a:t>
            </a:r>
          </a:p>
          <a:p>
            <a:pPr marL="0" indent="0">
              <a:buNone/>
            </a:pPr>
            <a:r>
              <a:rPr lang="en-GB" dirty="0"/>
              <a:t>Tired</a:t>
            </a:r>
          </a:p>
          <a:p>
            <a:pPr marL="0" indent="0">
              <a:buNone/>
            </a:pPr>
            <a:r>
              <a:rPr lang="en-GB" dirty="0"/>
              <a:t>Angry</a:t>
            </a:r>
          </a:p>
          <a:p>
            <a:pPr marL="0" indent="0">
              <a:buNone/>
            </a:pPr>
            <a:r>
              <a:rPr lang="en-GB" dirty="0"/>
              <a:t>Surprised</a:t>
            </a:r>
          </a:p>
          <a:p>
            <a:pPr marL="0" indent="0">
              <a:buNone/>
            </a:pPr>
            <a:r>
              <a:rPr lang="en-GB" dirty="0"/>
              <a:t>Worried</a:t>
            </a:r>
          </a:p>
        </p:txBody>
      </p:sp>
      <p:sp>
        <p:nvSpPr>
          <p:cNvPr id="4" name="Content Placeholder 3">
            <a:extLst>
              <a:ext uri="{FF2B5EF4-FFF2-40B4-BE49-F238E27FC236}">
                <a16:creationId xmlns:a16="http://schemas.microsoft.com/office/drawing/2014/main" id="{9B6804D3-56A2-3307-7445-B2A76EDB9EED}"/>
              </a:ext>
            </a:extLst>
          </p:cNvPr>
          <p:cNvSpPr>
            <a:spLocks noGrp="1"/>
          </p:cNvSpPr>
          <p:nvPr>
            <p:ph sz="half" idx="2"/>
          </p:nvPr>
        </p:nvSpPr>
        <p:spPr/>
        <p:txBody>
          <a:bodyPr>
            <a:normAutofit lnSpcReduction="10000"/>
          </a:bodyPr>
          <a:lstStyle/>
          <a:p>
            <a:pPr marL="0" indent="0">
              <a:buNone/>
            </a:pPr>
            <a:r>
              <a:rPr lang="en-GB" dirty="0"/>
              <a:t>…like the yellow sun</a:t>
            </a:r>
          </a:p>
          <a:p>
            <a:pPr marL="0" indent="0">
              <a:buNone/>
            </a:pPr>
            <a:r>
              <a:rPr lang="en-GB" dirty="0"/>
              <a:t>… like the dead tree</a:t>
            </a:r>
          </a:p>
          <a:p>
            <a:pPr marL="0" indent="0">
              <a:buNone/>
            </a:pPr>
            <a:r>
              <a:rPr lang="en-GB" dirty="0"/>
              <a:t>… like the little bird</a:t>
            </a:r>
          </a:p>
          <a:p>
            <a:pPr marL="0" indent="0">
              <a:buNone/>
            </a:pPr>
            <a:r>
              <a:rPr lang="en-GB" dirty="0"/>
              <a:t>… like …</a:t>
            </a:r>
          </a:p>
          <a:p>
            <a:pPr marL="0" indent="0">
              <a:buNone/>
            </a:pPr>
            <a:r>
              <a:rPr lang="en-GB" dirty="0"/>
              <a:t>… like …</a:t>
            </a:r>
          </a:p>
          <a:p>
            <a:pPr marL="0" indent="0">
              <a:buNone/>
            </a:pPr>
            <a:r>
              <a:rPr lang="en-GB" dirty="0"/>
              <a:t>… like …</a:t>
            </a:r>
          </a:p>
          <a:p>
            <a:pPr marL="0" indent="0">
              <a:buNone/>
            </a:pPr>
            <a:r>
              <a:rPr lang="en-GB" dirty="0"/>
              <a:t>… like …</a:t>
            </a:r>
          </a:p>
          <a:p>
            <a:pPr marL="0" indent="0">
              <a:buNone/>
            </a:pPr>
            <a:r>
              <a:rPr lang="en-GB" dirty="0"/>
              <a:t>… like …</a:t>
            </a:r>
          </a:p>
          <a:p>
            <a:pPr marL="0" indent="0">
              <a:buNone/>
            </a:pPr>
            <a:r>
              <a:rPr lang="en-GB" dirty="0"/>
              <a:t>… like …</a:t>
            </a:r>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3986543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C7336F7B-7038-4227-BCAC-E417CC3F66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D3D315D3-FC95-CD24-3A7C-BC234EB6D4AA}"/>
              </a:ext>
            </a:extLst>
          </p:cNvPr>
          <p:cNvPicPr>
            <a:picLocks noChangeAspect="1"/>
          </p:cNvPicPr>
          <p:nvPr/>
        </p:nvPicPr>
        <p:blipFill>
          <a:blip r:embed="rId3">
            <a:extLst>
              <a:ext uri="{28A0092B-C50C-407E-A947-70E740481C1C}">
                <a14:useLocalDpi xmlns:a14="http://schemas.microsoft.com/office/drawing/2010/main" val="0"/>
              </a:ext>
            </a:extLst>
          </a:blip>
          <a:srcRect t="1149" r="-5" b="15139"/>
          <a:stretch>
            <a:fillRect/>
          </a:stretch>
        </p:blipFill>
        <p:spPr>
          <a:xfrm>
            <a:off x="196731" y="175147"/>
            <a:ext cx="3792174" cy="3174339"/>
          </a:xfrm>
          <a:prstGeom prst="rect">
            <a:avLst/>
          </a:prstGeom>
        </p:spPr>
      </p:pic>
      <p:pic>
        <p:nvPicPr>
          <p:cNvPr id="34" name="Picture 33">
            <a:extLst>
              <a:ext uri="{FF2B5EF4-FFF2-40B4-BE49-F238E27FC236}">
                <a16:creationId xmlns:a16="http://schemas.microsoft.com/office/drawing/2014/main" id="{E2E87D27-D7D0-ECC5-C792-2C87C097E715}"/>
              </a:ext>
            </a:extLst>
          </p:cNvPr>
          <p:cNvPicPr>
            <a:picLocks noChangeAspect="1"/>
          </p:cNvPicPr>
          <p:nvPr/>
        </p:nvPicPr>
        <p:blipFill>
          <a:blip r:embed="rId4">
            <a:extLst>
              <a:ext uri="{28A0092B-C50C-407E-A947-70E740481C1C}">
                <a14:useLocalDpi xmlns:a14="http://schemas.microsoft.com/office/drawing/2010/main" val="0"/>
              </a:ext>
            </a:extLst>
          </a:blip>
          <a:srcRect l="20258" r="1" b="1"/>
          <a:stretch>
            <a:fillRect/>
          </a:stretch>
        </p:blipFill>
        <p:spPr>
          <a:xfrm>
            <a:off x="4209091" y="175147"/>
            <a:ext cx="3792174" cy="3174339"/>
          </a:xfrm>
          <a:prstGeom prst="rect">
            <a:avLst/>
          </a:prstGeom>
        </p:spPr>
      </p:pic>
      <p:pic>
        <p:nvPicPr>
          <p:cNvPr id="28" name="Picture 27">
            <a:extLst>
              <a:ext uri="{FF2B5EF4-FFF2-40B4-BE49-F238E27FC236}">
                <a16:creationId xmlns:a16="http://schemas.microsoft.com/office/drawing/2014/main" id="{9EC7216E-94EC-2CA3-9FCC-9928918025D7}"/>
              </a:ext>
            </a:extLst>
          </p:cNvPr>
          <p:cNvPicPr>
            <a:picLocks noChangeAspect="1"/>
          </p:cNvPicPr>
          <p:nvPr/>
        </p:nvPicPr>
        <p:blipFill>
          <a:blip r:embed="rId5">
            <a:extLst>
              <a:ext uri="{28A0092B-C50C-407E-A947-70E740481C1C}">
                <a14:useLocalDpi xmlns:a14="http://schemas.microsoft.com/office/drawing/2010/main" val="0"/>
              </a:ext>
            </a:extLst>
          </a:blip>
          <a:srcRect r="20259" b="1"/>
          <a:stretch>
            <a:fillRect/>
          </a:stretch>
        </p:blipFill>
        <p:spPr>
          <a:xfrm>
            <a:off x="8194217" y="175147"/>
            <a:ext cx="3792174" cy="3174339"/>
          </a:xfrm>
          <a:prstGeom prst="rect">
            <a:avLst/>
          </a:prstGeom>
        </p:spPr>
      </p:pic>
      <p:pic>
        <p:nvPicPr>
          <p:cNvPr id="24" name="Picture 23">
            <a:extLst>
              <a:ext uri="{FF2B5EF4-FFF2-40B4-BE49-F238E27FC236}">
                <a16:creationId xmlns:a16="http://schemas.microsoft.com/office/drawing/2014/main" id="{B79D5245-3EF5-EBC2-70C8-A553CCDC4373}"/>
              </a:ext>
            </a:extLst>
          </p:cNvPr>
          <p:cNvPicPr>
            <a:picLocks noChangeAspect="1"/>
          </p:cNvPicPr>
          <p:nvPr/>
        </p:nvPicPr>
        <p:blipFill>
          <a:blip r:embed="rId6">
            <a:extLst>
              <a:ext uri="{28A0092B-C50C-407E-A947-70E740481C1C}">
                <a14:useLocalDpi xmlns:a14="http://schemas.microsoft.com/office/drawing/2010/main" val="0"/>
              </a:ext>
            </a:extLst>
          </a:blip>
          <a:srcRect l="622" r="19563"/>
          <a:stretch>
            <a:fillRect/>
          </a:stretch>
        </p:blipFill>
        <p:spPr>
          <a:xfrm>
            <a:off x="191088" y="3508511"/>
            <a:ext cx="3792174" cy="3171426"/>
          </a:xfrm>
          <a:prstGeom prst="rect">
            <a:avLst/>
          </a:prstGeom>
        </p:spPr>
      </p:pic>
      <p:pic>
        <p:nvPicPr>
          <p:cNvPr id="32" name="Picture 31">
            <a:extLst>
              <a:ext uri="{FF2B5EF4-FFF2-40B4-BE49-F238E27FC236}">
                <a16:creationId xmlns:a16="http://schemas.microsoft.com/office/drawing/2014/main" id="{0741AB84-D63A-8FCC-3D5E-47D02E371A2D}"/>
              </a:ext>
            </a:extLst>
          </p:cNvPr>
          <p:cNvPicPr>
            <a:picLocks noChangeAspect="1"/>
          </p:cNvPicPr>
          <p:nvPr/>
        </p:nvPicPr>
        <p:blipFill>
          <a:blip r:embed="rId7">
            <a:extLst>
              <a:ext uri="{28A0092B-C50C-407E-A947-70E740481C1C}">
                <a14:useLocalDpi xmlns:a14="http://schemas.microsoft.com/office/drawing/2010/main" val="0"/>
              </a:ext>
            </a:extLst>
          </a:blip>
          <a:srcRect l="14217" r="11051" b="2"/>
          <a:stretch>
            <a:fillRect/>
          </a:stretch>
        </p:blipFill>
        <p:spPr>
          <a:xfrm>
            <a:off x="4203448" y="3508511"/>
            <a:ext cx="3792174" cy="3171426"/>
          </a:xfrm>
          <a:prstGeom prst="rect">
            <a:avLst/>
          </a:prstGeom>
        </p:spPr>
      </p:pic>
      <p:pic>
        <p:nvPicPr>
          <p:cNvPr id="30" name="Picture 29">
            <a:extLst>
              <a:ext uri="{FF2B5EF4-FFF2-40B4-BE49-F238E27FC236}">
                <a16:creationId xmlns:a16="http://schemas.microsoft.com/office/drawing/2014/main" id="{1BEB5F98-4236-0EC1-1FC0-DD4305F2523F}"/>
              </a:ext>
            </a:extLst>
          </p:cNvPr>
          <p:cNvPicPr>
            <a:picLocks noChangeAspect="1"/>
          </p:cNvPicPr>
          <p:nvPr/>
        </p:nvPicPr>
        <p:blipFill>
          <a:blip r:embed="rId8">
            <a:extLst>
              <a:ext uri="{28A0092B-C50C-407E-A947-70E740481C1C}">
                <a14:useLocalDpi xmlns:a14="http://schemas.microsoft.com/office/drawing/2010/main" val="0"/>
              </a:ext>
            </a:extLst>
          </a:blip>
          <a:srcRect r="20185"/>
          <a:stretch>
            <a:fillRect/>
          </a:stretch>
        </p:blipFill>
        <p:spPr>
          <a:xfrm>
            <a:off x="8188574" y="3508511"/>
            <a:ext cx="3792174" cy="3171426"/>
          </a:xfrm>
          <a:prstGeom prst="rect">
            <a:avLst/>
          </a:prstGeom>
        </p:spPr>
      </p:pic>
    </p:spTree>
    <p:extLst>
      <p:ext uri="{BB962C8B-B14F-4D97-AF65-F5344CB8AC3E}">
        <p14:creationId xmlns:p14="http://schemas.microsoft.com/office/powerpoint/2010/main" val="27715432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8" name="Rectangle 1037">
            <a:extLst>
              <a:ext uri="{FF2B5EF4-FFF2-40B4-BE49-F238E27FC236}">
                <a16:creationId xmlns:a16="http://schemas.microsoft.com/office/drawing/2014/main" id="{B7B42F36-B3C1-4247-AF36-090F0134ED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2"/>
            <a:ext cx="12188952" cy="685799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0" name="Rectangle 1039">
            <a:extLst>
              <a:ext uri="{FF2B5EF4-FFF2-40B4-BE49-F238E27FC236}">
                <a16:creationId xmlns:a16="http://schemas.microsoft.com/office/drawing/2014/main" id="{FEF131A2-E574-4D95-A322-C5FF0B64E8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800">
                <a:solidFill>
                  <a:srgbClr val="000000"/>
                </a:solidFill>
                <a:latin typeface="Times-Roman"/>
              </a:rPr>
              <a:t>FamilyID=Office_ArchiveTorn</a:t>
            </a:r>
            <a:endParaRPr lang="en-US" dirty="0"/>
          </a:p>
        </p:txBody>
      </p:sp>
      <p:sp>
        <p:nvSpPr>
          <p:cNvPr id="2" name="Title 1">
            <a:extLst>
              <a:ext uri="{FF2B5EF4-FFF2-40B4-BE49-F238E27FC236}">
                <a16:creationId xmlns:a16="http://schemas.microsoft.com/office/drawing/2014/main" id="{71CFFE29-59B2-A9BE-7B1E-A3CC9EC70EEF}"/>
              </a:ext>
            </a:extLst>
          </p:cNvPr>
          <p:cNvSpPr>
            <a:spLocks noGrp="1"/>
          </p:cNvSpPr>
          <p:nvPr>
            <p:ph type="title"/>
          </p:nvPr>
        </p:nvSpPr>
        <p:spPr>
          <a:xfrm>
            <a:off x="1132361" y="4748796"/>
            <a:ext cx="8804444" cy="1004048"/>
          </a:xfrm>
        </p:spPr>
        <p:txBody>
          <a:bodyPr vert="horz" lIns="91440" tIns="45720" rIns="91440" bIns="45720" rtlCol="0" anchor="b">
            <a:normAutofit/>
          </a:bodyPr>
          <a:lstStyle/>
          <a:p>
            <a:r>
              <a:rPr lang="en-US" sz="3600" kern="1200">
                <a:solidFill>
                  <a:schemeClr val="tx1">
                    <a:lumMod val="85000"/>
                    <a:lumOff val="15000"/>
                  </a:schemeClr>
                </a:solidFill>
                <a:latin typeface="+mj-lt"/>
                <a:ea typeface="+mj-ea"/>
                <a:cs typeface="+mj-cs"/>
              </a:rPr>
              <a:t>When might nature feel ‘sad’? </a:t>
            </a:r>
          </a:p>
        </p:txBody>
      </p:sp>
      <p:pic>
        <p:nvPicPr>
          <p:cNvPr id="1026" name="Picture 2" descr="Why #TrashTag is pure rubbish and a cause we should all get behind">
            <a:extLst>
              <a:ext uri="{FF2B5EF4-FFF2-40B4-BE49-F238E27FC236}">
                <a16:creationId xmlns:a16="http://schemas.microsoft.com/office/drawing/2014/main" id="{F21D2C99-8DE2-87CF-E623-012F65E188C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12394" r="16320" b="3"/>
          <a:stretch>
            <a:fillRect/>
          </a:stretch>
        </p:blipFill>
        <p:spPr bwMode="auto">
          <a:xfrm>
            <a:off x="4038601" y="10"/>
            <a:ext cx="4079551" cy="5121732"/>
          </a:xfrm>
          <a:custGeom>
            <a:avLst/>
            <a:gdLst/>
            <a:ahLst/>
            <a:cxnLst/>
            <a:rect l="l" t="t" r="r" b="b"/>
            <a:pathLst>
              <a:path w="4079551" h="5121742">
                <a:moveTo>
                  <a:pt x="0" y="0"/>
                </a:moveTo>
                <a:lnTo>
                  <a:pt x="1995194" y="0"/>
                </a:lnTo>
                <a:lnTo>
                  <a:pt x="2066032" y="17448"/>
                </a:lnTo>
                <a:cubicBezTo>
                  <a:pt x="2128997" y="23966"/>
                  <a:pt x="2110147" y="27214"/>
                  <a:pt x="2159511" y="26888"/>
                </a:cubicBezTo>
                <a:cubicBezTo>
                  <a:pt x="2164432" y="26525"/>
                  <a:pt x="2173850" y="35708"/>
                  <a:pt x="2192911" y="33431"/>
                </a:cubicBezTo>
                <a:cubicBezTo>
                  <a:pt x="2223081" y="37362"/>
                  <a:pt x="2206425" y="48416"/>
                  <a:pt x="2245068" y="52056"/>
                </a:cubicBezTo>
                <a:cubicBezTo>
                  <a:pt x="2241495" y="55478"/>
                  <a:pt x="2279354" y="53783"/>
                  <a:pt x="2283002" y="65933"/>
                </a:cubicBezTo>
                <a:cubicBezTo>
                  <a:pt x="2299420" y="69803"/>
                  <a:pt x="2324641" y="73066"/>
                  <a:pt x="2343575" y="75274"/>
                </a:cubicBezTo>
                <a:cubicBezTo>
                  <a:pt x="2371943" y="81224"/>
                  <a:pt x="2386065" y="87641"/>
                  <a:pt x="2390257" y="91880"/>
                </a:cubicBezTo>
                <a:cubicBezTo>
                  <a:pt x="2418657" y="98611"/>
                  <a:pt x="2415586" y="99822"/>
                  <a:pt x="2452878" y="114104"/>
                </a:cubicBezTo>
                <a:cubicBezTo>
                  <a:pt x="2474763" y="108974"/>
                  <a:pt x="2493568" y="120070"/>
                  <a:pt x="2502728" y="130204"/>
                </a:cubicBezTo>
                <a:cubicBezTo>
                  <a:pt x="2527501" y="139804"/>
                  <a:pt x="2581310" y="162727"/>
                  <a:pt x="2616700" y="165762"/>
                </a:cubicBezTo>
                <a:cubicBezTo>
                  <a:pt x="2670822" y="165032"/>
                  <a:pt x="2655678" y="176304"/>
                  <a:pt x="2679757" y="184874"/>
                </a:cubicBezTo>
                <a:cubicBezTo>
                  <a:pt x="2698501" y="195527"/>
                  <a:pt x="2695893" y="186329"/>
                  <a:pt x="2715454" y="199796"/>
                </a:cubicBezTo>
                <a:lnTo>
                  <a:pt x="2751684" y="215417"/>
                </a:lnTo>
                <a:lnTo>
                  <a:pt x="2795379" y="239878"/>
                </a:lnTo>
                <a:lnTo>
                  <a:pt x="2805381" y="246602"/>
                </a:lnTo>
                <a:cubicBezTo>
                  <a:pt x="2810511" y="246626"/>
                  <a:pt x="2813766" y="247045"/>
                  <a:pt x="2815845" y="247782"/>
                </a:cubicBezTo>
                <a:cubicBezTo>
                  <a:pt x="2815896" y="247881"/>
                  <a:pt x="2815949" y="247980"/>
                  <a:pt x="2816000" y="248079"/>
                </a:cubicBezTo>
                <a:lnTo>
                  <a:pt x="2830764" y="251040"/>
                </a:lnTo>
                <a:cubicBezTo>
                  <a:pt x="2847879" y="251404"/>
                  <a:pt x="2882218" y="277370"/>
                  <a:pt x="2898472" y="276678"/>
                </a:cubicBezTo>
                <a:cubicBezTo>
                  <a:pt x="2905647" y="293133"/>
                  <a:pt x="2902453" y="265766"/>
                  <a:pt x="2929804" y="280704"/>
                </a:cubicBezTo>
                <a:cubicBezTo>
                  <a:pt x="2941996" y="282696"/>
                  <a:pt x="2947122" y="284716"/>
                  <a:pt x="2957338" y="286247"/>
                </a:cubicBezTo>
                <a:cubicBezTo>
                  <a:pt x="2957479" y="286667"/>
                  <a:pt x="2990960" y="289467"/>
                  <a:pt x="2991101" y="289887"/>
                </a:cubicBezTo>
                <a:lnTo>
                  <a:pt x="3015504" y="293980"/>
                </a:lnTo>
                <a:lnTo>
                  <a:pt x="3021078" y="296051"/>
                </a:lnTo>
                <a:lnTo>
                  <a:pt x="3053567" y="292851"/>
                </a:lnTo>
                <a:lnTo>
                  <a:pt x="3069787" y="292672"/>
                </a:lnTo>
                <a:lnTo>
                  <a:pt x="3075539" y="289579"/>
                </a:lnTo>
                <a:cubicBezTo>
                  <a:pt x="3081105" y="287930"/>
                  <a:pt x="3088240" y="287741"/>
                  <a:pt x="3098888" y="290860"/>
                </a:cubicBezTo>
                <a:lnTo>
                  <a:pt x="3101129" y="292153"/>
                </a:lnTo>
                <a:lnTo>
                  <a:pt x="3133932" y="286561"/>
                </a:lnTo>
                <a:cubicBezTo>
                  <a:pt x="3140944" y="284784"/>
                  <a:pt x="3168952" y="294171"/>
                  <a:pt x="3174858" y="290616"/>
                </a:cubicBezTo>
                <a:cubicBezTo>
                  <a:pt x="3230764" y="295457"/>
                  <a:pt x="3264969" y="278925"/>
                  <a:pt x="3333227" y="290351"/>
                </a:cubicBezTo>
                <a:cubicBezTo>
                  <a:pt x="3378919" y="294938"/>
                  <a:pt x="3404596" y="294841"/>
                  <a:pt x="3434083" y="298450"/>
                </a:cubicBezTo>
                <a:cubicBezTo>
                  <a:pt x="3463570" y="302059"/>
                  <a:pt x="3491152" y="308462"/>
                  <a:pt x="3510149" y="312007"/>
                </a:cubicBezTo>
                <a:cubicBezTo>
                  <a:pt x="3529146" y="315552"/>
                  <a:pt x="3524019" y="317217"/>
                  <a:pt x="3548064" y="319723"/>
                </a:cubicBezTo>
                <a:cubicBezTo>
                  <a:pt x="3572109" y="322229"/>
                  <a:pt x="3631075" y="320322"/>
                  <a:pt x="3654421" y="327043"/>
                </a:cubicBezTo>
                <a:cubicBezTo>
                  <a:pt x="3679638" y="326359"/>
                  <a:pt x="3682937" y="337391"/>
                  <a:pt x="3696714" y="336075"/>
                </a:cubicBezTo>
                <a:cubicBezTo>
                  <a:pt x="3767949" y="352546"/>
                  <a:pt x="3827292" y="349618"/>
                  <a:pt x="3913983" y="346950"/>
                </a:cubicBezTo>
                <a:cubicBezTo>
                  <a:pt x="3971130" y="351831"/>
                  <a:pt x="3970098" y="354607"/>
                  <a:pt x="3995145" y="357420"/>
                </a:cubicBezTo>
                <a:cubicBezTo>
                  <a:pt x="4002790" y="360247"/>
                  <a:pt x="4006581" y="350414"/>
                  <a:pt x="4013468" y="354306"/>
                </a:cubicBezTo>
                <a:lnTo>
                  <a:pt x="4048834" y="359505"/>
                </a:lnTo>
                <a:lnTo>
                  <a:pt x="4074799" y="369645"/>
                </a:lnTo>
                <a:lnTo>
                  <a:pt x="4079551" y="370898"/>
                </a:lnTo>
                <a:lnTo>
                  <a:pt x="4079551" y="5121742"/>
                </a:lnTo>
                <a:lnTo>
                  <a:pt x="4068742" y="5113500"/>
                </a:lnTo>
                <a:cubicBezTo>
                  <a:pt x="4063338" y="5107661"/>
                  <a:pt x="4059868" y="5101409"/>
                  <a:pt x="4058894" y="5094665"/>
                </a:cubicBezTo>
                <a:cubicBezTo>
                  <a:pt x="3987852" y="5077156"/>
                  <a:pt x="4047488" y="5077984"/>
                  <a:pt x="3952029" y="5063154"/>
                </a:cubicBezTo>
                <a:cubicBezTo>
                  <a:pt x="3867363" y="5050598"/>
                  <a:pt x="3615061" y="5028910"/>
                  <a:pt x="3557637" y="5010001"/>
                </a:cubicBezTo>
                <a:cubicBezTo>
                  <a:pt x="3479990" y="5000422"/>
                  <a:pt x="3519950" y="4999882"/>
                  <a:pt x="3486145" y="5005680"/>
                </a:cubicBezTo>
                <a:cubicBezTo>
                  <a:pt x="3429218" y="5014226"/>
                  <a:pt x="3425986" y="4996913"/>
                  <a:pt x="3388517" y="4998135"/>
                </a:cubicBezTo>
                <a:cubicBezTo>
                  <a:pt x="3332792" y="4985135"/>
                  <a:pt x="3225211" y="4978839"/>
                  <a:pt x="3151800" y="4964999"/>
                </a:cubicBezTo>
                <a:cubicBezTo>
                  <a:pt x="3089955" y="4955605"/>
                  <a:pt x="3078013" y="4941781"/>
                  <a:pt x="3017820" y="4936923"/>
                </a:cubicBezTo>
                <a:cubicBezTo>
                  <a:pt x="2983861" y="4928606"/>
                  <a:pt x="2965335" y="4947639"/>
                  <a:pt x="2948051" y="4915098"/>
                </a:cubicBezTo>
                <a:cubicBezTo>
                  <a:pt x="2926332" y="4902193"/>
                  <a:pt x="2886343" y="4901643"/>
                  <a:pt x="2850186" y="4894812"/>
                </a:cubicBezTo>
                <a:cubicBezTo>
                  <a:pt x="2832001" y="4893294"/>
                  <a:pt x="2812810" y="4898744"/>
                  <a:pt x="2773357" y="4888477"/>
                </a:cubicBezTo>
                <a:cubicBezTo>
                  <a:pt x="2743350" y="4880689"/>
                  <a:pt x="2708497" y="4865066"/>
                  <a:pt x="2705025" y="4886289"/>
                </a:cubicBezTo>
                <a:cubicBezTo>
                  <a:pt x="2674575" y="4858628"/>
                  <a:pt x="2685763" y="4877642"/>
                  <a:pt x="2646233" y="4877189"/>
                </a:cubicBezTo>
                <a:cubicBezTo>
                  <a:pt x="2543240" y="4848149"/>
                  <a:pt x="2501889" y="4866909"/>
                  <a:pt x="2424169" y="4851885"/>
                </a:cubicBezTo>
                <a:cubicBezTo>
                  <a:pt x="2404486" y="4833480"/>
                  <a:pt x="2400682" y="4878338"/>
                  <a:pt x="2350685" y="4835310"/>
                </a:cubicBezTo>
                <a:cubicBezTo>
                  <a:pt x="2346969" y="4837458"/>
                  <a:pt x="2324430" y="4815003"/>
                  <a:pt x="2309189" y="4809282"/>
                </a:cubicBezTo>
                <a:cubicBezTo>
                  <a:pt x="2293948" y="4803561"/>
                  <a:pt x="2272811" y="4801970"/>
                  <a:pt x="2259235" y="4800986"/>
                </a:cubicBezTo>
                <a:cubicBezTo>
                  <a:pt x="2245658" y="4800001"/>
                  <a:pt x="2243609" y="4803372"/>
                  <a:pt x="2227729" y="4803372"/>
                </a:cubicBezTo>
                <a:cubicBezTo>
                  <a:pt x="2211848" y="4803372"/>
                  <a:pt x="2190174" y="4790407"/>
                  <a:pt x="2160878" y="4813279"/>
                </a:cubicBezTo>
                <a:cubicBezTo>
                  <a:pt x="2146951" y="4811561"/>
                  <a:pt x="2155252" y="4798893"/>
                  <a:pt x="2144167" y="4793069"/>
                </a:cubicBezTo>
                <a:cubicBezTo>
                  <a:pt x="2138625" y="4790157"/>
                  <a:pt x="2130209" y="4787368"/>
                  <a:pt x="2121162" y="4784859"/>
                </a:cubicBezTo>
                <a:lnTo>
                  <a:pt x="2094401" y="4778344"/>
                </a:lnTo>
                <a:lnTo>
                  <a:pt x="2094882" y="4776919"/>
                </a:lnTo>
                <a:cubicBezTo>
                  <a:pt x="2092677" y="4775558"/>
                  <a:pt x="2089097" y="4774323"/>
                  <a:pt x="2087794" y="4774223"/>
                </a:cubicBezTo>
                <a:cubicBezTo>
                  <a:pt x="2086491" y="4774123"/>
                  <a:pt x="2087466" y="4775159"/>
                  <a:pt x="2094371" y="4778337"/>
                </a:cubicBezTo>
                <a:lnTo>
                  <a:pt x="2094401" y="4778344"/>
                </a:lnTo>
                <a:lnTo>
                  <a:pt x="2093715" y="4780377"/>
                </a:lnTo>
                <a:cubicBezTo>
                  <a:pt x="2089515" y="4780985"/>
                  <a:pt x="2080286" y="4780711"/>
                  <a:pt x="2062375" y="4778549"/>
                </a:cubicBezTo>
                <a:cubicBezTo>
                  <a:pt x="2042674" y="4771181"/>
                  <a:pt x="2014477" y="4774492"/>
                  <a:pt x="1994248" y="4768862"/>
                </a:cubicBezTo>
                <a:cubicBezTo>
                  <a:pt x="1974019" y="4763231"/>
                  <a:pt x="1952871" y="4755713"/>
                  <a:pt x="1937256" y="4751678"/>
                </a:cubicBezTo>
                <a:cubicBezTo>
                  <a:pt x="1907785" y="4744300"/>
                  <a:pt x="1899543" y="4740617"/>
                  <a:pt x="1881810" y="4737737"/>
                </a:cubicBezTo>
                <a:cubicBezTo>
                  <a:pt x="1864077" y="4734858"/>
                  <a:pt x="1845240" y="4734501"/>
                  <a:pt x="1830859" y="4734403"/>
                </a:cubicBezTo>
                <a:cubicBezTo>
                  <a:pt x="1816479" y="4734305"/>
                  <a:pt x="1813540" y="4739700"/>
                  <a:pt x="1795527" y="4737148"/>
                </a:cubicBezTo>
                <a:cubicBezTo>
                  <a:pt x="1766274" y="4729435"/>
                  <a:pt x="1769196" y="4730400"/>
                  <a:pt x="1733366" y="4726150"/>
                </a:cubicBezTo>
                <a:lnTo>
                  <a:pt x="1642377" y="4726617"/>
                </a:lnTo>
                <a:lnTo>
                  <a:pt x="1611957" y="4723904"/>
                </a:lnTo>
                <a:cubicBezTo>
                  <a:pt x="1601202" y="4725929"/>
                  <a:pt x="1590447" y="4714121"/>
                  <a:pt x="1579694" y="4716145"/>
                </a:cubicBezTo>
                <a:lnTo>
                  <a:pt x="1529000" y="4712292"/>
                </a:lnTo>
                <a:cubicBezTo>
                  <a:pt x="1506629" y="4692374"/>
                  <a:pt x="1502551" y="4712551"/>
                  <a:pt x="1486695" y="4707303"/>
                </a:cubicBezTo>
                <a:cubicBezTo>
                  <a:pt x="1459462" y="4696523"/>
                  <a:pt x="1453852" y="4697563"/>
                  <a:pt x="1426366" y="4687718"/>
                </a:cubicBezTo>
                <a:cubicBezTo>
                  <a:pt x="1412560" y="4689453"/>
                  <a:pt x="1397512" y="4684365"/>
                  <a:pt x="1384037" y="4687843"/>
                </a:cubicBezTo>
                <a:lnTo>
                  <a:pt x="1346996" y="4686184"/>
                </a:lnTo>
                <a:lnTo>
                  <a:pt x="1308817" y="4690023"/>
                </a:lnTo>
                <a:lnTo>
                  <a:pt x="1268850" y="4701204"/>
                </a:lnTo>
                <a:cubicBezTo>
                  <a:pt x="1253323" y="4701949"/>
                  <a:pt x="1236826" y="4700974"/>
                  <a:pt x="1218909" y="4697243"/>
                </a:cubicBezTo>
                <a:cubicBezTo>
                  <a:pt x="1204883" y="4695263"/>
                  <a:pt x="1183521" y="4694006"/>
                  <a:pt x="1167081" y="4681108"/>
                </a:cubicBezTo>
                <a:cubicBezTo>
                  <a:pt x="1150641" y="4668210"/>
                  <a:pt x="1027982" y="4656956"/>
                  <a:pt x="1028065" y="4656732"/>
                </a:cubicBezTo>
                <a:cubicBezTo>
                  <a:pt x="997413" y="4653433"/>
                  <a:pt x="998916" y="4666066"/>
                  <a:pt x="983167" y="4667463"/>
                </a:cubicBezTo>
                <a:cubicBezTo>
                  <a:pt x="967418" y="4668859"/>
                  <a:pt x="959283" y="4663456"/>
                  <a:pt x="933575" y="4665113"/>
                </a:cubicBezTo>
                <a:cubicBezTo>
                  <a:pt x="907867" y="4666771"/>
                  <a:pt x="856664" y="4676890"/>
                  <a:pt x="828922" y="4677409"/>
                </a:cubicBezTo>
                <a:cubicBezTo>
                  <a:pt x="808598" y="4677652"/>
                  <a:pt x="807933" y="4665718"/>
                  <a:pt x="785859" y="4661311"/>
                </a:cubicBezTo>
                <a:cubicBezTo>
                  <a:pt x="764346" y="4676275"/>
                  <a:pt x="708123" y="4640980"/>
                  <a:pt x="709519" y="4662282"/>
                </a:cubicBezTo>
                <a:cubicBezTo>
                  <a:pt x="657776" y="4649495"/>
                  <a:pt x="666334" y="4651568"/>
                  <a:pt x="642835" y="4656529"/>
                </a:cubicBezTo>
                <a:lnTo>
                  <a:pt x="617041" y="4662947"/>
                </a:lnTo>
                <a:lnTo>
                  <a:pt x="530174" y="4659157"/>
                </a:lnTo>
                <a:lnTo>
                  <a:pt x="522967" y="4664296"/>
                </a:lnTo>
                <a:lnTo>
                  <a:pt x="505439" y="4665425"/>
                </a:lnTo>
                <a:lnTo>
                  <a:pt x="498947" y="4666124"/>
                </a:lnTo>
                <a:lnTo>
                  <a:pt x="494921" y="4663656"/>
                </a:lnTo>
                <a:cubicBezTo>
                  <a:pt x="492531" y="4662547"/>
                  <a:pt x="490756" y="4662473"/>
                  <a:pt x="489479" y="4664277"/>
                </a:cubicBezTo>
                <a:cubicBezTo>
                  <a:pt x="489277" y="4665254"/>
                  <a:pt x="489077" y="4666231"/>
                  <a:pt x="488876" y="4667208"/>
                </a:cubicBezTo>
                <a:lnTo>
                  <a:pt x="454603" y="4670897"/>
                </a:lnTo>
                <a:lnTo>
                  <a:pt x="208211" y="4676399"/>
                </a:lnTo>
                <a:cubicBezTo>
                  <a:pt x="153499" y="4693629"/>
                  <a:pt x="92158" y="4691047"/>
                  <a:pt x="29399" y="4685637"/>
                </a:cubicBezTo>
                <a:lnTo>
                  <a:pt x="0" y="4683114"/>
                </a:lnTo>
                <a:close/>
              </a:path>
            </a:pathLst>
          </a:cu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FA2F6F24-B6B7-EE30-97AE-28F64FF0888E}"/>
              </a:ext>
            </a:extLst>
          </p:cNvPr>
          <p:cNvPicPr>
            <a:picLocks noChangeAspect="1"/>
          </p:cNvPicPr>
          <p:nvPr/>
        </p:nvPicPr>
        <p:blipFill>
          <a:blip r:embed="rId3">
            <a:extLst>
              <a:ext uri="{28A0092B-C50C-407E-A947-70E740481C1C}">
                <a14:useLocalDpi xmlns:a14="http://schemas.microsoft.com/office/drawing/2010/main" val="0"/>
              </a:ext>
            </a:extLst>
          </a:blip>
          <a:srcRect l="19537" r="32128" b="-1"/>
          <a:stretch>
            <a:fillRect/>
          </a:stretch>
        </p:blipFill>
        <p:spPr>
          <a:xfrm>
            <a:off x="20" y="10"/>
            <a:ext cx="4044282" cy="4706602"/>
          </a:xfrm>
          <a:custGeom>
            <a:avLst/>
            <a:gdLst/>
            <a:ahLst/>
            <a:cxnLst/>
            <a:rect l="l" t="t" r="r" b="b"/>
            <a:pathLst>
              <a:path w="4044302" h="4706612">
                <a:moveTo>
                  <a:pt x="0" y="0"/>
                </a:moveTo>
                <a:lnTo>
                  <a:pt x="4044302" y="0"/>
                </a:lnTo>
                <a:lnTo>
                  <a:pt x="4044302" y="4683603"/>
                </a:lnTo>
                <a:lnTo>
                  <a:pt x="3973451" y="4677522"/>
                </a:lnTo>
                <a:cubicBezTo>
                  <a:pt x="3942015" y="4675526"/>
                  <a:pt x="3910877" y="4674945"/>
                  <a:pt x="3880688" y="4677902"/>
                </a:cubicBezTo>
                <a:cubicBezTo>
                  <a:pt x="3854349" y="4668373"/>
                  <a:pt x="3867024" y="4694267"/>
                  <a:pt x="3804472" y="4706612"/>
                </a:cubicBezTo>
                <a:cubicBezTo>
                  <a:pt x="3769790" y="4699764"/>
                  <a:pt x="3709689" y="4672031"/>
                  <a:pt x="3671141" y="4669214"/>
                </a:cubicBezTo>
                <a:cubicBezTo>
                  <a:pt x="3634430" y="4661806"/>
                  <a:pt x="3632993" y="4657630"/>
                  <a:pt x="3609792" y="4651280"/>
                </a:cubicBezTo>
                <a:cubicBezTo>
                  <a:pt x="3586591" y="4644931"/>
                  <a:pt x="3596838" y="4646444"/>
                  <a:pt x="3550675" y="4644949"/>
                </a:cubicBezTo>
                <a:cubicBezTo>
                  <a:pt x="3513195" y="4640338"/>
                  <a:pt x="3398385" y="4630109"/>
                  <a:pt x="3362699" y="4629669"/>
                </a:cubicBezTo>
                <a:cubicBezTo>
                  <a:pt x="3327014" y="4629229"/>
                  <a:pt x="3350265" y="4628980"/>
                  <a:pt x="3317820" y="4628473"/>
                </a:cubicBezTo>
                <a:cubicBezTo>
                  <a:pt x="3291761" y="4635373"/>
                  <a:pt x="3220279" y="4625153"/>
                  <a:pt x="3202541" y="4611353"/>
                </a:cubicBezTo>
                <a:cubicBezTo>
                  <a:pt x="3176498" y="4608414"/>
                  <a:pt x="3173034" y="4597692"/>
                  <a:pt x="3165095" y="4593183"/>
                </a:cubicBezTo>
                <a:cubicBezTo>
                  <a:pt x="3157156" y="4588674"/>
                  <a:pt x="3151440" y="4597640"/>
                  <a:pt x="3142614" y="4593521"/>
                </a:cubicBezTo>
                <a:cubicBezTo>
                  <a:pt x="3133788" y="4589402"/>
                  <a:pt x="3119786" y="4585666"/>
                  <a:pt x="3108607" y="4586122"/>
                </a:cubicBezTo>
                <a:cubicBezTo>
                  <a:pt x="3097429" y="4586579"/>
                  <a:pt x="3083057" y="4584832"/>
                  <a:pt x="3060172" y="4583967"/>
                </a:cubicBezTo>
                <a:cubicBezTo>
                  <a:pt x="3037288" y="4583102"/>
                  <a:pt x="3008898" y="4580847"/>
                  <a:pt x="2971297" y="4580934"/>
                </a:cubicBezTo>
                <a:cubicBezTo>
                  <a:pt x="2936460" y="4577753"/>
                  <a:pt x="2952539" y="4581456"/>
                  <a:pt x="2872577" y="4576652"/>
                </a:cubicBezTo>
                <a:cubicBezTo>
                  <a:pt x="2845447" y="4572221"/>
                  <a:pt x="2833971" y="4557733"/>
                  <a:pt x="2814205" y="4559580"/>
                </a:cubicBezTo>
                <a:cubicBezTo>
                  <a:pt x="2790909" y="4543112"/>
                  <a:pt x="2768526" y="4546849"/>
                  <a:pt x="2754311" y="4545459"/>
                </a:cubicBezTo>
                <a:cubicBezTo>
                  <a:pt x="2740096" y="4544070"/>
                  <a:pt x="2737019" y="4543662"/>
                  <a:pt x="2723224" y="4546010"/>
                </a:cubicBezTo>
                <a:cubicBezTo>
                  <a:pt x="2709430" y="4548359"/>
                  <a:pt x="2687410" y="4554101"/>
                  <a:pt x="2672793" y="4554314"/>
                </a:cubicBezTo>
                <a:cubicBezTo>
                  <a:pt x="2658176" y="4554527"/>
                  <a:pt x="2649574" y="4546685"/>
                  <a:pt x="2635521" y="4547286"/>
                </a:cubicBezTo>
                <a:cubicBezTo>
                  <a:pt x="2621467" y="4547887"/>
                  <a:pt x="2621767" y="4560245"/>
                  <a:pt x="2588471" y="4557919"/>
                </a:cubicBezTo>
                <a:lnTo>
                  <a:pt x="2439275" y="4540387"/>
                </a:lnTo>
                <a:cubicBezTo>
                  <a:pt x="2417784" y="4540194"/>
                  <a:pt x="2396292" y="4546221"/>
                  <a:pt x="2374801" y="4546028"/>
                </a:cubicBezTo>
                <a:cubicBezTo>
                  <a:pt x="2331700" y="4546603"/>
                  <a:pt x="2372806" y="4559122"/>
                  <a:pt x="2318618" y="4550990"/>
                </a:cubicBezTo>
                <a:cubicBezTo>
                  <a:pt x="2264430" y="4533528"/>
                  <a:pt x="2150787" y="4518120"/>
                  <a:pt x="2084135" y="4520400"/>
                </a:cubicBezTo>
                <a:lnTo>
                  <a:pt x="2010848" y="4500404"/>
                </a:lnTo>
                <a:lnTo>
                  <a:pt x="1962215" y="4501400"/>
                </a:lnTo>
                <a:lnTo>
                  <a:pt x="1926990" y="4495570"/>
                </a:lnTo>
                <a:cubicBezTo>
                  <a:pt x="1909127" y="4479452"/>
                  <a:pt x="1902510" y="4484082"/>
                  <a:pt x="1884649" y="4474880"/>
                </a:cubicBezTo>
                <a:cubicBezTo>
                  <a:pt x="1864462" y="4463930"/>
                  <a:pt x="1869383" y="4485922"/>
                  <a:pt x="1816219" y="4470938"/>
                </a:cubicBezTo>
                <a:cubicBezTo>
                  <a:pt x="1786214" y="4478916"/>
                  <a:pt x="1794086" y="4458547"/>
                  <a:pt x="1768335" y="4471096"/>
                </a:cubicBezTo>
                <a:cubicBezTo>
                  <a:pt x="1756010" y="4466078"/>
                  <a:pt x="1737157" y="4463295"/>
                  <a:pt x="1725889" y="4456707"/>
                </a:cubicBezTo>
                <a:lnTo>
                  <a:pt x="1704987" y="4453275"/>
                </a:lnTo>
                <a:lnTo>
                  <a:pt x="1678857" y="4447221"/>
                </a:lnTo>
                <a:lnTo>
                  <a:pt x="1674568" y="4435925"/>
                </a:lnTo>
                <a:lnTo>
                  <a:pt x="1634075" y="4429269"/>
                </a:lnTo>
                <a:cubicBezTo>
                  <a:pt x="1619699" y="4424763"/>
                  <a:pt x="1607040" y="4412316"/>
                  <a:pt x="1588492" y="4411465"/>
                </a:cubicBezTo>
                <a:cubicBezTo>
                  <a:pt x="1548666" y="4404488"/>
                  <a:pt x="1441540" y="4396830"/>
                  <a:pt x="1402240" y="4391911"/>
                </a:cubicBezTo>
                <a:cubicBezTo>
                  <a:pt x="1362940" y="4386992"/>
                  <a:pt x="1383536" y="4385271"/>
                  <a:pt x="1352691" y="4381952"/>
                </a:cubicBezTo>
                <a:cubicBezTo>
                  <a:pt x="1322602" y="4385447"/>
                  <a:pt x="1230331" y="4373936"/>
                  <a:pt x="1213419" y="4358161"/>
                </a:cubicBezTo>
                <a:cubicBezTo>
                  <a:pt x="1194291" y="4352958"/>
                  <a:pt x="1171642" y="4355246"/>
                  <a:pt x="1163347" y="4339486"/>
                </a:cubicBezTo>
                <a:cubicBezTo>
                  <a:pt x="1149374" y="4320060"/>
                  <a:pt x="1081104" y="4339702"/>
                  <a:pt x="1091517" y="4319884"/>
                </a:cubicBezTo>
                <a:cubicBezTo>
                  <a:pt x="1067291" y="4326517"/>
                  <a:pt x="1046078" y="4319455"/>
                  <a:pt x="1025956" y="4309010"/>
                </a:cubicBezTo>
                <a:lnTo>
                  <a:pt x="1004286" y="4296626"/>
                </a:lnTo>
                <a:lnTo>
                  <a:pt x="983819" y="4298478"/>
                </a:lnTo>
                <a:cubicBezTo>
                  <a:pt x="974051" y="4282658"/>
                  <a:pt x="953984" y="4293628"/>
                  <a:pt x="939204" y="4282411"/>
                </a:cubicBezTo>
                <a:lnTo>
                  <a:pt x="915836" y="4272323"/>
                </a:lnTo>
                <a:lnTo>
                  <a:pt x="899731" y="4266965"/>
                </a:lnTo>
                <a:lnTo>
                  <a:pt x="893886" y="4264715"/>
                </a:lnTo>
                <a:lnTo>
                  <a:pt x="889021" y="4266066"/>
                </a:lnTo>
                <a:cubicBezTo>
                  <a:pt x="886286" y="4266531"/>
                  <a:pt x="884573" y="4266166"/>
                  <a:pt x="884135" y="4264147"/>
                </a:cubicBezTo>
                <a:lnTo>
                  <a:pt x="884818" y="4261224"/>
                </a:lnTo>
                <a:lnTo>
                  <a:pt x="820228" y="4266638"/>
                </a:lnTo>
                <a:lnTo>
                  <a:pt x="788402" y="4263209"/>
                </a:lnTo>
                <a:cubicBezTo>
                  <a:pt x="756573" y="4279518"/>
                  <a:pt x="718864" y="4245871"/>
                  <a:pt x="687574" y="4276905"/>
                </a:cubicBezTo>
                <a:lnTo>
                  <a:pt x="556383" y="4277125"/>
                </a:lnTo>
                <a:lnTo>
                  <a:pt x="497122" y="4273689"/>
                </a:lnTo>
                <a:cubicBezTo>
                  <a:pt x="484020" y="4279519"/>
                  <a:pt x="445941" y="4269992"/>
                  <a:pt x="454008" y="4273811"/>
                </a:cubicBezTo>
                <a:lnTo>
                  <a:pt x="394229" y="4278215"/>
                </a:lnTo>
                <a:lnTo>
                  <a:pt x="386356" y="4282251"/>
                </a:lnTo>
                <a:lnTo>
                  <a:pt x="383576" y="4284364"/>
                </a:lnTo>
                <a:lnTo>
                  <a:pt x="370039" y="4285533"/>
                </a:lnTo>
                <a:cubicBezTo>
                  <a:pt x="361618" y="4289428"/>
                  <a:pt x="359083" y="4297501"/>
                  <a:pt x="350141" y="4300911"/>
                </a:cubicBezTo>
                <a:cubicBezTo>
                  <a:pt x="345670" y="4302616"/>
                  <a:pt x="339596" y="4303155"/>
                  <a:pt x="330385" y="4301424"/>
                </a:cubicBezTo>
                <a:cubicBezTo>
                  <a:pt x="329804" y="4289693"/>
                  <a:pt x="314374" y="4293109"/>
                  <a:pt x="297835" y="4297065"/>
                </a:cubicBezTo>
                <a:lnTo>
                  <a:pt x="282816" y="4299894"/>
                </a:lnTo>
                <a:lnTo>
                  <a:pt x="281368" y="4300653"/>
                </a:lnTo>
                <a:lnTo>
                  <a:pt x="280684" y="4300295"/>
                </a:lnTo>
                <a:lnTo>
                  <a:pt x="273908" y="4301571"/>
                </a:lnTo>
                <a:cubicBezTo>
                  <a:pt x="266799" y="4301990"/>
                  <a:pt x="261129" y="4300718"/>
                  <a:pt x="258614" y="4295926"/>
                </a:cubicBezTo>
                <a:cubicBezTo>
                  <a:pt x="242516" y="4327823"/>
                  <a:pt x="214979" y="4309338"/>
                  <a:pt x="182068" y="4323284"/>
                </a:cubicBezTo>
                <a:cubicBezTo>
                  <a:pt x="157942" y="4332898"/>
                  <a:pt x="153812" y="4326151"/>
                  <a:pt x="128666" y="4331122"/>
                </a:cubicBezTo>
                <a:cubicBezTo>
                  <a:pt x="77925" y="4373333"/>
                  <a:pt x="87445" y="4341355"/>
                  <a:pt x="21563" y="4371972"/>
                </a:cubicBezTo>
                <a:lnTo>
                  <a:pt x="0" y="4383632"/>
                </a:lnTo>
                <a:close/>
              </a:path>
            </a:pathLst>
          </a:custGeom>
        </p:spPr>
      </p:pic>
      <p:sp>
        <p:nvSpPr>
          <p:cNvPr id="1042" name="Freeform: Shape 1041">
            <a:extLst>
              <a:ext uri="{FF2B5EF4-FFF2-40B4-BE49-F238E27FC236}">
                <a16:creationId xmlns:a16="http://schemas.microsoft.com/office/drawing/2014/main" id="{696B4F8D-F261-41C2-B0A1-B0899F667F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5900" y="4774216"/>
            <a:ext cx="7583" cy="4128"/>
          </a:xfrm>
          <a:custGeom>
            <a:avLst/>
            <a:gdLst>
              <a:gd name="connsiteX0" fmla="*/ 495 w 7583"/>
              <a:gd name="connsiteY0" fmla="*/ 7 h 4128"/>
              <a:gd name="connsiteX1" fmla="*/ 7583 w 7583"/>
              <a:gd name="connsiteY1" fmla="*/ 2703 h 4128"/>
              <a:gd name="connsiteX2" fmla="*/ 7102 w 7583"/>
              <a:gd name="connsiteY2" fmla="*/ 4128 h 4128"/>
              <a:gd name="connsiteX3" fmla="*/ 7072 w 7583"/>
              <a:gd name="connsiteY3" fmla="*/ 4121 h 4128"/>
              <a:gd name="connsiteX4" fmla="*/ 495 w 7583"/>
              <a:gd name="connsiteY4" fmla="*/ 7 h 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83" h="4128">
                <a:moveTo>
                  <a:pt x="495" y="7"/>
                </a:moveTo>
                <a:cubicBezTo>
                  <a:pt x="1798" y="107"/>
                  <a:pt x="5378" y="1342"/>
                  <a:pt x="7583" y="2703"/>
                </a:cubicBezTo>
                <a:lnTo>
                  <a:pt x="7102" y="4128"/>
                </a:lnTo>
                <a:lnTo>
                  <a:pt x="7072" y="4121"/>
                </a:lnTo>
                <a:cubicBezTo>
                  <a:pt x="167" y="943"/>
                  <a:pt x="-808" y="-93"/>
                  <a:pt x="495" y="7"/>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44" name="Freeform: Shape 1043">
            <a:extLst>
              <a:ext uri="{FF2B5EF4-FFF2-40B4-BE49-F238E27FC236}">
                <a16:creationId xmlns:a16="http://schemas.microsoft.com/office/drawing/2014/main" id="{A3C7563A-4B20-4E0B-8548-374928B55F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5900" y="4774216"/>
            <a:ext cx="7583" cy="4128"/>
          </a:xfrm>
          <a:custGeom>
            <a:avLst/>
            <a:gdLst>
              <a:gd name="connsiteX0" fmla="*/ 495 w 7583"/>
              <a:gd name="connsiteY0" fmla="*/ 7 h 4128"/>
              <a:gd name="connsiteX1" fmla="*/ 7583 w 7583"/>
              <a:gd name="connsiteY1" fmla="*/ 2703 h 4128"/>
              <a:gd name="connsiteX2" fmla="*/ 7102 w 7583"/>
              <a:gd name="connsiteY2" fmla="*/ 4128 h 4128"/>
              <a:gd name="connsiteX3" fmla="*/ 7072 w 7583"/>
              <a:gd name="connsiteY3" fmla="*/ 4121 h 4128"/>
              <a:gd name="connsiteX4" fmla="*/ 495 w 7583"/>
              <a:gd name="connsiteY4" fmla="*/ 7 h 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83" h="4128">
                <a:moveTo>
                  <a:pt x="495" y="7"/>
                </a:moveTo>
                <a:cubicBezTo>
                  <a:pt x="1798" y="107"/>
                  <a:pt x="5378" y="1342"/>
                  <a:pt x="7583" y="2703"/>
                </a:cubicBezTo>
                <a:lnTo>
                  <a:pt x="7102" y="4128"/>
                </a:lnTo>
                <a:lnTo>
                  <a:pt x="7072" y="4121"/>
                </a:lnTo>
                <a:cubicBezTo>
                  <a:pt x="167" y="943"/>
                  <a:pt x="-808" y="-93"/>
                  <a:pt x="495" y="7"/>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a:extLst>
              <a:ext uri="{FF2B5EF4-FFF2-40B4-BE49-F238E27FC236}">
                <a16:creationId xmlns:a16="http://schemas.microsoft.com/office/drawing/2014/main" id="{25630A59-1114-5F89-665E-5797C47C4370}"/>
              </a:ext>
            </a:extLst>
          </p:cNvPr>
          <p:cNvPicPr>
            <a:picLocks noChangeAspect="1"/>
          </p:cNvPicPr>
          <p:nvPr/>
        </p:nvPicPr>
        <p:blipFill>
          <a:blip r:embed="rId4">
            <a:extLst>
              <a:ext uri="{28A0092B-C50C-407E-A947-70E740481C1C}">
                <a14:useLocalDpi xmlns:a14="http://schemas.microsoft.com/office/drawing/2010/main" val="0"/>
              </a:ext>
            </a:extLst>
          </a:blip>
          <a:srcRect l="13568" r="6521" b="3"/>
          <a:stretch>
            <a:fillRect/>
          </a:stretch>
        </p:blipFill>
        <p:spPr>
          <a:xfrm>
            <a:off x="8118152" y="370899"/>
            <a:ext cx="4073848" cy="5097855"/>
          </a:xfrm>
          <a:custGeom>
            <a:avLst/>
            <a:gdLst/>
            <a:ahLst/>
            <a:cxnLst/>
            <a:rect l="l" t="t" r="r" b="b"/>
            <a:pathLst>
              <a:path w="4073848" h="5097855">
                <a:moveTo>
                  <a:pt x="0" y="0"/>
                </a:moveTo>
                <a:lnTo>
                  <a:pt x="19820" y="5180"/>
                </a:lnTo>
                <a:lnTo>
                  <a:pt x="49402" y="7911"/>
                </a:lnTo>
                <a:cubicBezTo>
                  <a:pt x="58464" y="10327"/>
                  <a:pt x="59058" y="18121"/>
                  <a:pt x="71002" y="17994"/>
                </a:cubicBezTo>
                <a:cubicBezTo>
                  <a:pt x="107266" y="23166"/>
                  <a:pt x="172585" y="27649"/>
                  <a:pt x="221893" y="33346"/>
                </a:cubicBezTo>
                <a:cubicBezTo>
                  <a:pt x="246320" y="29951"/>
                  <a:pt x="281352" y="36453"/>
                  <a:pt x="291482" y="46142"/>
                </a:cubicBezTo>
                <a:cubicBezTo>
                  <a:pt x="303579" y="48837"/>
                  <a:pt x="332739" y="48886"/>
                  <a:pt x="344505" y="46978"/>
                </a:cubicBezTo>
                <a:cubicBezTo>
                  <a:pt x="354949" y="47257"/>
                  <a:pt x="356843" y="50945"/>
                  <a:pt x="370719" y="52379"/>
                </a:cubicBezTo>
                <a:cubicBezTo>
                  <a:pt x="385865" y="55758"/>
                  <a:pt x="418717" y="71770"/>
                  <a:pt x="432980" y="76777"/>
                </a:cubicBezTo>
                <a:cubicBezTo>
                  <a:pt x="447242" y="81784"/>
                  <a:pt x="432737" y="76599"/>
                  <a:pt x="456293" y="82419"/>
                </a:cubicBezTo>
                <a:cubicBezTo>
                  <a:pt x="464698" y="84403"/>
                  <a:pt x="462938" y="92138"/>
                  <a:pt x="481008" y="95827"/>
                </a:cubicBezTo>
                <a:cubicBezTo>
                  <a:pt x="499078" y="99517"/>
                  <a:pt x="539553" y="103782"/>
                  <a:pt x="564714" y="104556"/>
                </a:cubicBezTo>
                <a:cubicBezTo>
                  <a:pt x="592824" y="92037"/>
                  <a:pt x="582974" y="109081"/>
                  <a:pt x="634376" y="93326"/>
                </a:cubicBezTo>
                <a:cubicBezTo>
                  <a:pt x="635698" y="95341"/>
                  <a:pt x="656703" y="94474"/>
                  <a:pt x="678233" y="95822"/>
                </a:cubicBezTo>
                <a:cubicBezTo>
                  <a:pt x="699762" y="97170"/>
                  <a:pt x="745607" y="108465"/>
                  <a:pt x="763555" y="101412"/>
                </a:cubicBezTo>
                <a:lnTo>
                  <a:pt x="921892" y="100673"/>
                </a:lnTo>
                <a:lnTo>
                  <a:pt x="1012783" y="112509"/>
                </a:lnTo>
                <a:cubicBezTo>
                  <a:pt x="1044389" y="114404"/>
                  <a:pt x="1049697" y="123044"/>
                  <a:pt x="1070000" y="119654"/>
                </a:cubicBezTo>
                <a:cubicBezTo>
                  <a:pt x="1104224" y="121839"/>
                  <a:pt x="1082556" y="137881"/>
                  <a:pt x="1122043" y="124964"/>
                </a:cubicBezTo>
                <a:cubicBezTo>
                  <a:pt x="1111251" y="138700"/>
                  <a:pt x="1140599" y="121238"/>
                  <a:pt x="1160906" y="132297"/>
                </a:cubicBezTo>
                <a:cubicBezTo>
                  <a:pt x="1189386" y="124143"/>
                  <a:pt x="1218667" y="134414"/>
                  <a:pt x="1235955" y="135610"/>
                </a:cubicBezTo>
                <a:cubicBezTo>
                  <a:pt x="1253243" y="136806"/>
                  <a:pt x="1239866" y="140567"/>
                  <a:pt x="1264634" y="139474"/>
                </a:cubicBezTo>
                <a:lnTo>
                  <a:pt x="1299612" y="145010"/>
                </a:lnTo>
                <a:cubicBezTo>
                  <a:pt x="1297785" y="140439"/>
                  <a:pt x="1302846" y="141786"/>
                  <a:pt x="1316723" y="142501"/>
                </a:cubicBezTo>
                <a:lnTo>
                  <a:pt x="1353994" y="138427"/>
                </a:lnTo>
                <a:lnTo>
                  <a:pt x="1379571" y="142536"/>
                </a:lnTo>
                <a:cubicBezTo>
                  <a:pt x="1382999" y="142397"/>
                  <a:pt x="1407380" y="137923"/>
                  <a:pt x="1406891" y="134412"/>
                </a:cubicBezTo>
                <a:cubicBezTo>
                  <a:pt x="1433565" y="149140"/>
                  <a:pt x="1436234" y="139888"/>
                  <a:pt x="1463587" y="136134"/>
                </a:cubicBezTo>
                <a:cubicBezTo>
                  <a:pt x="1487038" y="137517"/>
                  <a:pt x="1466824" y="137982"/>
                  <a:pt x="1523495" y="139722"/>
                </a:cubicBezTo>
                <a:cubicBezTo>
                  <a:pt x="1545556" y="155891"/>
                  <a:pt x="1529698" y="128003"/>
                  <a:pt x="1573001" y="150645"/>
                </a:cubicBezTo>
                <a:cubicBezTo>
                  <a:pt x="1575121" y="148880"/>
                  <a:pt x="1601855" y="150499"/>
                  <a:pt x="1615848" y="152274"/>
                </a:cubicBezTo>
                <a:cubicBezTo>
                  <a:pt x="1629840" y="154049"/>
                  <a:pt x="1642482" y="151886"/>
                  <a:pt x="1656958" y="161298"/>
                </a:cubicBezTo>
                <a:cubicBezTo>
                  <a:pt x="1667535" y="164193"/>
                  <a:pt x="1648634" y="159956"/>
                  <a:pt x="1681709" y="164883"/>
                </a:cubicBezTo>
                <a:cubicBezTo>
                  <a:pt x="1714785" y="169810"/>
                  <a:pt x="1822594" y="186492"/>
                  <a:pt x="1855413" y="190858"/>
                </a:cubicBezTo>
                <a:cubicBezTo>
                  <a:pt x="1888232" y="195224"/>
                  <a:pt x="1865150" y="197788"/>
                  <a:pt x="1878624" y="198221"/>
                </a:cubicBezTo>
                <a:cubicBezTo>
                  <a:pt x="1892098" y="198654"/>
                  <a:pt x="1921110" y="191588"/>
                  <a:pt x="1936257" y="193458"/>
                </a:cubicBezTo>
                <a:cubicBezTo>
                  <a:pt x="1955273" y="195364"/>
                  <a:pt x="1958093" y="202665"/>
                  <a:pt x="1969506" y="202296"/>
                </a:cubicBezTo>
                <a:cubicBezTo>
                  <a:pt x="1980059" y="192079"/>
                  <a:pt x="1991264" y="192192"/>
                  <a:pt x="2009543" y="198388"/>
                </a:cubicBezTo>
                <a:cubicBezTo>
                  <a:pt x="2043643" y="201172"/>
                  <a:pt x="2043670" y="190662"/>
                  <a:pt x="2076599" y="192177"/>
                </a:cubicBezTo>
                <a:cubicBezTo>
                  <a:pt x="2091049" y="191598"/>
                  <a:pt x="2098780" y="194892"/>
                  <a:pt x="2122888" y="191618"/>
                </a:cubicBezTo>
                <a:cubicBezTo>
                  <a:pt x="2140054" y="192316"/>
                  <a:pt x="2174542" y="194072"/>
                  <a:pt x="2197782" y="183790"/>
                </a:cubicBezTo>
                <a:cubicBezTo>
                  <a:pt x="2222989" y="182481"/>
                  <a:pt x="2204683" y="182017"/>
                  <a:pt x="2232194" y="184607"/>
                </a:cubicBezTo>
                <a:cubicBezTo>
                  <a:pt x="2265802" y="185125"/>
                  <a:pt x="2279792" y="178894"/>
                  <a:pt x="2299212" y="180376"/>
                </a:cubicBezTo>
                <a:cubicBezTo>
                  <a:pt x="2311858" y="176121"/>
                  <a:pt x="2297536" y="181192"/>
                  <a:pt x="2346142" y="175851"/>
                </a:cubicBezTo>
                <a:cubicBezTo>
                  <a:pt x="2365406" y="185310"/>
                  <a:pt x="2381884" y="172374"/>
                  <a:pt x="2398368" y="174412"/>
                </a:cubicBezTo>
                <a:cubicBezTo>
                  <a:pt x="2424509" y="173378"/>
                  <a:pt x="2488760" y="173491"/>
                  <a:pt x="2512594" y="172027"/>
                </a:cubicBezTo>
                <a:cubicBezTo>
                  <a:pt x="2536428" y="170563"/>
                  <a:pt x="2511059" y="168382"/>
                  <a:pt x="2541375" y="165630"/>
                </a:cubicBezTo>
                <a:cubicBezTo>
                  <a:pt x="2597211" y="177879"/>
                  <a:pt x="2628371" y="155834"/>
                  <a:pt x="2684883" y="153136"/>
                </a:cubicBezTo>
                <a:cubicBezTo>
                  <a:pt x="2719188" y="136064"/>
                  <a:pt x="2743499" y="153798"/>
                  <a:pt x="2781009" y="140733"/>
                </a:cubicBezTo>
                <a:cubicBezTo>
                  <a:pt x="2806393" y="136738"/>
                  <a:pt x="2810080" y="140555"/>
                  <a:pt x="2824377" y="138690"/>
                </a:cubicBezTo>
                <a:cubicBezTo>
                  <a:pt x="2838674" y="136825"/>
                  <a:pt x="2854799" y="132329"/>
                  <a:pt x="2866792" y="129542"/>
                </a:cubicBezTo>
                <a:cubicBezTo>
                  <a:pt x="2873210" y="133180"/>
                  <a:pt x="2923100" y="126770"/>
                  <a:pt x="2921948" y="121966"/>
                </a:cubicBezTo>
                <a:cubicBezTo>
                  <a:pt x="2929361" y="123612"/>
                  <a:pt x="2949852" y="129984"/>
                  <a:pt x="2952165" y="122378"/>
                </a:cubicBezTo>
                <a:cubicBezTo>
                  <a:pt x="2990011" y="122297"/>
                  <a:pt x="3011272" y="121230"/>
                  <a:pt x="3044378" y="131368"/>
                </a:cubicBezTo>
                <a:cubicBezTo>
                  <a:pt x="3067906" y="135145"/>
                  <a:pt x="3051474" y="133118"/>
                  <a:pt x="3066117" y="135515"/>
                </a:cubicBezTo>
                <a:cubicBezTo>
                  <a:pt x="3080761" y="137912"/>
                  <a:pt x="3105156" y="133618"/>
                  <a:pt x="3129038" y="133048"/>
                </a:cubicBezTo>
                <a:cubicBezTo>
                  <a:pt x="3153252" y="133180"/>
                  <a:pt x="3181464" y="137262"/>
                  <a:pt x="3199396" y="138690"/>
                </a:cubicBezTo>
                <a:cubicBezTo>
                  <a:pt x="3217327" y="140118"/>
                  <a:pt x="3221605" y="139775"/>
                  <a:pt x="3236626" y="141617"/>
                </a:cubicBezTo>
                <a:cubicBezTo>
                  <a:pt x="3261693" y="138167"/>
                  <a:pt x="3282756" y="139985"/>
                  <a:pt x="3301529" y="147360"/>
                </a:cubicBezTo>
                <a:cubicBezTo>
                  <a:pt x="3316136" y="149253"/>
                  <a:pt x="3308650" y="153562"/>
                  <a:pt x="3319466" y="155359"/>
                </a:cubicBezTo>
                <a:cubicBezTo>
                  <a:pt x="3330283" y="157156"/>
                  <a:pt x="3337180" y="149032"/>
                  <a:pt x="3366431" y="150998"/>
                </a:cubicBezTo>
                <a:cubicBezTo>
                  <a:pt x="3376837" y="151395"/>
                  <a:pt x="3376489" y="159016"/>
                  <a:pt x="3398712" y="160121"/>
                </a:cubicBezTo>
                <a:cubicBezTo>
                  <a:pt x="3420936" y="161226"/>
                  <a:pt x="3510291" y="165983"/>
                  <a:pt x="3542998" y="167155"/>
                </a:cubicBezTo>
                <a:cubicBezTo>
                  <a:pt x="3575704" y="168327"/>
                  <a:pt x="3562463" y="165109"/>
                  <a:pt x="3578141" y="164774"/>
                </a:cubicBezTo>
                <a:cubicBezTo>
                  <a:pt x="3593820" y="164439"/>
                  <a:pt x="3612368" y="156036"/>
                  <a:pt x="3637070" y="165143"/>
                </a:cubicBezTo>
                <a:cubicBezTo>
                  <a:pt x="3655547" y="160298"/>
                  <a:pt x="3656022" y="171417"/>
                  <a:pt x="3676510" y="174285"/>
                </a:cubicBezTo>
                <a:cubicBezTo>
                  <a:pt x="3687814" y="178343"/>
                  <a:pt x="3701962" y="177166"/>
                  <a:pt x="3711295" y="179965"/>
                </a:cubicBezTo>
                <a:cubicBezTo>
                  <a:pt x="3720627" y="182764"/>
                  <a:pt x="3728005" y="183268"/>
                  <a:pt x="3734909" y="186315"/>
                </a:cubicBezTo>
                <a:cubicBezTo>
                  <a:pt x="3741813" y="189362"/>
                  <a:pt x="3743912" y="195469"/>
                  <a:pt x="3752716" y="198247"/>
                </a:cubicBezTo>
                <a:cubicBezTo>
                  <a:pt x="3761521" y="201025"/>
                  <a:pt x="3775291" y="205915"/>
                  <a:pt x="3785338" y="207746"/>
                </a:cubicBezTo>
                <a:cubicBezTo>
                  <a:pt x="3795386" y="209577"/>
                  <a:pt x="3793861" y="206743"/>
                  <a:pt x="3813002" y="209235"/>
                </a:cubicBezTo>
                <a:cubicBezTo>
                  <a:pt x="3844203" y="214556"/>
                  <a:pt x="3872302" y="218411"/>
                  <a:pt x="3907394" y="217935"/>
                </a:cubicBezTo>
                <a:cubicBezTo>
                  <a:pt x="3913972" y="227642"/>
                  <a:pt x="3924446" y="223236"/>
                  <a:pt x="3938455" y="218099"/>
                </a:cubicBezTo>
                <a:cubicBezTo>
                  <a:pt x="3964643" y="225179"/>
                  <a:pt x="4008872" y="230664"/>
                  <a:pt x="4053670" y="246493"/>
                </a:cubicBezTo>
                <a:cubicBezTo>
                  <a:pt x="4060026" y="249727"/>
                  <a:pt x="4064731" y="252068"/>
                  <a:pt x="4068686" y="253851"/>
                </a:cubicBezTo>
                <a:lnTo>
                  <a:pt x="4073848" y="255820"/>
                </a:lnTo>
                <a:lnTo>
                  <a:pt x="4073848" y="5096562"/>
                </a:lnTo>
                <a:lnTo>
                  <a:pt x="4062380" y="5097855"/>
                </a:lnTo>
                <a:cubicBezTo>
                  <a:pt x="4057192" y="5097055"/>
                  <a:pt x="4053199" y="5094472"/>
                  <a:pt x="4049820" y="5089388"/>
                </a:cubicBezTo>
                <a:cubicBezTo>
                  <a:pt x="4009878" y="5087267"/>
                  <a:pt x="3968705" y="5061632"/>
                  <a:pt x="3943125" y="5073727"/>
                </a:cubicBezTo>
                <a:cubicBezTo>
                  <a:pt x="3944749" y="5052314"/>
                  <a:pt x="3930432" y="5060350"/>
                  <a:pt x="3902578" y="5055197"/>
                </a:cubicBezTo>
                <a:cubicBezTo>
                  <a:pt x="3882656" y="5049199"/>
                  <a:pt x="3839627" y="5036588"/>
                  <a:pt x="3823591" y="5030823"/>
                </a:cubicBezTo>
                <a:cubicBezTo>
                  <a:pt x="3807556" y="5025058"/>
                  <a:pt x="3795270" y="5029266"/>
                  <a:pt x="3779178" y="5023718"/>
                </a:cubicBezTo>
                <a:cubicBezTo>
                  <a:pt x="3786402" y="5005404"/>
                  <a:pt x="3690441" y="5017899"/>
                  <a:pt x="3727041" y="5004453"/>
                </a:cubicBezTo>
                <a:cubicBezTo>
                  <a:pt x="3699629" y="4993542"/>
                  <a:pt x="3709708" y="4998999"/>
                  <a:pt x="3695215" y="5003935"/>
                </a:cubicBezTo>
                <a:cubicBezTo>
                  <a:pt x="3660744" y="4999180"/>
                  <a:pt x="3657695" y="4997754"/>
                  <a:pt x="3617918" y="5002257"/>
                </a:cubicBezTo>
                <a:cubicBezTo>
                  <a:pt x="3600258" y="5001551"/>
                  <a:pt x="3594004" y="4999083"/>
                  <a:pt x="3578292" y="4997633"/>
                </a:cubicBezTo>
                <a:cubicBezTo>
                  <a:pt x="3562580" y="4996183"/>
                  <a:pt x="3553912" y="4997238"/>
                  <a:pt x="3523647" y="4993560"/>
                </a:cubicBezTo>
                <a:cubicBezTo>
                  <a:pt x="3499709" y="4988949"/>
                  <a:pt x="3482330" y="4990238"/>
                  <a:pt x="3462999" y="4987582"/>
                </a:cubicBezTo>
                <a:cubicBezTo>
                  <a:pt x="3443667" y="4984927"/>
                  <a:pt x="3431887" y="4980755"/>
                  <a:pt x="3407661" y="4977626"/>
                </a:cubicBezTo>
                <a:cubicBezTo>
                  <a:pt x="3386862" y="4968882"/>
                  <a:pt x="3308417" y="4989840"/>
                  <a:pt x="3292705" y="4963636"/>
                </a:cubicBezTo>
                <a:cubicBezTo>
                  <a:pt x="3235824" y="4968918"/>
                  <a:pt x="3219730" y="4958334"/>
                  <a:pt x="3172975" y="4953691"/>
                </a:cubicBezTo>
                <a:cubicBezTo>
                  <a:pt x="3127763" y="4948837"/>
                  <a:pt x="3122071" y="4951787"/>
                  <a:pt x="3074842" y="4939189"/>
                </a:cubicBezTo>
                <a:cubicBezTo>
                  <a:pt x="3037951" y="4926629"/>
                  <a:pt x="3018156" y="4922664"/>
                  <a:pt x="2975114" y="4919945"/>
                </a:cubicBezTo>
                <a:cubicBezTo>
                  <a:pt x="2971916" y="4927359"/>
                  <a:pt x="2920569" y="4912496"/>
                  <a:pt x="2912264" y="4910306"/>
                </a:cubicBezTo>
                <a:cubicBezTo>
                  <a:pt x="2913215" y="4915182"/>
                  <a:pt x="2886096" y="4917324"/>
                  <a:pt x="2879068" y="4913219"/>
                </a:cubicBezTo>
                <a:cubicBezTo>
                  <a:pt x="2816888" y="4916083"/>
                  <a:pt x="2797908" y="4934735"/>
                  <a:pt x="2751306" y="4924939"/>
                </a:cubicBezTo>
                <a:cubicBezTo>
                  <a:pt x="2714930" y="4924870"/>
                  <a:pt x="2716667" y="4934409"/>
                  <a:pt x="2664406" y="4934300"/>
                </a:cubicBezTo>
                <a:cubicBezTo>
                  <a:pt x="2642420" y="4938458"/>
                  <a:pt x="2649006" y="4930226"/>
                  <a:pt x="2621651" y="4930533"/>
                </a:cubicBezTo>
                <a:cubicBezTo>
                  <a:pt x="2586738" y="4948131"/>
                  <a:pt x="2549613" y="4936664"/>
                  <a:pt x="2500282" y="4936142"/>
                </a:cubicBezTo>
                <a:cubicBezTo>
                  <a:pt x="2439944" y="4934837"/>
                  <a:pt x="2389504" y="4942093"/>
                  <a:pt x="2337000" y="4934320"/>
                </a:cubicBezTo>
                <a:cubicBezTo>
                  <a:pt x="2317698" y="4940567"/>
                  <a:pt x="2291907" y="4948971"/>
                  <a:pt x="2270703" y="4938111"/>
                </a:cubicBezTo>
                <a:cubicBezTo>
                  <a:pt x="2215033" y="4939841"/>
                  <a:pt x="2221532" y="4944790"/>
                  <a:pt x="2200316" y="4938470"/>
                </a:cubicBezTo>
                <a:cubicBezTo>
                  <a:pt x="2158078" y="4940893"/>
                  <a:pt x="2164891" y="4935351"/>
                  <a:pt x="2126710" y="4932347"/>
                </a:cubicBezTo>
                <a:cubicBezTo>
                  <a:pt x="2095620" y="4927728"/>
                  <a:pt x="2111086" y="4928153"/>
                  <a:pt x="2082324" y="4927593"/>
                </a:cubicBezTo>
                <a:cubicBezTo>
                  <a:pt x="2055130" y="4936130"/>
                  <a:pt x="2036508" y="4925578"/>
                  <a:pt x="2029206" y="4923365"/>
                </a:cubicBezTo>
                <a:cubicBezTo>
                  <a:pt x="2003508" y="4924806"/>
                  <a:pt x="1965456" y="4913048"/>
                  <a:pt x="1969765" y="4928228"/>
                </a:cubicBezTo>
                <a:cubicBezTo>
                  <a:pt x="1933670" y="4907655"/>
                  <a:pt x="1935015" y="4928539"/>
                  <a:pt x="1896446" y="4923240"/>
                </a:cubicBezTo>
                <a:cubicBezTo>
                  <a:pt x="1876120" y="4915707"/>
                  <a:pt x="1849790" y="4911657"/>
                  <a:pt x="1837029" y="4921066"/>
                </a:cubicBezTo>
                <a:cubicBezTo>
                  <a:pt x="1759478" y="4909120"/>
                  <a:pt x="1806390" y="4905512"/>
                  <a:pt x="1727326" y="4892968"/>
                </a:cubicBezTo>
                <a:cubicBezTo>
                  <a:pt x="1686312" y="4886651"/>
                  <a:pt x="1625466" y="4884219"/>
                  <a:pt x="1593578" y="4875201"/>
                </a:cubicBezTo>
                <a:cubicBezTo>
                  <a:pt x="1561690" y="4866183"/>
                  <a:pt x="1553872" y="4870257"/>
                  <a:pt x="1529199" y="4863739"/>
                </a:cubicBezTo>
                <a:cubicBezTo>
                  <a:pt x="1504527" y="4857222"/>
                  <a:pt x="1472957" y="4856729"/>
                  <a:pt x="1453102" y="4853389"/>
                </a:cubicBezTo>
                <a:cubicBezTo>
                  <a:pt x="1433246" y="4850048"/>
                  <a:pt x="1412604" y="4842097"/>
                  <a:pt x="1410062" y="4843700"/>
                </a:cubicBezTo>
                <a:cubicBezTo>
                  <a:pt x="1370061" y="4835203"/>
                  <a:pt x="1358114" y="4845698"/>
                  <a:pt x="1334230" y="4827940"/>
                </a:cubicBezTo>
                <a:cubicBezTo>
                  <a:pt x="1313790" y="4825698"/>
                  <a:pt x="1309169" y="4823751"/>
                  <a:pt x="1287424" y="4823328"/>
                </a:cubicBezTo>
                <a:cubicBezTo>
                  <a:pt x="1265680" y="4822905"/>
                  <a:pt x="1234048" y="4825438"/>
                  <a:pt x="1203760" y="4825401"/>
                </a:cubicBezTo>
                <a:cubicBezTo>
                  <a:pt x="1172376" y="4827120"/>
                  <a:pt x="1171591" y="4843575"/>
                  <a:pt x="1142353" y="4826911"/>
                </a:cubicBezTo>
                <a:cubicBezTo>
                  <a:pt x="1142648" y="4830450"/>
                  <a:pt x="1127453" y="4831600"/>
                  <a:pt x="1123543" y="4831484"/>
                </a:cubicBezTo>
                <a:lnTo>
                  <a:pt x="1092581" y="4833192"/>
                </a:lnTo>
                <a:lnTo>
                  <a:pt x="1089970" y="4827604"/>
                </a:lnTo>
                <a:cubicBezTo>
                  <a:pt x="1078405" y="4825299"/>
                  <a:pt x="1058546" y="4830811"/>
                  <a:pt x="1046990" y="4831800"/>
                </a:cubicBezTo>
                <a:lnTo>
                  <a:pt x="1020627" y="4833537"/>
                </a:lnTo>
                <a:lnTo>
                  <a:pt x="1010602" y="4832752"/>
                </a:lnTo>
                <a:lnTo>
                  <a:pt x="1006327" y="4832812"/>
                </a:lnTo>
                <a:lnTo>
                  <a:pt x="995285" y="4828639"/>
                </a:lnTo>
                <a:cubicBezTo>
                  <a:pt x="985016" y="4827594"/>
                  <a:pt x="977337" y="4820880"/>
                  <a:pt x="971197" y="4819859"/>
                </a:cubicBezTo>
                <a:cubicBezTo>
                  <a:pt x="965058" y="4818838"/>
                  <a:pt x="963247" y="4826590"/>
                  <a:pt x="958444" y="4822516"/>
                </a:cubicBezTo>
                <a:cubicBezTo>
                  <a:pt x="964528" y="4819545"/>
                  <a:pt x="954985" y="4817124"/>
                  <a:pt x="950776" y="4814966"/>
                </a:cubicBezTo>
                <a:lnTo>
                  <a:pt x="912589" y="4812307"/>
                </a:lnTo>
                <a:cubicBezTo>
                  <a:pt x="866435" y="4815189"/>
                  <a:pt x="882762" y="4802056"/>
                  <a:pt x="868646" y="4810372"/>
                </a:cubicBezTo>
                <a:cubicBezTo>
                  <a:pt x="833647" y="4816986"/>
                  <a:pt x="825964" y="4816964"/>
                  <a:pt x="813484" y="4815448"/>
                </a:cubicBezTo>
                <a:cubicBezTo>
                  <a:pt x="774068" y="4820782"/>
                  <a:pt x="767891" y="4822976"/>
                  <a:pt x="717218" y="4827378"/>
                </a:cubicBezTo>
                <a:cubicBezTo>
                  <a:pt x="688925" y="4839908"/>
                  <a:pt x="680839" y="4840723"/>
                  <a:pt x="659409" y="4845952"/>
                </a:cubicBezTo>
                <a:cubicBezTo>
                  <a:pt x="633011" y="4854112"/>
                  <a:pt x="639997" y="4860055"/>
                  <a:pt x="607917" y="4863927"/>
                </a:cubicBezTo>
                <a:cubicBezTo>
                  <a:pt x="591636" y="4868226"/>
                  <a:pt x="579429" y="4878384"/>
                  <a:pt x="569284" y="4882117"/>
                </a:cubicBezTo>
                <a:cubicBezTo>
                  <a:pt x="559139" y="4885850"/>
                  <a:pt x="555067" y="4884639"/>
                  <a:pt x="537968" y="4887374"/>
                </a:cubicBezTo>
                <a:cubicBezTo>
                  <a:pt x="526595" y="4886448"/>
                  <a:pt x="489777" y="4886423"/>
                  <a:pt x="482916" y="4888156"/>
                </a:cubicBezTo>
                <a:cubicBezTo>
                  <a:pt x="463365" y="4898273"/>
                  <a:pt x="445824" y="4886936"/>
                  <a:pt x="411637" y="4886771"/>
                </a:cubicBezTo>
                <a:lnTo>
                  <a:pt x="371262" y="4888142"/>
                </a:lnTo>
                <a:cubicBezTo>
                  <a:pt x="363928" y="4882747"/>
                  <a:pt x="306156" y="4880831"/>
                  <a:pt x="302060" y="4873520"/>
                </a:cubicBezTo>
                <a:cubicBezTo>
                  <a:pt x="280888" y="4866176"/>
                  <a:pt x="280811" y="4847663"/>
                  <a:pt x="248012" y="4840618"/>
                </a:cubicBezTo>
                <a:cubicBezTo>
                  <a:pt x="230331" y="4833575"/>
                  <a:pt x="240156" y="4851312"/>
                  <a:pt x="195979" y="4831260"/>
                </a:cubicBezTo>
                <a:cubicBezTo>
                  <a:pt x="165972" y="4807991"/>
                  <a:pt x="63439" y="4789506"/>
                  <a:pt x="10733" y="4758959"/>
                </a:cubicBezTo>
                <a:lnTo>
                  <a:pt x="0" y="4750844"/>
                </a:lnTo>
                <a:close/>
              </a:path>
            </a:pathLst>
          </a:custGeom>
        </p:spPr>
      </p:pic>
    </p:spTree>
    <p:extLst>
      <p:ext uri="{BB962C8B-B14F-4D97-AF65-F5344CB8AC3E}">
        <p14:creationId xmlns:p14="http://schemas.microsoft.com/office/powerpoint/2010/main" val="12016184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316BF-2202-AEAE-33EF-9CF51A740F51}"/>
              </a:ext>
            </a:extLst>
          </p:cNvPr>
          <p:cNvSpPr>
            <a:spLocks noGrp="1"/>
          </p:cNvSpPr>
          <p:nvPr>
            <p:ph type="title"/>
          </p:nvPr>
        </p:nvSpPr>
        <p:spPr/>
        <p:txBody>
          <a:bodyPr/>
          <a:lstStyle/>
          <a:p>
            <a:r>
              <a:rPr lang="en-GB" dirty="0"/>
              <a:t>How can we take action for nature? </a:t>
            </a:r>
          </a:p>
        </p:txBody>
      </p:sp>
      <p:sp>
        <p:nvSpPr>
          <p:cNvPr id="3" name="Content Placeholder 2">
            <a:extLst>
              <a:ext uri="{FF2B5EF4-FFF2-40B4-BE49-F238E27FC236}">
                <a16:creationId xmlns:a16="http://schemas.microsoft.com/office/drawing/2014/main" id="{A7B66CC8-55C9-8657-0D5B-7019AC176719}"/>
              </a:ext>
            </a:extLst>
          </p:cNvPr>
          <p:cNvSpPr>
            <a:spLocks noGrp="1"/>
          </p:cNvSpPr>
          <p:nvPr>
            <p:ph sz="half" idx="1"/>
          </p:nvPr>
        </p:nvSpPr>
        <p:spPr/>
        <p:txBody>
          <a:bodyPr/>
          <a:lstStyle/>
          <a:p>
            <a:r>
              <a:rPr lang="en-GB" dirty="0"/>
              <a:t>I / we can …</a:t>
            </a:r>
          </a:p>
          <a:p>
            <a:r>
              <a:rPr lang="en-GB" dirty="0"/>
              <a:t>I / we want to…</a:t>
            </a:r>
          </a:p>
          <a:p>
            <a:r>
              <a:rPr lang="en-GB" dirty="0"/>
              <a:t>I / we must …</a:t>
            </a:r>
          </a:p>
        </p:txBody>
      </p:sp>
      <p:sp>
        <p:nvSpPr>
          <p:cNvPr id="4" name="Content Placeholder 3">
            <a:extLst>
              <a:ext uri="{FF2B5EF4-FFF2-40B4-BE49-F238E27FC236}">
                <a16:creationId xmlns:a16="http://schemas.microsoft.com/office/drawing/2014/main" id="{2F7EE044-50C7-8A9F-C46F-18B106B0E164}"/>
              </a:ext>
            </a:extLst>
          </p:cNvPr>
          <p:cNvSpPr>
            <a:spLocks noGrp="1"/>
          </p:cNvSpPr>
          <p:nvPr>
            <p:ph sz="half" idx="2"/>
          </p:nvPr>
        </p:nvSpPr>
        <p:spPr/>
        <p:txBody>
          <a:bodyPr/>
          <a:lstStyle/>
          <a:p>
            <a:pPr marL="0" indent="0">
              <a:buNone/>
            </a:pPr>
            <a:endParaRPr lang="en-GB" dirty="0"/>
          </a:p>
          <a:p>
            <a:endParaRPr lang="en-GB" dirty="0"/>
          </a:p>
        </p:txBody>
      </p:sp>
      <p:pic>
        <p:nvPicPr>
          <p:cNvPr id="6" name="Picture 5">
            <a:extLst>
              <a:ext uri="{FF2B5EF4-FFF2-40B4-BE49-F238E27FC236}">
                <a16:creationId xmlns:a16="http://schemas.microsoft.com/office/drawing/2014/main" id="{672C1793-C127-9912-571C-8FA56034238B}"/>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782224" y="1690688"/>
            <a:ext cx="6733621" cy="4486275"/>
          </a:xfrm>
          <a:prstGeom prst="rect">
            <a:avLst/>
          </a:prstGeom>
        </p:spPr>
      </p:pic>
      <p:sp>
        <p:nvSpPr>
          <p:cNvPr id="7" name="TextBox 6">
            <a:extLst>
              <a:ext uri="{FF2B5EF4-FFF2-40B4-BE49-F238E27FC236}">
                <a16:creationId xmlns:a16="http://schemas.microsoft.com/office/drawing/2014/main" id="{C947EF17-3E55-983C-4CEA-78E40BA0761D}"/>
              </a:ext>
            </a:extLst>
          </p:cNvPr>
          <p:cNvSpPr txBox="1"/>
          <p:nvPr/>
        </p:nvSpPr>
        <p:spPr>
          <a:xfrm>
            <a:off x="5116010" y="2060294"/>
            <a:ext cx="2176041" cy="1846659"/>
          </a:xfrm>
          <a:prstGeom prst="rect">
            <a:avLst/>
          </a:prstGeom>
          <a:noFill/>
        </p:spPr>
        <p:txBody>
          <a:bodyPr wrap="square" rtlCol="0">
            <a:spAutoFit/>
          </a:bodyPr>
          <a:lstStyle/>
          <a:p>
            <a:r>
              <a:rPr lang="en-GB" sz="2400" dirty="0">
                <a:solidFill>
                  <a:schemeClr val="bg1"/>
                </a:solidFill>
              </a:rPr>
              <a:t>help …. </a:t>
            </a:r>
          </a:p>
          <a:p>
            <a:r>
              <a:rPr lang="en-GB" sz="2400" dirty="0">
                <a:solidFill>
                  <a:schemeClr val="bg1"/>
                </a:solidFill>
              </a:rPr>
              <a:t>plant … </a:t>
            </a:r>
          </a:p>
          <a:p>
            <a:r>
              <a:rPr lang="en-GB" sz="2400" dirty="0">
                <a:solidFill>
                  <a:schemeClr val="bg1"/>
                </a:solidFill>
              </a:rPr>
              <a:t>recycle …</a:t>
            </a:r>
          </a:p>
          <a:p>
            <a:r>
              <a:rPr lang="en-GB" sz="2400" dirty="0">
                <a:solidFill>
                  <a:schemeClr val="bg1"/>
                </a:solidFill>
              </a:rPr>
              <a:t>save …</a:t>
            </a:r>
          </a:p>
          <a:p>
            <a:endParaRPr lang="en-GB" dirty="0"/>
          </a:p>
        </p:txBody>
      </p:sp>
    </p:spTree>
    <p:extLst>
      <p:ext uri="{BB962C8B-B14F-4D97-AF65-F5344CB8AC3E}">
        <p14:creationId xmlns:p14="http://schemas.microsoft.com/office/powerpoint/2010/main" val="1202657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9"/>
</p:tagLst>
</file>

<file path=ppt/tags/tag2.xml><?xml version="1.0" encoding="utf-8"?>
<p:tagLst xmlns:a="http://schemas.openxmlformats.org/drawingml/2006/main" xmlns:r="http://schemas.openxmlformats.org/officeDocument/2006/relationships" xmlns:p="http://schemas.openxmlformats.org/presentationml/2006/main">
  <p:tag name="TIMING" val="|10.5"/>
</p:tagLst>
</file>

<file path=ppt/tags/tag3.xml><?xml version="1.0" encoding="utf-8"?>
<p:tagLst xmlns:a="http://schemas.openxmlformats.org/drawingml/2006/main" xmlns:r="http://schemas.openxmlformats.org/officeDocument/2006/relationships" xmlns:p="http://schemas.openxmlformats.org/presentationml/2006/main">
  <p:tag name="TIMING" val="|4|6.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4042</TotalTime>
  <Words>1155</Words>
  <Application>Microsoft Office PowerPoint</Application>
  <PresentationFormat>Widescreen</PresentationFormat>
  <Paragraphs>211</Paragraphs>
  <Slides>38</Slides>
  <Notes>15</Notes>
  <HiddenSlides>0</HiddenSlides>
  <MMClips>18</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38</vt:i4>
      </vt:variant>
    </vt:vector>
  </HeadingPairs>
  <TitlesOfParts>
    <vt:vector size="46" baseType="lpstr">
      <vt:lpstr>Aptos</vt:lpstr>
      <vt:lpstr>Aptos Display</vt:lpstr>
      <vt:lpstr>Arial</vt:lpstr>
      <vt:lpstr>Calibri</vt:lpstr>
      <vt:lpstr>Calibri Light</vt:lpstr>
      <vt:lpstr>Times-Roman</vt:lpstr>
      <vt:lpstr>Office Theme</vt:lpstr>
      <vt:lpstr>1_Office Theme</vt:lpstr>
      <vt:lpstr>Nature and the environment</vt:lpstr>
      <vt:lpstr>PowerPoint Presentation</vt:lpstr>
      <vt:lpstr>EXPLORE WITH YOUR NEIGHBOUR</vt:lpstr>
      <vt:lpstr>What wildlife have you spotted near where you live? </vt:lpstr>
      <vt:lpstr>How beautiful can nature be? </vt:lpstr>
      <vt:lpstr> Can our feelings be like nature?  Here are some common emotions: </vt:lpstr>
      <vt:lpstr>PowerPoint Presentation</vt:lpstr>
      <vt:lpstr>When might nature feel ‘sad’? </vt:lpstr>
      <vt:lpstr>How can we take action for nature? </vt:lpstr>
      <vt:lpstr>Using our languages to get involved with helping nature and the environment across the world.  </vt:lpstr>
      <vt:lpstr>Travel and global environmental stories …  Anna’s story</vt:lpstr>
      <vt:lpstr>Where?</vt:lpstr>
      <vt:lpstr>What Anna said … </vt:lpstr>
      <vt:lpstr>Travel and global environmental stories… Maddie’s story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La nature</vt:lpstr>
      <vt:lpstr>PowerPoint Presentation</vt:lpstr>
      <vt:lpstr>PowerPoint Presentation</vt:lpstr>
      <vt:lpstr>PowerPoint Presentation</vt:lpstr>
      <vt:lpstr>PowerPoint Presentation</vt:lpstr>
      <vt:lpstr>PowerPoint Presentation</vt:lpstr>
      <vt:lpstr>PowerPoint Presentation</vt:lpstr>
      <vt:lpstr>How can learning languages help nature around the world? </vt:lpstr>
      <vt:lpstr>PowerPoint Presentation</vt:lpstr>
      <vt:lpstr>Some language activities .. </vt:lpstr>
      <vt:lpstr> Building sentences (1) je suis …  </vt:lpstr>
      <vt:lpstr>Building sentences (2)</vt:lpstr>
      <vt:lpstr>Making your nature / environment  poem 1:  writing in the language you’re learning  Don’t forget to illustrate / decorate your poem</vt:lpstr>
      <vt:lpstr>Adjective poem - example </vt:lpstr>
      <vt:lpstr>Acrostic poem </vt:lpstr>
      <vt:lpstr>haiku</vt:lpstr>
      <vt:lpstr>Caligram: write a poem in the shape of a symbol representing a peace idea</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Hampton, Cathy</dc:creator>
  <cp:lastModifiedBy>Hampton, Cathy</cp:lastModifiedBy>
  <cp:revision>1</cp:revision>
  <dcterms:created xsi:type="dcterms:W3CDTF">2026-05-18T18:40:47Z</dcterms:created>
  <dcterms:modified xsi:type="dcterms:W3CDTF">2026-05-21T14:03:06Z</dcterms:modified>
</cp:coreProperties>
</file>