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73" r:id="rId6"/>
    <p:sldId id="274" r:id="rId7"/>
    <p:sldId id="275" r:id="rId8"/>
    <p:sldId id="261" r:id="rId9"/>
    <p:sldId id="262" r:id="rId10"/>
    <p:sldId id="276" r:id="rId11"/>
    <p:sldId id="263" r:id="rId12"/>
    <p:sldId id="264" r:id="rId13"/>
    <p:sldId id="265" r:id="rId14"/>
    <p:sldId id="277" r:id="rId15"/>
    <p:sldId id="27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A161-D47B-4DAB-AECB-7F5010BC09C4}" type="datetimeFigureOut">
              <a:rPr lang="en-GB" smtClean="0"/>
              <a:t>02/06/2014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260B-083A-4944-9CA2-D9496BDC6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104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A161-D47B-4DAB-AECB-7F5010BC09C4}" type="datetimeFigureOut">
              <a:rPr lang="en-GB" smtClean="0"/>
              <a:t>02/06/2014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260B-083A-4944-9CA2-D9496BDC6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85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A161-D47B-4DAB-AECB-7F5010BC09C4}" type="datetimeFigureOut">
              <a:rPr lang="en-GB" smtClean="0"/>
              <a:t>02/06/2014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260B-083A-4944-9CA2-D9496BDC6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702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A161-D47B-4DAB-AECB-7F5010BC09C4}" type="datetimeFigureOut">
              <a:rPr lang="en-GB" smtClean="0"/>
              <a:t>02/06/2014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260B-083A-4944-9CA2-D9496BDC6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533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A161-D47B-4DAB-AECB-7F5010BC09C4}" type="datetimeFigureOut">
              <a:rPr lang="en-GB" smtClean="0"/>
              <a:t>02/06/2014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260B-083A-4944-9CA2-D9496BDC6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38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A161-D47B-4DAB-AECB-7F5010BC09C4}" type="datetimeFigureOut">
              <a:rPr lang="en-GB" smtClean="0"/>
              <a:t>02/06/2014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260B-083A-4944-9CA2-D9496BDC6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291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A161-D47B-4DAB-AECB-7F5010BC09C4}" type="datetimeFigureOut">
              <a:rPr lang="en-GB" smtClean="0"/>
              <a:t>02/06/2014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260B-083A-4944-9CA2-D9496BDC6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743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A161-D47B-4DAB-AECB-7F5010BC09C4}" type="datetimeFigureOut">
              <a:rPr lang="en-GB" smtClean="0"/>
              <a:t>02/06/2014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260B-083A-4944-9CA2-D9496BDC6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164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A161-D47B-4DAB-AECB-7F5010BC09C4}" type="datetimeFigureOut">
              <a:rPr lang="en-GB" smtClean="0"/>
              <a:t>02/06/2014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260B-083A-4944-9CA2-D9496BDC6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076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A161-D47B-4DAB-AECB-7F5010BC09C4}" type="datetimeFigureOut">
              <a:rPr lang="en-GB" smtClean="0"/>
              <a:t>02/06/2014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260B-083A-4944-9CA2-D9496BDC6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904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A161-D47B-4DAB-AECB-7F5010BC09C4}" type="datetimeFigureOut">
              <a:rPr lang="en-GB" smtClean="0"/>
              <a:t>02/06/2014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1260B-083A-4944-9CA2-D9496BDC6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666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6A161-D47B-4DAB-AECB-7F5010BC09C4}" type="datetimeFigureOut">
              <a:rPr lang="en-GB" smtClean="0"/>
              <a:t>02/06/2014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1260B-083A-4944-9CA2-D9496BDC6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430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xM9en0m87pU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tnADq4Y0-A" TargetMode="External"/><Relationship Id="rId2" Type="http://schemas.openxmlformats.org/officeDocument/2006/relationships/hyperlink" Target="http://www.youtube.com/watch?v=wXsZbkt0yqo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2.warwick.ac.uk/fac/arts/french/research/previousprojects/revolutionaryprints/stopmotio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.uk/url?sa=i&amp;rct=j&amp;q=bastille+day&amp;source=images&amp;cd=&amp;cad=rja&amp;docid=UA3FWI9msweoNM&amp;tbnid=ND1qS0b3DZEUEM:&amp;ved=0CAUQjRw&amp;url=http://www.punjabigraphics.com/pg/bastille-day/page/4/&amp;ei=SIgqUbGzL_Ob1AX85IC4BQ&amp;bvm=bv.42768644,d.d2k&amp;psig=AFQjCNHGrdiCtV_YT3P7wEO57QuQm2HtVA&amp;ust=136182829357646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Introduction to the French Revolution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Dr Katherine </a:t>
            </a:r>
            <a:r>
              <a:rPr lang="en-GB" dirty="0" err="1" smtClean="0"/>
              <a:t>Astbury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215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http://collection.waddesdon.org.uk/images/large/collection/books/4232.1.47.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1153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6031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 descr="http://collection.waddesdon.org.uk/images/large/collection/books/4222.9.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2836"/>
            <a:ext cx="86106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683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 descr="http://collection.waddesdon.org.uk/images/large/collection/books/4232.1.33.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9782"/>
            <a:ext cx="46863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189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6" r="540"/>
          <a:stretch>
            <a:fillRect/>
          </a:stretch>
        </p:blipFill>
        <p:spPr bwMode="auto">
          <a:xfrm>
            <a:off x="1763688" y="-17019"/>
            <a:ext cx="4896544" cy="702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03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Stop-motion animation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www.youtube.com/watch?v=xM9en0m87pU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72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Lady Gaga and Horrid </a:t>
            </a:r>
            <a:r>
              <a:rPr lang="en-GB" dirty="0"/>
              <a:t>H</a:t>
            </a:r>
            <a:r>
              <a:rPr lang="en-GB" dirty="0" smtClean="0"/>
              <a:t>istories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331640" y="3105835"/>
            <a:ext cx="61206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www.youtube.com/watch?v=wXsZbkt0yqo</a:t>
            </a:r>
            <a:r>
              <a:rPr lang="en-GB" dirty="0" smtClean="0"/>
              <a:t> 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www.youtube.com/watch?v=otnADq4Y0-A</a:t>
            </a:r>
            <a:r>
              <a:rPr lang="en-GB" dirty="0" smtClean="0"/>
              <a:t> 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More resources can be found on the </a:t>
            </a:r>
            <a:r>
              <a:rPr lang="en-GB" dirty="0"/>
              <a:t>Warwick website: </a:t>
            </a:r>
            <a:r>
              <a:rPr lang="en-GB" dirty="0">
                <a:hlinkClick r:id="rId4"/>
              </a:rPr>
              <a:t>http://www2.warwick.ac.uk/fac/arts/french/research/previousprojects/revolutionaryprints/stopmotion</a:t>
            </a:r>
            <a:r>
              <a:rPr lang="en-GB" dirty="0" smtClean="0">
                <a:hlinkClick r:id="rId4"/>
              </a:rPr>
              <a:t>/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6145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 14 </a:t>
            </a:r>
            <a:r>
              <a:rPr lang="en-GB" dirty="0" err="1" smtClean="0"/>
              <a:t>juillet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8" name="Picture 4" descr="http://www.punjabigraphics.com/images/85/bastille_day_fw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84784"/>
            <a:ext cx="4305300" cy="454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02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 prise de la Bastille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16" y="1600200"/>
            <a:ext cx="6341367" cy="4525963"/>
          </a:xfrm>
        </p:spPr>
      </p:pic>
    </p:spTree>
    <p:extLst>
      <p:ext uri="{BB962C8B-B14F-4D97-AF65-F5344CB8AC3E}">
        <p14:creationId xmlns:p14="http://schemas.microsoft.com/office/powerpoint/2010/main" val="108841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 </a:t>
            </a:r>
            <a:r>
              <a:rPr lang="en-GB" dirty="0" err="1" smtClean="0"/>
              <a:t>Roi</a:t>
            </a:r>
            <a:r>
              <a:rPr lang="en-GB" dirty="0" smtClean="0"/>
              <a:t> Louis XVI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http://collection.waddesdon.org.uk/images/large/collection/books/4232.1.3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7" y="1529512"/>
            <a:ext cx="3384375" cy="496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278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Marie-Antoinette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http://collection.waddesdon.org.uk/images/large/collection/books/4232.1.8.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583351"/>
            <a:ext cx="4320479" cy="5488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2744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https://lh5.googleusercontent.com/-8efrTlw8kdY/Untzk75lfII/AAAAAAAAMsI/aowyHLbB680/w712-h475-no/DSC_17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648" y="149190"/>
            <a:ext cx="9341648" cy="623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848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6" name="Picture 4" descr="http://wishfulthinkingworks.files.wordpress.com/2012/06/patrice-koerper-life-coach-speaker-declaration-of-independen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7411"/>
            <a:ext cx="8784976" cy="5846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4481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http://collection.waddesdon.org.uk/images/large/collection/books/4232.1.34.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-243408"/>
            <a:ext cx="48387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255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David, Tennis Court Oath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http://www.photo.rmn.fr/LowRes2/TR1/YUX0DO/01-004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219950" cy="477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813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56</Words>
  <Application>Microsoft Office PowerPoint</Application>
  <PresentationFormat>On-screen Show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Introduction to the French Revolution</vt:lpstr>
      <vt:lpstr>Le 14 juillet</vt:lpstr>
      <vt:lpstr>La prise de la Bastille</vt:lpstr>
      <vt:lpstr>Le Roi Louis XVI</vt:lpstr>
      <vt:lpstr>Marie-Antoinette</vt:lpstr>
      <vt:lpstr>PowerPoint Presentation</vt:lpstr>
      <vt:lpstr>PowerPoint Presentation</vt:lpstr>
      <vt:lpstr>PowerPoint Presentation</vt:lpstr>
      <vt:lpstr>David, Tennis Court Oath</vt:lpstr>
      <vt:lpstr>PowerPoint Presentation</vt:lpstr>
      <vt:lpstr>PowerPoint Presentation</vt:lpstr>
      <vt:lpstr>PowerPoint Presentation</vt:lpstr>
      <vt:lpstr>PowerPoint Presentation</vt:lpstr>
      <vt:lpstr>Stop-motion animation</vt:lpstr>
      <vt:lpstr>Lady Gaga and Horrid Histories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Reflections and questions</dc:title>
  <dc:creator>DanandKate</dc:creator>
  <cp:lastModifiedBy>Kate</cp:lastModifiedBy>
  <cp:revision>14</cp:revision>
  <dcterms:created xsi:type="dcterms:W3CDTF">2013-02-24T21:34:16Z</dcterms:created>
  <dcterms:modified xsi:type="dcterms:W3CDTF">2014-06-02T09:40:06Z</dcterms:modified>
</cp:coreProperties>
</file>