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 id="2147483708" r:id="rId4"/>
  </p:sldMasterIdLst>
  <p:notesMasterIdLst>
    <p:notesMasterId r:id="rId21"/>
  </p:notesMasterIdLst>
  <p:handoutMasterIdLst>
    <p:handoutMasterId r:id="rId22"/>
  </p:handoutMasterIdLst>
  <p:sldIdLst>
    <p:sldId id="269" r:id="rId5"/>
    <p:sldId id="270" r:id="rId6"/>
    <p:sldId id="274" r:id="rId7"/>
    <p:sldId id="296" r:id="rId8"/>
    <p:sldId id="271" r:id="rId9"/>
    <p:sldId id="289" r:id="rId10"/>
    <p:sldId id="290" r:id="rId11"/>
    <p:sldId id="291" r:id="rId12"/>
    <p:sldId id="292" r:id="rId13"/>
    <p:sldId id="297" r:id="rId14"/>
    <p:sldId id="298" r:id="rId15"/>
    <p:sldId id="300" r:id="rId16"/>
    <p:sldId id="295" r:id="rId17"/>
    <p:sldId id="301" r:id="rId18"/>
    <p:sldId id="294" r:id="rId19"/>
    <p:sldId id="293" r:id="rId20"/>
  </p:sldIdLst>
  <p:sldSz cx="9144000" cy="6858000" type="screen4x3"/>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0929"/>
  </p:normalViewPr>
  <p:slideViewPr>
    <p:cSldViewPr showGuides="1">
      <p:cViewPr varScale="1">
        <p:scale>
          <a:sx n="115" d="100"/>
          <a:sy n="115" d="100"/>
        </p:scale>
        <p:origin x="858" y="1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816FCF-1C15-4510-87B6-5D94AD6A5D77}" type="doc">
      <dgm:prSet loTypeId="urn:microsoft.com/office/officeart/2005/8/layout/hProcess9" loCatId="process" qsTypeId="urn:microsoft.com/office/officeart/2005/8/quickstyle/simple1" qsCatId="simple" csTypeId="urn:microsoft.com/office/officeart/2005/8/colors/accent1_2" csCatId="accent1" phldr="1"/>
      <dgm:spPr/>
    </dgm:pt>
    <dgm:pt modelId="{B35B35C5-C96E-4A24-873C-D2E13C821853}">
      <dgm:prSet phldrT="[Text]"/>
      <dgm:spPr/>
      <dgm:t>
        <a:bodyPr/>
        <a:lstStyle/>
        <a:p>
          <a:r>
            <a:rPr lang="en-US" dirty="0"/>
            <a:t>Find a school</a:t>
          </a:r>
        </a:p>
      </dgm:t>
    </dgm:pt>
    <dgm:pt modelId="{7D61C6B3-4A4D-43F5-8D90-601B4AF89792}" type="parTrans" cxnId="{0EA7B089-4C55-4377-9C13-E200C634170E}">
      <dgm:prSet/>
      <dgm:spPr/>
    </dgm:pt>
    <dgm:pt modelId="{765B6D94-369D-42E0-BEC0-AF4BB6106550}" type="sibTrans" cxnId="{0EA7B089-4C55-4377-9C13-E200C634170E}">
      <dgm:prSet/>
      <dgm:spPr/>
    </dgm:pt>
    <dgm:pt modelId="{34280FFC-9288-46AA-9085-CA9311B8DEB8}">
      <dgm:prSet phldrT="[Text]"/>
      <dgm:spPr/>
      <dgm:t>
        <a:bodyPr/>
        <a:lstStyle/>
        <a:p>
          <a:r>
            <a:rPr lang="en-US" dirty="0"/>
            <a:t>Make contact with school</a:t>
          </a:r>
        </a:p>
      </dgm:t>
    </dgm:pt>
    <dgm:pt modelId="{A77D1ED6-46E0-473B-AD19-AB12D22CABFE}" type="parTrans" cxnId="{C5C72C4E-968B-4F7C-88CD-B72D2E80AE4A}">
      <dgm:prSet/>
      <dgm:spPr/>
    </dgm:pt>
    <dgm:pt modelId="{AA434ADD-016C-497F-AD7E-D43D57F3E5F8}" type="sibTrans" cxnId="{C5C72C4E-968B-4F7C-88CD-B72D2E80AE4A}">
      <dgm:prSet/>
      <dgm:spPr/>
    </dgm:pt>
    <dgm:pt modelId="{C4EC9BB7-A381-40A6-9C4B-ED32F9A6400C}">
      <dgm:prSet phldrT="[Text]"/>
      <dgm:spPr/>
      <dgm:t>
        <a:bodyPr/>
        <a:lstStyle/>
        <a:p>
          <a:r>
            <a:rPr lang="en-US" dirty="0"/>
            <a:t>Draw up project plan</a:t>
          </a:r>
        </a:p>
      </dgm:t>
    </dgm:pt>
    <dgm:pt modelId="{8B98E02B-8918-484D-A74A-84815DBBE578}" type="parTrans" cxnId="{791B94C4-C78D-4A78-8432-DF309BF81E40}">
      <dgm:prSet/>
      <dgm:spPr/>
    </dgm:pt>
    <dgm:pt modelId="{41EC109A-F27F-4014-9BD2-F9A8EB730AB8}" type="sibTrans" cxnId="{791B94C4-C78D-4A78-8432-DF309BF81E40}">
      <dgm:prSet/>
      <dgm:spPr/>
    </dgm:pt>
    <dgm:pt modelId="{A3812EDF-CB5F-402B-A374-623E267B61AF}">
      <dgm:prSet phldrT="[Text]"/>
      <dgm:spPr/>
      <dgm:t>
        <a:bodyPr/>
        <a:lstStyle/>
        <a:p>
          <a:r>
            <a:rPr lang="en-US" dirty="0"/>
            <a:t>Meet teacher and class(</a:t>
          </a:r>
          <a:r>
            <a:rPr lang="en-US" dirty="0" err="1"/>
            <a:t>es</a:t>
          </a:r>
          <a:r>
            <a:rPr lang="en-US" dirty="0"/>
            <a:t>) if </a:t>
          </a:r>
          <a:r>
            <a:rPr lang="en-US" dirty="0" err="1"/>
            <a:t>poss</a:t>
          </a:r>
          <a:endParaRPr lang="en-US" dirty="0"/>
        </a:p>
      </dgm:t>
    </dgm:pt>
    <dgm:pt modelId="{9C52488C-A8A0-455C-A62F-7C70E4AEF953}" type="parTrans" cxnId="{0213334F-CC42-42DC-B6B4-593E7477DC01}">
      <dgm:prSet/>
      <dgm:spPr/>
    </dgm:pt>
    <dgm:pt modelId="{296B3EBA-86D6-4639-9CB1-9842D871C4B9}" type="sibTrans" cxnId="{0213334F-CC42-42DC-B6B4-593E7477DC01}">
      <dgm:prSet/>
      <dgm:spPr/>
    </dgm:pt>
    <dgm:pt modelId="{4128CD07-0208-4345-80C5-853367D069A4}">
      <dgm:prSet phldrT="[Text]"/>
      <dgm:spPr/>
      <dgm:t>
        <a:bodyPr/>
        <a:lstStyle/>
        <a:p>
          <a:r>
            <a:rPr lang="en-US" dirty="0"/>
            <a:t>Share resources</a:t>
          </a:r>
        </a:p>
      </dgm:t>
    </dgm:pt>
    <dgm:pt modelId="{912DB9CD-44A8-4828-80F4-D87E0E525DCA}" type="parTrans" cxnId="{7A540845-7F73-4F2F-ADA4-1851A162623E}">
      <dgm:prSet/>
      <dgm:spPr/>
    </dgm:pt>
    <dgm:pt modelId="{9EE6A60F-C86C-4CE7-8D10-C1DDFA7E1FAA}" type="sibTrans" cxnId="{7A540845-7F73-4F2F-ADA4-1851A162623E}">
      <dgm:prSet/>
      <dgm:spPr/>
    </dgm:pt>
    <dgm:pt modelId="{923EB249-594A-4ADE-BF78-DCA9E727F7B7}" type="pres">
      <dgm:prSet presAssocID="{4B816FCF-1C15-4510-87B6-5D94AD6A5D77}" presName="CompostProcess" presStyleCnt="0">
        <dgm:presLayoutVars>
          <dgm:dir/>
          <dgm:resizeHandles val="exact"/>
        </dgm:presLayoutVars>
      </dgm:prSet>
      <dgm:spPr/>
    </dgm:pt>
    <dgm:pt modelId="{C796BAA1-69C8-4AE5-972C-763F30B2E113}" type="pres">
      <dgm:prSet presAssocID="{4B816FCF-1C15-4510-87B6-5D94AD6A5D77}" presName="arrow" presStyleLbl="bgShp" presStyleIdx="0" presStyleCnt="1"/>
      <dgm:spPr/>
    </dgm:pt>
    <dgm:pt modelId="{85542500-8C2F-4296-A97D-343E36DDF68A}" type="pres">
      <dgm:prSet presAssocID="{4B816FCF-1C15-4510-87B6-5D94AD6A5D77}" presName="linearProcess" presStyleCnt="0"/>
      <dgm:spPr/>
    </dgm:pt>
    <dgm:pt modelId="{34E7FCA7-DC34-485A-804D-0E8C278A5341}" type="pres">
      <dgm:prSet presAssocID="{B35B35C5-C96E-4A24-873C-D2E13C821853}" presName="textNode" presStyleLbl="node1" presStyleIdx="0" presStyleCnt="5">
        <dgm:presLayoutVars>
          <dgm:bulletEnabled val="1"/>
        </dgm:presLayoutVars>
      </dgm:prSet>
      <dgm:spPr/>
    </dgm:pt>
    <dgm:pt modelId="{8A47AEFC-C230-45E0-95EC-3EEC33FDDF35}" type="pres">
      <dgm:prSet presAssocID="{765B6D94-369D-42E0-BEC0-AF4BB6106550}" presName="sibTrans" presStyleCnt="0"/>
      <dgm:spPr/>
    </dgm:pt>
    <dgm:pt modelId="{07D5D9C1-4D4E-4641-AC26-A8DF40BC6981}" type="pres">
      <dgm:prSet presAssocID="{34280FFC-9288-46AA-9085-CA9311B8DEB8}" presName="textNode" presStyleLbl="node1" presStyleIdx="1" presStyleCnt="5">
        <dgm:presLayoutVars>
          <dgm:bulletEnabled val="1"/>
        </dgm:presLayoutVars>
      </dgm:prSet>
      <dgm:spPr/>
    </dgm:pt>
    <dgm:pt modelId="{BF1E2AF1-B3C1-4397-9253-6229E4B81E69}" type="pres">
      <dgm:prSet presAssocID="{AA434ADD-016C-497F-AD7E-D43D57F3E5F8}" presName="sibTrans" presStyleCnt="0"/>
      <dgm:spPr/>
    </dgm:pt>
    <dgm:pt modelId="{349483F8-4645-4CE1-B010-FBE5CD8A6FD7}" type="pres">
      <dgm:prSet presAssocID="{C4EC9BB7-A381-40A6-9C4B-ED32F9A6400C}" presName="textNode" presStyleLbl="node1" presStyleIdx="2" presStyleCnt="5">
        <dgm:presLayoutVars>
          <dgm:bulletEnabled val="1"/>
        </dgm:presLayoutVars>
      </dgm:prSet>
      <dgm:spPr/>
    </dgm:pt>
    <dgm:pt modelId="{2639E86D-92D9-4BD6-B9B9-33D45EFA76D7}" type="pres">
      <dgm:prSet presAssocID="{41EC109A-F27F-4014-9BD2-F9A8EB730AB8}" presName="sibTrans" presStyleCnt="0"/>
      <dgm:spPr/>
    </dgm:pt>
    <dgm:pt modelId="{66CF43C7-592D-48DD-B373-89CDABF14627}" type="pres">
      <dgm:prSet presAssocID="{A3812EDF-CB5F-402B-A374-623E267B61AF}" presName="textNode" presStyleLbl="node1" presStyleIdx="3" presStyleCnt="5">
        <dgm:presLayoutVars>
          <dgm:bulletEnabled val="1"/>
        </dgm:presLayoutVars>
      </dgm:prSet>
      <dgm:spPr/>
    </dgm:pt>
    <dgm:pt modelId="{5B519AB7-68C3-4544-8B7F-66A9C9FC2117}" type="pres">
      <dgm:prSet presAssocID="{296B3EBA-86D6-4639-9CB1-9842D871C4B9}" presName="sibTrans" presStyleCnt="0"/>
      <dgm:spPr/>
    </dgm:pt>
    <dgm:pt modelId="{5F4C60D8-C3AB-4439-A62C-06E2131EA67C}" type="pres">
      <dgm:prSet presAssocID="{4128CD07-0208-4345-80C5-853367D069A4}" presName="textNode" presStyleLbl="node1" presStyleIdx="4" presStyleCnt="5">
        <dgm:presLayoutVars>
          <dgm:bulletEnabled val="1"/>
        </dgm:presLayoutVars>
      </dgm:prSet>
      <dgm:spPr/>
    </dgm:pt>
  </dgm:ptLst>
  <dgm:cxnLst>
    <dgm:cxn modelId="{D486E862-3AE7-4523-9681-A55E417518D0}" type="presOf" srcId="{C4EC9BB7-A381-40A6-9C4B-ED32F9A6400C}" destId="{349483F8-4645-4CE1-B010-FBE5CD8A6FD7}" srcOrd="0" destOrd="0" presId="urn:microsoft.com/office/officeart/2005/8/layout/hProcess9"/>
    <dgm:cxn modelId="{7A540845-7F73-4F2F-ADA4-1851A162623E}" srcId="{4B816FCF-1C15-4510-87B6-5D94AD6A5D77}" destId="{4128CD07-0208-4345-80C5-853367D069A4}" srcOrd="4" destOrd="0" parTransId="{912DB9CD-44A8-4828-80F4-D87E0E525DCA}" sibTransId="{9EE6A60F-C86C-4CE7-8D10-C1DDFA7E1FAA}"/>
    <dgm:cxn modelId="{C5C72C4E-968B-4F7C-88CD-B72D2E80AE4A}" srcId="{4B816FCF-1C15-4510-87B6-5D94AD6A5D77}" destId="{34280FFC-9288-46AA-9085-CA9311B8DEB8}" srcOrd="1" destOrd="0" parTransId="{A77D1ED6-46E0-473B-AD19-AB12D22CABFE}" sibTransId="{AA434ADD-016C-497F-AD7E-D43D57F3E5F8}"/>
    <dgm:cxn modelId="{0213334F-CC42-42DC-B6B4-593E7477DC01}" srcId="{4B816FCF-1C15-4510-87B6-5D94AD6A5D77}" destId="{A3812EDF-CB5F-402B-A374-623E267B61AF}" srcOrd="3" destOrd="0" parTransId="{9C52488C-A8A0-455C-A62F-7C70E4AEF953}" sibTransId="{296B3EBA-86D6-4639-9CB1-9842D871C4B9}"/>
    <dgm:cxn modelId="{0EA7B089-4C55-4377-9C13-E200C634170E}" srcId="{4B816FCF-1C15-4510-87B6-5D94AD6A5D77}" destId="{B35B35C5-C96E-4A24-873C-D2E13C821853}" srcOrd="0" destOrd="0" parTransId="{7D61C6B3-4A4D-43F5-8D90-601B4AF89792}" sibTransId="{765B6D94-369D-42E0-BEC0-AF4BB6106550}"/>
    <dgm:cxn modelId="{61383EBC-8B98-4792-A353-837A0E6A5BD0}" type="presOf" srcId="{4B816FCF-1C15-4510-87B6-5D94AD6A5D77}" destId="{923EB249-594A-4ADE-BF78-DCA9E727F7B7}" srcOrd="0" destOrd="0" presId="urn:microsoft.com/office/officeart/2005/8/layout/hProcess9"/>
    <dgm:cxn modelId="{791B94C4-C78D-4A78-8432-DF309BF81E40}" srcId="{4B816FCF-1C15-4510-87B6-5D94AD6A5D77}" destId="{C4EC9BB7-A381-40A6-9C4B-ED32F9A6400C}" srcOrd="2" destOrd="0" parTransId="{8B98E02B-8918-484D-A74A-84815DBBE578}" sibTransId="{41EC109A-F27F-4014-9BD2-F9A8EB730AB8}"/>
    <dgm:cxn modelId="{C6323BD6-E90B-4A19-A687-5F3929679048}" type="presOf" srcId="{B35B35C5-C96E-4A24-873C-D2E13C821853}" destId="{34E7FCA7-DC34-485A-804D-0E8C278A5341}" srcOrd="0" destOrd="0" presId="urn:microsoft.com/office/officeart/2005/8/layout/hProcess9"/>
    <dgm:cxn modelId="{F0C99AE1-98B0-4985-A518-3644A289A786}" type="presOf" srcId="{34280FFC-9288-46AA-9085-CA9311B8DEB8}" destId="{07D5D9C1-4D4E-4641-AC26-A8DF40BC6981}" srcOrd="0" destOrd="0" presId="urn:microsoft.com/office/officeart/2005/8/layout/hProcess9"/>
    <dgm:cxn modelId="{07D0C3F6-5D9A-42CB-96E5-A26071940080}" type="presOf" srcId="{4128CD07-0208-4345-80C5-853367D069A4}" destId="{5F4C60D8-C3AB-4439-A62C-06E2131EA67C}" srcOrd="0" destOrd="0" presId="urn:microsoft.com/office/officeart/2005/8/layout/hProcess9"/>
    <dgm:cxn modelId="{5C59FEF7-5683-43D6-8A7D-BBB8FF79CFDB}" type="presOf" srcId="{A3812EDF-CB5F-402B-A374-623E267B61AF}" destId="{66CF43C7-592D-48DD-B373-89CDABF14627}" srcOrd="0" destOrd="0" presId="urn:microsoft.com/office/officeart/2005/8/layout/hProcess9"/>
    <dgm:cxn modelId="{617DC2D3-4A64-4309-929A-63A1FBF7CDD2}" type="presParOf" srcId="{923EB249-594A-4ADE-BF78-DCA9E727F7B7}" destId="{C796BAA1-69C8-4AE5-972C-763F30B2E113}" srcOrd="0" destOrd="0" presId="urn:microsoft.com/office/officeart/2005/8/layout/hProcess9"/>
    <dgm:cxn modelId="{47F8349E-9489-4EF7-8C39-2BA386F850A4}" type="presParOf" srcId="{923EB249-594A-4ADE-BF78-DCA9E727F7B7}" destId="{85542500-8C2F-4296-A97D-343E36DDF68A}" srcOrd="1" destOrd="0" presId="urn:microsoft.com/office/officeart/2005/8/layout/hProcess9"/>
    <dgm:cxn modelId="{5B060523-29C8-486E-814D-EF1D132DB6D8}" type="presParOf" srcId="{85542500-8C2F-4296-A97D-343E36DDF68A}" destId="{34E7FCA7-DC34-485A-804D-0E8C278A5341}" srcOrd="0" destOrd="0" presId="urn:microsoft.com/office/officeart/2005/8/layout/hProcess9"/>
    <dgm:cxn modelId="{3BF6393F-95F3-4D96-A894-B2EC43D0D72C}" type="presParOf" srcId="{85542500-8C2F-4296-A97D-343E36DDF68A}" destId="{8A47AEFC-C230-45E0-95EC-3EEC33FDDF35}" srcOrd="1" destOrd="0" presId="urn:microsoft.com/office/officeart/2005/8/layout/hProcess9"/>
    <dgm:cxn modelId="{F8659A34-A031-459C-AA73-7B0790DB279C}" type="presParOf" srcId="{85542500-8C2F-4296-A97D-343E36DDF68A}" destId="{07D5D9C1-4D4E-4641-AC26-A8DF40BC6981}" srcOrd="2" destOrd="0" presId="urn:microsoft.com/office/officeart/2005/8/layout/hProcess9"/>
    <dgm:cxn modelId="{7485FCB1-4D72-45EE-B5C5-70991F3B4C17}" type="presParOf" srcId="{85542500-8C2F-4296-A97D-343E36DDF68A}" destId="{BF1E2AF1-B3C1-4397-9253-6229E4B81E69}" srcOrd="3" destOrd="0" presId="urn:microsoft.com/office/officeart/2005/8/layout/hProcess9"/>
    <dgm:cxn modelId="{BA1D9C55-2A24-4923-B415-368B1E2854AA}" type="presParOf" srcId="{85542500-8C2F-4296-A97D-343E36DDF68A}" destId="{349483F8-4645-4CE1-B010-FBE5CD8A6FD7}" srcOrd="4" destOrd="0" presId="urn:microsoft.com/office/officeart/2005/8/layout/hProcess9"/>
    <dgm:cxn modelId="{CF07236D-6A7C-4F6B-AB4D-FA34264824B2}" type="presParOf" srcId="{85542500-8C2F-4296-A97D-343E36DDF68A}" destId="{2639E86D-92D9-4BD6-B9B9-33D45EFA76D7}" srcOrd="5" destOrd="0" presId="urn:microsoft.com/office/officeart/2005/8/layout/hProcess9"/>
    <dgm:cxn modelId="{803ECCFF-F6D0-42DA-BCDA-015C6FDDC7A1}" type="presParOf" srcId="{85542500-8C2F-4296-A97D-343E36DDF68A}" destId="{66CF43C7-592D-48DD-B373-89CDABF14627}" srcOrd="6" destOrd="0" presId="urn:microsoft.com/office/officeart/2005/8/layout/hProcess9"/>
    <dgm:cxn modelId="{9023664C-2D9B-4138-911A-479D0A3C76EF}" type="presParOf" srcId="{85542500-8C2F-4296-A97D-343E36DDF68A}" destId="{5B519AB7-68C3-4544-8B7F-66A9C9FC2117}" srcOrd="7" destOrd="0" presId="urn:microsoft.com/office/officeart/2005/8/layout/hProcess9"/>
    <dgm:cxn modelId="{EC28B512-53C3-4B83-B9A8-30BA11369B64}" type="presParOf" srcId="{85542500-8C2F-4296-A97D-343E36DDF68A}" destId="{5F4C60D8-C3AB-4439-A62C-06E2131EA67C}"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ABCB89-904D-40D9-8496-8AD09C3155DD}" type="doc">
      <dgm:prSet loTypeId="urn:microsoft.com/office/officeart/2005/8/layout/cycle2" loCatId="cycle" qsTypeId="urn:microsoft.com/office/officeart/2005/8/quickstyle/3d7" qsCatId="3D" csTypeId="urn:microsoft.com/office/officeart/2005/8/colors/accent1_2" csCatId="accent1" phldr="1"/>
      <dgm:spPr/>
      <dgm:t>
        <a:bodyPr/>
        <a:lstStyle/>
        <a:p>
          <a:endParaRPr lang="en-GB"/>
        </a:p>
      </dgm:t>
    </dgm:pt>
    <dgm:pt modelId="{02285BAB-0127-4F46-BFEC-FA43596BBE6D}">
      <dgm:prSet phldrT="[Text]"/>
      <dgm:spPr/>
      <dgm:t>
        <a:bodyPr/>
        <a:lstStyle/>
        <a:p>
          <a:r>
            <a:rPr lang="en-GB" dirty="0"/>
            <a:t>Teacher requests resource</a:t>
          </a:r>
        </a:p>
      </dgm:t>
    </dgm:pt>
    <dgm:pt modelId="{73109637-98DA-4522-88BC-706D7C64A93D}" type="parTrans" cxnId="{C1AE578A-8EFF-49C0-8D1B-71F8B25E14F3}">
      <dgm:prSet/>
      <dgm:spPr/>
      <dgm:t>
        <a:bodyPr/>
        <a:lstStyle/>
        <a:p>
          <a:endParaRPr lang="en-GB"/>
        </a:p>
      </dgm:t>
    </dgm:pt>
    <dgm:pt modelId="{A579C4A3-653E-4AE8-870D-163701315D9E}" type="sibTrans" cxnId="{C1AE578A-8EFF-49C0-8D1B-71F8B25E14F3}">
      <dgm:prSet/>
      <dgm:spPr/>
      <dgm:t>
        <a:bodyPr/>
        <a:lstStyle/>
        <a:p>
          <a:endParaRPr lang="en-GB"/>
        </a:p>
      </dgm:t>
    </dgm:pt>
    <dgm:pt modelId="{4E6F0889-32D1-4231-AEE0-46E96C570D18}">
      <dgm:prSet phldrT="[Text]"/>
      <dgm:spPr/>
      <dgm:t>
        <a:bodyPr/>
        <a:lstStyle/>
        <a:p>
          <a:r>
            <a:rPr lang="en-GB" dirty="0"/>
            <a:t>You find resource</a:t>
          </a:r>
        </a:p>
      </dgm:t>
    </dgm:pt>
    <dgm:pt modelId="{F17CD660-5747-411B-A84F-E70BFDB6D0D1}" type="parTrans" cxnId="{18BCA8B9-7AC8-4F63-B269-E9D9719E7DA5}">
      <dgm:prSet/>
      <dgm:spPr/>
      <dgm:t>
        <a:bodyPr/>
        <a:lstStyle/>
        <a:p>
          <a:endParaRPr lang="en-GB"/>
        </a:p>
      </dgm:t>
    </dgm:pt>
    <dgm:pt modelId="{78D335FB-4DEE-46B5-86F0-F9BC587FD09D}" type="sibTrans" cxnId="{18BCA8B9-7AC8-4F63-B269-E9D9719E7DA5}">
      <dgm:prSet/>
      <dgm:spPr/>
      <dgm:t>
        <a:bodyPr/>
        <a:lstStyle/>
        <a:p>
          <a:endParaRPr lang="en-GB"/>
        </a:p>
      </dgm:t>
    </dgm:pt>
    <dgm:pt modelId="{C2B75661-4F9B-4A98-8ACB-374CD6B400DA}">
      <dgm:prSet phldrT="[Text]"/>
      <dgm:spPr/>
      <dgm:t>
        <a:bodyPr/>
        <a:lstStyle/>
        <a:p>
          <a:r>
            <a:rPr lang="en-GB" dirty="0"/>
            <a:t>You send resource</a:t>
          </a:r>
        </a:p>
      </dgm:t>
    </dgm:pt>
    <dgm:pt modelId="{3690B99D-8E8D-4350-8B18-6035D81C0B31}" type="parTrans" cxnId="{1F584445-A398-4AC5-9399-433890C8A8A9}">
      <dgm:prSet/>
      <dgm:spPr/>
      <dgm:t>
        <a:bodyPr/>
        <a:lstStyle/>
        <a:p>
          <a:endParaRPr lang="en-GB"/>
        </a:p>
      </dgm:t>
    </dgm:pt>
    <dgm:pt modelId="{4FC202B6-6686-4645-BC75-4DA2A3C42BE6}" type="sibTrans" cxnId="{1F584445-A398-4AC5-9399-433890C8A8A9}">
      <dgm:prSet/>
      <dgm:spPr/>
      <dgm:t>
        <a:bodyPr/>
        <a:lstStyle/>
        <a:p>
          <a:endParaRPr lang="en-GB"/>
        </a:p>
      </dgm:t>
    </dgm:pt>
    <dgm:pt modelId="{A97C4C11-E8A6-43B4-A912-9472F0050D4A}">
      <dgm:prSet phldrT="[Text]"/>
      <dgm:spPr/>
      <dgm:t>
        <a:bodyPr/>
        <a:lstStyle/>
        <a:p>
          <a:r>
            <a:rPr lang="en-GB" dirty="0"/>
            <a:t>You see activity and get inspired!</a:t>
          </a:r>
        </a:p>
      </dgm:t>
    </dgm:pt>
    <dgm:pt modelId="{1040D73D-4FF7-47AB-A569-526E5411D5A8}" type="parTrans" cxnId="{9C68D2A8-6F7A-4D47-A37F-834C01564ED9}">
      <dgm:prSet/>
      <dgm:spPr/>
      <dgm:t>
        <a:bodyPr/>
        <a:lstStyle/>
        <a:p>
          <a:endParaRPr lang="en-GB"/>
        </a:p>
      </dgm:t>
    </dgm:pt>
    <dgm:pt modelId="{8EFF64A4-9226-4235-B971-767F8A738DCB}" type="sibTrans" cxnId="{9C68D2A8-6F7A-4D47-A37F-834C01564ED9}">
      <dgm:prSet/>
      <dgm:spPr/>
      <dgm:t>
        <a:bodyPr/>
        <a:lstStyle/>
        <a:p>
          <a:endParaRPr lang="en-GB"/>
        </a:p>
      </dgm:t>
    </dgm:pt>
    <dgm:pt modelId="{83CB45FC-A679-4E8B-BE32-4806088B9195}" type="pres">
      <dgm:prSet presAssocID="{C1ABCB89-904D-40D9-8496-8AD09C3155DD}" presName="cycle" presStyleCnt="0">
        <dgm:presLayoutVars>
          <dgm:dir/>
          <dgm:resizeHandles val="exact"/>
        </dgm:presLayoutVars>
      </dgm:prSet>
      <dgm:spPr/>
    </dgm:pt>
    <dgm:pt modelId="{443C64A1-993E-4B0A-A052-48FF1F8561C8}" type="pres">
      <dgm:prSet presAssocID="{02285BAB-0127-4F46-BFEC-FA43596BBE6D}" presName="node" presStyleLbl="node1" presStyleIdx="0" presStyleCnt="4">
        <dgm:presLayoutVars>
          <dgm:bulletEnabled val="1"/>
        </dgm:presLayoutVars>
      </dgm:prSet>
      <dgm:spPr/>
    </dgm:pt>
    <dgm:pt modelId="{8E65C5AB-E6CC-4305-9D70-888CD6BDD886}" type="pres">
      <dgm:prSet presAssocID="{A579C4A3-653E-4AE8-870D-163701315D9E}" presName="sibTrans" presStyleLbl="sibTrans2D1" presStyleIdx="0" presStyleCnt="4"/>
      <dgm:spPr/>
    </dgm:pt>
    <dgm:pt modelId="{925001F9-99C1-40B5-AF47-D472B0EC37F0}" type="pres">
      <dgm:prSet presAssocID="{A579C4A3-653E-4AE8-870D-163701315D9E}" presName="connectorText" presStyleLbl="sibTrans2D1" presStyleIdx="0" presStyleCnt="4"/>
      <dgm:spPr/>
    </dgm:pt>
    <dgm:pt modelId="{A091843E-40B5-440D-8411-170FDBCCF568}" type="pres">
      <dgm:prSet presAssocID="{4E6F0889-32D1-4231-AEE0-46E96C570D18}" presName="node" presStyleLbl="node1" presStyleIdx="1" presStyleCnt="4">
        <dgm:presLayoutVars>
          <dgm:bulletEnabled val="1"/>
        </dgm:presLayoutVars>
      </dgm:prSet>
      <dgm:spPr/>
    </dgm:pt>
    <dgm:pt modelId="{29B5EF0D-6CFE-4D54-9FA4-4C5A4283C00A}" type="pres">
      <dgm:prSet presAssocID="{78D335FB-4DEE-46B5-86F0-F9BC587FD09D}" presName="sibTrans" presStyleLbl="sibTrans2D1" presStyleIdx="1" presStyleCnt="4"/>
      <dgm:spPr/>
    </dgm:pt>
    <dgm:pt modelId="{6A578504-7580-473F-89A5-32AB61685666}" type="pres">
      <dgm:prSet presAssocID="{78D335FB-4DEE-46B5-86F0-F9BC587FD09D}" presName="connectorText" presStyleLbl="sibTrans2D1" presStyleIdx="1" presStyleCnt="4"/>
      <dgm:spPr/>
    </dgm:pt>
    <dgm:pt modelId="{FBACEC8C-EEBC-468C-93E1-24C5A4106D73}" type="pres">
      <dgm:prSet presAssocID="{C2B75661-4F9B-4A98-8ACB-374CD6B400DA}" presName="node" presStyleLbl="node1" presStyleIdx="2" presStyleCnt="4">
        <dgm:presLayoutVars>
          <dgm:bulletEnabled val="1"/>
        </dgm:presLayoutVars>
      </dgm:prSet>
      <dgm:spPr/>
    </dgm:pt>
    <dgm:pt modelId="{1C04A37E-BCEA-463D-9FEC-19A712CA956C}" type="pres">
      <dgm:prSet presAssocID="{4FC202B6-6686-4645-BC75-4DA2A3C42BE6}" presName="sibTrans" presStyleLbl="sibTrans2D1" presStyleIdx="2" presStyleCnt="4"/>
      <dgm:spPr/>
    </dgm:pt>
    <dgm:pt modelId="{22AB6CD3-F7F7-48B9-9BDE-1511FCA3B712}" type="pres">
      <dgm:prSet presAssocID="{4FC202B6-6686-4645-BC75-4DA2A3C42BE6}" presName="connectorText" presStyleLbl="sibTrans2D1" presStyleIdx="2" presStyleCnt="4"/>
      <dgm:spPr/>
    </dgm:pt>
    <dgm:pt modelId="{00E8174A-F8F3-4CB5-8B8D-4E469FC32A65}" type="pres">
      <dgm:prSet presAssocID="{A97C4C11-E8A6-43B4-A912-9472F0050D4A}" presName="node" presStyleLbl="node1" presStyleIdx="3" presStyleCnt="4">
        <dgm:presLayoutVars>
          <dgm:bulletEnabled val="1"/>
        </dgm:presLayoutVars>
      </dgm:prSet>
      <dgm:spPr/>
    </dgm:pt>
    <dgm:pt modelId="{B25DE10F-1DD7-44B5-957C-DBA157E89547}" type="pres">
      <dgm:prSet presAssocID="{8EFF64A4-9226-4235-B971-767F8A738DCB}" presName="sibTrans" presStyleLbl="sibTrans2D1" presStyleIdx="3" presStyleCnt="4"/>
      <dgm:spPr/>
    </dgm:pt>
    <dgm:pt modelId="{C0A03922-7BF0-4249-9195-9A43A07A3763}" type="pres">
      <dgm:prSet presAssocID="{8EFF64A4-9226-4235-B971-767F8A738DCB}" presName="connectorText" presStyleLbl="sibTrans2D1" presStyleIdx="3" presStyleCnt="4"/>
      <dgm:spPr/>
    </dgm:pt>
  </dgm:ptLst>
  <dgm:cxnLst>
    <dgm:cxn modelId="{0592680A-B4CA-4CDD-9A71-FEE7CCCCB14E}" type="presOf" srcId="{78D335FB-4DEE-46B5-86F0-F9BC587FD09D}" destId="{29B5EF0D-6CFE-4D54-9FA4-4C5A4283C00A}" srcOrd="0" destOrd="0" presId="urn:microsoft.com/office/officeart/2005/8/layout/cycle2"/>
    <dgm:cxn modelId="{B2703F14-4198-46CE-A09C-DB5FB71B2C2B}" type="presOf" srcId="{8EFF64A4-9226-4235-B971-767F8A738DCB}" destId="{C0A03922-7BF0-4249-9195-9A43A07A3763}" srcOrd="1" destOrd="0" presId="urn:microsoft.com/office/officeart/2005/8/layout/cycle2"/>
    <dgm:cxn modelId="{3E985322-5286-47BC-B2E7-A4ADBAE31AF2}" type="presOf" srcId="{C1ABCB89-904D-40D9-8496-8AD09C3155DD}" destId="{83CB45FC-A679-4E8B-BE32-4806088B9195}" srcOrd="0" destOrd="0" presId="urn:microsoft.com/office/officeart/2005/8/layout/cycle2"/>
    <dgm:cxn modelId="{39D0D328-4BDC-4D31-8035-3328242D96C4}" type="presOf" srcId="{02285BAB-0127-4F46-BFEC-FA43596BBE6D}" destId="{443C64A1-993E-4B0A-A052-48FF1F8561C8}" srcOrd="0" destOrd="0" presId="urn:microsoft.com/office/officeart/2005/8/layout/cycle2"/>
    <dgm:cxn modelId="{644FE92B-E514-4B35-BD6C-C2B2068B337B}" type="presOf" srcId="{4E6F0889-32D1-4231-AEE0-46E96C570D18}" destId="{A091843E-40B5-440D-8411-170FDBCCF568}" srcOrd="0" destOrd="0" presId="urn:microsoft.com/office/officeart/2005/8/layout/cycle2"/>
    <dgm:cxn modelId="{C9755A39-D9B8-4CEE-B9FF-C70D88460A4B}" type="presOf" srcId="{A97C4C11-E8A6-43B4-A912-9472F0050D4A}" destId="{00E8174A-F8F3-4CB5-8B8D-4E469FC32A65}" srcOrd="0" destOrd="0" presId="urn:microsoft.com/office/officeart/2005/8/layout/cycle2"/>
    <dgm:cxn modelId="{0D5EF85C-A0DF-4EC3-B7AA-8DA3B1970861}" type="presOf" srcId="{8EFF64A4-9226-4235-B971-767F8A738DCB}" destId="{B25DE10F-1DD7-44B5-957C-DBA157E89547}" srcOrd="0" destOrd="0" presId="urn:microsoft.com/office/officeart/2005/8/layout/cycle2"/>
    <dgm:cxn modelId="{1F584445-A398-4AC5-9399-433890C8A8A9}" srcId="{C1ABCB89-904D-40D9-8496-8AD09C3155DD}" destId="{C2B75661-4F9B-4A98-8ACB-374CD6B400DA}" srcOrd="2" destOrd="0" parTransId="{3690B99D-8E8D-4350-8B18-6035D81C0B31}" sibTransId="{4FC202B6-6686-4645-BC75-4DA2A3C42BE6}"/>
    <dgm:cxn modelId="{A6F86A4E-E7F0-49CC-99FB-FF8ACDEA0ECB}" type="presOf" srcId="{78D335FB-4DEE-46B5-86F0-F9BC587FD09D}" destId="{6A578504-7580-473F-89A5-32AB61685666}" srcOrd="1" destOrd="0" presId="urn:microsoft.com/office/officeart/2005/8/layout/cycle2"/>
    <dgm:cxn modelId="{D71E9D5A-73A6-4FA9-B7CA-CF0652F14936}" type="presOf" srcId="{4FC202B6-6686-4645-BC75-4DA2A3C42BE6}" destId="{1C04A37E-BCEA-463D-9FEC-19A712CA956C}" srcOrd="0" destOrd="0" presId="urn:microsoft.com/office/officeart/2005/8/layout/cycle2"/>
    <dgm:cxn modelId="{11DF7A85-5E20-4096-9593-7B273FBACAAC}" type="presOf" srcId="{A579C4A3-653E-4AE8-870D-163701315D9E}" destId="{8E65C5AB-E6CC-4305-9D70-888CD6BDD886}" srcOrd="0" destOrd="0" presId="urn:microsoft.com/office/officeart/2005/8/layout/cycle2"/>
    <dgm:cxn modelId="{C1AE578A-8EFF-49C0-8D1B-71F8B25E14F3}" srcId="{C1ABCB89-904D-40D9-8496-8AD09C3155DD}" destId="{02285BAB-0127-4F46-BFEC-FA43596BBE6D}" srcOrd="0" destOrd="0" parTransId="{73109637-98DA-4522-88BC-706D7C64A93D}" sibTransId="{A579C4A3-653E-4AE8-870D-163701315D9E}"/>
    <dgm:cxn modelId="{755D929D-6891-4168-86CA-6484A79AFFEA}" type="presOf" srcId="{C2B75661-4F9B-4A98-8ACB-374CD6B400DA}" destId="{FBACEC8C-EEBC-468C-93E1-24C5A4106D73}" srcOrd="0" destOrd="0" presId="urn:microsoft.com/office/officeart/2005/8/layout/cycle2"/>
    <dgm:cxn modelId="{9C68D2A8-6F7A-4D47-A37F-834C01564ED9}" srcId="{C1ABCB89-904D-40D9-8496-8AD09C3155DD}" destId="{A97C4C11-E8A6-43B4-A912-9472F0050D4A}" srcOrd="3" destOrd="0" parTransId="{1040D73D-4FF7-47AB-A569-526E5411D5A8}" sibTransId="{8EFF64A4-9226-4235-B971-767F8A738DCB}"/>
    <dgm:cxn modelId="{681C6FB1-5B9D-41C7-B69F-0D5376E28416}" type="presOf" srcId="{A579C4A3-653E-4AE8-870D-163701315D9E}" destId="{925001F9-99C1-40B5-AF47-D472B0EC37F0}" srcOrd="1" destOrd="0" presId="urn:microsoft.com/office/officeart/2005/8/layout/cycle2"/>
    <dgm:cxn modelId="{18BCA8B9-7AC8-4F63-B269-E9D9719E7DA5}" srcId="{C1ABCB89-904D-40D9-8496-8AD09C3155DD}" destId="{4E6F0889-32D1-4231-AEE0-46E96C570D18}" srcOrd="1" destOrd="0" parTransId="{F17CD660-5747-411B-A84F-E70BFDB6D0D1}" sibTransId="{78D335FB-4DEE-46B5-86F0-F9BC587FD09D}"/>
    <dgm:cxn modelId="{BDC2F3F6-21A7-419A-AB1E-6A4720BE3AC9}" type="presOf" srcId="{4FC202B6-6686-4645-BC75-4DA2A3C42BE6}" destId="{22AB6CD3-F7F7-48B9-9BDE-1511FCA3B712}" srcOrd="1" destOrd="0" presId="urn:microsoft.com/office/officeart/2005/8/layout/cycle2"/>
    <dgm:cxn modelId="{D91F6F2D-AA77-4E45-B5DC-E046B9B51BBA}" type="presParOf" srcId="{83CB45FC-A679-4E8B-BE32-4806088B9195}" destId="{443C64A1-993E-4B0A-A052-48FF1F8561C8}" srcOrd="0" destOrd="0" presId="urn:microsoft.com/office/officeart/2005/8/layout/cycle2"/>
    <dgm:cxn modelId="{CD377275-B600-4FFA-8E2E-BF46A465AD99}" type="presParOf" srcId="{83CB45FC-A679-4E8B-BE32-4806088B9195}" destId="{8E65C5AB-E6CC-4305-9D70-888CD6BDD886}" srcOrd="1" destOrd="0" presId="urn:microsoft.com/office/officeart/2005/8/layout/cycle2"/>
    <dgm:cxn modelId="{4722F6E8-47D4-4495-AB9B-13F8C482F25D}" type="presParOf" srcId="{8E65C5AB-E6CC-4305-9D70-888CD6BDD886}" destId="{925001F9-99C1-40B5-AF47-D472B0EC37F0}" srcOrd="0" destOrd="0" presId="urn:microsoft.com/office/officeart/2005/8/layout/cycle2"/>
    <dgm:cxn modelId="{17604841-1BFA-448E-933D-2D2E0C0CED60}" type="presParOf" srcId="{83CB45FC-A679-4E8B-BE32-4806088B9195}" destId="{A091843E-40B5-440D-8411-170FDBCCF568}" srcOrd="2" destOrd="0" presId="urn:microsoft.com/office/officeart/2005/8/layout/cycle2"/>
    <dgm:cxn modelId="{7D8D8C0A-3E44-4862-B5CE-ACFCC0E3913B}" type="presParOf" srcId="{83CB45FC-A679-4E8B-BE32-4806088B9195}" destId="{29B5EF0D-6CFE-4D54-9FA4-4C5A4283C00A}" srcOrd="3" destOrd="0" presId="urn:microsoft.com/office/officeart/2005/8/layout/cycle2"/>
    <dgm:cxn modelId="{24363BFE-272D-4DF9-9BC8-B917453F5814}" type="presParOf" srcId="{29B5EF0D-6CFE-4D54-9FA4-4C5A4283C00A}" destId="{6A578504-7580-473F-89A5-32AB61685666}" srcOrd="0" destOrd="0" presId="urn:microsoft.com/office/officeart/2005/8/layout/cycle2"/>
    <dgm:cxn modelId="{BA082930-8FC0-4445-BBC9-2F7C36F230EA}" type="presParOf" srcId="{83CB45FC-A679-4E8B-BE32-4806088B9195}" destId="{FBACEC8C-EEBC-468C-93E1-24C5A4106D73}" srcOrd="4" destOrd="0" presId="urn:microsoft.com/office/officeart/2005/8/layout/cycle2"/>
    <dgm:cxn modelId="{ACF038EC-9916-4629-AD04-F86A649DDA5C}" type="presParOf" srcId="{83CB45FC-A679-4E8B-BE32-4806088B9195}" destId="{1C04A37E-BCEA-463D-9FEC-19A712CA956C}" srcOrd="5" destOrd="0" presId="urn:microsoft.com/office/officeart/2005/8/layout/cycle2"/>
    <dgm:cxn modelId="{06107654-5AE4-4BAA-98DC-23AB19AEF4F2}" type="presParOf" srcId="{1C04A37E-BCEA-463D-9FEC-19A712CA956C}" destId="{22AB6CD3-F7F7-48B9-9BDE-1511FCA3B712}" srcOrd="0" destOrd="0" presId="urn:microsoft.com/office/officeart/2005/8/layout/cycle2"/>
    <dgm:cxn modelId="{73622B17-0E08-4196-A195-2EEB51FBA117}" type="presParOf" srcId="{83CB45FC-A679-4E8B-BE32-4806088B9195}" destId="{00E8174A-F8F3-4CB5-8B8D-4E469FC32A65}" srcOrd="6" destOrd="0" presId="urn:microsoft.com/office/officeart/2005/8/layout/cycle2"/>
    <dgm:cxn modelId="{F5DD7632-26BF-4087-9F0E-8B54C201EF4D}" type="presParOf" srcId="{83CB45FC-A679-4E8B-BE32-4806088B9195}" destId="{B25DE10F-1DD7-44B5-957C-DBA157E89547}" srcOrd="7" destOrd="0" presId="urn:microsoft.com/office/officeart/2005/8/layout/cycle2"/>
    <dgm:cxn modelId="{0AD19319-FC2D-4D04-8D26-DA74B654C72A}" type="presParOf" srcId="{B25DE10F-1DD7-44B5-957C-DBA157E89547}" destId="{C0A03922-7BF0-4249-9195-9A43A07A376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96BAA1-69C8-4AE5-972C-763F30B2E113}">
      <dsp:nvSpPr>
        <dsp:cNvPr id="0" name=""/>
        <dsp:cNvSpPr/>
      </dsp:nvSpPr>
      <dsp:spPr>
        <a:xfrm>
          <a:off x="582929" y="0"/>
          <a:ext cx="6606540" cy="41148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E7FCA7-DC34-485A-804D-0E8C278A5341}">
      <dsp:nvSpPr>
        <dsp:cNvPr id="0" name=""/>
        <dsp:cNvSpPr/>
      </dsp:nvSpPr>
      <dsp:spPr>
        <a:xfrm>
          <a:off x="3415" y="1234440"/>
          <a:ext cx="1493378" cy="1645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Find a school</a:t>
          </a:r>
        </a:p>
      </dsp:txBody>
      <dsp:txXfrm>
        <a:off x="76316" y="1307341"/>
        <a:ext cx="1347576" cy="1500118"/>
      </dsp:txXfrm>
    </dsp:sp>
    <dsp:sp modelId="{07D5D9C1-4D4E-4641-AC26-A8DF40BC6981}">
      <dsp:nvSpPr>
        <dsp:cNvPr id="0" name=""/>
        <dsp:cNvSpPr/>
      </dsp:nvSpPr>
      <dsp:spPr>
        <a:xfrm>
          <a:off x="1571463" y="1234440"/>
          <a:ext cx="1493378" cy="1645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Make contact with school</a:t>
          </a:r>
        </a:p>
      </dsp:txBody>
      <dsp:txXfrm>
        <a:off x="1644364" y="1307341"/>
        <a:ext cx="1347576" cy="1500118"/>
      </dsp:txXfrm>
    </dsp:sp>
    <dsp:sp modelId="{349483F8-4645-4CE1-B010-FBE5CD8A6FD7}">
      <dsp:nvSpPr>
        <dsp:cNvPr id="0" name=""/>
        <dsp:cNvSpPr/>
      </dsp:nvSpPr>
      <dsp:spPr>
        <a:xfrm>
          <a:off x="3139510" y="1234440"/>
          <a:ext cx="1493378" cy="1645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Draw up project plan</a:t>
          </a:r>
        </a:p>
      </dsp:txBody>
      <dsp:txXfrm>
        <a:off x="3212411" y="1307341"/>
        <a:ext cx="1347576" cy="1500118"/>
      </dsp:txXfrm>
    </dsp:sp>
    <dsp:sp modelId="{66CF43C7-592D-48DD-B373-89CDABF14627}">
      <dsp:nvSpPr>
        <dsp:cNvPr id="0" name=""/>
        <dsp:cNvSpPr/>
      </dsp:nvSpPr>
      <dsp:spPr>
        <a:xfrm>
          <a:off x="4707558" y="1234440"/>
          <a:ext cx="1493378" cy="1645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Meet teacher and class(</a:t>
          </a:r>
          <a:r>
            <a:rPr lang="en-US" sz="1900" kern="1200" dirty="0" err="1"/>
            <a:t>es</a:t>
          </a:r>
          <a:r>
            <a:rPr lang="en-US" sz="1900" kern="1200" dirty="0"/>
            <a:t>) if </a:t>
          </a:r>
          <a:r>
            <a:rPr lang="en-US" sz="1900" kern="1200" dirty="0" err="1"/>
            <a:t>poss</a:t>
          </a:r>
          <a:endParaRPr lang="en-US" sz="1900" kern="1200" dirty="0"/>
        </a:p>
      </dsp:txBody>
      <dsp:txXfrm>
        <a:off x="4780459" y="1307341"/>
        <a:ext cx="1347576" cy="1500118"/>
      </dsp:txXfrm>
    </dsp:sp>
    <dsp:sp modelId="{5F4C60D8-C3AB-4439-A62C-06E2131EA67C}">
      <dsp:nvSpPr>
        <dsp:cNvPr id="0" name=""/>
        <dsp:cNvSpPr/>
      </dsp:nvSpPr>
      <dsp:spPr>
        <a:xfrm>
          <a:off x="6275605" y="1234440"/>
          <a:ext cx="1493378" cy="1645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Share resources</a:t>
          </a:r>
        </a:p>
      </dsp:txBody>
      <dsp:txXfrm>
        <a:off x="6348506" y="1307341"/>
        <a:ext cx="1347576" cy="15001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3C64A1-993E-4B0A-A052-48FF1F8561C8}">
      <dsp:nvSpPr>
        <dsp:cNvPr id="0" name=""/>
        <dsp:cNvSpPr/>
      </dsp:nvSpPr>
      <dsp:spPr>
        <a:xfrm>
          <a:off x="3384824" y="309"/>
          <a:ext cx="1295645" cy="1295645"/>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t>Teacher requests resource</a:t>
          </a:r>
        </a:p>
      </dsp:txBody>
      <dsp:txXfrm>
        <a:off x="3574567" y="190052"/>
        <a:ext cx="916159" cy="916159"/>
      </dsp:txXfrm>
    </dsp:sp>
    <dsp:sp modelId="{8E65C5AB-E6CC-4305-9D70-888CD6BDD886}">
      <dsp:nvSpPr>
        <dsp:cNvPr id="0" name=""/>
        <dsp:cNvSpPr/>
      </dsp:nvSpPr>
      <dsp:spPr>
        <a:xfrm rot="2700000">
          <a:off x="4541379" y="1110429"/>
          <a:ext cx="344411" cy="43728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4556510" y="1161355"/>
        <a:ext cx="241088" cy="262368"/>
      </dsp:txXfrm>
    </dsp:sp>
    <dsp:sp modelId="{A091843E-40B5-440D-8411-170FDBCCF568}">
      <dsp:nvSpPr>
        <dsp:cNvPr id="0" name=""/>
        <dsp:cNvSpPr/>
      </dsp:nvSpPr>
      <dsp:spPr>
        <a:xfrm>
          <a:off x="4760485" y="1375970"/>
          <a:ext cx="1295645" cy="1295645"/>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t>You find resource</a:t>
          </a:r>
        </a:p>
      </dsp:txBody>
      <dsp:txXfrm>
        <a:off x="4950228" y="1565713"/>
        <a:ext cx="916159" cy="916159"/>
      </dsp:txXfrm>
    </dsp:sp>
    <dsp:sp modelId="{29B5EF0D-6CFE-4D54-9FA4-4C5A4283C00A}">
      <dsp:nvSpPr>
        <dsp:cNvPr id="0" name=""/>
        <dsp:cNvSpPr/>
      </dsp:nvSpPr>
      <dsp:spPr>
        <a:xfrm rot="8100000">
          <a:off x="4555164" y="2486090"/>
          <a:ext cx="344411" cy="43728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rot="10800000">
        <a:off x="4643356" y="2537016"/>
        <a:ext cx="241088" cy="262368"/>
      </dsp:txXfrm>
    </dsp:sp>
    <dsp:sp modelId="{FBACEC8C-EEBC-468C-93E1-24C5A4106D73}">
      <dsp:nvSpPr>
        <dsp:cNvPr id="0" name=""/>
        <dsp:cNvSpPr/>
      </dsp:nvSpPr>
      <dsp:spPr>
        <a:xfrm>
          <a:off x="3384824" y="2751631"/>
          <a:ext cx="1295645" cy="1295645"/>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t>You send resource</a:t>
          </a:r>
        </a:p>
      </dsp:txBody>
      <dsp:txXfrm>
        <a:off x="3574567" y="2941374"/>
        <a:ext cx="916159" cy="916159"/>
      </dsp:txXfrm>
    </dsp:sp>
    <dsp:sp modelId="{1C04A37E-BCEA-463D-9FEC-19A712CA956C}">
      <dsp:nvSpPr>
        <dsp:cNvPr id="0" name=""/>
        <dsp:cNvSpPr/>
      </dsp:nvSpPr>
      <dsp:spPr>
        <a:xfrm rot="13500000">
          <a:off x="3179503" y="2499875"/>
          <a:ext cx="344411" cy="43728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rot="10800000">
        <a:off x="3267695" y="2623861"/>
        <a:ext cx="241088" cy="262368"/>
      </dsp:txXfrm>
    </dsp:sp>
    <dsp:sp modelId="{00E8174A-F8F3-4CB5-8B8D-4E469FC32A65}">
      <dsp:nvSpPr>
        <dsp:cNvPr id="0" name=""/>
        <dsp:cNvSpPr/>
      </dsp:nvSpPr>
      <dsp:spPr>
        <a:xfrm>
          <a:off x="2009163" y="1375970"/>
          <a:ext cx="1295645" cy="1295645"/>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t>You see activity and get inspired!</a:t>
          </a:r>
        </a:p>
      </dsp:txBody>
      <dsp:txXfrm>
        <a:off x="2198906" y="1565713"/>
        <a:ext cx="916159" cy="916159"/>
      </dsp:txXfrm>
    </dsp:sp>
    <dsp:sp modelId="{B25DE10F-1DD7-44B5-957C-DBA157E89547}">
      <dsp:nvSpPr>
        <dsp:cNvPr id="0" name=""/>
        <dsp:cNvSpPr/>
      </dsp:nvSpPr>
      <dsp:spPr>
        <a:xfrm rot="18900000">
          <a:off x="3165718" y="1124214"/>
          <a:ext cx="344411" cy="43728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3180849" y="1248200"/>
        <a:ext cx="241088" cy="26236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Project</a:t>
            </a:r>
            <a:r>
              <a:rPr lang="en-GB" baseline="0" dirty="0"/>
              <a:t> plan = points in year when you agree to seek out and share resources. Teachers will often state what topics they are covering at particular points in the year. Also share contacts</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12</a:t>
            </a:fld>
            <a:endParaRPr lang="en-GB" altLang="en-US"/>
          </a:p>
        </p:txBody>
      </p:sp>
    </p:spTree>
    <p:extLst>
      <p:ext uri="{BB962C8B-B14F-4D97-AF65-F5344CB8AC3E}">
        <p14:creationId xmlns:p14="http://schemas.microsoft.com/office/powerpoint/2010/main" val="20100802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30/10/2018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30/10/2018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30/10/2018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30/10/2018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30/10/2018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30/10/2018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30/10/2018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30/10/2018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30/10/2018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30/10/2018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30/10/2018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30/10/2018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30/10/2018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30/10/2018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30/10/2018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30/10/2018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30/10/2018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30/10/2018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30/10/2018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30/10/2018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30/10/2018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30/10/2018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298" y="-27384"/>
            <a:ext cx="9145600" cy="685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4677139"/>
            <a:ext cx="7056784" cy="960107"/>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5733256"/>
            <a:ext cx="6400800" cy="727232"/>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26976912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216" y="-27384"/>
            <a:ext cx="9152000" cy="68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386104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519804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257468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163460911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09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22864" y="-27384"/>
            <a:ext cx="9180512" cy="641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550981"/>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14496234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1345027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4940939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35220717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34557034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49"/>
            <a:ext cx="3008313" cy="116205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3"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16606179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18712086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34660078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735879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8.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30/10/2018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30/10/2018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6042116"/>
            <a:ext cx="9144000" cy="8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extLst>
      <p:ext uri="{BB962C8B-B14F-4D97-AF65-F5344CB8AC3E}">
        <p14:creationId xmlns:p14="http://schemas.microsoft.com/office/powerpoint/2010/main" val="344647399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3" Type="http://schemas.openxmlformats.org/officeDocument/2006/relationships/hyperlink" Target="http://www2.warwick.ac.uk/fac/arts/modernlanguages/undergraduate/yearabroad/yearabroad/aac/" TargetMode="External"/><Relationship Id="rId2" Type="http://schemas.openxmlformats.org/officeDocument/2006/relationships/hyperlink" Target="https://docs.google.com/document/d/1oDleeQ7HS1ZnhLIVCVbjcaDPALy5DlWN4izRE_cHv7s/edit?usp=sharing" TargetMode="External"/><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098" name="Title 1"/>
          <p:cNvSpPr>
            <a:spLocks noGrp="1"/>
          </p:cNvSpPr>
          <p:nvPr>
            <p:ph type="ctrTitle"/>
          </p:nvPr>
        </p:nvSpPr>
        <p:spPr>
          <a:xfrm>
            <a:off x="179512" y="4581128"/>
            <a:ext cx="7056784" cy="1296144"/>
          </a:xfrm>
        </p:spPr>
        <p:txBody>
          <a:bodyPr/>
          <a:lstStyle/>
          <a:p>
            <a:r>
              <a:rPr lang="en-GB" altLang="en-US" dirty="0"/>
              <a:t>Adopt a class</a:t>
            </a:r>
          </a:p>
        </p:txBody>
      </p:sp>
      <p:sp>
        <p:nvSpPr>
          <p:cNvPr id="4099" name="Subtitle 2"/>
          <p:cNvSpPr>
            <a:spLocks noGrp="1"/>
          </p:cNvSpPr>
          <p:nvPr>
            <p:ph type="subTitle" idx="1"/>
          </p:nvPr>
        </p:nvSpPr>
        <p:spPr>
          <a:xfrm>
            <a:off x="179512" y="5877272"/>
            <a:ext cx="6400800" cy="1327299"/>
          </a:xfrm>
        </p:spPr>
        <p:txBody>
          <a:bodyPr/>
          <a:lstStyle/>
          <a:p>
            <a:endParaRPr lang="en-GB"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Blogging: Halina in Germany</a:t>
            </a:r>
            <a:endParaRPr lang="fr-FR" sz="3600" dirty="0"/>
          </a:p>
        </p:txBody>
      </p:sp>
      <p:pic>
        <p:nvPicPr>
          <p:cNvPr id="4" name="Content Placeholder 3"/>
          <p:cNvPicPr>
            <a:picLocks noGrp="1" noChangeAspect="1"/>
          </p:cNvPicPr>
          <p:nvPr>
            <p:ph idx="1"/>
          </p:nvPr>
        </p:nvPicPr>
        <p:blipFill>
          <a:blip r:embed="rId2"/>
          <a:stretch>
            <a:fillRect/>
          </a:stretch>
        </p:blipFill>
        <p:spPr>
          <a:xfrm>
            <a:off x="219516" y="980728"/>
            <a:ext cx="8960996" cy="5040560"/>
          </a:xfrm>
          <a:prstGeom prst="rect">
            <a:avLst/>
          </a:prstGeom>
        </p:spPr>
      </p:pic>
    </p:spTree>
    <p:extLst>
      <p:ext uri="{BB962C8B-B14F-4D97-AF65-F5344CB8AC3E}">
        <p14:creationId xmlns:p14="http://schemas.microsoft.com/office/powerpoint/2010/main" val="3601986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1859699" y="-75390"/>
            <a:ext cx="5040560" cy="6720747"/>
          </a:xfrm>
        </p:spPr>
      </p:pic>
    </p:spTree>
    <p:extLst>
      <p:ext uri="{BB962C8B-B14F-4D97-AF65-F5344CB8AC3E}">
        <p14:creationId xmlns:p14="http://schemas.microsoft.com/office/powerpoint/2010/main" val="3520224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does process work?</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22827050"/>
              </p:ext>
            </p:extLst>
          </p:nvPr>
        </p:nvGraphicFramePr>
        <p:xfrm>
          <a:off x="685800" y="13716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79415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does it work during the year? 2</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05471031"/>
              </p:ext>
            </p:extLst>
          </p:nvPr>
        </p:nvGraphicFramePr>
        <p:xfrm>
          <a:off x="507207" y="1628801"/>
          <a:ext cx="8065294" cy="4047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399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443C64A1-993E-4B0A-A052-48FF1F8561C8}"/>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8E65C5AB-E6CC-4305-9D70-888CD6BDD886}"/>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A091843E-40B5-440D-8411-170FDBCCF568}"/>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29B5EF0D-6CFE-4D54-9FA4-4C5A4283C00A}"/>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FBACEC8C-EEBC-468C-93E1-24C5A4106D73}"/>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1C04A37E-BCEA-463D-9FEC-19A712CA956C}"/>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graphicEl>
                                              <a:dgm id="{00E8174A-F8F3-4CB5-8B8D-4E469FC32A65}"/>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graphicEl>
                                              <a:dgm id="{B25DE10F-1DD7-44B5-957C-DBA157E8954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FAQs</a:t>
            </a:r>
          </a:p>
        </p:txBody>
      </p:sp>
      <p:sp>
        <p:nvSpPr>
          <p:cNvPr id="3" name="Content Placeholder 2"/>
          <p:cNvSpPr>
            <a:spLocks noGrp="1"/>
          </p:cNvSpPr>
          <p:nvPr>
            <p:ph idx="1"/>
          </p:nvPr>
        </p:nvSpPr>
        <p:spPr/>
        <p:txBody>
          <a:bodyPr/>
          <a:lstStyle/>
          <a:p>
            <a:r>
              <a:rPr lang="en-GB" dirty="0"/>
              <a:t>Do I need to be a language assistant?</a:t>
            </a:r>
          </a:p>
          <a:p>
            <a:pPr lvl="1"/>
            <a:r>
              <a:rPr lang="en-GB" dirty="0"/>
              <a:t>No: anyone can do this, but language assistants may be able to set up links  between schools..</a:t>
            </a:r>
          </a:p>
          <a:p>
            <a:r>
              <a:rPr lang="en-GB" dirty="0"/>
              <a:t>Is it just secondary schools:</a:t>
            </a:r>
          </a:p>
          <a:p>
            <a:pPr lvl="1"/>
            <a:r>
              <a:rPr lang="en-GB" dirty="0"/>
              <a:t>No, primary schools are also looking for support</a:t>
            </a:r>
          </a:p>
          <a:p>
            <a:r>
              <a:rPr lang="en-GB" dirty="0"/>
              <a:t>Can I approach my old school?</a:t>
            </a:r>
          </a:p>
          <a:p>
            <a:pPr lvl="1"/>
            <a:r>
              <a:rPr lang="en-GB" dirty="0"/>
              <a:t>Yes – this can work really well</a:t>
            </a:r>
          </a:p>
        </p:txBody>
      </p:sp>
    </p:spTree>
    <p:extLst>
      <p:ext uri="{BB962C8B-B14F-4D97-AF65-F5344CB8AC3E}">
        <p14:creationId xmlns:p14="http://schemas.microsoft.com/office/powerpoint/2010/main" val="239490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GB" dirty="0"/>
            </a:br>
            <a:r>
              <a:rPr lang="en-GB" sz="3200" dirty="0"/>
              <a:t>Preparing our new  group of  volunteers</a:t>
            </a:r>
            <a:br>
              <a:rPr lang="en-GB" dirty="0"/>
            </a:br>
            <a:endParaRPr lang="en-GB" dirty="0"/>
          </a:p>
        </p:txBody>
      </p:sp>
      <p:sp>
        <p:nvSpPr>
          <p:cNvPr id="3" name="Content Placeholder 2"/>
          <p:cNvSpPr>
            <a:spLocks noGrp="1"/>
          </p:cNvSpPr>
          <p:nvPr>
            <p:ph idx="1"/>
          </p:nvPr>
        </p:nvSpPr>
        <p:spPr>
          <a:xfrm>
            <a:off x="76200" y="1885950"/>
            <a:ext cx="6096000" cy="3981450"/>
          </a:xfrm>
        </p:spPr>
        <p:txBody>
          <a:bodyPr>
            <a:normAutofit fontScale="92500" lnSpcReduction="10000"/>
          </a:bodyPr>
          <a:lstStyle/>
          <a:p>
            <a:endParaRPr lang="en-GB" dirty="0"/>
          </a:p>
          <a:p>
            <a:r>
              <a:rPr lang="en-GB" dirty="0"/>
              <a:t>Training session for outgoing students : using video and resources</a:t>
            </a:r>
          </a:p>
          <a:p>
            <a:r>
              <a:rPr lang="en-GB" dirty="0"/>
              <a:t>Students establish contact with schools/ agree objectives</a:t>
            </a:r>
          </a:p>
          <a:p>
            <a:r>
              <a:rPr lang="en-GB" dirty="0"/>
              <a:t>Students also to source material in  new curriculum areas</a:t>
            </a:r>
          </a:p>
          <a:p>
            <a:pPr lvl="0"/>
            <a:endParaRPr lang="en-GB" dirty="0"/>
          </a:p>
          <a:p>
            <a:pPr lvl="0"/>
            <a:endParaRPr lang="en-GB" dirty="0"/>
          </a:p>
          <a:p>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6000750" y="2133600"/>
            <a:ext cx="3143250" cy="1885950"/>
          </a:xfrm>
          <a:prstGeom prst="rect">
            <a:avLst/>
          </a:prstGeom>
        </p:spPr>
      </p:pic>
    </p:spTree>
    <p:extLst>
      <p:ext uri="{BB962C8B-B14F-4D97-AF65-F5344CB8AC3E}">
        <p14:creationId xmlns:p14="http://schemas.microsoft.com/office/powerpoint/2010/main" val="2350797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now? </a:t>
            </a:r>
            <a:endParaRPr lang="fr-FR" dirty="0"/>
          </a:p>
        </p:txBody>
      </p:sp>
      <p:sp>
        <p:nvSpPr>
          <p:cNvPr id="3" name="Content Placeholder 2"/>
          <p:cNvSpPr>
            <a:spLocks noGrp="1"/>
          </p:cNvSpPr>
          <p:nvPr>
            <p:ph idx="1"/>
          </p:nvPr>
        </p:nvSpPr>
        <p:spPr>
          <a:xfrm>
            <a:off x="685800" y="1412776"/>
            <a:ext cx="7772400" cy="4114800"/>
          </a:xfrm>
        </p:spPr>
        <p:txBody>
          <a:bodyPr/>
          <a:lstStyle/>
          <a:p>
            <a:r>
              <a:rPr lang="en-GB" dirty="0"/>
              <a:t>Sign up using the form here: </a:t>
            </a:r>
          </a:p>
          <a:p>
            <a:pPr marL="0" indent="0">
              <a:buNone/>
            </a:pPr>
            <a:r>
              <a:rPr lang="en-GB" sz="1800" dirty="0">
                <a:hlinkClick r:id="rId2"/>
              </a:rPr>
              <a:t>https://docs.google.com/document/d/1oDleeQ7HS1ZnhLIVCVbjcaDPALy5DlWN4izRE_cHv7s/edit?usp=sharing</a:t>
            </a:r>
            <a:r>
              <a:rPr lang="en-GB" sz="1800" dirty="0"/>
              <a:t> </a:t>
            </a:r>
          </a:p>
          <a:p>
            <a:r>
              <a:rPr lang="en-GB" dirty="0"/>
              <a:t>More information: </a:t>
            </a:r>
            <a:r>
              <a:rPr lang="en-GB" sz="1800" dirty="0">
                <a:hlinkClick r:id="rId3"/>
              </a:rPr>
              <a:t>http://www2.warwick.ac.uk/fac/arts/modernlanguages/undergraduate/yearabroad/yearabroad/aac/</a:t>
            </a:r>
            <a:r>
              <a:rPr lang="en-GB" sz="1800" dirty="0"/>
              <a:t> </a:t>
            </a:r>
            <a:endParaRPr lang="fr-FR" sz="1800" dirty="0"/>
          </a:p>
        </p:txBody>
      </p:sp>
    </p:spTree>
    <p:extLst>
      <p:ext uri="{BB962C8B-B14F-4D97-AF65-F5344CB8AC3E}">
        <p14:creationId xmlns:p14="http://schemas.microsoft.com/office/powerpoint/2010/main" val="3907670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7738" y="2276872"/>
            <a:ext cx="7056784" cy="1296144"/>
          </a:xfrm>
        </p:spPr>
        <p:txBody>
          <a:bodyPr/>
          <a:lstStyle/>
          <a:p>
            <a:r>
              <a:rPr lang="en-GB" dirty="0"/>
              <a:t>Adopt a class project</a:t>
            </a:r>
          </a:p>
        </p:txBody>
      </p:sp>
      <p:sp>
        <p:nvSpPr>
          <p:cNvPr id="3" name="Subtitle 2"/>
          <p:cNvSpPr>
            <a:spLocks noGrp="1"/>
          </p:cNvSpPr>
          <p:nvPr>
            <p:ph type="subTitle" idx="1"/>
          </p:nvPr>
        </p:nvSpPr>
        <p:spPr>
          <a:xfrm>
            <a:off x="237738" y="3429000"/>
            <a:ext cx="6400800" cy="2623443"/>
          </a:xfrm>
        </p:spPr>
        <p:txBody>
          <a:bodyPr/>
          <a:lstStyle/>
          <a:p>
            <a:r>
              <a:rPr lang="en-US" sz="2800" dirty="0"/>
              <a:t>The “adopt a class” project aims to connect undergraduate language students on their Year Abroad with local schools</a:t>
            </a:r>
            <a:endParaRPr lang="en-GB" sz="2800" dirty="0"/>
          </a:p>
        </p:txBody>
      </p:sp>
    </p:spTree>
    <p:extLst>
      <p:ext uri="{BB962C8B-B14F-4D97-AF65-F5344CB8AC3E}">
        <p14:creationId xmlns:p14="http://schemas.microsoft.com/office/powerpoint/2010/main" val="15708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27584" y="2132856"/>
            <a:ext cx="7772400" cy="3240360"/>
          </a:xfrm>
        </p:spPr>
        <p:txBody>
          <a:bodyPr/>
          <a:lstStyle/>
          <a:p>
            <a:r>
              <a:rPr lang="en-US" dirty="0"/>
              <a:t>Whilst abroad you, the student linguists, will maintain links with classes in Primary and Secondary Schools, using digital technologies to communicate aspects of culture, news, everyday life and language, back to pupils at home in the UK. </a:t>
            </a:r>
            <a:endParaRPr lang="en-GB" dirty="0"/>
          </a:p>
        </p:txBody>
      </p:sp>
    </p:spTree>
    <p:extLst>
      <p:ext uri="{BB962C8B-B14F-4D97-AF65-F5344CB8AC3E}">
        <p14:creationId xmlns:p14="http://schemas.microsoft.com/office/powerpoint/2010/main" val="2785156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Here’s Lucy to explain the project: </a:t>
            </a:r>
            <a:endParaRPr lang="fr-FR" dirty="0"/>
          </a:p>
        </p:txBody>
      </p:sp>
      <p:sp>
        <p:nvSpPr>
          <p:cNvPr id="3" name="Text Placeholder 2"/>
          <p:cNvSpPr>
            <a:spLocks noGrp="1"/>
          </p:cNvSpPr>
          <p:nvPr>
            <p:ph type="body" idx="1"/>
          </p:nvPr>
        </p:nvSpPr>
        <p:spPr/>
        <p:txBody>
          <a:bodyPr/>
          <a:lstStyle/>
          <a:p>
            <a:endParaRPr lang="fr-FR" dirty="0"/>
          </a:p>
        </p:txBody>
      </p:sp>
      <p:pic>
        <p:nvPicPr>
          <p:cNvPr id="5" name="Vidé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726973" y="2467700"/>
            <a:ext cx="7062782" cy="3878400"/>
          </a:xfrm>
          <a:prstGeom prst="rect">
            <a:avLst/>
          </a:prstGeom>
        </p:spPr>
      </p:pic>
    </p:spTree>
    <p:extLst>
      <p:ext uri="{BB962C8B-B14F-4D97-AF65-F5344CB8AC3E}">
        <p14:creationId xmlns:p14="http://schemas.microsoft.com/office/powerpoint/2010/main" val="46620411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Benefits for schools</a:t>
            </a:r>
          </a:p>
        </p:txBody>
      </p:sp>
      <p:sp>
        <p:nvSpPr>
          <p:cNvPr id="3" name="Text Placeholder 2"/>
          <p:cNvSpPr>
            <a:spLocks noGrp="1"/>
          </p:cNvSpPr>
          <p:nvPr>
            <p:ph type="body" idx="1"/>
          </p:nvPr>
        </p:nvSpPr>
        <p:spPr>
          <a:xfrm>
            <a:off x="722313" y="2420888"/>
            <a:ext cx="7772400" cy="4032447"/>
          </a:xfrm>
        </p:spPr>
        <p:txBody>
          <a:bodyPr/>
          <a:lstStyle/>
          <a:p>
            <a:pPr marL="457200" indent="-457200">
              <a:buFont typeface="Arial" panose="020B0604020202020204" pitchFamily="34" charset="0"/>
              <a:buChar char="•"/>
            </a:pPr>
            <a:r>
              <a:rPr lang="en-US" sz="2800" dirty="0"/>
              <a:t>Schools will have a link person “on the ground” to provide cultural and linguistic insights, direct links with native speakers and materials. </a:t>
            </a:r>
          </a:p>
          <a:p>
            <a:pPr marL="457200" indent="-457200">
              <a:buFont typeface="Arial" panose="020B0604020202020204" pitchFamily="34" charset="0"/>
              <a:buChar char="•"/>
            </a:pPr>
            <a:r>
              <a:rPr lang="en-US" sz="2800" dirty="0"/>
              <a:t>Pupils from a spectrum of backgrounds will thus experience lessons enriched with authentic target language, relevant and immediate cultural connections and responsive communication with native speakers. </a:t>
            </a:r>
          </a:p>
        </p:txBody>
      </p:sp>
    </p:spTree>
    <p:extLst>
      <p:ext uri="{BB962C8B-B14F-4D97-AF65-F5344CB8AC3E}">
        <p14:creationId xmlns:p14="http://schemas.microsoft.com/office/powerpoint/2010/main" val="73841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t>Exchange of letters, c. bi-monthly</a:t>
            </a:r>
            <a:endParaRPr lang="en-US" sz="4000" dirty="0"/>
          </a:p>
        </p:txBody>
      </p:sp>
      <p:pic>
        <p:nvPicPr>
          <p:cNvPr id="4" name="Content Placeholder 3"/>
          <p:cNvPicPr>
            <a:picLocks noGrp="1" noChangeAspect="1"/>
          </p:cNvPicPr>
          <p:nvPr>
            <p:ph idx="1"/>
          </p:nvPr>
        </p:nvPicPr>
        <p:blipFill>
          <a:blip r:embed="rId2"/>
          <a:stretch>
            <a:fillRect/>
          </a:stretch>
        </p:blipFill>
        <p:spPr>
          <a:xfrm>
            <a:off x="1827461" y="1885950"/>
            <a:ext cx="5489078" cy="3086100"/>
          </a:xfrm>
          <a:prstGeom prst="rect">
            <a:avLst/>
          </a:prstGeom>
        </p:spPr>
      </p:pic>
    </p:spTree>
    <p:extLst>
      <p:ext uri="{BB962C8B-B14F-4D97-AF65-F5344CB8AC3E}">
        <p14:creationId xmlns:p14="http://schemas.microsoft.com/office/powerpoint/2010/main" val="1566542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777083" y="1295400"/>
            <a:ext cx="7047705" cy="3962400"/>
          </a:xfrm>
          <a:prstGeom prst="rect">
            <a:avLst/>
          </a:prstGeom>
        </p:spPr>
      </p:pic>
    </p:spTree>
    <p:extLst>
      <p:ext uri="{BB962C8B-B14F-4D97-AF65-F5344CB8AC3E}">
        <p14:creationId xmlns:p14="http://schemas.microsoft.com/office/powerpoint/2010/main" val="576242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tretch>
            <a:fillRect/>
          </a:stretch>
        </p:blipFill>
        <p:spPr>
          <a:xfrm>
            <a:off x="237831" y="990600"/>
            <a:ext cx="7076887" cy="3981450"/>
          </a:xfrm>
          <a:prstGeom prst="rect">
            <a:avLst/>
          </a:prstGeom>
        </p:spPr>
      </p:pic>
    </p:spTree>
    <p:extLst>
      <p:ext uri="{BB962C8B-B14F-4D97-AF65-F5344CB8AC3E}">
        <p14:creationId xmlns:p14="http://schemas.microsoft.com/office/powerpoint/2010/main" val="3937866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302717" y="1028700"/>
            <a:ext cx="7622083" cy="4285330"/>
          </a:xfrm>
          <a:prstGeom prst="rect">
            <a:avLst/>
          </a:prstGeom>
        </p:spPr>
      </p:pic>
    </p:spTree>
    <p:extLst>
      <p:ext uri="{BB962C8B-B14F-4D97-AF65-F5344CB8AC3E}">
        <p14:creationId xmlns:p14="http://schemas.microsoft.com/office/powerpoint/2010/main" val="78234557"/>
      </p:ext>
    </p:extLst>
  </p:cSld>
  <p:clrMapOvr>
    <a:masterClrMapping/>
  </p:clrMapOvr>
</p:sld>
</file>

<file path=ppt/theme/theme1.xml><?xml version="1.0" encoding="utf-8"?>
<a:theme xmlns:a="http://schemas.openxmlformats.org/drawingml/2006/main" name="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plate_warwick_16-9_gold">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template_uni_of_warwick.pptx</Template>
  <TotalTime>445</TotalTime>
  <Words>339</Words>
  <Application>Microsoft Office PowerPoint</Application>
  <PresentationFormat>On-screen Show (4:3)</PresentationFormat>
  <Paragraphs>40</Paragraphs>
  <Slides>16</Slides>
  <Notes>1</Notes>
  <HiddenSlides>0</HiddenSlides>
  <MMClips>1</MMClips>
  <ScaleCrop>false</ScaleCrop>
  <HeadingPairs>
    <vt:vector size="4" baseType="variant">
      <vt:variant>
        <vt:lpstr>Theme</vt:lpstr>
      </vt:variant>
      <vt:variant>
        <vt:i4>4</vt:i4>
      </vt:variant>
      <vt:variant>
        <vt:lpstr>Slide Titles</vt:lpstr>
      </vt:variant>
      <vt:variant>
        <vt:i4>16</vt:i4>
      </vt:variant>
    </vt:vector>
  </HeadingPairs>
  <TitlesOfParts>
    <vt:vector size="20" baseType="lpstr">
      <vt:lpstr>template_uni_of_warwick</vt:lpstr>
      <vt:lpstr>1_Custom Design</vt:lpstr>
      <vt:lpstr>Custom Design</vt:lpstr>
      <vt:lpstr>template_warwick_16-9_gold</vt:lpstr>
      <vt:lpstr>Adopt a class</vt:lpstr>
      <vt:lpstr>Adopt a class project</vt:lpstr>
      <vt:lpstr>PowerPoint Presentation</vt:lpstr>
      <vt:lpstr>Here’s Lucy to explain the project: </vt:lpstr>
      <vt:lpstr>Benefits for schools</vt:lpstr>
      <vt:lpstr>Exchange of letters, c. bi-monthly</vt:lpstr>
      <vt:lpstr>PowerPoint Presentation</vt:lpstr>
      <vt:lpstr>PowerPoint Presentation</vt:lpstr>
      <vt:lpstr>PowerPoint Presentation</vt:lpstr>
      <vt:lpstr>Blogging: Halina in Germany</vt:lpstr>
      <vt:lpstr>PowerPoint Presentation</vt:lpstr>
      <vt:lpstr>How does process work?</vt:lpstr>
      <vt:lpstr>How does it work during the year? 2</vt:lpstr>
      <vt:lpstr>FAQs</vt:lpstr>
      <vt:lpstr> Preparing our new  group of  volunteers </vt:lpstr>
      <vt:lpstr>What now? </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Huber, Keira</dc:creator>
  <cp:lastModifiedBy>Hampton, Cathy</cp:lastModifiedBy>
  <cp:revision>33</cp:revision>
  <cp:lastPrinted>2001-12-07T16:14:49Z</cp:lastPrinted>
  <dcterms:created xsi:type="dcterms:W3CDTF">2015-06-12T09:20:06Z</dcterms:created>
  <dcterms:modified xsi:type="dcterms:W3CDTF">2018-10-30T11:19:32Z</dcterms:modified>
</cp:coreProperties>
</file>