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bbc.co.uk/academy/journalism/skills/filming-and-recording/article/art20130702112133395?ns_mchannel=social&amp;%20-%2038;ns_campaign=the_bbc_academy&amp;38;ns_source=twitter&amp;38;ns_linkname=corporate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dropbox.com/s/942emuc0nb1bdbt/Quartier%20Latin.mp4?dl=0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Adopt a class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Connecting with language pupils in the UK</a:t>
            </a:r>
          </a:p>
        </p:txBody>
      </p:sp>
    </p:spTree>
    <p:extLst>
      <p:ext uri="{BB962C8B-B14F-4D97-AF65-F5344CB8AC3E}">
        <p14:creationId xmlns:p14="http://schemas.microsoft.com/office/powerpoint/2010/main" val="3843761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they need?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50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they need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 prof </a:t>
            </a:r>
            <a:r>
              <a:rPr lang="en-GB" dirty="0" err="1"/>
              <a:t>explique</a:t>
            </a:r>
            <a:r>
              <a:rPr lang="en-GB" dirty="0"/>
              <a:t> 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605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we do that?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You just need your smartphone and a few tips ….</a:t>
            </a: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65744" t="25555" r="16220" b="23016"/>
          <a:stretch/>
        </p:blipFill>
        <p:spPr>
          <a:xfrm>
            <a:off x="4855633" y="508340"/>
            <a:ext cx="6596743" cy="52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02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few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1. Bonjour à tous!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Off to a </a:t>
            </a:r>
            <a:r>
              <a:rPr lang="fr-FR" dirty="0" err="1"/>
              <a:t>shaky</a:t>
            </a:r>
            <a:r>
              <a:rPr lang="fr-FR" dirty="0"/>
              <a:t> </a:t>
            </a:r>
            <a:r>
              <a:rPr lang="fr-FR" dirty="0" err="1"/>
              <a:t>start</a:t>
            </a:r>
            <a:r>
              <a:rPr lang="fr-FR" dirty="0"/>
              <a:t>...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Le 14 septembre je pars en France, pour commencer mon année à l’étranger à l’ENS, une université parisienne. Pourtant, je ne suis pas de tout prête à partir! Je n’ai pas encore reçu les détails ni de mon logement ni de mes cours; je ne sais pas même quoi exactement je vais étudier! Le problème, c’est que tout le monde à Paris part en vacances en août, alors actuellement il n’y a personne qui peut m’aider.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You might want to start with a little blog ….</a:t>
            </a:r>
          </a:p>
        </p:txBody>
      </p:sp>
    </p:spTree>
    <p:extLst>
      <p:ext uri="{BB962C8B-B14F-4D97-AF65-F5344CB8AC3E}">
        <p14:creationId xmlns:p14="http://schemas.microsoft.com/office/powerpoint/2010/main" val="1268626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few examples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368" y="560388"/>
            <a:ext cx="3041164" cy="541496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And to develop it with some images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7271">
            <a:off x="8302382" y="523874"/>
            <a:ext cx="3270176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16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few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By the end of the year you might be creating content like this…</a:t>
            </a:r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51548" t="16667" r="10595" b="3016"/>
          <a:stretch/>
        </p:blipFill>
        <p:spPr>
          <a:xfrm>
            <a:off x="4274768" y="1848825"/>
            <a:ext cx="7414362" cy="442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623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24</TotalTime>
  <Words>179</Words>
  <Application>Microsoft Office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Quotable</vt:lpstr>
      <vt:lpstr>Adopt a class</vt:lpstr>
      <vt:lpstr>What do they need?</vt:lpstr>
      <vt:lpstr>Why do they need it?</vt:lpstr>
      <vt:lpstr>How can we do that?</vt:lpstr>
      <vt:lpstr>A few examples</vt:lpstr>
      <vt:lpstr>A few examples</vt:lpstr>
      <vt:lpstr>A few examples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Adopt a class</dc:title>
  <dc:creator>Newton, Georgina</dc:creator>
  <cp:lastModifiedBy>Fitzgibbon, Amy</cp:lastModifiedBy>
  <cp:revision>2</cp:revision>
  <dcterms:created xsi:type="dcterms:W3CDTF">2016-06-15T11:24:34Z</dcterms:created>
  <dcterms:modified xsi:type="dcterms:W3CDTF">2018-11-09T00:01:11Z</dcterms:modified>
</cp:coreProperties>
</file>