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7" r:id="rId1"/>
    <p:sldMasterId id="2147483980" r:id="rId2"/>
    <p:sldMasterId id="2147483992" r:id="rId3"/>
    <p:sldMasterId id="2147484183" r:id="rId4"/>
  </p:sldMasterIdLst>
  <p:notesMasterIdLst>
    <p:notesMasterId r:id="rId17"/>
  </p:notesMasterIdLst>
  <p:sldIdLst>
    <p:sldId id="256" r:id="rId5"/>
    <p:sldId id="258" r:id="rId6"/>
    <p:sldId id="271" r:id="rId7"/>
    <p:sldId id="264" r:id="rId8"/>
    <p:sldId id="263" r:id="rId9"/>
    <p:sldId id="265" r:id="rId10"/>
    <p:sldId id="282" r:id="rId11"/>
    <p:sldId id="279" r:id="rId12"/>
    <p:sldId id="283" r:id="rId13"/>
    <p:sldId id="286" r:id="rId14"/>
    <p:sldId id="257" r:id="rId15"/>
    <p:sldId id="280" r:id="rId16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9E132B-FF50-42BD-9D92-5C827C83D4E3}" type="doc">
      <dgm:prSet loTypeId="urn:microsoft.com/office/officeart/2005/8/layout/default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D369994A-9AD8-49CB-8F5D-182571F9F6A3}">
      <dgm:prSet/>
      <dgm:spPr/>
      <dgm:t>
        <a:bodyPr/>
        <a:lstStyle/>
        <a:p>
          <a:r>
            <a:rPr lang="en-US" b="1" dirty="0"/>
            <a:t>Curriculum content</a:t>
          </a:r>
        </a:p>
      </dgm:t>
    </dgm:pt>
    <dgm:pt modelId="{B481E76A-7AD9-46D2-A1DC-C777E62D18DD}" type="parTrans" cxnId="{414234D2-D1E9-4CF1-99D4-E5B95C2738B9}">
      <dgm:prSet/>
      <dgm:spPr/>
      <dgm:t>
        <a:bodyPr/>
        <a:lstStyle/>
        <a:p>
          <a:endParaRPr lang="en-US"/>
        </a:p>
      </dgm:t>
    </dgm:pt>
    <dgm:pt modelId="{7AE04296-8229-4A95-8160-ABADD241CFD5}" type="sibTrans" cxnId="{414234D2-D1E9-4CF1-99D4-E5B95C2738B9}">
      <dgm:prSet/>
      <dgm:spPr/>
      <dgm:t>
        <a:bodyPr/>
        <a:lstStyle/>
        <a:p>
          <a:endParaRPr lang="en-US"/>
        </a:p>
      </dgm:t>
    </dgm:pt>
    <dgm:pt modelId="{A59D125C-A7CF-4447-8997-5132B4353818}">
      <dgm:prSet/>
      <dgm:spPr/>
      <dgm:t>
        <a:bodyPr/>
        <a:lstStyle/>
        <a:p>
          <a:r>
            <a:rPr lang="en-US" b="1"/>
            <a:t>Pedagogical approaches and practices</a:t>
          </a:r>
        </a:p>
      </dgm:t>
    </dgm:pt>
    <dgm:pt modelId="{40C35077-C6F4-4A6C-95A2-370C2F50C609}" type="parTrans" cxnId="{B941D25F-1F5D-4011-B295-AA57D927F08A}">
      <dgm:prSet/>
      <dgm:spPr/>
      <dgm:t>
        <a:bodyPr/>
        <a:lstStyle/>
        <a:p>
          <a:endParaRPr lang="en-US"/>
        </a:p>
      </dgm:t>
    </dgm:pt>
    <dgm:pt modelId="{09363D1A-C7E6-48EA-9832-C08395A2942A}" type="sibTrans" cxnId="{B941D25F-1F5D-4011-B295-AA57D927F08A}">
      <dgm:prSet/>
      <dgm:spPr/>
      <dgm:t>
        <a:bodyPr/>
        <a:lstStyle/>
        <a:p>
          <a:endParaRPr lang="en-US"/>
        </a:p>
      </dgm:t>
    </dgm:pt>
    <dgm:pt modelId="{C8474B8E-78F2-4E8B-896B-4A51EF4A8933}">
      <dgm:prSet/>
      <dgm:spPr/>
      <dgm:t>
        <a:bodyPr/>
        <a:lstStyle/>
        <a:p>
          <a:r>
            <a:rPr lang="en-US" b="1" dirty="0"/>
            <a:t>Forms of assessment</a:t>
          </a:r>
        </a:p>
      </dgm:t>
    </dgm:pt>
    <dgm:pt modelId="{FC327D87-EB79-4425-8858-4295F82A1FB3}" type="parTrans" cxnId="{24381E7D-B674-44F4-BDC0-3F096B9B5434}">
      <dgm:prSet/>
      <dgm:spPr/>
      <dgm:t>
        <a:bodyPr/>
        <a:lstStyle/>
        <a:p>
          <a:endParaRPr lang="en-US"/>
        </a:p>
      </dgm:t>
    </dgm:pt>
    <dgm:pt modelId="{F061579E-486C-4DBF-978D-7E117C38F326}" type="sibTrans" cxnId="{24381E7D-B674-44F4-BDC0-3F096B9B5434}">
      <dgm:prSet/>
      <dgm:spPr/>
      <dgm:t>
        <a:bodyPr/>
        <a:lstStyle/>
        <a:p>
          <a:endParaRPr lang="en-US"/>
        </a:p>
      </dgm:t>
    </dgm:pt>
    <dgm:pt modelId="{6C902EDF-AF59-44DD-AE86-25EBD0CE23AA}">
      <dgm:prSet/>
      <dgm:spPr/>
      <dgm:t>
        <a:bodyPr/>
        <a:lstStyle/>
        <a:p>
          <a:r>
            <a:rPr lang="en-US" b="1" dirty="0" err="1"/>
            <a:t>Decolonisation</a:t>
          </a:r>
          <a:endParaRPr lang="en-US" b="1" dirty="0"/>
        </a:p>
      </dgm:t>
    </dgm:pt>
    <dgm:pt modelId="{0E0B33ED-6661-4DBA-AA55-3D5418599C41}" type="parTrans" cxnId="{FAADB104-6336-4364-8700-FD7056A4BD71}">
      <dgm:prSet/>
      <dgm:spPr/>
      <dgm:t>
        <a:bodyPr/>
        <a:lstStyle/>
        <a:p>
          <a:endParaRPr lang="en-US"/>
        </a:p>
      </dgm:t>
    </dgm:pt>
    <dgm:pt modelId="{64432611-B4F1-47D7-BE88-DF6BF962D9BE}" type="sibTrans" cxnId="{FAADB104-6336-4364-8700-FD7056A4BD71}">
      <dgm:prSet/>
      <dgm:spPr/>
      <dgm:t>
        <a:bodyPr/>
        <a:lstStyle/>
        <a:p>
          <a:endParaRPr lang="en-US"/>
        </a:p>
      </dgm:t>
    </dgm:pt>
    <dgm:pt modelId="{C18B7D7B-1D73-4A66-A21A-6230C90C292B}">
      <dgm:prSet/>
      <dgm:spPr/>
      <dgm:t>
        <a:bodyPr/>
        <a:lstStyle/>
        <a:p>
          <a:r>
            <a:rPr lang="en-US" b="1" dirty="0"/>
            <a:t>Inclusivity and widening participation</a:t>
          </a:r>
        </a:p>
      </dgm:t>
    </dgm:pt>
    <dgm:pt modelId="{CE2ED94E-B047-43FE-B50F-95C4577D96DB}" type="parTrans" cxnId="{A108AD6D-71E6-42FA-BB04-DB17F0D749EE}">
      <dgm:prSet/>
      <dgm:spPr/>
      <dgm:t>
        <a:bodyPr/>
        <a:lstStyle/>
        <a:p>
          <a:endParaRPr lang="en-US"/>
        </a:p>
      </dgm:t>
    </dgm:pt>
    <dgm:pt modelId="{E3F96613-C57E-425D-B46E-8E14F57ACB4D}" type="sibTrans" cxnId="{A108AD6D-71E6-42FA-BB04-DB17F0D749EE}">
      <dgm:prSet/>
      <dgm:spPr/>
      <dgm:t>
        <a:bodyPr/>
        <a:lstStyle/>
        <a:p>
          <a:endParaRPr lang="en-US"/>
        </a:p>
      </dgm:t>
    </dgm:pt>
    <dgm:pt modelId="{6974244C-9343-45F9-9C58-CF28C7CE913E}">
      <dgm:prSet/>
      <dgm:spPr/>
      <dgm:t>
        <a:bodyPr/>
        <a:lstStyle/>
        <a:p>
          <a:r>
            <a:rPr lang="en-US" b="1" dirty="0"/>
            <a:t>Cultural diversity / global citizenship</a:t>
          </a:r>
        </a:p>
      </dgm:t>
    </dgm:pt>
    <dgm:pt modelId="{4A9FFEF6-944A-47B2-ADC9-4EA745E1A253}" type="parTrans" cxnId="{5626E7C2-ABBF-41E2-8BA1-37D8F9A01A59}">
      <dgm:prSet/>
      <dgm:spPr/>
      <dgm:t>
        <a:bodyPr/>
        <a:lstStyle/>
        <a:p>
          <a:endParaRPr lang="en-US"/>
        </a:p>
      </dgm:t>
    </dgm:pt>
    <dgm:pt modelId="{482730B4-C0CC-4AC2-9119-F0A5C6BBC052}" type="sibTrans" cxnId="{5626E7C2-ABBF-41E2-8BA1-37D8F9A01A59}">
      <dgm:prSet/>
      <dgm:spPr/>
      <dgm:t>
        <a:bodyPr/>
        <a:lstStyle/>
        <a:p>
          <a:endParaRPr lang="en-US"/>
        </a:p>
      </dgm:t>
    </dgm:pt>
    <dgm:pt modelId="{46A0FF11-48E1-47D8-BECF-A3859C098166}">
      <dgm:prSet/>
      <dgm:spPr/>
      <dgm:t>
        <a:bodyPr/>
        <a:lstStyle/>
        <a:p>
          <a:r>
            <a:rPr lang="en-US" b="1" dirty="0"/>
            <a:t>Engagement with local and wider communities</a:t>
          </a:r>
        </a:p>
      </dgm:t>
    </dgm:pt>
    <dgm:pt modelId="{D8CC24EB-4737-4CBA-97EA-846D2E8F36FF}" type="parTrans" cxnId="{FD11F66D-82D3-4324-AA30-FF1A513BB149}">
      <dgm:prSet/>
      <dgm:spPr/>
      <dgm:t>
        <a:bodyPr/>
        <a:lstStyle/>
        <a:p>
          <a:endParaRPr lang="en-US"/>
        </a:p>
      </dgm:t>
    </dgm:pt>
    <dgm:pt modelId="{C6DFC694-20A8-489F-BBD4-48B9644C9C29}" type="sibTrans" cxnId="{FD11F66D-82D3-4324-AA30-FF1A513BB149}">
      <dgm:prSet/>
      <dgm:spPr/>
      <dgm:t>
        <a:bodyPr/>
        <a:lstStyle/>
        <a:p>
          <a:endParaRPr lang="en-US"/>
        </a:p>
      </dgm:t>
    </dgm:pt>
    <dgm:pt modelId="{7611A80E-F138-478E-95A7-AF6123E019D6}">
      <dgm:prSet/>
      <dgm:spPr/>
      <dgm:t>
        <a:bodyPr/>
        <a:lstStyle/>
        <a:p>
          <a:r>
            <a:rPr lang="en-US" b="1" dirty="0"/>
            <a:t>Skills and employability /</a:t>
          </a:r>
        </a:p>
      </dgm:t>
    </dgm:pt>
    <dgm:pt modelId="{115579F8-62F7-473A-BDAA-B5F6BAE8F167}" type="parTrans" cxnId="{74B305C3-2CDD-4401-A3E9-D24162B0CD9B}">
      <dgm:prSet/>
      <dgm:spPr/>
      <dgm:t>
        <a:bodyPr/>
        <a:lstStyle/>
        <a:p>
          <a:endParaRPr lang="en-US"/>
        </a:p>
      </dgm:t>
    </dgm:pt>
    <dgm:pt modelId="{2584EC6F-20B2-475C-85D2-F389F88CE980}" type="sibTrans" cxnId="{74B305C3-2CDD-4401-A3E9-D24162B0CD9B}">
      <dgm:prSet/>
      <dgm:spPr/>
      <dgm:t>
        <a:bodyPr/>
        <a:lstStyle/>
        <a:p>
          <a:endParaRPr lang="en-US"/>
        </a:p>
      </dgm:t>
    </dgm:pt>
    <dgm:pt modelId="{06AE5B1E-35CB-4CD6-A0D3-8EA941E5AC77}">
      <dgm:prSet/>
      <dgm:spPr/>
      <dgm:t>
        <a:bodyPr/>
        <a:lstStyle/>
        <a:p>
          <a:r>
            <a:rPr lang="en-US" b="1" dirty="0"/>
            <a:t>interdisciplinarity</a:t>
          </a:r>
        </a:p>
      </dgm:t>
    </dgm:pt>
    <dgm:pt modelId="{BBCFFB12-C614-4622-9884-69E9E1F1C046}" type="parTrans" cxnId="{9726A379-BB51-46AA-9C46-F64D2ECBD372}">
      <dgm:prSet/>
      <dgm:spPr/>
      <dgm:t>
        <a:bodyPr/>
        <a:lstStyle/>
        <a:p>
          <a:endParaRPr lang="en-US"/>
        </a:p>
      </dgm:t>
    </dgm:pt>
    <dgm:pt modelId="{FE116FD0-75D5-43F2-A9F0-61E731C50F4D}" type="sibTrans" cxnId="{9726A379-BB51-46AA-9C46-F64D2ECBD372}">
      <dgm:prSet/>
      <dgm:spPr/>
      <dgm:t>
        <a:bodyPr/>
        <a:lstStyle/>
        <a:p>
          <a:endParaRPr lang="en-US"/>
        </a:p>
      </dgm:t>
    </dgm:pt>
    <dgm:pt modelId="{816538BE-599A-4D4C-997F-A92F2ADD0C5F}">
      <dgm:prSet/>
      <dgm:spPr/>
      <dgm:t>
        <a:bodyPr/>
        <a:lstStyle/>
        <a:p>
          <a:r>
            <a:rPr lang="en-US" b="1" dirty="0"/>
            <a:t>Students as co-creators</a:t>
          </a:r>
        </a:p>
      </dgm:t>
    </dgm:pt>
    <dgm:pt modelId="{B4C7450D-8CF5-4B77-85AD-8CD69224AFDA}" type="parTrans" cxnId="{CBD9CC53-85E1-44A4-A60C-CA8C138C6772}">
      <dgm:prSet/>
      <dgm:spPr/>
      <dgm:t>
        <a:bodyPr/>
        <a:lstStyle/>
        <a:p>
          <a:endParaRPr lang="en-US"/>
        </a:p>
      </dgm:t>
    </dgm:pt>
    <dgm:pt modelId="{7C3ABD3E-A185-44AB-968D-E9745C37E7F3}" type="sibTrans" cxnId="{CBD9CC53-85E1-44A4-A60C-CA8C138C6772}">
      <dgm:prSet/>
      <dgm:spPr/>
      <dgm:t>
        <a:bodyPr/>
        <a:lstStyle/>
        <a:p>
          <a:endParaRPr lang="en-US"/>
        </a:p>
      </dgm:t>
    </dgm:pt>
    <dgm:pt modelId="{BA682AF1-4FCC-4612-A15C-1580AB7E9EEA}">
      <dgm:prSet/>
      <dgm:spPr/>
      <dgm:t>
        <a:bodyPr/>
        <a:lstStyle/>
        <a:p>
          <a:r>
            <a:rPr lang="en-US" b="1" dirty="0"/>
            <a:t>Lifelong learning skills</a:t>
          </a:r>
          <a:r>
            <a:rPr lang="en-US" dirty="0"/>
            <a:t> </a:t>
          </a:r>
        </a:p>
      </dgm:t>
    </dgm:pt>
    <dgm:pt modelId="{9C4EE8FB-442E-4840-9ACC-4F7B2C42FE94}" type="parTrans" cxnId="{C0722E7D-D1CB-4C1E-B45A-839EC6D08AD4}">
      <dgm:prSet/>
      <dgm:spPr/>
      <dgm:t>
        <a:bodyPr/>
        <a:lstStyle/>
        <a:p>
          <a:endParaRPr lang="en-US"/>
        </a:p>
      </dgm:t>
    </dgm:pt>
    <dgm:pt modelId="{769DE814-3CEB-4F77-AA35-95042EB1A62C}" type="sibTrans" cxnId="{C0722E7D-D1CB-4C1E-B45A-839EC6D08AD4}">
      <dgm:prSet/>
      <dgm:spPr/>
      <dgm:t>
        <a:bodyPr/>
        <a:lstStyle/>
        <a:p>
          <a:endParaRPr lang="en-US"/>
        </a:p>
      </dgm:t>
    </dgm:pt>
    <dgm:pt modelId="{CCAC585B-D7D7-493C-9EC4-B56180968B53}">
      <dgm:prSet/>
      <dgm:spPr/>
      <dgm:t>
        <a:bodyPr/>
        <a:lstStyle/>
        <a:p>
          <a:r>
            <a:rPr lang="en-US" b="1" dirty="0" err="1"/>
            <a:t>Internationalisation</a:t>
          </a:r>
          <a:endParaRPr lang="en-US" b="1" dirty="0"/>
        </a:p>
      </dgm:t>
    </dgm:pt>
    <dgm:pt modelId="{E73BAA92-89CD-41DE-9931-318068A9AABD}" type="parTrans" cxnId="{660A4382-A9D5-478A-A8C4-440D97CD6E0C}">
      <dgm:prSet/>
      <dgm:spPr/>
      <dgm:t>
        <a:bodyPr/>
        <a:lstStyle/>
        <a:p>
          <a:endParaRPr lang="en-GB"/>
        </a:p>
      </dgm:t>
    </dgm:pt>
    <dgm:pt modelId="{B9DD043F-191A-4CD2-8D64-D27397972EFF}" type="sibTrans" cxnId="{660A4382-A9D5-478A-A8C4-440D97CD6E0C}">
      <dgm:prSet/>
      <dgm:spPr/>
      <dgm:t>
        <a:bodyPr/>
        <a:lstStyle/>
        <a:p>
          <a:endParaRPr lang="en-GB"/>
        </a:p>
      </dgm:t>
    </dgm:pt>
    <dgm:pt modelId="{DD1A70B6-BD51-4064-956C-B8DA4F4789ED}" type="pres">
      <dgm:prSet presAssocID="{639E132B-FF50-42BD-9D92-5C827C83D4E3}" presName="diagram" presStyleCnt="0">
        <dgm:presLayoutVars>
          <dgm:dir/>
          <dgm:resizeHandles val="exact"/>
        </dgm:presLayoutVars>
      </dgm:prSet>
      <dgm:spPr/>
    </dgm:pt>
    <dgm:pt modelId="{7B1AB062-2106-40AE-B6DE-E82647042300}" type="pres">
      <dgm:prSet presAssocID="{D369994A-9AD8-49CB-8F5D-182571F9F6A3}" presName="node" presStyleLbl="node1" presStyleIdx="0" presStyleCnt="12">
        <dgm:presLayoutVars>
          <dgm:bulletEnabled val="1"/>
        </dgm:presLayoutVars>
      </dgm:prSet>
      <dgm:spPr/>
    </dgm:pt>
    <dgm:pt modelId="{8A424AC3-4F7C-4904-9B4E-0D2A9298AF13}" type="pres">
      <dgm:prSet presAssocID="{7AE04296-8229-4A95-8160-ABADD241CFD5}" presName="sibTrans" presStyleCnt="0"/>
      <dgm:spPr/>
    </dgm:pt>
    <dgm:pt modelId="{E8B31D8B-771D-44A7-94E2-33F29820A298}" type="pres">
      <dgm:prSet presAssocID="{A59D125C-A7CF-4447-8997-5132B4353818}" presName="node" presStyleLbl="node1" presStyleIdx="1" presStyleCnt="12">
        <dgm:presLayoutVars>
          <dgm:bulletEnabled val="1"/>
        </dgm:presLayoutVars>
      </dgm:prSet>
      <dgm:spPr/>
    </dgm:pt>
    <dgm:pt modelId="{A3D61334-D627-4599-8127-F24B200752AC}" type="pres">
      <dgm:prSet presAssocID="{09363D1A-C7E6-48EA-9832-C08395A2942A}" presName="sibTrans" presStyleCnt="0"/>
      <dgm:spPr/>
    </dgm:pt>
    <dgm:pt modelId="{D34769E3-B7DE-4630-AFB8-8E69BA89AAE6}" type="pres">
      <dgm:prSet presAssocID="{C8474B8E-78F2-4E8B-896B-4A51EF4A8933}" presName="node" presStyleLbl="node1" presStyleIdx="2" presStyleCnt="12">
        <dgm:presLayoutVars>
          <dgm:bulletEnabled val="1"/>
        </dgm:presLayoutVars>
      </dgm:prSet>
      <dgm:spPr/>
    </dgm:pt>
    <dgm:pt modelId="{74DB1A41-CA5E-4CA0-BD6F-2AA872E75663}" type="pres">
      <dgm:prSet presAssocID="{F061579E-486C-4DBF-978D-7E117C38F326}" presName="sibTrans" presStyleCnt="0"/>
      <dgm:spPr/>
    </dgm:pt>
    <dgm:pt modelId="{7170A430-7FE4-41DF-80E1-5529836E32AC}" type="pres">
      <dgm:prSet presAssocID="{6C902EDF-AF59-44DD-AE86-25EBD0CE23AA}" presName="node" presStyleLbl="node1" presStyleIdx="3" presStyleCnt="12">
        <dgm:presLayoutVars>
          <dgm:bulletEnabled val="1"/>
        </dgm:presLayoutVars>
      </dgm:prSet>
      <dgm:spPr/>
    </dgm:pt>
    <dgm:pt modelId="{D4B476A3-0D32-4B4E-9A4B-BBF60855BBA9}" type="pres">
      <dgm:prSet presAssocID="{64432611-B4F1-47D7-BE88-DF6BF962D9BE}" presName="sibTrans" presStyleCnt="0"/>
      <dgm:spPr/>
    </dgm:pt>
    <dgm:pt modelId="{91130220-ACBA-4310-8A70-84027ADBA47B}" type="pres">
      <dgm:prSet presAssocID="{C18B7D7B-1D73-4A66-A21A-6230C90C292B}" presName="node" presStyleLbl="node1" presStyleIdx="4" presStyleCnt="12">
        <dgm:presLayoutVars>
          <dgm:bulletEnabled val="1"/>
        </dgm:presLayoutVars>
      </dgm:prSet>
      <dgm:spPr/>
    </dgm:pt>
    <dgm:pt modelId="{1A664A0E-8606-4FE7-B882-A04AA5784F2B}" type="pres">
      <dgm:prSet presAssocID="{E3F96613-C57E-425D-B46E-8E14F57ACB4D}" presName="sibTrans" presStyleCnt="0"/>
      <dgm:spPr/>
    </dgm:pt>
    <dgm:pt modelId="{6AF3D253-BF8B-47D7-874A-7F5F2D66F52F}" type="pres">
      <dgm:prSet presAssocID="{6974244C-9343-45F9-9C58-CF28C7CE913E}" presName="node" presStyleLbl="node1" presStyleIdx="5" presStyleCnt="12">
        <dgm:presLayoutVars>
          <dgm:bulletEnabled val="1"/>
        </dgm:presLayoutVars>
      </dgm:prSet>
      <dgm:spPr/>
    </dgm:pt>
    <dgm:pt modelId="{F350F0D3-BC8F-4412-BD2B-255361F2A138}" type="pres">
      <dgm:prSet presAssocID="{482730B4-C0CC-4AC2-9119-F0A5C6BBC052}" presName="sibTrans" presStyleCnt="0"/>
      <dgm:spPr/>
    </dgm:pt>
    <dgm:pt modelId="{E1D78AE8-0795-4B00-B89E-4AF8E03A4725}" type="pres">
      <dgm:prSet presAssocID="{46A0FF11-48E1-47D8-BECF-A3859C098166}" presName="node" presStyleLbl="node1" presStyleIdx="6" presStyleCnt="12">
        <dgm:presLayoutVars>
          <dgm:bulletEnabled val="1"/>
        </dgm:presLayoutVars>
      </dgm:prSet>
      <dgm:spPr/>
    </dgm:pt>
    <dgm:pt modelId="{FBF17971-5E23-411E-AB7A-3ECE5D68A131}" type="pres">
      <dgm:prSet presAssocID="{C6DFC694-20A8-489F-BBD4-48B9644C9C29}" presName="sibTrans" presStyleCnt="0"/>
      <dgm:spPr/>
    </dgm:pt>
    <dgm:pt modelId="{BF00095F-CBA2-4117-8AE6-69BC2AD76C04}" type="pres">
      <dgm:prSet presAssocID="{7611A80E-F138-478E-95A7-AF6123E019D6}" presName="node" presStyleLbl="node1" presStyleIdx="7" presStyleCnt="12">
        <dgm:presLayoutVars>
          <dgm:bulletEnabled val="1"/>
        </dgm:presLayoutVars>
      </dgm:prSet>
      <dgm:spPr/>
    </dgm:pt>
    <dgm:pt modelId="{0202FF93-FACF-410C-930C-AF033B03994F}" type="pres">
      <dgm:prSet presAssocID="{2584EC6F-20B2-475C-85D2-F389F88CE980}" presName="sibTrans" presStyleCnt="0"/>
      <dgm:spPr/>
    </dgm:pt>
    <dgm:pt modelId="{D8F26908-57DB-423F-BB4D-E47901EFC3E4}" type="pres">
      <dgm:prSet presAssocID="{06AE5B1E-35CB-4CD6-A0D3-8EA941E5AC77}" presName="node" presStyleLbl="node1" presStyleIdx="8" presStyleCnt="12">
        <dgm:presLayoutVars>
          <dgm:bulletEnabled val="1"/>
        </dgm:presLayoutVars>
      </dgm:prSet>
      <dgm:spPr/>
    </dgm:pt>
    <dgm:pt modelId="{98C3696E-3B3D-4D90-BC4D-561AF8FFB623}" type="pres">
      <dgm:prSet presAssocID="{FE116FD0-75D5-43F2-A9F0-61E731C50F4D}" presName="sibTrans" presStyleCnt="0"/>
      <dgm:spPr/>
    </dgm:pt>
    <dgm:pt modelId="{4D16FBC6-A581-446D-925E-46A120AD6D9E}" type="pres">
      <dgm:prSet presAssocID="{816538BE-599A-4D4C-997F-A92F2ADD0C5F}" presName="node" presStyleLbl="node1" presStyleIdx="9" presStyleCnt="12">
        <dgm:presLayoutVars>
          <dgm:bulletEnabled val="1"/>
        </dgm:presLayoutVars>
      </dgm:prSet>
      <dgm:spPr/>
    </dgm:pt>
    <dgm:pt modelId="{3B4BBD16-319F-4A5E-90BC-764BA64E87DC}" type="pres">
      <dgm:prSet presAssocID="{7C3ABD3E-A185-44AB-968D-E9745C37E7F3}" presName="sibTrans" presStyleCnt="0"/>
      <dgm:spPr/>
    </dgm:pt>
    <dgm:pt modelId="{E3243CE0-2A9D-43C2-A232-EA351A6D1EA0}" type="pres">
      <dgm:prSet presAssocID="{BA682AF1-4FCC-4612-A15C-1580AB7E9EEA}" presName="node" presStyleLbl="node1" presStyleIdx="10" presStyleCnt="12">
        <dgm:presLayoutVars>
          <dgm:bulletEnabled val="1"/>
        </dgm:presLayoutVars>
      </dgm:prSet>
      <dgm:spPr/>
    </dgm:pt>
    <dgm:pt modelId="{243B7E00-6A1A-48AE-9548-95A829902F5B}" type="pres">
      <dgm:prSet presAssocID="{769DE814-3CEB-4F77-AA35-95042EB1A62C}" presName="sibTrans" presStyleCnt="0"/>
      <dgm:spPr/>
    </dgm:pt>
    <dgm:pt modelId="{1C9D6662-F6F9-41F2-9E0A-0859614B83B1}" type="pres">
      <dgm:prSet presAssocID="{CCAC585B-D7D7-493C-9EC4-B56180968B53}" presName="node" presStyleLbl="node1" presStyleIdx="11" presStyleCnt="12">
        <dgm:presLayoutVars>
          <dgm:bulletEnabled val="1"/>
        </dgm:presLayoutVars>
      </dgm:prSet>
      <dgm:spPr/>
    </dgm:pt>
  </dgm:ptLst>
  <dgm:cxnLst>
    <dgm:cxn modelId="{FAADB104-6336-4364-8700-FD7056A4BD71}" srcId="{639E132B-FF50-42BD-9D92-5C827C83D4E3}" destId="{6C902EDF-AF59-44DD-AE86-25EBD0CE23AA}" srcOrd="3" destOrd="0" parTransId="{0E0B33ED-6661-4DBA-AA55-3D5418599C41}" sibTransId="{64432611-B4F1-47D7-BE88-DF6BF962D9BE}"/>
    <dgm:cxn modelId="{C9D17F0A-F724-4F79-99AD-1017309CB9E3}" type="presOf" srcId="{06AE5B1E-35CB-4CD6-A0D3-8EA941E5AC77}" destId="{D8F26908-57DB-423F-BB4D-E47901EFC3E4}" srcOrd="0" destOrd="0" presId="urn:microsoft.com/office/officeart/2005/8/layout/default"/>
    <dgm:cxn modelId="{E05E520C-8027-4E0B-80A5-15D0E78644E9}" type="presOf" srcId="{639E132B-FF50-42BD-9D92-5C827C83D4E3}" destId="{DD1A70B6-BD51-4064-956C-B8DA4F4789ED}" srcOrd="0" destOrd="0" presId="urn:microsoft.com/office/officeart/2005/8/layout/default"/>
    <dgm:cxn modelId="{DEB1211A-C485-417C-992E-F1D8E00E8E4E}" type="presOf" srcId="{CCAC585B-D7D7-493C-9EC4-B56180968B53}" destId="{1C9D6662-F6F9-41F2-9E0A-0859614B83B1}" srcOrd="0" destOrd="0" presId="urn:microsoft.com/office/officeart/2005/8/layout/default"/>
    <dgm:cxn modelId="{95BB5939-EC7A-4936-BB46-9509E5F12653}" type="presOf" srcId="{C8474B8E-78F2-4E8B-896B-4A51EF4A8933}" destId="{D34769E3-B7DE-4630-AFB8-8E69BA89AAE6}" srcOrd="0" destOrd="0" presId="urn:microsoft.com/office/officeart/2005/8/layout/default"/>
    <dgm:cxn modelId="{5E3C955F-0D93-4A93-8882-8F90DCA0E222}" type="presOf" srcId="{816538BE-599A-4D4C-997F-A92F2ADD0C5F}" destId="{4D16FBC6-A581-446D-925E-46A120AD6D9E}" srcOrd="0" destOrd="0" presId="urn:microsoft.com/office/officeart/2005/8/layout/default"/>
    <dgm:cxn modelId="{B941D25F-1F5D-4011-B295-AA57D927F08A}" srcId="{639E132B-FF50-42BD-9D92-5C827C83D4E3}" destId="{A59D125C-A7CF-4447-8997-5132B4353818}" srcOrd="1" destOrd="0" parTransId="{40C35077-C6F4-4A6C-95A2-370C2F50C609}" sibTransId="{09363D1A-C7E6-48EA-9832-C08395A2942A}"/>
    <dgm:cxn modelId="{3F14C348-D066-4312-9435-88375655CACB}" type="presOf" srcId="{A59D125C-A7CF-4447-8997-5132B4353818}" destId="{E8B31D8B-771D-44A7-94E2-33F29820A298}" srcOrd="0" destOrd="0" presId="urn:microsoft.com/office/officeart/2005/8/layout/default"/>
    <dgm:cxn modelId="{A108AD6D-71E6-42FA-BB04-DB17F0D749EE}" srcId="{639E132B-FF50-42BD-9D92-5C827C83D4E3}" destId="{C18B7D7B-1D73-4A66-A21A-6230C90C292B}" srcOrd="4" destOrd="0" parTransId="{CE2ED94E-B047-43FE-B50F-95C4577D96DB}" sibTransId="{E3F96613-C57E-425D-B46E-8E14F57ACB4D}"/>
    <dgm:cxn modelId="{FD11F66D-82D3-4324-AA30-FF1A513BB149}" srcId="{639E132B-FF50-42BD-9D92-5C827C83D4E3}" destId="{46A0FF11-48E1-47D8-BECF-A3859C098166}" srcOrd="6" destOrd="0" parTransId="{D8CC24EB-4737-4CBA-97EA-846D2E8F36FF}" sibTransId="{C6DFC694-20A8-489F-BBD4-48B9644C9C29}"/>
    <dgm:cxn modelId="{1DFC0150-24DF-4526-A5D2-2DC12BDF9E65}" type="presOf" srcId="{46A0FF11-48E1-47D8-BECF-A3859C098166}" destId="{E1D78AE8-0795-4B00-B89E-4AF8E03A4725}" srcOrd="0" destOrd="0" presId="urn:microsoft.com/office/officeart/2005/8/layout/default"/>
    <dgm:cxn modelId="{CBD9CC53-85E1-44A4-A60C-CA8C138C6772}" srcId="{639E132B-FF50-42BD-9D92-5C827C83D4E3}" destId="{816538BE-599A-4D4C-997F-A92F2ADD0C5F}" srcOrd="9" destOrd="0" parTransId="{B4C7450D-8CF5-4B77-85AD-8CD69224AFDA}" sibTransId="{7C3ABD3E-A185-44AB-968D-E9745C37E7F3}"/>
    <dgm:cxn modelId="{9726A379-BB51-46AA-9C46-F64D2ECBD372}" srcId="{639E132B-FF50-42BD-9D92-5C827C83D4E3}" destId="{06AE5B1E-35CB-4CD6-A0D3-8EA941E5AC77}" srcOrd="8" destOrd="0" parTransId="{BBCFFB12-C614-4622-9884-69E9E1F1C046}" sibTransId="{FE116FD0-75D5-43F2-A9F0-61E731C50F4D}"/>
    <dgm:cxn modelId="{24381E7D-B674-44F4-BDC0-3F096B9B5434}" srcId="{639E132B-FF50-42BD-9D92-5C827C83D4E3}" destId="{C8474B8E-78F2-4E8B-896B-4A51EF4A8933}" srcOrd="2" destOrd="0" parTransId="{FC327D87-EB79-4425-8858-4295F82A1FB3}" sibTransId="{F061579E-486C-4DBF-978D-7E117C38F326}"/>
    <dgm:cxn modelId="{C0722E7D-D1CB-4C1E-B45A-839EC6D08AD4}" srcId="{639E132B-FF50-42BD-9D92-5C827C83D4E3}" destId="{BA682AF1-4FCC-4612-A15C-1580AB7E9EEA}" srcOrd="10" destOrd="0" parTransId="{9C4EE8FB-442E-4840-9ACC-4F7B2C42FE94}" sibTransId="{769DE814-3CEB-4F77-AA35-95042EB1A62C}"/>
    <dgm:cxn modelId="{660A4382-A9D5-478A-A8C4-440D97CD6E0C}" srcId="{639E132B-FF50-42BD-9D92-5C827C83D4E3}" destId="{CCAC585B-D7D7-493C-9EC4-B56180968B53}" srcOrd="11" destOrd="0" parTransId="{E73BAA92-89CD-41DE-9931-318068A9AABD}" sibTransId="{B9DD043F-191A-4CD2-8D64-D27397972EFF}"/>
    <dgm:cxn modelId="{F022A785-D021-4DEE-8A3A-CA832B26B138}" type="presOf" srcId="{BA682AF1-4FCC-4612-A15C-1580AB7E9EEA}" destId="{E3243CE0-2A9D-43C2-A232-EA351A6D1EA0}" srcOrd="0" destOrd="0" presId="urn:microsoft.com/office/officeart/2005/8/layout/default"/>
    <dgm:cxn modelId="{34B38E87-7E5D-402A-9FB1-457256E84C51}" type="presOf" srcId="{C18B7D7B-1D73-4A66-A21A-6230C90C292B}" destId="{91130220-ACBA-4310-8A70-84027ADBA47B}" srcOrd="0" destOrd="0" presId="urn:microsoft.com/office/officeart/2005/8/layout/default"/>
    <dgm:cxn modelId="{8E67E18D-0121-4978-A1E1-EC935BCA3582}" type="presOf" srcId="{6C902EDF-AF59-44DD-AE86-25EBD0CE23AA}" destId="{7170A430-7FE4-41DF-80E1-5529836E32AC}" srcOrd="0" destOrd="0" presId="urn:microsoft.com/office/officeart/2005/8/layout/default"/>
    <dgm:cxn modelId="{46184ABC-C13D-4C57-9726-00C437F81061}" type="presOf" srcId="{D369994A-9AD8-49CB-8F5D-182571F9F6A3}" destId="{7B1AB062-2106-40AE-B6DE-E82647042300}" srcOrd="0" destOrd="0" presId="urn:microsoft.com/office/officeart/2005/8/layout/default"/>
    <dgm:cxn modelId="{5626E7C2-ABBF-41E2-8BA1-37D8F9A01A59}" srcId="{639E132B-FF50-42BD-9D92-5C827C83D4E3}" destId="{6974244C-9343-45F9-9C58-CF28C7CE913E}" srcOrd="5" destOrd="0" parTransId="{4A9FFEF6-944A-47B2-ADC9-4EA745E1A253}" sibTransId="{482730B4-C0CC-4AC2-9119-F0A5C6BBC052}"/>
    <dgm:cxn modelId="{74B305C3-2CDD-4401-A3E9-D24162B0CD9B}" srcId="{639E132B-FF50-42BD-9D92-5C827C83D4E3}" destId="{7611A80E-F138-478E-95A7-AF6123E019D6}" srcOrd="7" destOrd="0" parTransId="{115579F8-62F7-473A-BDAA-B5F6BAE8F167}" sibTransId="{2584EC6F-20B2-475C-85D2-F389F88CE980}"/>
    <dgm:cxn modelId="{43927AC5-91CD-46B3-AD2A-4A1DC264F0B7}" type="presOf" srcId="{6974244C-9343-45F9-9C58-CF28C7CE913E}" destId="{6AF3D253-BF8B-47D7-874A-7F5F2D66F52F}" srcOrd="0" destOrd="0" presId="urn:microsoft.com/office/officeart/2005/8/layout/default"/>
    <dgm:cxn modelId="{414234D2-D1E9-4CF1-99D4-E5B95C2738B9}" srcId="{639E132B-FF50-42BD-9D92-5C827C83D4E3}" destId="{D369994A-9AD8-49CB-8F5D-182571F9F6A3}" srcOrd="0" destOrd="0" parTransId="{B481E76A-7AD9-46D2-A1DC-C777E62D18DD}" sibTransId="{7AE04296-8229-4A95-8160-ABADD241CFD5}"/>
    <dgm:cxn modelId="{22FA0AED-41B7-4385-BAA3-4511223ACDC9}" type="presOf" srcId="{7611A80E-F138-478E-95A7-AF6123E019D6}" destId="{BF00095F-CBA2-4117-8AE6-69BC2AD76C04}" srcOrd="0" destOrd="0" presId="urn:microsoft.com/office/officeart/2005/8/layout/default"/>
    <dgm:cxn modelId="{7622D421-9948-4923-8C8D-008687BE9AA5}" type="presParOf" srcId="{DD1A70B6-BD51-4064-956C-B8DA4F4789ED}" destId="{7B1AB062-2106-40AE-B6DE-E82647042300}" srcOrd="0" destOrd="0" presId="urn:microsoft.com/office/officeart/2005/8/layout/default"/>
    <dgm:cxn modelId="{C2BCD0F3-E476-44C1-98C1-D119330623DB}" type="presParOf" srcId="{DD1A70B6-BD51-4064-956C-B8DA4F4789ED}" destId="{8A424AC3-4F7C-4904-9B4E-0D2A9298AF13}" srcOrd="1" destOrd="0" presId="urn:microsoft.com/office/officeart/2005/8/layout/default"/>
    <dgm:cxn modelId="{E3057117-1109-470C-850B-8206CF4DFED9}" type="presParOf" srcId="{DD1A70B6-BD51-4064-956C-B8DA4F4789ED}" destId="{E8B31D8B-771D-44A7-94E2-33F29820A298}" srcOrd="2" destOrd="0" presId="urn:microsoft.com/office/officeart/2005/8/layout/default"/>
    <dgm:cxn modelId="{D4291C7A-A73B-4671-A56F-0717A390AD86}" type="presParOf" srcId="{DD1A70B6-BD51-4064-956C-B8DA4F4789ED}" destId="{A3D61334-D627-4599-8127-F24B200752AC}" srcOrd="3" destOrd="0" presId="urn:microsoft.com/office/officeart/2005/8/layout/default"/>
    <dgm:cxn modelId="{20642029-17CD-4387-AA6F-048DFDBF4CC7}" type="presParOf" srcId="{DD1A70B6-BD51-4064-956C-B8DA4F4789ED}" destId="{D34769E3-B7DE-4630-AFB8-8E69BA89AAE6}" srcOrd="4" destOrd="0" presId="urn:microsoft.com/office/officeart/2005/8/layout/default"/>
    <dgm:cxn modelId="{697C68BA-1095-4FEF-9A16-5F0C89ED036C}" type="presParOf" srcId="{DD1A70B6-BD51-4064-956C-B8DA4F4789ED}" destId="{74DB1A41-CA5E-4CA0-BD6F-2AA872E75663}" srcOrd="5" destOrd="0" presId="urn:microsoft.com/office/officeart/2005/8/layout/default"/>
    <dgm:cxn modelId="{ED1631E0-9B07-41CD-8746-CAA70BA71833}" type="presParOf" srcId="{DD1A70B6-BD51-4064-956C-B8DA4F4789ED}" destId="{7170A430-7FE4-41DF-80E1-5529836E32AC}" srcOrd="6" destOrd="0" presId="urn:microsoft.com/office/officeart/2005/8/layout/default"/>
    <dgm:cxn modelId="{A46517E7-9AD1-4A81-BC27-76C560BF6173}" type="presParOf" srcId="{DD1A70B6-BD51-4064-956C-B8DA4F4789ED}" destId="{D4B476A3-0D32-4B4E-9A4B-BBF60855BBA9}" srcOrd="7" destOrd="0" presId="urn:microsoft.com/office/officeart/2005/8/layout/default"/>
    <dgm:cxn modelId="{39669862-D3D0-43EA-8C4A-F1C7BED2841B}" type="presParOf" srcId="{DD1A70B6-BD51-4064-956C-B8DA4F4789ED}" destId="{91130220-ACBA-4310-8A70-84027ADBA47B}" srcOrd="8" destOrd="0" presId="urn:microsoft.com/office/officeart/2005/8/layout/default"/>
    <dgm:cxn modelId="{7F579CEF-E831-41E1-BAD5-B3EC2036F8A1}" type="presParOf" srcId="{DD1A70B6-BD51-4064-956C-B8DA4F4789ED}" destId="{1A664A0E-8606-4FE7-B882-A04AA5784F2B}" srcOrd="9" destOrd="0" presId="urn:microsoft.com/office/officeart/2005/8/layout/default"/>
    <dgm:cxn modelId="{86F80ABC-1DC8-459B-B226-45DC15CCA0A1}" type="presParOf" srcId="{DD1A70B6-BD51-4064-956C-B8DA4F4789ED}" destId="{6AF3D253-BF8B-47D7-874A-7F5F2D66F52F}" srcOrd="10" destOrd="0" presId="urn:microsoft.com/office/officeart/2005/8/layout/default"/>
    <dgm:cxn modelId="{1F37AB8E-CB35-4F03-9CB7-4A4B912201E9}" type="presParOf" srcId="{DD1A70B6-BD51-4064-956C-B8DA4F4789ED}" destId="{F350F0D3-BC8F-4412-BD2B-255361F2A138}" srcOrd="11" destOrd="0" presId="urn:microsoft.com/office/officeart/2005/8/layout/default"/>
    <dgm:cxn modelId="{83105033-CDE1-4396-BACD-986A9567F9B2}" type="presParOf" srcId="{DD1A70B6-BD51-4064-956C-B8DA4F4789ED}" destId="{E1D78AE8-0795-4B00-B89E-4AF8E03A4725}" srcOrd="12" destOrd="0" presId="urn:microsoft.com/office/officeart/2005/8/layout/default"/>
    <dgm:cxn modelId="{5149E418-A963-4AF2-9423-5D2FDCDC1D11}" type="presParOf" srcId="{DD1A70B6-BD51-4064-956C-B8DA4F4789ED}" destId="{FBF17971-5E23-411E-AB7A-3ECE5D68A131}" srcOrd="13" destOrd="0" presId="urn:microsoft.com/office/officeart/2005/8/layout/default"/>
    <dgm:cxn modelId="{86CA35B0-E9FA-43B4-A8F1-DF5213E5CB33}" type="presParOf" srcId="{DD1A70B6-BD51-4064-956C-B8DA4F4789ED}" destId="{BF00095F-CBA2-4117-8AE6-69BC2AD76C04}" srcOrd="14" destOrd="0" presId="urn:microsoft.com/office/officeart/2005/8/layout/default"/>
    <dgm:cxn modelId="{62766986-BDC9-4F36-B584-7519888E4583}" type="presParOf" srcId="{DD1A70B6-BD51-4064-956C-B8DA4F4789ED}" destId="{0202FF93-FACF-410C-930C-AF033B03994F}" srcOrd="15" destOrd="0" presId="urn:microsoft.com/office/officeart/2005/8/layout/default"/>
    <dgm:cxn modelId="{D856383D-5CD2-464F-A8E2-67C0B3BFF6CF}" type="presParOf" srcId="{DD1A70B6-BD51-4064-956C-B8DA4F4789ED}" destId="{D8F26908-57DB-423F-BB4D-E47901EFC3E4}" srcOrd="16" destOrd="0" presId="urn:microsoft.com/office/officeart/2005/8/layout/default"/>
    <dgm:cxn modelId="{2BBCCB5E-7330-4423-8DAE-6B275AEF7C17}" type="presParOf" srcId="{DD1A70B6-BD51-4064-956C-B8DA4F4789ED}" destId="{98C3696E-3B3D-4D90-BC4D-561AF8FFB623}" srcOrd="17" destOrd="0" presId="urn:microsoft.com/office/officeart/2005/8/layout/default"/>
    <dgm:cxn modelId="{9A9C0F82-8A0A-42BB-A68A-DA4622B4CA6E}" type="presParOf" srcId="{DD1A70B6-BD51-4064-956C-B8DA4F4789ED}" destId="{4D16FBC6-A581-446D-925E-46A120AD6D9E}" srcOrd="18" destOrd="0" presId="urn:microsoft.com/office/officeart/2005/8/layout/default"/>
    <dgm:cxn modelId="{C8FE741D-8304-4A8D-AB25-F31E3DC3D130}" type="presParOf" srcId="{DD1A70B6-BD51-4064-956C-B8DA4F4789ED}" destId="{3B4BBD16-319F-4A5E-90BC-764BA64E87DC}" srcOrd="19" destOrd="0" presId="urn:microsoft.com/office/officeart/2005/8/layout/default"/>
    <dgm:cxn modelId="{67D72F82-3FD8-4A48-9A42-C163C02B6F6D}" type="presParOf" srcId="{DD1A70B6-BD51-4064-956C-B8DA4F4789ED}" destId="{E3243CE0-2A9D-43C2-A232-EA351A6D1EA0}" srcOrd="20" destOrd="0" presId="urn:microsoft.com/office/officeart/2005/8/layout/default"/>
    <dgm:cxn modelId="{7DDCD310-8430-4483-AA83-59139EDC7F71}" type="presParOf" srcId="{DD1A70B6-BD51-4064-956C-B8DA4F4789ED}" destId="{243B7E00-6A1A-48AE-9548-95A829902F5B}" srcOrd="21" destOrd="0" presId="urn:microsoft.com/office/officeart/2005/8/layout/default"/>
    <dgm:cxn modelId="{AA7CFFFB-19BC-47FF-B982-44EB8F993095}" type="presParOf" srcId="{DD1A70B6-BD51-4064-956C-B8DA4F4789ED}" destId="{1C9D6662-F6F9-41F2-9E0A-0859614B83B1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0C6EEB-3759-4685-89C9-8403A51952E9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AA6334-8357-4E02-8EFC-7D3C933B5C8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0" i="0" dirty="0"/>
            <a:t>Encourage students to reflect and talk about their own values in Italian</a:t>
          </a:r>
          <a:endParaRPr lang="en-US" sz="1500" dirty="0"/>
        </a:p>
      </dgm:t>
    </dgm:pt>
    <dgm:pt modelId="{A9871AEA-9E59-4BFA-BDAF-01AC8F6A551A}" type="parTrans" cxnId="{32C87A90-DB57-4CE9-B5D5-9E6113EA1BC7}">
      <dgm:prSet/>
      <dgm:spPr/>
      <dgm:t>
        <a:bodyPr/>
        <a:lstStyle/>
        <a:p>
          <a:endParaRPr lang="en-US"/>
        </a:p>
      </dgm:t>
    </dgm:pt>
    <dgm:pt modelId="{693FBE7E-CE24-4D70-AD0F-41BC93E58923}" type="sibTrans" cxnId="{32C87A90-DB57-4CE9-B5D5-9E6113EA1BC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3E6F7CE-AFFA-4124-A719-D7967A6942C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0" i="0" dirty="0"/>
            <a:t>Explain the role of SDGs in Italy</a:t>
          </a:r>
          <a:endParaRPr lang="en-US" sz="1500" dirty="0"/>
        </a:p>
      </dgm:t>
    </dgm:pt>
    <dgm:pt modelId="{8A0B433D-85BA-42A3-8F97-DB9305FF90E9}" type="parTrans" cxnId="{4F87DC5A-6287-4E6C-926F-B298D02D358B}">
      <dgm:prSet/>
      <dgm:spPr/>
      <dgm:t>
        <a:bodyPr/>
        <a:lstStyle/>
        <a:p>
          <a:endParaRPr lang="en-US"/>
        </a:p>
      </dgm:t>
    </dgm:pt>
    <dgm:pt modelId="{FC9C797B-11E4-404D-80CE-FFC0389CEAD9}" type="sibTrans" cxnId="{4F87DC5A-6287-4E6C-926F-B298D02D358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7BE86FA-F559-4AE5-BFAD-9AB485BE99B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0" i="0" dirty="0"/>
            <a:t>Introduce the inquiry-based approach</a:t>
          </a:r>
          <a:endParaRPr lang="en-US" sz="1500" dirty="0"/>
        </a:p>
      </dgm:t>
    </dgm:pt>
    <dgm:pt modelId="{428F6855-AAE0-4C51-BBF9-512761B03388}" type="parTrans" cxnId="{05A5F46A-ACCD-43EB-8AFE-A1CABD192C07}">
      <dgm:prSet/>
      <dgm:spPr/>
      <dgm:t>
        <a:bodyPr/>
        <a:lstStyle/>
        <a:p>
          <a:endParaRPr lang="en-US"/>
        </a:p>
      </dgm:t>
    </dgm:pt>
    <dgm:pt modelId="{29BA01FA-5370-4216-BC0E-4891F1133C1F}" type="sibTrans" cxnId="{05A5F46A-ACCD-43EB-8AFE-A1CABD192C0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A6614B6-B560-47DE-B875-BFEAA99EABE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0" i="0" dirty="0"/>
            <a:t>Encourage participation and empowerment</a:t>
          </a:r>
          <a:endParaRPr lang="en-US" sz="1500" dirty="0"/>
        </a:p>
      </dgm:t>
    </dgm:pt>
    <dgm:pt modelId="{E01886C4-A7FD-4F05-B58A-0499D699D98E}" type="parTrans" cxnId="{F42AFCAA-12DB-4796-9043-A0A7D05BD618}">
      <dgm:prSet/>
      <dgm:spPr/>
      <dgm:t>
        <a:bodyPr/>
        <a:lstStyle/>
        <a:p>
          <a:endParaRPr lang="en-US"/>
        </a:p>
      </dgm:t>
    </dgm:pt>
    <dgm:pt modelId="{B4A054A9-884F-4531-A068-C6D38BBF7CA0}" type="sibTrans" cxnId="{F42AFCAA-12DB-4796-9043-A0A7D05BD61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0E1D084-3EDC-4559-B26C-106AE2BB043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dirty="0"/>
            <a:t>Enhance students’ awareness and engagement with global sustainable issues</a:t>
          </a:r>
        </a:p>
      </dgm:t>
    </dgm:pt>
    <dgm:pt modelId="{4EE28732-1973-4830-B05A-8F5FF0ECA03B}" type="parTrans" cxnId="{F71C90B8-F4D0-4F14-A56F-EC426EF202C6}">
      <dgm:prSet/>
      <dgm:spPr/>
      <dgm:t>
        <a:bodyPr/>
        <a:lstStyle/>
        <a:p>
          <a:endParaRPr lang="en-US"/>
        </a:p>
      </dgm:t>
    </dgm:pt>
    <dgm:pt modelId="{30EAC928-D793-44C0-B5B2-9122ED6A6FC1}" type="sibTrans" cxnId="{F71C90B8-F4D0-4F14-A56F-EC426EF202C6}">
      <dgm:prSet/>
      <dgm:spPr/>
      <dgm:t>
        <a:bodyPr/>
        <a:lstStyle/>
        <a:p>
          <a:endParaRPr lang="en-US"/>
        </a:p>
      </dgm:t>
    </dgm:pt>
    <dgm:pt modelId="{3659F3A3-F816-4D02-883F-1FFFBE05D739}" type="pres">
      <dgm:prSet presAssocID="{FB0C6EEB-3759-4685-89C9-8403A51952E9}" presName="root" presStyleCnt="0">
        <dgm:presLayoutVars>
          <dgm:dir/>
          <dgm:resizeHandles val="exact"/>
        </dgm:presLayoutVars>
      </dgm:prSet>
      <dgm:spPr/>
    </dgm:pt>
    <dgm:pt modelId="{23103B6E-D72E-4145-9683-0F5EDDDE74E0}" type="pres">
      <dgm:prSet presAssocID="{FB0C6EEB-3759-4685-89C9-8403A51952E9}" presName="container" presStyleCnt="0">
        <dgm:presLayoutVars>
          <dgm:dir/>
          <dgm:resizeHandles val="exact"/>
        </dgm:presLayoutVars>
      </dgm:prSet>
      <dgm:spPr/>
    </dgm:pt>
    <dgm:pt modelId="{CEE18A7F-72F5-42B8-A33E-C60A6A5011CF}" type="pres">
      <dgm:prSet presAssocID="{FFAA6334-8357-4E02-8EFC-7D3C933B5C8E}" presName="compNode" presStyleCnt="0"/>
      <dgm:spPr/>
    </dgm:pt>
    <dgm:pt modelId="{3535C76F-4D8C-428A-A0FA-97B5C6F263CA}" type="pres">
      <dgm:prSet presAssocID="{FFAA6334-8357-4E02-8EFC-7D3C933B5C8E}" presName="iconBgRect" presStyleLbl="bgShp" presStyleIdx="0" presStyleCnt="5"/>
      <dgm:spPr/>
    </dgm:pt>
    <dgm:pt modelId="{8DFE859B-73B7-4885-A882-23A0AB34BA6B}" type="pres">
      <dgm:prSet presAssocID="{FFAA6334-8357-4E02-8EFC-7D3C933B5C8E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8AF869F0-53E1-4538-A649-69398119D012}" type="pres">
      <dgm:prSet presAssocID="{FFAA6334-8357-4E02-8EFC-7D3C933B5C8E}" presName="spaceRect" presStyleCnt="0"/>
      <dgm:spPr/>
    </dgm:pt>
    <dgm:pt modelId="{9D25370B-5A6E-4DE3-95E0-EA4A51FDFB7E}" type="pres">
      <dgm:prSet presAssocID="{FFAA6334-8357-4E02-8EFC-7D3C933B5C8E}" presName="textRect" presStyleLbl="revTx" presStyleIdx="0" presStyleCnt="5" custScaleX="121801" custLinFactNeighborX="10395" custLinFactNeighborY="1290">
        <dgm:presLayoutVars>
          <dgm:chMax val="1"/>
          <dgm:chPref val="1"/>
        </dgm:presLayoutVars>
      </dgm:prSet>
      <dgm:spPr/>
    </dgm:pt>
    <dgm:pt modelId="{90196734-2A74-4C5F-9A54-296E4F3CBB09}" type="pres">
      <dgm:prSet presAssocID="{693FBE7E-CE24-4D70-AD0F-41BC93E58923}" presName="sibTrans" presStyleLbl="sibTrans2D1" presStyleIdx="0" presStyleCnt="0"/>
      <dgm:spPr/>
    </dgm:pt>
    <dgm:pt modelId="{FDF1F756-08D1-4C69-8C12-C5A510D124D0}" type="pres">
      <dgm:prSet presAssocID="{43E6F7CE-AFFA-4124-A719-D7967A6942CB}" presName="compNode" presStyleCnt="0"/>
      <dgm:spPr/>
    </dgm:pt>
    <dgm:pt modelId="{86DD47F0-F3F2-4038-B200-1F93DA1379FF}" type="pres">
      <dgm:prSet presAssocID="{43E6F7CE-AFFA-4124-A719-D7967A6942CB}" presName="iconBgRect" presStyleLbl="bgShp" presStyleIdx="1" presStyleCnt="5" custLinFactNeighborX="25978" custLinFactNeighborY="2564"/>
      <dgm:spPr/>
    </dgm:pt>
    <dgm:pt modelId="{8E889283-C4AF-4A7B-BEF8-6A08078F7166}" type="pres">
      <dgm:prSet presAssocID="{43E6F7CE-AFFA-4124-A719-D7967A6942CB}" presName="iconRect" presStyleLbl="node1" presStyleIdx="1" presStyleCnt="5" custLinFactNeighborX="4642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ork and knife"/>
        </a:ext>
      </dgm:extLst>
    </dgm:pt>
    <dgm:pt modelId="{50680D74-E640-46CE-8558-D368028182FA}" type="pres">
      <dgm:prSet presAssocID="{43E6F7CE-AFFA-4124-A719-D7967A6942CB}" presName="spaceRect" presStyleCnt="0"/>
      <dgm:spPr/>
    </dgm:pt>
    <dgm:pt modelId="{3D98E914-5FC4-4C5D-9108-E36502813370}" type="pres">
      <dgm:prSet presAssocID="{43E6F7CE-AFFA-4124-A719-D7967A6942CB}" presName="textRect" presStyleLbl="revTx" presStyleIdx="1" presStyleCnt="5" custScaleX="110232" custLinFactNeighborX="9884">
        <dgm:presLayoutVars>
          <dgm:chMax val="1"/>
          <dgm:chPref val="1"/>
        </dgm:presLayoutVars>
      </dgm:prSet>
      <dgm:spPr/>
    </dgm:pt>
    <dgm:pt modelId="{5BE274A3-1163-4366-8790-516ED6DBA50E}" type="pres">
      <dgm:prSet presAssocID="{FC9C797B-11E4-404D-80CE-FFC0389CEAD9}" presName="sibTrans" presStyleLbl="sibTrans2D1" presStyleIdx="0" presStyleCnt="0"/>
      <dgm:spPr/>
    </dgm:pt>
    <dgm:pt modelId="{AD5DDF27-53AD-4F9F-9F73-4B9C69754C59}" type="pres">
      <dgm:prSet presAssocID="{C7BE86FA-F559-4AE5-BFAD-9AB485BE99BD}" presName="compNode" presStyleCnt="0"/>
      <dgm:spPr/>
    </dgm:pt>
    <dgm:pt modelId="{7A3507AF-4E50-45E3-A477-1AE14FD39BA7}" type="pres">
      <dgm:prSet presAssocID="{C7BE86FA-F559-4AE5-BFAD-9AB485BE99BD}" presName="iconBgRect" presStyleLbl="bgShp" presStyleIdx="2" presStyleCnt="5"/>
      <dgm:spPr/>
    </dgm:pt>
    <dgm:pt modelId="{287FCB5E-8978-497D-A1F2-5D367E5906A8}" type="pres">
      <dgm:prSet presAssocID="{C7BE86FA-F559-4AE5-BFAD-9AB485BE99BD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35D5EE8-D060-46CA-BD4E-321867CB0BD9}" type="pres">
      <dgm:prSet presAssocID="{C7BE86FA-F559-4AE5-BFAD-9AB485BE99BD}" presName="spaceRect" presStyleCnt="0"/>
      <dgm:spPr/>
    </dgm:pt>
    <dgm:pt modelId="{8ECD5EE6-F94B-4F7D-9046-896F36C330B3}" type="pres">
      <dgm:prSet presAssocID="{C7BE86FA-F559-4AE5-BFAD-9AB485BE99BD}" presName="textRect" presStyleLbl="revTx" presStyleIdx="2" presStyleCnt="5" custScaleX="123030" custLinFactNeighborX="11923" custLinFactNeighborY="-15">
        <dgm:presLayoutVars>
          <dgm:chMax val="1"/>
          <dgm:chPref val="1"/>
        </dgm:presLayoutVars>
      </dgm:prSet>
      <dgm:spPr/>
    </dgm:pt>
    <dgm:pt modelId="{2C5A0AC0-A8D1-418B-8012-73A9EC09B1F9}" type="pres">
      <dgm:prSet presAssocID="{29BA01FA-5370-4216-BC0E-4891F1133C1F}" presName="sibTrans" presStyleLbl="sibTrans2D1" presStyleIdx="0" presStyleCnt="0"/>
      <dgm:spPr/>
    </dgm:pt>
    <dgm:pt modelId="{908989F5-D78D-4A75-B7D0-D37DDCA3D4A3}" type="pres">
      <dgm:prSet presAssocID="{2A6614B6-B560-47DE-B875-BFEAA99EABEB}" presName="compNode" presStyleCnt="0"/>
      <dgm:spPr/>
    </dgm:pt>
    <dgm:pt modelId="{376A1AC0-6534-4EEB-8FBE-6D70D18732CE}" type="pres">
      <dgm:prSet presAssocID="{2A6614B6-B560-47DE-B875-BFEAA99EABEB}" presName="iconBgRect" presStyleLbl="bgShp" presStyleIdx="3" presStyleCnt="5" custLinFactNeighborX="24530" custLinFactNeighborY="-1290"/>
      <dgm:spPr/>
    </dgm:pt>
    <dgm:pt modelId="{F10EE4F2-7E8E-4F07-87D8-D1903F4B1168}" type="pres">
      <dgm:prSet presAssocID="{2A6614B6-B560-47DE-B875-BFEAA99EABEB}" presName="iconRect" presStyleLbl="node1" presStyleIdx="3" presStyleCnt="5" custLinFactNeighborX="42259" custLinFactNeighborY="-885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A8AECCFB-32E1-4399-B14E-410572C7643A}" type="pres">
      <dgm:prSet presAssocID="{2A6614B6-B560-47DE-B875-BFEAA99EABEB}" presName="spaceRect" presStyleCnt="0"/>
      <dgm:spPr/>
    </dgm:pt>
    <dgm:pt modelId="{F120A0B7-EA4A-4AF8-843C-921F53744C2D}" type="pres">
      <dgm:prSet presAssocID="{2A6614B6-B560-47DE-B875-BFEAA99EABEB}" presName="textRect" presStyleLbl="revTx" presStyleIdx="3" presStyleCnt="5" custLinFactNeighborX="4343" custLinFactNeighborY="1282">
        <dgm:presLayoutVars>
          <dgm:chMax val="1"/>
          <dgm:chPref val="1"/>
        </dgm:presLayoutVars>
      </dgm:prSet>
      <dgm:spPr/>
    </dgm:pt>
    <dgm:pt modelId="{9E5BA96A-1EFA-48F4-95C8-1A92EA28E86E}" type="pres">
      <dgm:prSet presAssocID="{B4A054A9-884F-4531-A068-C6D38BBF7CA0}" presName="sibTrans" presStyleLbl="sibTrans2D1" presStyleIdx="0" presStyleCnt="0"/>
      <dgm:spPr/>
    </dgm:pt>
    <dgm:pt modelId="{0F897C12-E652-4E85-BD6F-DB5AC8AF66C5}" type="pres">
      <dgm:prSet presAssocID="{50E1D084-3EDC-4559-B26C-106AE2BB043E}" presName="compNode" presStyleCnt="0"/>
      <dgm:spPr/>
    </dgm:pt>
    <dgm:pt modelId="{5297E3F3-29DF-436B-9D46-EA139D2F89BD}" type="pres">
      <dgm:prSet presAssocID="{50E1D084-3EDC-4559-B26C-106AE2BB043E}" presName="iconBgRect" presStyleLbl="bgShp" presStyleIdx="4" presStyleCnt="5"/>
      <dgm:spPr/>
    </dgm:pt>
    <dgm:pt modelId="{4D66123F-0C09-447E-8FA3-8FFB957A1A6E}" type="pres">
      <dgm:prSet presAssocID="{50E1D084-3EDC-4559-B26C-106AE2BB043E}" presName="iconRect" presStyleLbl="node1" presStyleIdx="4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1A2A1166-FA64-4145-A46C-3D28B5388E4E}" type="pres">
      <dgm:prSet presAssocID="{50E1D084-3EDC-4559-B26C-106AE2BB043E}" presName="spaceRect" presStyleCnt="0"/>
      <dgm:spPr/>
    </dgm:pt>
    <dgm:pt modelId="{5B8E73E2-7F73-4EB2-B98F-E261D9341AE5}" type="pres">
      <dgm:prSet presAssocID="{50E1D084-3EDC-4559-B26C-106AE2BB043E}" presName="textRect" presStyleLbl="revTx" presStyleIdx="4" presStyleCnt="5" custScaleX="162286" custLinFactNeighborX="30637" custLinFactNeighborY="220">
        <dgm:presLayoutVars>
          <dgm:chMax val="1"/>
          <dgm:chPref val="1"/>
        </dgm:presLayoutVars>
      </dgm:prSet>
      <dgm:spPr/>
    </dgm:pt>
  </dgm:ptLst>
  <dgm:cxnLst>
    <dgm:cxn modelId="{E5771508-C2D7-4F07-8A8B-59DB5E4AD55F}" type="presOf" srcId="{29BA01FA-5370-4216-BC0E-4891F1133C1F}" destId="{2C5A0AC0-A8D1-418B-8012-73A9EC09B1F9}" srcOrd="0" destOrd="0" presId="urn:microsoft.com/office/officeart/2018/2/layout/IconCircleList"/>
    <dgm:cxn modelId="{7C566830-3E22-4F02-87B5-9DE9B39FB7EA}" type="presOf" srcId="{50E1D084-3EDC-4559-B26C-106AE2BB043E}" destId="{5B8E73E2-7F73-4EB2-B98F-E261D9341AE5}" srcOrd="0" destOrd="0" presId="urn:microsoft.com/office/officeart/2018/2/layout/IconCircleList"/>
    <dgm:cxn modelId="{05A5F46A-ACCD-43EB-8AFE-A1CABD192C07}" srcId="{FB0C6EEB-3759-4685-89C9-8403A51952E9}" destId="{C7BE86FA-F559-4AE5-BFAD-9AB485BE99BD}" srcOrd="2" destOrd="0" parTransId="{428F6855-AAE0-4C51-BBF9-512761B03388}" sibTransId="{29BA01FA-5370-4216-BC0E-4891F1133C1F}"/>
    <dgm:cxn modelId="{0D32B073-B5CA-4824-AAF1-7D996573FF64}" type="presOf" srcId="{FB0C6EEB-3759-4685-89C9-8403A51952E9}" destId="{3659F3A3-F816-4D02-883F-1FFFBE05D739}" srcOrd="0" destOrd="0" presId="urn:microsoft.com/office/officeart/2018/2/layout/IconCircleList"/>
    <dgm:cxn modelId="{4F87DC5A-6287-4E6C-926F-B298D02D358B}" srcId="{FB0C6EEB-3759-4685-89C9-8403A51952E9}" destId="{43E6F7CE-AFFA-4124-A719-D7967A6942CB}" srcOrd="1" destOrd="0" parTransId="{8A0B433D-85BA-42A3-8F97-DB9305FF90E9}" sibTransId="{FC9C797B-11E4-404D-80CE-FFC0389CEAD9}"/>
    <dgm:cxn modelId="{32C87A90-DB57-4CE9-B5D5-9E6113EA1BC7}" srcId="{FB0C6EEB-3759-4685-89C9-8403A51952E9}" destId="{FFAA6334-8357-4E02-8EFC-7D3C933B5C8E}" srcOrd="0" destOrd="0" parTransId="{A9871AEA-9E59-4BFA-BDAF-01AC8F6A551A}" sibTransId="{693FBE7E-CE24-4D70-AD0F-41BC93E58923}"/>
    <dgm:cxn modelId="{72DD2092-6D1D-405B-9762-81522CBE3A5A}" type="presOf" srcId="{693FBE7E-CE24-4D70-AD0F-41BC93E58923}" destId="{90196734-2A74-4C5F-9A54-296E4F3CBB09}" srcOrd="0" destOrd="0" presId="urn:microsoft.com/office/officeart/2018/2/layout/IconCircleList"/>
    <dgm:cxn modelId="{7C7E1694-D1A6-4A13-8612-508D0EB8A35F}" type="presOf" srcId="{FC9C797B-11E4-404D-80CE-FFC0389CEAD9}" destId="{5BE274A3-1163-4366-8790-516ED6DBA50E}" srcOrd="0" destOrd="0" presId="urn:microsoft.com/office/officeart/2018/2/layout/IconCircleList"/>
    <dgm:cxn modelId="{F42AFCAA-12DB-4796-9043-A0A7D05BD618}" srcId="{FB0C6EEB-3759-4685-89C9-8403A51952E9}" destId="{2A6614B6-B560-47DE-B875-BFEAA99EABEB}" srcOrd="3" destOrd="0" parTransId="{E01886C4-A7FD-4F05-B58A-0499D699D98E}" sibTransId="{B4A054A9-884F-4531-A068-C6D38BBF7CA0}"/>
    <dgm:cxn modelId="{F71C90B8-F4D0-4F14-A56F-EC426EF202C6}" srcId="{FB0C6EEB-3759-4685-89C9-8403A51952E9}" destId="{50E1D084-3EDC-4559-B26C-106AE2BB043E}" srcOrd="4" destOrd="0" parTransId="{4EE28732-1973-4830-B05A-8F5FF0ECA03B}" sibTransId="{30EAC928-D793-44C0-B5B2-9122ED6A6FC1}"/>
    <dgm:cxn modelId="{EAD805D3-FDEA-4A02-AE04-AD3B0A9013F7}" type="presOf" srcId="{C7BE86FA-F559-4AE5-BFAD-9AB485BE99BD}" destId="{8ECD5EE6-F94B-4F7D-9046-896F36C330B3}" srcOrd="0" destOrd="0" presId="urn:microsoft.com/office/officeart/2018/2/layout/IconCircleList"/>
    <dgm:cxn modelId="{9B81EDE8-2206-4986-B5D6-F0575E0731FB}" type="presOf" srcId="{43E6F7CE-AFFA-4124-A719-D7967A6942CB}" destId="{3D98E914-5FC4-4C5D-9108-E36502813370}" srcOrd="0" destOrd="0" presId="urn:microsoft.com/office/officeart/2018/2/layout/IconCircleList"/>
    <dgm:cxn modelId="{C38810EF-2615-493F-8584-9AEFDAB09B13}" type="presOf" srcId="{2A6614B6-B560-47DE-B875-BFEAA99EABEB}" destId="{F120A0B7-EA4A-4AF8-843C-921F53744C2D}" srcOrd="0" destOrd="0" presId="urn:microsoft.com/office/officeart/2018/2/layout/IconCircleList"/>
    <dgm:cxn modelId="{D24FC6F4-48CC-4740-BA13-682AA6277D7B}" type="presOf" srcId="{B4A054A9-884F-4531-A068-C6D38BBF7CA0}" destId="{9E5BA96A-1EFA-48F4-95C8-1A92EA28E86E}" srcOrd="0" destOrd="0" presId="urn:microsoft.com/office/officeart/2018/2/layout/IconCircleList"/>
    <dgm:cxn modelId="{56F366FB-46A3-40D5-AAF6-5563C6CF9D63}" type="presOf" srcId="{FFAA6334-8357-4E02-8EFC-7D3C933B5C8E}" destId="{9D25370B-5A6E-4DE3-95E0-EA4A51FDFB7E}" srcOrd="0" destOrd="0" presId="urn:microsoft.com/office/officeart/2018/2/layout/IconCircleList"/>
    <dgm:cxn modelId="{292795B0-B9A1-436F-B566-A40D4EBD7516}" type="presParOf" srcId="{3659F3A3-F816-4D02-883F-1FFFBE05D739}" destId="{23103B6E-D72E-4145-9683-0F5EDDDE74E0}" srcOrd="0" destOrd="0" presId="urn:microsoft.com/office/officeart/2018/2/layout/IconCircleList"/>
    <dgm:cxn modelId="{ABE15542-5173-4039-BF51-72F5C917CAC0}" type="presParOf" srcId="{23103B6E-D72E-4145-9683-0F5EDDDE74E0}" destId="{CEE18A7F-72F5-42B8-A33E-C60A6A5011CF}" srcOrd="0" destOrd="0" presId="urn:microsoft.com/office/officeart/2018/2/layout/IconCircleList"/>
    <dgm:cxn modelId="{6220D22E-FAA6-4429-9FD5-4EC6F904ABB2}" type="presParOf" srcId="{CEE18A7F-72F5-42B8-A33E-C60A6A5011CF}" destId="{3535C76F-4D8C-428A-A0FA-97B5C6F263CA}" srcOrd="0" destOrd="0" presId="urn:microsoft.com/office/officeart/2018/2/layout/IconCircleList"/>
    <dgm:cxn modelId="{36AD6849-B49B-41C0-BC80-8E31B792DAA6}" type="presParOf" srcId="{CEE18A7F-72F5-42B8-A33E-C60A6A5011CF}" destId="{8DFE859B-73B7-4885-A882-23A0AB34BA6B}" srcOrd="1" destOrd="0" presId="urn:microsoft.com/office/officeart/2018/2/layout/IconCircleList"/>
    <dgm:cxn modelId="{9CEB876C-99BA-4CAB-8CB0-508F43F19785}" type="presParOf" srcId="{CEE18A7F-72F5-42B8-A33E-C60A6A5011CF}" destId="{8AF869F0-53E1-4538-A649-69398119D012}" srcOrd="2" destOrd="0" presId="urn:microsoft.com/office/officeart/2018/2/layout/IconCircleList"/>
    <dgm:cxn modelId="{DE22157F-6071-49FD-BAD1-0DB0DFE117B6}" type="presParOf" srcId="{CEE18A7F-72F5-42B8-A33E-C60A6A5011CF}" destId="{9D25370B-5A6E-4DE3-95E0-EA4A51FDFB7E}" srcOrd="3" destOrd="0" presId="urn:microsoft.com/office/officeart/2018/2/layout/IconCircleList"/>
    <dgm:cxn modelId="{D1EB3666-7B07-41B8-AD4E-980BB81F1C33}" type="presParOf" srcId="{23103B6E-D72E-4145-9683-0F5EDDDE74E0}" destId="{90196734-2A74-4C5F-9A54-296E4F3CBB09}" srcOrd="1" destOrd="0" presId="urn:microsoft.com/office/officeart/2018/2/layout/IconCircleList"/>
    <dgm:cxn modelId="{03517CDE-F31B-4F76-B259-C9D514E23EA2}" type="presParOf" srcId="{23103B6E-D72E-4145-9683-0F5EDDDE74E0}" destId="{FDF1F756-08D1-4C69-8C12-C5A510D124D0}" srcOrd="2" destOrd="0" presId="urn:microsoft.com/office/officeart/2018/2/layout/IconCircleList"/>
    <dgm:cxn modelId="{3A95F9B6-67F1-4655-B2D5-A2BC643A48C7}" type="presParOf" srcId="{FDF1F756-08D1-4C69-8C12-C5A510D124D0}" destId="{86DD47F0-F3F2-4038-B200-1F93DA1379FF}" srcOrd="0" destOrd="0" presId="urn:microsoft.com/office/officeart/2018/2/layout/IconCircleList"/>
    <dgm:cxn modelId="{6677DC0E-DA8E-43AF-A506-1AB42BA6D725}" type="presParOf" srcId="{FDF1F756-08D1-4C69-8C12-C5A510D124D0}" destId="{8E889283-C4AF-4A7B-BEF8-6A08078F7166}" srcOrd="1" destOrd="0" presId="urn:microsoft.com/office/officeart/2018/2/layout/IconCircleList"/>
    <dgm:cxn modelId="{48D58996-FB3A-41A6-A771-4CECA30449EE}" type="presParOf" srcId="{FDF1F756-08D1-4C69-8C12-C5A510D124D0}" destId="{50680D74-E640-46CE-8558-D368028182FA}" srcOrd="2" destOrd="0" presId="urn:microsoft.com/office/officeart/2018/2/layout/IconCircleList"/>
    <dgm:cxn modelId="{434140CA-2250-4CFC-8D50-91FE32557BDD}" type="presParOf" srcId="{FDF1F756-08D1-4C69-8C12-C5A510D124D0}" destId="{3D98E914-5FC4-4C5D-9108-E36502813370}" srcOrd="3" destOrd="0" presId="urn:microsoft.com/office/officeart/2018/2/layout/IconCircleList"/>
    <dgm:cxn modelId="{DD2C4116-AE32-4AC0-BAB8-231EB41745CE}" type="presParOf" srcId="{23103B6E-D72E-4145-9683-0F5EDDDE74E0}" destId="{5BE274A3-1163-4366-8790-516ED6DBA50E}" srcOrd="3" destOrd="0" presId="urn:microsoft.com/office/officeart/2018/2/layout/IconCircleList"/>
    <dgm:cxn modelId="{EF4E6657-6579-41AA-98D5-99FF13F4BDE4}" type="presParOf" srcId="{23103B6E-D72E-4145-9683-0F5EDDDE74E0}" destId="{AD5DDF27-53AD-4F9F-9F73-4B9C69754C59}" srcOrd="4" destOrd="0" presId="urn:microsoft.com/office/officeart/2018/2/layout/IconCircleList"/>
    <dgm:cxn modelId="{2E6F86C6-5D12-4BE5-9053-4DD4F5E1B058}" type="presParOf" srcId="{AD5DDF27-53AD-4F9F-9F73-4B9C69754C59}" destId="{7A3507AF-4E50-45E3-A477-1AE14FD39BA7}" srcOrd="0" destOrd="0" presId="urn:microsoft.com/office/officeart/2018/2/layout/IconCircleList"/>
    <dgm:cxn modelId="{75B4CE4B-C284-4893-871F-28B80B6360C9}" type="presParOf" srcId="{AD5DDF27-53AD-4F9F-9F73-4B9C69754C59}" destId="{287FCB5E-8978-497D-A1F2-5D367E5906A8}" srcOrd="1" destOrd="0" presId="urn:microsoft.com/office/officeart/2018/2/layout/IconCircleList"/>
    <dgm:cxn modelId="{3A1246CC-1ED7-4C45-B48C-95D4D7E6DA55}" type="presParOf" srcId="{AD5DDF27-53AD-4F9F-9F73-4B9C69754C59}" destId="{D35D5EE8-D060-46CA-BD4E-321867CB0BD9}" srcOrd="2" destOrd="0" presId="urn:microsoft.com/office/officeart/2018/2/layout/IconCircleList"/>
    <dgm:cxn modelId="{9A0584C4-ED4B-410A-B71A-F108A30C54AD}" type="presParOf" srcId="{AD5DDF27-53AD-4F9F-9F73-4B9C69754C59}" destId="{8ECD5EE6-F94B-4F7D-9046-896F36C330B3}" srcOrd="3" destOrd="0" presId="urn:microsoft.com/office/officeart/2018/2/layout/IconCircleList"/>
    <dgm:cxn modelId="{99CBBA9C-2B98-4B6E-928D-0069AA853238}" type="presParOf" srcId="{23103B6E-D72E-4145-9683-0F5EDDDE74E0}" destId="{2C5A0AC0-A8D1-418B-8012-73A9EC09B1F9}" srcOrd="5" destOrd="0" presId="urn:microsoft.com/office/officeart/2018/2/layout/IconCircleList"/>
    <dgm:cxn modelId="{3A7BC1A2-ACB7-4B49-8032-94BDBEFE9AD5}" type="presParOf" srcId="{23103B6E-D72E-4145-9683-0F5EDDDE74E0}" destId="{908989F5-D78D-4A75-B7D0-D37DDCA3D4A3}" srcOrd="6" destOrd="0" presId="urn:microsoft.com/office/officeart/2018/2/layout/IconCircleList"/>
    <dgm:cxn modelId="{BB976EE4-223C-4FB4-AF2B-983F3A8E3214}" type="presParOf" srcId="{908989F5-D78D-4A75-B7D0-D37DDCA3D4A3}" destId="{376A1AC0-6534-4EEB-8FBE-6D70D18732CE}" srcOrd="0" destOrd="0" presId="urn:microsoft.com/office/officeart/2018/2/layout/IconCircleList"/>
    <dgm:cxn modelId="{22640AFF-54E8-41C6-BEA3-C8C8DFFB2E47}" type="presParOf" srcId="{908989F5-D78D-4A75-B7D0-D37DDCA3D4A3}" destId="{F10EE4F2-7E8E-4F07-87D8-D1903F4B1168}" srcOrd="1" destOrd="0" presId="urn:microsoft.com/office/officeart/2018/2/layout/IconCircleList"/>
    <dgm:cxn modelId="{C788E4EC-2E4C-466D-967D-C625438D3D5A}" type="presParOf" srcId="{908989F5-D78D-4A75-B7D0-D37DDCA3D4A3}" destId="{A8AECCFB-32E1-4399-B14E-410572C7643A}" srcOrd="2" destOrd="0" presId="urn:microsoft.com/office/officeart/2018/2/layout/IconCircleList"/>
    <dgm:cxn modelId="{0FA2A446-795B-4F79-90C5-DA23F6F979D9}" type="presParOf" srcId="{908989F5-D78D-4A75-B7D0-D37DDCA3D4A3}" destId="{F120A0B7-EA4A-4AF8-843C-921F53744C2D}" srcOrd="3" destOrd="0" presId="urn:microsoft.com/office/officeart/2018/2/layout/IconCircleList"/>
    <dgm:cxn modelId="{C4BB7033-64A2-4D19-9018-FBFFA283F650}" type="presParOf" srcId="{23103B6E-D72E-4145-9683-0F5EDDDE74E0}" destId="{9E5BA96A-1EFA-48F4-95C8-1A92EA28E86E}" srcOrd="7" destOrd="0" presId="urn:microsoft.com/office/officeart/2018/2/layout/IconCircleList"/>
    <dgm:cxn modelId="{DE917E73-1A8A-43EA-A89F-CAC9AFEB25EF}" type="presParOf" srcId="{23103B6E-D72E-4145-9683-0F5EDDDE74E0}" destId="{0F897C12-E652-4E85-BD6F-DB5AC8AF66C5}" srcOrd="8" destOrd="0" presId="urn:microsoft.com/office/officeart/2018/2/layout/IconCircleList"/>
    <dgm:cxn modelId="{2F0FE974-5EE7-4FF8-9EFA-C02BBFABB854}" type="presParOf" srcId="{0F897C12-E652-4E85-BD6F-DB5AC8AF66C5}" destId="{5297E3F3-29DF-436B-9D46-EA139D2F89BD}" srcOrd="0" destOrd="0" presId="urn:microsoft.com/office/officeart/2018/2/layout/IconCircleList"/>
    <dgm:cxn modelId="{BA93639A-3647-4AC0-A822-A8E23D88DE20}" type="presParOf" srcId="{0F897C12-E652-4E85-BD6F-DB5AC8AF66C5}" destId="{4D66123F-0C09-447E-8FA3-8FFB957A1A6E}" srcOrd="1" destOrd="0" presId="urn:microsoft.com/office/officeart/2018/2/layout/IconCircleList"/>
    <dgm:cxn modelId="{8D89B936-67DD-431A-B593-20463E1066B0}" type="presParOf" srcId="{0F897C12-E652-4E85-BD6F-DB5AC8AF66C5}" destId="{1A2A1166-FA64-4145-A46C-3D28B5388E4E}" srcOrd="2" destOrd="0" presId="urn:microsoft.com/office/officeart/2018/2/layout/IconCircleList"/>
    <dgm:cxn modelId="{99B48EA7-0223-4ACE-963D-D3025E2DB557}" type="presParOf" srcId="{0F897C12-E652-4E85-BD6F-DB5AC8AF66C5}" destId="{5B8E73E2-7F73-4EB2-B98F-E261D9341AE5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0C6EEB-3759-4685-89C9-8403A51952E9}" type="doc">
      <dgm:prSet loTypeId="urn:microsoft.com/office/officeart/2005/8/layout/list1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FAA6334-8357-4E02-8EFC-7D3C933B5C8E}">
      <dgm:prSet/>
      <dgm:spPr/>
      <dgm:t>
        <a:bodyPr/>
        <a:lstStyle/>
        <a:p>
          <a:r>
            <a:rPr lang="en-US" b="0" i="0" dirty="0">
              <a:solidFill>
                <a:schemeClr val="bg1"/>
              </a:solidFill>
            </a:rPr>
            <a:t>Week 2: Introduction to the UN’s SDG</a:t>
          </a:r>
          <a:endParaRPr lang="en-US" dirty="0">
            <a:solidFill>
              <a:schemeClr val="bg1"/>
            </a:solidFill>
          </a:endParaRPr>
        </a:p>
      </dgm:t>
    </dgm:pt>
    <dgm:pt modelId="{A9871AEA-9E59-4BFA-BDAF-01AC8F6A551A}" type="parTrans" cxnId="{32C87A90-DB57-4CE9-B5D5-9E6113EA1BC7}">
      <dgm:prSet/>
      <dgm:spPr/>
      <dgm:t>
        <a:bodyPr/>
        <a:lstStyle/>
        <a:p>
          <a:endParaRPr lang="en-US"/>
        </a:p>
      </dgm:t>
    </dgm:pt>
    <dgm:pt modelId="{693FBE7E-CE24-4D70-AD0F-41BC93E58923}" type="sibTrans" cxnId="{32C87A90-DB57-4CE9-B5D5-9E6113EA1BC7}">
      <dgm:prSet/>
      <dgm:spPr/>
      <dgm:t>
        <a:bodyPr/>
        <a:lstStyle/>
        <a:p>
          <a:endParaRPr lang="en-US"/>
        </a:p>
      </dgm:t>
    </dgm:pt>
    <dgm:pt modelId="{43E6F7CE-AFFA-4124-A719-D7967A6942CB}">
      <dgm:prSet/>
      <dgm:spPr/>
      <dgm:t>
        <a:bodyPr/>
        <a:lstStyle/>
        <a:p>
          <a:r>
            <a:rPr lang="en-US" b="0" i="0" dirty="0">
              <a:solidFill>
                <a:schemeClr val="bg1"/>
              </a:solidFill>
            </a:rPr>
            <a:t>Week 3: Italy and Climate Change</a:t>
          </a:r>
          <a:endParaRPr lang="en-US" dirty="0">
            <a:solidFill>
              <a:schemeClr val="bg1"/>
            </a:solidFill>
          </a:endParaRPr>
        </a:p>
      </dgm:t>
    </dgm:pt>
    <dgm:pt modelId="{8A0B433D-85BA-42A3-8F97-DB9305FF90E9}" type="parTrans" cxnId="{4F87DC5A-6287-4E6C-926F-B298D02D358B}">
      <dgm:prSet/>
      <dgm:spPr/>
      <dgm:t>
        <a:bodyPr/>
        <a:lstStyle/>
        <a:p>
          <a:endParaRPr lang="en-US"/>
        </a:p>
      </dgm:t>
    </dgm:pt>
    <dgm:pt modelId="{FC9C797B-11E4-404D-80CE-FFC0389CEAD9}" type="sibTrans" cxnId="{4F87DC5A-6287-4E6C-926F-B298D02D358B}">
      <dgm:prSet/>
      <dgm:spPr/>
      <dgm:t>
        <a:bodyPr/>
        <a:lstStyle/>
        <a:p>
          <a:endParaRPr lang="en-US"/>
        </a:p>
      </dgm:t>
    </dgm:pt>
    <dgm:pt modelId="{C7BE86FA-F559-4AE5-BFAD-9AB485BE99BD}">
      <dgm:prSet/>
      <dgm:spPr/>
      <dgm:t>
        <a:bodyPr/>
        <a:lstStyle/>
        <a:p>
          <a:r>
            <a:rPr lang="en-US" b="0" i="0" dirty="0">
              <a:solidFill>
                <a:schemeClr val="bg1"/>
              </a:solidFill>
            </a:rPr>
            <a:t>Week 4: Drought and Water Scarcity in Italy</a:t>
          </a:r>
          <a:endParaRPr lang="en-US" dirty="0">
            <a:solidFill>
              <a:schemeClr val="bg1"/>
            </a:solidFill>
          </a:endParaRPr>
        </a:p>
      </dgm:t>
    </dgm:pt>
    <dgm:pt modelId="{428F6855-AAE0-4C51-BBF9-512761B03388}" type="parTrans" cxnId="{05A5F46A-ACCD-43EB-8AFE-A1CABD192C07}">
      <dgm:prSet/>
      <dgm:spPr/>
      <dgm:t>
        <a:bodyPr/>
        <a:lstStyle/>
        <a:p>
          <a:endParaRPr lang="en-US"/>
        </a:p>
      </dgm:t>
    </dgm:pt>
    <dgm:pt modelId="{29BA01FA-5370-4216-BC0E-4891F1133C1F}" type="sibTrans" cxnId="{05A5F46A-ACCD-43EB-8AFE-A1CABD192C07}">
      <dgm:prSet/>
      <dgm:spPr/>
      <dgm:t>
        <a:bodyPr/>
        <a:lstStyle/>
        <a:p>
          <a:endParaRPr lang="en-US"/>
        </a:p>
      </dgm:t>
    </dgm:pt>
    <dgm:pt modelId="{2A6614B6-B560-47DE-B875-BFEAA99EABEB}">
      <dgm:prSet/>
      <dgm:spPr/>
      <dgm:t>
        <a:bodyPr/>
        <a:lstStyle/>
        <a:p>
          <a:r>
            <a:rPr lang="en-US" b="0" i="0" dirty="0">
              <a:solidFill>
                <a:schemeClr val="bg1"/>
              </a:solidFill>
            </a:rPr>
            <a:t>Week 5-7: Mass Tourism in Italy</a:t>
          </a:r>
          <a:endParaRPr lang="en-US" dirty="0">
            <a:solidFill>
              <a:schemeClr val="bg1"/>
            </a:solidFill>
          </a:endParaRPr>
        </a:p>
      </dgm:t>
    </dgm:pt>
    <dgm:pt modelId="{E01886C4-A7FD-4F05-B58A-0499D699D98E}" type="parTrans" cxnId="{F42AFCAA-12DB-4796-9043-A0A7D05BD618}">
      <dgm:prSet/>
      <dgm:spPr/>
      <dgm:t>
        <a:bodyPr/>
        <a:lstStyle/>
        <a:p>
          <a:endParaRPr lang="en-US"/>
        </a:p>
      </dgm:t>
    </dgm:pt>
    <dgm:pt modelId="{B4A054A9-884F-4531-A068-C6D38BBF7CA0}" type="sibTrans" cxnId="{F42AFCAA-12DB-4796-9043-A0A7D05BD618}">
      <dgm:prSet/>
      <dgm:spPr/>
      <dgm:t>
        <a:bodyPr/>
        <a:lstStyle/>
        <a:p>
          <a:endParaRPr lang="en-US"/>
        </a:p>
      </dgm:t>
    </dgm:pt>
    <dgm:pt modelId="{50E1D084-3EDC-4559-B26C-106AE2BB043E}">
      <dgm:prSet custT="1"/>
      <dgm:spPr/>
      <dgm:t>
        <a:bodyPr/>
        <a:lstStyle/>
        <a:p>
          <a:r>
            <a:rPr lang="en-US" sz="1600" dirty="0">
              <a:solidFill>
                <a:schemeClr val="bg1"/>
              </a:solidFill>
            </a:rPr>
            <a:t>Week 8-9: Italy Country of Immigration and Emigration</a:t>
          </a:r>
        </a:p>
      </dgm:t>
    </dgm:pt>
    <dgm:pt modelId="{4EE28732-1973-4830-B05A-8F5FF0ECA03B}" type="parTrans" cxnId="{F71C90B8-F4D0-4F14-A56F-EC426EF202C6}">
      <dgm:prSet/>
      <dgm:spPr/>
      <dgm:t>
        <a:bodyPr/>
        <a:lstStyle/>
        <a:p>
          <a:endParaRPr lang="en-US"/>
        </a:p>
      </dgm:t>
    </dgm:pt>
    <dgm:pt modelId="{30EAC928-D793-44C0-B5B2-9122ED6A6FC1}" type="sibTrans" cxnId="{F71C90B8-F4D0-4F14-A56F-EC426EF202C6}">
      <dgm:prSet/>
      <dgm:spPr/>
      <dgm:t>
        <a:bodyPr/>
        <a:lstStyle/>
        <a:p>
          <a:endParaRPr lang="en-US"/>
        </a:p>
      </dgm:t>
    </dgm:pt>
    <dgm:pt modelId="{6FE63BA1-B1DC-4931-A36B-529F8CD452CA}">
      <dgm:prSet/>
      <dgm:spPr/>
      <dgm:t>
        <a:bodyPr/>
        <a:lstStyle/>
        <a:p>
          <a:endParaRPr lang="en-GB"/>
        </a:p>
      </dgm:t>
    </dgm:pt>
    <dgm:pt modelId="{3263F542-E6AB-45E9-8974-A9E470D846C5}" type="parTrans" cxnId="{D33FF807-33FD-43B7-8ED4-9A890B730314}">
      <dgm:prSet/>
      <dgm:spPr/>
      <dgm:t>
        <a:bodyPr/>
        <a:lstStyle/>
        <a:p>
          <a:endParaRPr lang="en-GB"/>
        </a:p>
      </dgm:t>
    </dgm:pt>
    <dgm:pt modelId="{2C6214C1-F7BE-4516-9751-6062DE7ACD0C}" type="sibTrans" cxnId="{D33FF807-33FD-43B7-8ED4-9A890B730314}">
      <dgm:prSet/>
      <dgm:spPr/>
      <dgm:t>
        <a:bodyPr/>
        <a:lstStyle/>
        <a:p>
          <a:endParaRPr lang="en-GB"/>
        </a:p>
      </dgm:t>
    </dgm:pt>
    <dgm:pt modelId="{0AFAAAD2-EC93-43FA-8437-94042D7B2DCB}" type="pres">
      <dgm:prSet presAssocID="{FB0C6EEB-3759-4685-89C9-8403A51952E9}" presName="linear" presStyleCnt="0">
        <dgm:presLayoutVars>
          <dgm:dir/>
          <dgm:animLvl val="lvl"/>
          <dgm:resizeHandles val="exact"/>
        </dgm:presLayoutVars>
      </dgm:prSet>
      <dgm:spPr/>
    </dgm:pt>
    <dgm:pt modelId="{3250A2DD-3084-425C-AC7A-25535E81FC01}" type="pres">
      <dgm:prSet presAssocID="{FFAA6334-8357-4E02-8EFC-7D3C933B5C8E}" presName="parentLin" presStyleCnt="0"/>
      <dgm:spPr/>
    </dgm:pt>
    <dgm:pt modelId="{1CE1CCE6-68D5-4E81-A16E-B5C76B4FB3D6}" type="pres">
      <dgm:prSet presAssocID="{FFAA6334-8357-4E02-8EFC-7D3C933B5C8E}" presName="parentLeftMargin" presStyleLbl="node1" presStyleIdx="0" presStyleCnt="5"/>
      <dgm:spPr/>
    </dgm:pt>
    <dgm:pt modelId="{7601F108-A8E9-4365-B7E4-9B4263747025}" type="pres">
      <dgm:prSet presAssocID="{FFAA6334-8357-4E02-8EFC-7D3C933B5C8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001D37B-8E06-42F1-BD21-99626556147E}" type="pres">
      <dgm:prSet presAssocID="{FFAA6334-8357-4E02-8EFC-7D3C933B5C8E}" presName="negativeSpace" presStyleCnt="0"/>
      <dgm:spPr/>
    </dgm:pt>
    <dgm:pt modelId="{93A830A2-2BDD-4F25-B822-919B86FD84E6}" type="pres">
      <dgm:prSet presAssocID="{FFAA6334-8357-4E02-8EFC-7D3C933B5C8E}" presName="childText" presStyleLbl="conFgAcc1" presStyleIdx="0" presStyleCnt="5" custScaleX="84625" custLinFactNeighborY="6285">
        <dgm:presLayoutVars>
          <dgm:bulletEnabled val="1"/>
        </dgm:presLayoutVars>
      </dgm:prSet>
      <dgm:spPr/>
    </dgm:pt>
    <dgm:pt modelId="{62488D74-9DF9-4822-B766-4C81E3A57618}" type="pres">
      <dgm:prSet presAssocID="{693FBE7E-CE24-4D70-AD0F-41BC93E58923}" presName="spaceBetweenRectangles" presStyleCnt="0"/>
      <dgm:spPr/>
    </dgm:pt>
    <dgm:pt modelId="{7F0D63D0-CFD5-483B-B09B-8A864E7F6774}" type="pres">
      <dgm:prSet presAssocID="{43E6F7CE-AFFA-4124-A719-D7967A6942CB}" presName="parentLin" presStyleCnt="0"/>
      <dgm:spPr/>
    </dgm:pt>
    <dgm:pt modelId="{F1D00E6E-37A8-42F8-B289-6098A567C31F}" type="pres">
      <dgm:prSet presAssocID="{43E6F7CE-AFFA-4124-A719-D7967A6942CB}" presName="parentLeftMargin" presStyleLbl="node1" presStyleIdx="0" presStyleCnt="5"/>
      <dgm:spPr/>
    </dgm:pt>
    <dgm:pt modelId="{D2D2E9E0-A010-494D-A7E4-927C7BAB1FE8}" type="pres">
      <dgm:prSet presAssocID="{43E6F7CE-AFFA-4124-A719-D7967A6942C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8B0ECA5-FBA2-4BEF-ACA4-43F4955C2221}" type="pres">
      <dgm:prSet presAssocID="{43E6F7CE-AFFA-4124-A719-D7967A6942CB}" presName="negativeSpace" presStyleCnt="0"/>
      <dgm:spPr/>
    </dgm:pt>
    <dgm:pt modelId="{081B96C4-3FFF-42A5-90C4-C6D15CB64662}" type="pres">
      <dgm:prSet presAssocID="{43E6F7CE-AFFA-4124-A719-D7967A6942CB}" presName="childText" presStyleLbl="conFgAcc1" presStyleIdx="1" presStyleCnt="5" custScaleX="84625">
        <dgm:presLayoutVars>
          <dgm:bulletEnabled val="1"/>
        </dgm:presLayoutVars>
      </dgm:prSet>
      <dgm:spPr/>
    </dgm:pt>
    <dgm:pt modelId="{B0758892-D875-49E3-AAF1-16B586617F30}" type="pres">
      <dgm:prSet presAssocID="{FC9C797B-11E4-404D-80CE-FFC0389CEAD9}" presName="spaceBetweenRectangles" presStyleCnt="0"/>
      <dgm:spPr/>
    </dgm:pt>
    <dgm:pt modelId="{0F4A9093-C59E-487D-842F-C658B7A147CC}" type="pres">
      <dgm:prSet presAssocID="{C7BE86FA-F559-4AE5-BFAD-9AB485BE99BD}" presName="parentLin" presStyleCnt="0"/>
      <dgm:spPr/>
    </dgm:pt>
    <dgm:pt modelId="{0EBD18E4-B982-40E2-8742-5E4AE082F0CE}" type="pres">
      <dgm:prSet presAssocID="{C7BE86FA-F559-4AE5-BFAD-9AB485BE99BD}" presName="parentLeftMargin" presStyleLbl="node1" presStyleIdx="1" presStyleCnt="5"/>
      <dgm:spPr/>
    </dgm:pt>
    <dgm:pt modelId="{F1B7F7F1-A2E2-443F-BE07-3CD9F47C2E43}" type="pres">
      <dgm:prSet presAssocID="{C7BE86FA-F559-4AE5-BFAD-9AB485BE99BD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8B4EECF-EF5F-40B1-A771-84FBE36840F6}" type="pres">
      <dgm:prSet presAssocID="{C7BE86FA-F559-4AE5-BFAD-9AB485BE99BD}" presName="negativeSpace" presStyleCnt="0"/>
      <dgm:spPr/>
    </dgm:pt>
    <dgm:pt modelId="{32E5E1B5-D686-43F6-867C-0A8D275F4C66}" type="pres">
      <dgm:prSet presAssocID="{C7BE86FA-F559-4AE5-BFAD-9AB485BE99BD}" presName="childText" presStyleLbl="conFgAcc1" presStyleIdx="2" presStyleCnt="5" custScaleX="84625">
        <dgm:presLayoutVars>
          <dgm:bulletEnabled val="1"/>
        </dgm:presLayoutVars>
      </dgm:prSet>
      <dgm:spPr/>
    </dgm:pt>
    <dgm:pt modelId="{0F83C1AE-07ED-4984-9505-DAEBCB5B6F03}" type="pres">
      <dgm:prSet presAssocID="{29BA01FA-5370-4216-BC0E-4891F1133C1F}" presName="spaceBetweenRectangles" presStyleCnt="0"/>
      <dgm:spPr/>
    </dgm:pt>
    <dgm:pt modelId="{70D11144-89CF-43AE-8276-CF278E10945B}" type="pres">
      <dgm:prSet presAssocID="{2A6614B6-B560-47DE-B875-BFEAA99EABEB}" presName="parentLin" presStyleCnt="0"/>
      <dgm:spPr/>
    </dgm:pt>
    <dgm:pt modelId="{701802CB-93C5-45F0-9B98-7CA643D595DF}" type="pres">
      <dgm:prSet presAssocID="{2A6614B6-B560-47DE-B875-BFEAA99EABEB}" presName="parentLeftMargin" presStyleLbl="node1" presStyleIdx="2" presStyleCnt="5"/>
      <dgm:spPr/>
    </dgm:pt>
    <dgm:pt modelId="{16C70121-1CA5-4876-9DD1-0886C6E07829}" type="pres">
      <dgm:prSet presAssocID="{2A6614B6-B560-47DE-B875-BFEAA99EABE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9EE598E-ED06-423C-A0A1-FA857EE7CE84}" type="pres">
      <dgm:prSet presAssocID="{2A6614B6-B560-47DE-B875-BFEAA99EABEB}" presName="negativeSpace" presStyleCnt="0"/>
      <dgm:spPr/>
    </dgm:pt>
    <dgm:pt modelId="{88F54395-0934-4FFA-856D-DD670B0B3C8E}" type="pres">
      <dgm:prSet presAssocID="{2A6614B6-B560-47DE-B875-BFEAA99EABEB}" presName="childText" presStyleLbl="conFgAcc1" presStyleIdx="3" presStyleCnt="5" custScaleX="84625">
        <dgm:presLayoutVars>
          <dgm:bulletEnabled val="1"/>
        </dgm:presLayoutVars>
      </dgm:prSet>
      <dgm:spPr/>
    </dgm:pt>
    <dgm:pt modelId="{90735576-76B7-41E0-9AC5-6C287BFC8E5D}" type="pres">
      <dgm:prSet presAssocID="{B4A054A9-884F-4531-A068-C6D38BBF7CA0}" presName="spaceBetweenRectangles" presStyleCnt="0"/>
      <dgm:spPr/>
    </dgm:pt>
    <dgm:pt modelId="{77307CC5-C694-439A-9E9D-F8EC8450F8ED}" type="pres">
      <dgm:prSet presAssocID="{50E1D084-3EDC-4559-B26C-106AE2BB043E}" presName="parentLin" presStyleCnt="0"/>
      <dgm:spPr/>
    </dgm:pt>
    <dgm:pt modelId="{E58D81A2-26C5-4959-BFD0-2A83E7EEA750}" type="pres">
      <dgm:prSet presAssocID="{50E1D084-3EDC-4559-B26C-106AE2BB043E}" presName="parentLeftMargin" presStyleLbl="node1" presStyleIdx="3" presStyleCnt="5"/>
      <dgm:spPr/>
    </dgm:pt>
    <dgm:pt modelId="{BF1A0E3B-6079-4E75-AE14-5A32CD2B6CE7}" type="pres">
      <dgm:prSet presAssocID="{50E1D084-3EDC-4559-B26C-106AE2BB043E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394CAB70-5DC2-449E-ABD5-614CF72CCCDA}" type="pres">
      <dgm:prSet presAssocID="{50E1D084-3EDC-4559-B26C-106AE2BB043E}" presName="negativeSpace" presStyleCnt="0"/>
      <dgm:spPr/>
    </dgm:pt>
    <dgm:pt modelId="{CBA8C2A2-F846-4697-B274-4BAAB6C6DFD0}" type="pres">
      <dgm:prSet presAssocID="{50E1D084-3EDC-4559-B26C-106AE2BB043E}" presName="childText" presStyleLbl="conFgAcc1" presStyleIdx="4" presStyleCnt="5" custScaleX="84625">
        <dgm:presLayoutVars>
          <dgm:bulletEnabled val="1"/>
        </dgm:presLayoutVars>
      </dgm:prSet>
      <dgm:spPr/>
    </dgm:pt>
  </dgm:ptLst>
  <dgm:cxnLst>
    <dgm:cxn modelId="{26F9D802-89B5-42C4-93DE-0065C0208DD1}" type="presOf" srcId="{43E6F7CE-AFFA-4124-A719-D7967A6942CB}" destId="{F1D00E6E-37A8-42F8-B289-6098A567C31F}" srcOrd="0" destOrd="0" presId="urn:microsoft.com/office/officeart/2005/8/layout/list1"/>
    <dgm:cxn modelId="{D33FF807-33FD-43B7-8ED4-9A890B730314}" srcId="{50E1D084-3EDC-4559-B26C-106AE2BB043E}" destId="{6FE63BA1-B1DC-4931-A36B-529F8CD452CA}" srcOrd="0" destOrd="0" parTransId="{3263F542-E6AB-45E9-8974-A9E470D846C5}" sibTransId="{2C6214C1-F7BE-4516-9751-6062DE7ACD0C}"/>
    <dgm:cxn modelId="{3A90472B-DB8B-46C1-9E9E-9CFE68CED58A}" type="presOf" srcId="{C7BE86FA-F559-4AE5-BFAD-9AB485BE99BD}" destId="{0EBD18E4-B982-40E2-8742-5E4AE082F0CE}" srcOrd="0" destOrd="0" presId="urn:microsoft.com/office/officeart/2005/8/layout/list1"/>
    <dgm:cxn modelId="{E4A72E31-A96E-447C-95A0-50D747F9DF21}" type="presOf" srcId="{FFAA6334-8357-4E02-8EFC-7D3C933B5C8E}" destId="{1CE1CCE6-68D5-4E81-A16E-B5C76B4FB3D6}" srcOrd="0" destOrd="0" presId="urn:microsoft.com/office/officeart/2005/8/layout/list1"/>
    <dgm:cxn modelId="{091FAC66-6239-43A3-8A13-72910E5C3B88}" type="presOf" srcId="{2A6614B6-B560-47DE-B875-BFEAA99EABEB}" destId="{701802CB-93C5-45F0-9B98-7CA643D595DF}" srcOrd="0" destOrd="0" presId="urn:microsoft.com/office/officeart/2005/8/layout/list1"/>
    <dgm:cxn modelId="{05A5F46A-ACCD-43EB-8AFE-A1CABD192C07}" srcId="{FB0C6EEB-3759-4685-89C9-8403A51952E9}" destId="{C7BE86FA-F559-4AE5-BFAD-9AB485BE99BD}" srcOrd="2" destOrd="0" parTransId="{428F6855-AAE0-4C51-BBF9-512761B03388}" sibTransId="{29BA01FA-5370-4216-BC0E-4891F1133C1F}"/>
    <dgm:cxn modelId="{5C60D154-573D-4328-84B9-0CCCE65C3307}" type="presOf" srcId="{FB0C6EEB-3759-4685-89C9-8403A51952E9}" destId="{0AFAAAD2-EC93-43FA-8437-94042D7B2DCB}" srcOrd="0" destOrd="0" presId="urn:microsoft.com/office/officeart/2005/8/layout/list1"/>
    <dgm:cxn modelId="{4F87DC5A-6287-4E6C-926F-B298D02D358B}" srcId="{FB0C6EEB-3759-4685-89C9-8403A51952E9}" destId="{43E6F7CE-AFFA-4124-A719-D7967A6942CB}" srcOrd="1" destOrd="0" parTransId="{8A0B433D-85BA-42A3-8F97-DB9305FF90E9}" sibTransId="{FC9C797B-11E4-404D-80CE-FFC0389CEAD9}"/>
    <dgm:cxn modelId="{9B6BE47A-39B5-4B9A-8FF1-D562BF15DC1A}" type="presOf" srcId="{6FE63BA1-B1DC-4931-A36B-529F8CD452CA}" destId="{CBA8C2A2-F846-4697-B274-4BAAB6C6DFD0}" srcOrd="0" destOrd="0" presId="urn:microsoft.com/office/officeart/2005/8/layout/list1"/>
    <dgm:cxn modelId="{32C87A90-DB57-4CE9-B5D5-9E6113EA1BC7}" srcId="{FB0C6EEB-3759-4685-89C9-8403A51952E9}" destId="{FFAA6334-8357-4E02-8EFC-7D3C933B5C8E}" srcOrd="0" destOrd="0" parTransId="{A9871AEA-9E59-4BFA-BDAF-01AC8F6A551A}" sibTransId="{693FBE7E-CE24-4D70-AD0F-41BC93E58923}"/>
    <dgm:cxn modelId="{F42AFCAA-12DB-4796-9043-A0A7D05BD618}" srcId="{FB0C6EEB-3759-4685-89C9-8403A51952E9}" destId="{2A6614B6-B560-47DE-B875-BFEAA99EABEB}" srcOrd="3" destOrd="0" parTransId="{E01886C4-A7FD-4F05-B58A-0499D699D98E}" sibTransId="{B4A054A9-884F-4531-A068-C6D38BBF7CA0}"/>
    <dgm:cxn modelId="{F71C90B8-F4D0-4F14-A56F-EC426EF202C6}" srcId="{FB0C6EEB-3759-4685-89C9-8403A51952E9}" destId="{50E1D084-3EDC-4559-B26C-106AE2BB043E}" srcOrd="4" destOrd="0" parTransId="{4EE28732-1973-4830-B05A-8F5FF0ECA03B}" sibTransId="{30EAC928-D793-44C0-B5B2-9122ED6A6FC1}"/>
    <dgm:cxn modelId="{FBA19FBE-8C1B-42A3-B563-DECADB516F18}" type="presOf" srcId="{2A6614B6-B560-47DE-B875-BFEAA99EABEB}" destId="{16C70121-1CA5-4876-9DD1-0886C6E07829}" srcOrd="1" destOrd="0" presId="urn:microsoft.com/office/officeart/2005/8/layout/list1"/>
    <dgm:cxn modelId="{2D5E19D9-02A3-40DC-BA58-F76E7FFF9BE5}" type="presOf" srcId="{C7BE86FA-F559-4AE5-BFAD-9AB485BE99BD}" destId="{F1B7F7F1-A2E2-443F-BE07-3CD9F47C2E43}" srcOrd="1" destOrd="0" presId="urn:microsoft.com/office/officeart/2005/8/layout/list1"/>
    <dgm:cxn modelId="{E05B18E2-5507-4934-9F22-3EA11D188159}" type="presOf" srcId="{50E1D084-3EDC-4559-B26C-106AE2BB043E}" destId="{BF1A0E3B-6079-4E75-AE14-5A32CD2B6CE7}" srcOrd="1" destOrd="0" presId="urn:microsoft.com/office/officeart/2005/8/layout/list1"/>
    <dgm:cxn modelId="{FFD9C8ED-4EFB-4BA9-84EF-3D9D4673D1A7}" type="presOf" srcId="{50E1D084-3EDC-4559-B26C-106AE2BB043E}" destId="{E58D81A2-26C5-4959-BFD0-2A83E7EEA750}" srcOrd="0" destOrd="0" presId="urn:microsoft.com/office/officeart/2005/8/layout/list1"/>
    <dgm:cxn modelId="{FB0A82F2-A218-42B9-BB78-3877E51B827A}" type="presOf" srcId="{FFAA6334-8357-4E02-8EFC-7D3C933B5C8E}" destId="{7601F108-A8E9-4365-B7E4-9B4263747025}" srcOrd="1" destOrd="0" presId="urn:microsoft.com/office/officeart/2005/8/layout/list1"/>
    <dgm:cxn modelId="{0929C9FA-9848-4EC2-8BE7-6B266177EEF7}" type="presOf" srcId="{43E6F7CE-AFFA-4124-A719-D7967A6942CB}" destId="{D2D2E9E0-A010-494D-A7E4-927C7BAB1FE8}" srcOrd="1" destOrd="0" presId="urn:microsoft.com/office/officeart/2005/8/layout/list1"/>
    <dgm:cxn modelId="{BCC4AFDC-3D74-4854-AD5B-C010D2303E1A}" type="presParOf" srcId="{0AFAAAD2-EC93-43FA-8437-94042D7B2DCB}" destId="{3250A2DD-3084-425C-AC7A-25535E81FC01}" srcOrd="0" destOrd="0" presId="urn:microsoft.com/office/officeart/2005/8/layout/list1"/>
    <dgm:cxn modelId="{0AD3079F-FD8D-4479-9AD1-1AD3095CA829}" type="presParOf" srcId="{3250A2DD-3084-425C-AC7A-25535E81FC01}" destId="{1CE1CCE6-68D5-4E81-A16E-B5C76B4FB3D6}" srcOrd="0" destOrd="0" presId="urn:microsoft.com/office/officeart/2005/8/layout/list1"/>
    <dgm:cxn modelId="{3E50E007-BAE2-421B-A6E1-2F1B4649E3E8}" type="presParOf" srcId="{3250A2DD-3084-425C-AC7A-25535E81FC01}" destId="{7601F108-A8E9-4365-B7E4-9B4263747025}" srcOrd="1" destOrd="0" presId="urn:microsoft.com/office/officeart/2005/8/layout/list1"/>
    <dgm:cxn modelId="{B2400737-EEAA-4CF2-B6BD-91A107F803B9}" type="presParOf" srcId="{0AFAAAD2-EC93-43FA-8437-94042D7B2DCB}" destId="{2001D37B-8E06-42F1-BD21-99626556147E}" srcOrd="1" destOrd="0" presId="urn:microsoft.com/office/officeart/2005/8/layout/list1"/>
    <dgm:cxn modelId="{D6F651ED-238F-406E-B1A9-B1B1FFCC401C}" type="presParOf" srcId="{0AFAAAD2-EC93-43FA-8437-94042D7B2DCB}" destId="{93A830A2-2BDD-4F25-B822-919B86FD84E6}" srcOrd="2" destOrd="0" presId="urn:microsoft.com/office/officeart/2005/8/layout/list1"/>
    <dgm:cxn modelId="{EA6D6B1B-F3A5-4E0A-9B96-6CFF3E00B48C}" type="presParOf" srcId="{0AFAAAD2-EC93-43FA-8437-94042D7B2DCB}" destId="{62488D74-9DF9-4822-B766-4C81E3A57618}" srcOrd="3" destOrd="0" presId="urn:microsoft.com/office/officeart/2005/8/layout/list1"/>
    <dgm:cxn modelId="{F6D39057-7646-4B8D-95E4-C34C9670AB6E}" type="presParOf" srcId="{0AFAAAD2-EC93-43FA-8437-94042D7B2DCB}" destId="{7F0D63D0-CFD5-483B-B09B-8A864E7F6774}" srcOrd="4" destOrd="0" presId="urn:microsoft.com/office/officeart/2005/8/layout/list1"/>
    <dgm:cxn modelId="{E98E3725-629D-4145-B08E-3BCF2B467B10}" type="presParOf" srcId="{7F0D63D0-CFD5-483B-B09B-8A864E7F6774}" destId="{F1D00E6E-37A8-42F8-B289-6098A567C31F}" srcOrd="0" destOrd="0" presId="urn:microsoft.com/office/officeart/2005/8/layout/list1"/>
    <dgm:cxn modelId="{5ADB5508-35CA-4A8E-9F44-8D2B3CB01540}" type="presParOf" srcId="{7F0D63D0-CFD5-483B-B09B-8A864E7F6774}" destId="{D2D2E9E0-A010-494D-A7E4-927C7BAB1FE8}" srcOrd="1" destOrd="0" presId="urn:microsoft.com/office/officeart/2005/8/layout/list1"/>
    <dgm:cxn modelId="{BC0A0C73-7859-43BB-9C87-C6382E276D33}" type="presParOf" srcId="{0AFAAAD2-EC93-43FA-8437-94042D7B2DCB}" destId="{C8B0ECA5-FBA2-4BEF-ACA4-43F4955C2221}" srcOrd="5" destOrd="0" presId="urn:microsoft.com/office/officeart/2005/8/layout/list1"/>
    <dgm:cxn modelId="{A9A35A82-ABF9-462B-8197-D0FEE1C10DCD}" type="presParOf" srcId="{0AFAAAD2-EC93-43FA-8437-94042D7B2DCB}" destId="{081B96C4-3FFF-42A5-90C4-C6D15CB64662}" srcOrd="6" destOrd="0" presId="urn:microsoft.com/office/officeart/2005/8/layout/list1"/>
    <dgm:cxn modelId="{69853BA7-4573-4CC9-AA32-8B9702D4E15C}" type="presParOf" srcId="{0AFAAAD2-EC93-43FA-8437-94042D7B2DCB}" destId="{B0758892-D875-49E3-AAF1-16B586617F30}" srcOrd="7" destOrd="0" presId="urn:microsoft.com/office/officeart/2005/8/layout/list1"/>
    <dgm:cxn modelId="{A1B5C0DB-AA9D-4F89-AD8E-6FF6CB3B1723}" type="presParOf" srcId="{0AFAAAD2-EC93-43FA-8437-94042D7B2DCB}" destId="{0F4A9093-C59E-487D-842F-C658B7A147CC}" srcOrd="8" destOrd="0" presId="urn:microsoft.com/office/officeart/2005/8/layout/list1"/>
    <dgm:cxn modelId="{163A4C3B-6B5F-4A67-9D63-CA3C014FE192}" type="presParOf" srcId="{0F4A9093-C59E-487D-842F-C658B7A147CC}" destId="{0EBD18E4-B982-40E2-8742-5E4AE082F0CE}" srcOrd="0" destOrd="0" presId="urn:microsoft.com/office/officeart/2005/8/layout/list1"/>
    <dgm:cxn modelId="{7134F836-6A09-4C6F-A272-6F4C8B3511EF}" type="presParOf" srcId="{0F4A9093-C59E-487D-842F-C658B7A147CC}" destId="{F1B7F7F1-A2E2-443F-BE07-3CD9F47C2E43}" srcOrd="1" destOrd="0" presId="urn:microsoft.com/office/officeart/2005/8/layout/list1"/>
    <dgm:cxn modelId="{5ABD5616-DB95-49FA-B39C-776654D2B40E}" type="presParOf" srcId="{0AFAAAD2-EC93-43FA-8437-94042D7B2DCB}" destId="{F8B4EECF-EF5F-40B1-A771-84FBE36840F6}" srcOrd="9" destOrd="0" presId="urn:microsoft.com/office/officeart/2005/8/layout/list1"/>
    <dgm:cxn modelId="{F4D96CE4-1220-4DFA-81B1-660EA1CFB1A3}" type="presParOf" srcId="{0AFAAAD2-EC93-43FA-8437-94042D7B2DCB}" destId="{32E5E1B5-D686-43F6-867C-0A8D275F4C66}" srcOrd="10" destOrd="0" presId="urn:microsoft.com/office/officeart/2005/8/layout/list1"/>
    <dgm:cxn modelId="{25DE5130-DB65-41C4-AB11-E5C4C1B4EF7F}" type="presParOf" srcId="{0AFAAAD2-EC93-43FA-8437-94042D7B2DCB}" destId="{0F83C1AE-07ED-4984-9505-DAEBCB5B6F03}" srcOrd="11" destOrd="0" presId="urn:microsoft.com/office/officeart/2005/8/layout/list1"/>
    <dgm:cxn modelId="{2265AE49-E0AF-44A4-B330-5582B4D51F49}" type="presParOf" srcId="{0AFAAAD2-EC93-43FA-8437-94042D7B2DCB}" destId="{70D11144-89CF-43AE-8276-CF278E10945B}" srcOrd="12" destOrd="0" presId="urn:microsoft.com/office/officeart/2005/8/layout/list1"/>
    <dgm:cxn modelId="{729204C0-9EF2-46AD-BB6C-EEA4EB1FA512}" type="presParOf" srcId="{70D11144-89CF-43AE-8276-CF278E10945B}" destId="{701802CB-93C5-45F0-9B98-7CA643D595DF}" srcOrd="0" destOrd="0" presId="urn:microsoft.com/office/officeart/2005/8/layout/list1"/>
    <dgm:cxn modelId="{4C863855-32A2-4236-94BA-7DDB31D7CB70}" type="presParOf" srcId="{70D11144-89CF-43AE-8276-CF278E10945B}" destId="{16C70121-1CA5-4876-9DD1-0886C6E07829}" srcOrd="1" destOrd="0" presId="urn:microsoft.com/office/officeart/2005/8/layout/list1"/>
    <dgm:cxn modelId="{470A2774-29D2-4531-9CD2-6F28C5ADFBB0}" type="presParOf" srcId="{0AFAAAD2-EC93-43FA-8437-94042D7B2DCB}" destId="{59EE598E-ED06-423C-A0A1-FA857EE7CE84}" srcOrd="13" destOrd="0" presId="urn:microsoft.com/office/officeart/2005/8/layout/list1"/>
    <dgm:cxn modelId="{0DCEEAD6-4D68-475B-B595-40F227C1B858}" type="presParOf" srcId="{0AFAAAD2-EC93-43FA-8437-94042D7B2DCB}" destId="{88F54395-0934-4FFA-856D-DD670B0B3C8E}" srcOrd="14" destOrd="0" presId="urn:microsoft.com/office/officeart/2005/8/layout/list1"/>
    <dgm:cxn modelId="{E381A394-64E3-4585-B41F-C4197068BAB5}" type="presParOf" srcId="{0AFAAAD2-EC93-43FA-8437-94042D7B2DCB}" destId="{90735576-76B7-41E0-9AC5-6C287BFC8E5D}" srcOrd="15" destOrd="0" presId="urn:microsoft.com/office/officeart/2005/8/layout/list1"/>
    <dgm:cxn modelId="{480CB238-2F62-4DB2-AA0F-A30A07BE5581}" type="presParOf" srcId="{0AFAAAD2-EC93-43FA-8437-94042D7B2DCB}" destId="{77307CC5-C694-439A-9E9D-F8EC8450F8ED}" srcOrd="16" destOrd="0" presId="urn:microsoft.com/office/officeart/2005/8/layout/list1"/>
    <dgm:cxn modelId="{0B4D4B9F-8874-4DDB-B182-32B8B9DDC775}" type="presParOf" srcId="{77307CC5-C694-439A-9E9D-F8EC8450F8ED}" destId="{E58D81A2-26C5-4959-BFD0-2A83E7EEA750}" srcOrd="0" destOrd="0" presId="urn:microsoft.com/office/officeart/2005/8/layout/list1"/>
    <dgm:cxn modelId="{F685BCD7-214F-400D-B7CD-CA8E50B9D4DA}" type="presParOf" srcId="{77307CC5-C694-439A-9E9D-F8EC8450F8ED}" destId="{BF1A0E3B-6079-4E75-AE14-5A32CD2B6CE7}" srcOrd="1" destOrd="0" presId="urn:microsoft.com/office/officeart/2005/8/layout/list1"/>
    <dgm:cxn modelId="{9D6CB1F2-8C20-428B-8CF0-B40FC4F11645}" type="presParOf" srcId="{0AFAAAD2-EC93-43FA-8437-94042D7B2DCB}" destId="{394CAB70-5DC2-449E-ABD5-614CF72CCCDA}" srcOrd="17" destOrd="0" presId="urn:microsoft.com/office/officeart/2005/8/layout/list1"/>
    <dgm:cxn modelId="{98EF4E13-FDCB-4DED-8A61-E30E3CB00781}" type="presParOf" srcId="{0AFAAAD2-EC93-43FA-8437-94042D7B2DCB}" destId="{CBA8C2A2-F846-4697-B274-4BAAB6C6DFD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0C6EEB-3759-4685-89C9-8403A51952E9}" type="doc">
      <dgm:prSet loTypeId="urn:microsoft.com/office/officeart/2005/8/layout/list1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FAA6334-8357-4E02-8EFC-7D3C933B5C8E}">
      <dgm:prSet custT="1"/>
      <dgm:spPr/>
      <dgm:t>
        <a:bodyPr/>
        <a:lstStyle/>
        <a:p>
          <a:r>
            <a:rPr lang="en-US" sz="1600" b="0" i="0" dirty="0">
              <a:solidFill>
                <a:schemeClr val="bg1"/>
              </a:solidFill>
            </a:rPr>
            <a:t>Week 1-2: Sustainable Production and Consumption: Food</a:t>
          </a:r>
          <a:endParaRPr lang="en-US" sz="1600" dirty="0">
            <a:solidFill>
              <a:schemeClr val="bg1"/>
            </a:solidFill>
          </a:endParaRPr>
        </a:p>
      </dgm:t>
    </dgm:pt>
    <dgm:pt modelId="{A9871AEA-9E59-4BFA-BDAF-01AC8F6A551A}" type="parTrans" cxnId="{32C87A90-DB57-4CE9-B5D5-9E6113EA1BC7}">
      <dgm:prSet/>
      <dgm:spPr/>
      <dgm:t>
        <a:bodyPr/>
        <a:lstStyle/>
        <a:p>
          <a:endParaRPr lang="en-US"/>
        </a:p>
      </dgm:t>
    </dgm:pt>
    <dgm:pt modelId="{693FBE7E-CE24-4D70-AD0F-41BC93E58923}" type="sibTrans" cxnId="{32C87A90-DB57-4CE9-B5D5-9E6113EA1BC7}">
      <dgm:prSet/>
      <dgm:spPr/>
      <dgm:t>
        <a:bodyPr/>
        <a:lstStyle/>
        <a:p>
          <a:endParaRPr lang="en-US"/>
        </a:p>
      </dgm:t>
    </dgm:pt>
    <dgm:pt modelId="{43E6F7CE-AFFA-4124-A719-D7967A6942CB}">
      <dgm:prSet custT="1"/>
      <dgm:spPr/>
      <dgm:t>
        <a:bodyPr/>
        <a:lstStyle/>
        <a:p>
          <a:r>
            <a:rPr lang="en-US" sz="1600" b="0" i="0" dirty="0">
              <a:solidFill>
                <a:schemeClr val="bg1"/>
              </a:solidFill>
            </a:rPr>
            <a:t>Week 3-4: Sustainable Production and Consumption: Fashion</a:t>
          </a:r>
          <a:endParaRPr lang="en-US" sz="1600" dirty="0">
            <a:solidFill>
              <a:schemeClr val="bg1"/>
            </a:solidFill>
          </a:endParaRPr>
        </a:p>
      </dgm:t>
    </dgm:pt>
    <dgm:pt modelId="{8A0B433D-85BA-42A3-8F97-DB9305FF90E9}" type="parTrans" cxnId="{4F87DC5A-6287-4E6C-926F-B298D02D358B}">
      <dgm:prSet/>
      <dgm:spPr/>
      <dgm:t>
        <a:bodyPr/>
        <a:lstStyle/>
        <a:p>
          <a:endParaRPr lang="en-US"/>
        </a:p>
      </dgm:t>
    </dgm:pt>
    <dgm:pt modelId="{FC9C797B-11E4-404D-80CE-FFC0389CEAD9}" type="sibTrans" cxnId="{4F87DC5A-6287-4E6C-926F-B298D02D358B}">
      <dgm:prSet/>
      <dgm:spPr/>
      <dgm:t>
        <a:bodyPr/>
        <a:lstStyle/>
        <a:p>
          <a:endParaRPr lang="en-US"/>
        </a:p>
      </dgm:t>
    </dgm:pt>
    <dgm:pt modelId="{C7BE86FA-F559-4AE5-BFAD-9AB485BE99BD}">
      <dgm:prSet custT="1"/>
      <dgm:spPr/>
      <dgm:t>
        <a:bodyPr/>
        <a:lstStyle/>
        <a:p>
          <a:r>
            <a:rPr lang="en-US" sz="1600" b="0" i="0" dirty="0">
              <a:solidFill>
                <a:schemeClr val="bg1"/>
              </a:solidFill>
            </a:rPr>
            <a:t>Week 5-7-8: Italian Culture: Films, Sustainable Art and Architecture</a:t>
          </a:r>
          <a:endParaRPr lang="en-US" sz="1600" dirty="0">
            <a:solidFill>
              <a:schemeClr val="bg1"/>
            </a:solidFill>
          </a:endParaRPr>
        </a:p>
      </dgm:t>
    </dgm:pt>
    <dgm:pt modelId="{428F6855-AAE0-4C51-BBF9-512761B03388}" type="parTrans" cxnId="{05A5F46A-ACCD-43EB-8AFE-A1CABD192C07}">
      <dgm:prSet/>
      <dgm:spPr/>
      <dgm:t>
        <a:bodyPr/>
        <a:lstStyle/>
        <a:p>
          <a:endParaRPr lang="en-US"/>
        </a:p>
      </dgm:t>
    </dgm:pt>
    <dgm:pt modelId="{29BA01FA-5370-4216-BC0E-4891F1133C1F}" type="sibTrans" cxnId="{05A5F46A-ACCD-43EB-8AFE-A1CABD192C07}">
      <dgm:prSet/>
      <dgm:spPr/>
      <dgm:t>
        <a:bodyPr/>
        <a:lstStyle/>
        <a:p>
          <a:endParaRPr lang="en-US"/>
        </a:p>
      </dgm:t>
    </dgm:pt>
    <dgm:pt modelId="{2A6614B6-B560-47DE-B875-BFEAA99EABEB}">
      <dgm:prSet custT="1"/>
      <dgm:spPr/>
      <dgm:t>
        <a:bodyPr/>
        <a:lstStyle/>
        <a:p>
          <a:r>
            <a:rPr lang="en-US" sz="1600" b="0" i="0" dirty="0">
              <a:solidFill>
                <a:schemeClr val="bg1"/>
              </a:solidFill>
            </a:rPr>
            <a:t>Week 9-10: Language and Neologisms</a:t>
          </a:r>
          <a:endParaRPr lang="en-US" sz="1600" dirty="0">
            <a:solidFill>
              <a:schemeClr val="bg1"/>
            </a:solidFill>
          </a:endParaRPr>
        </a:p>
      </dgm:t>
    </dgm:pt>
    <dgm:pt modelId="{E01886C4-A7FD-4F05-B58A-0499D699D98E}" type="parTrans" cxnId="{F42AFCAA-12DB-4796-9043-A0A7D05BD618}">
      <dgm:prSet/>
      <dgm:spPr/>
      <dgm:t>
        <a:bodyPr/>
        <a:lstStyle/>
        <a:p>
          <a:endParaRPr lang="en-US"/>
        </a:p>
      </dgm:t>
    </dgm:pt>
    <dgm:pt modelId="{B4A054A9-884F-4531-A068-C6D38BBF7CA0}" type="sibTrans" cxnId="{F42AFCAA-12DB-4796-9043-A0A7D05BD618}">
      <dgm:prSet/>
      <dgm:spPr/>
      <dgm:t>
        <a:bodyPr/>
        <a:lstStyle/>
        <a:p>
          <a:endParaRPr lang="en-US"/>
        </a:p>
      </dgm:t>
    </dgm:pt>
    <dgm:pt modelId="{0AFAAAD2-EC93-43FA-8437-94042D7B2DCB}" type="pres">
      <dgm:prSet presAssocID="{FB0C6EEB-3759-4685-89C9-8403A51952E9}" presName="linear" presStyleCnt="0">
        <dgm:presLayoutVars>
          <dgm:dir/>
          <dgm:animLvl val="lvl"/>
          <dgm:resizeHandles val="exact"/>
        </dgm:presLayoutVars>
      </dgm:prSet>
      <dgm:spPr/>
    </dgm:pt>
    <dgm:pt modelId="{3250A2DD-3084-425C-AC7A-25535E81FC01}" type="pres">
      <dgm:prSet presAssocID="{FFAA6334-8357-4E02-8EFC-7D3C933B5C8E}" presName="parentLin" presStyleCnt="0"/>
      <dgm:spPr/>
    </dgm:pt>
    <dgm:pt modelId="{1CE1CCE6-68D5-4E81-A16E-B5C76B4FB3D6}" type="pres">
      <dgm:prSet presAssocID="{FFAA6334-8357-4E02-8EFC-7D3C933B5C8E}" presName="parentLeftMargin" presStyleLbl="node1" presStyleIdx="0" presStyleCnt="4"/>
      <dgm:spPr/>
    </dgm:pt>
    <dgm:pt modelId="{7601F108-A8E9-4365-B7E4-9B4263747025}" type="pres">
      <dgm:prSet presAssocID="{FFAA6334-8357-4E02-8EFC-7D3C933B5C8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001D37B-8E06-42F1-BD21-99626556147E}" type="pres">
      <dgm:prSet presAssocID="{FFAA6334-8357-4E02-8EFC-7D3C933B5C8E}" presName="negativeSpace" presStyleCnt="0"/>
      <dgm:spPr/>
    </dgm:pt>
    <dgm:pt modelId="{93A830A2-2BDD-4F25-B822-919B86FD84E6}" type="pres">
      <dgm:prSet presAssocID="{FFAA6334-8357-4E02-8EFC-7D3C933B5C8E}" presName="childText" presStyleLbl="conFgAcc1" presStyleIdx="0" presStyleCnt="4" custScaleX="84625" custLinFactNeighborY="6285">
        <dgm:presLayoutVars>
          <dgm:bulletEnabled val="1"/>
        </dgm:presLayoutVars>
      </dgm:prSet>
      <dgm:spPr/>
    </dgm:pt>
    <dgm:pt modelId="{62488D74-9DF9-4822-B766-4C81E3A57618}" type="pres">
      <dgm:prSet presAssocID="{693FBE7E-CE24-4D70-AD0F-41BC93E58923}" presName="spaceBetweenRectangles" presStyleCnt="0"/>
      <dgm:spPr/>
    </dgm:pt>
    <dgm:pt modelId="{7F0D63D0-CFD5-483B-B09B-8A864E7F6774}" type="pres">
      <dgm:prSet presAssocID="{43E6F7CE-AFFA-4124-A719-D7967A6942CB}" presName="parentLin" presStyleCnt="0"/>
      <dgm:spPr/>
    </dgm:pt>
    <dgm:pt modelId="{F1D00E6E-37A8-42F8-B289-6098A567C31F}" type="pres">
      <dgm:prSet presAssocID="{43E6F7CE-AFFA-4124-A719-D7967A6942CB}" presName="parentLeftMargin" presStyleLbl="node1" presStyleIdx="0" presStyleCnt="4"/>
      <dgm:spPr/>
    </dgm:pt>
    <dgm:pt modelId="{D2D2E9E0-A010-494D-A7E4-927C7BAB1FE8}" type="pres">
      <dgm:prSet presAssocID="{43E6F7CE-AFFA-4124-A719-D7967A6942C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8B0ECA5-FBA2-4BEF-ACA4-43F4955C2221}" type="pres">
      <dgm:prSet presAssocID="{43E6F7CE-AFFA-4124-A719-D7967A6942CB}" presName="negativeSpace" presStyleCnt="0"/>
      <dgm:spPr/>
    </dgm:pt>
    <dgm:pt modelId="{081B96C4-3FFF-42A5-90C4-C6D15CB64662}" type="pres">
      <dgm:prSet presAssocID="{43E6F7CE-AFFA-4124-A719-D7967A6942CB}" presName="childText" presStyleLbl="conFgAcc1" presStyleIdx="1" presStyleCnt="4" custScaleX="84625">
        <dgm:presLayoutVars>
          <dgm:bulletEnabled val="1"/>
        </dgm:presLayoutVars>
      </dgm:prSet>
      <dgm:spPr/>
    </dgm:pt>
    <dgm:pt modelId="{B0758892-D875-49E3-AAF1-16B586617F30}" type="pres">
      <dgm:prSet presAssocID="{FC9C797B-11E4-404D-80CE-FFC0389CEAD9}" presName="spaceBetweenRectangles" presStyleCnt="0"/>
      <dgm:spPr/>
    </dgm:pt>
    <dgm:pt modelId="{0F4A9093-C59E-487D-842F-C658B7A147CC}" type="pres">
      <dgm:prSet presAssocID="{C7BE86FA-F559-4AE5-BFAD-9AB485BE99BD}" presName="parentLin" presStyleCnt="0"/>
      <dgm:spPr/>
    </dgm:pt>
    <dgm:pt modelId="{0EBD18E4-B982-40E2-8742-5E4AE082F0CE}" type="pres">
      <dgm:prSet presAssocID="{C7BE86FA-F559-4AE5-BFAD-9AB485BE99BD}" presName="parentLeftMargin" presStyleLbl="node1" presStyleIdx="1" presStyleCnt="4"/>
      <dgm:spPr/>
    </dgm:pt>
    <dgm:pt modelId="{F1B7F7F1-A2E2-443F-BE07-3CD9F47C2E43}" type="pres">
      <dgm:prSet presAssocID="{C7BE86FA-F559-4AE5-BFAD-9AB485BE99B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8B4EECF-EF5F-40B1-A771-84FBE36840F6}" type="pres">
      <dgm:prSet presAssocID="{C7BE86FA-F559-4AE5-BFAD-9AB485BE99BD}" presName="negativeSpace" presStyleCnt="0"/>
      <dgm:spPr/>
    </dgm:pt>
    <dgm:pt modelId="{32E5E1B5-D686-43F6-867C-0A8D275F4C66}" type="pres">
      <dgm:prSet presAssocID="{C7BE86FA-F559-4AE5-BFAD-9AB485BE99BD}" presName="childText" presStyleLbl="conFgAcc1" presStyleIdx="2" presStyleCnt="4" custScaleX="84625">
        <dgm:presLayoutVars>
          <dgm:bulletEnabled val="1"/>
        </dgm:presLayoutVars>
      </dgm:prSet>
      <dgm:spPr/>
    </dgm:pt>
    <dgm:pt modelId="{0F83C1AE-07ED-4984-9505-DAEBCB5B6F03}" type="pres">
      <dgm:prSet presAssocID="{29BA01FA-5370-4216-BC0E-4891F1133C1F}" presName="spaceBetweenRectangles" presStyleCnt="0"/>
      <dgm:spPr/>
    </dgm:pt>
    <dgm:pt modelId="{70D11144-89CF-43AE-8276-CF278E10945B}" type="pres">
      <dgm:prSet presAssocID="{2A6614B6-B560-47DE-B875-BFEAA99EABEB}" presName="parentLin" presStyleCnt="0"/>
      <dgm:spPr/>
    </dgm:pt>
    <dgm:pt modelId="{701802CB-93C5-45F0-9B98-7CA643D595DF}" type="pres">
      <dgm:prSet presAssocID="{2A6614B6-B560-47DE-B875-BFEAA99EABEB}" presName="parentLeftMargin" presStyleLbl="node1" presStyleIdx="2" presStyleCnt="4"/>
      <dgm:spPr/>
    </dgm:pt>
    <dgm:pt modelId="{16C70121-1CA5-4876-9DD1-0886C6E07829}" type="pres">
      <dgm:prSet presAssocID="{2A6614B6-B560-47DE-B875-BFEAA99EABEB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59EE598E-ED06-423C-A0A1-FA857EE7CE84}" type="pres">
      <dgm:prSet presAssocID="{2A6614B6-B560-47DE-B875-BFEAA99EABEB}" presName="negativeSpace" presStyleCnt="0"/>
      <dgm:spPr/>
    </dgm:pt>
    <dgm:pt modelId="{88F54395-0934-4FFA-856D-DD670B0B3C8E}" type="pres">
      <dgm:prSet presAssocID="{2A6614B6-B560-47DE-B875-BFEAA99EABEB}" presName="childText" presStyleLbl="conFgAcc1" presStyleIdx="3" presStyleCnt="4" custScaleX="84625">
        <dgm:presLayoutVars>
          <dgm:bulletEnabled val="1"/>
        </dgm:presLayoutVars>
      </dgm:prSet>
      <dgm:spPr/>
    </dgm:pt>
  </dgm:ptLst>
  <dgm:cxnLst>
    <dgm:cxn modelId="{26F9D802-89B5-42C4-93DE-0065C0208DD1}" type="presOf" srcId="{43E6F7CE-AFFA-4124-A719-D7967A6942CB}" destId="{F1D00E6E-37A8-42F8-B289-6098A567C31F}" srcOrd="0" destOrd="0" presId="urn:microsoft.com/office/officeart/2005/8/layout/list1"/>
    <dgm:cxn modelId="{3A90472B-DB8B-46C1-9E9E-9CFE68CED58A}" type="presOf" srcId="{C7BE86FA-F559-4AE5-BFAD-9AB485BE99BD}" destId="{0EBD18E4-B982-40E2-8742-5E4AE082F0CE}" srcOrd="0" destOrd="0" presId="urn:microsoft.com/office/officeart/2005/8/layout/list1"/>
    <dgm:cxn modelId="{E4A72E31-A96E-447C-95A0-50D747F9DF21}" type="presOf" srcId="{FFAA6334-8357-4E02-8EFC-7D3C933B5C8E}" destId="{1CE1CCE6-68D5-4E81-A16E-B5C76B4FB3D6}" srcOrd="0" destOrd="0" presId="urn:microsoft.com/office/officeart/2005/8/layout/list1"/>
    <dgm:cxn modelId="{091FAC66-6239-43A3-8A13-72910E5C3B88}" type="presOf" srcId="{2A6614B6-B560-47DE-B875-BFEAA99EABEB}" destId="{701802CB-93C5-45F0-9B98-7CA643D595DF}" srcOrd="0" destOrd="0" presId="urn:microsoft.com/office/officeart/2005/8/layout/list1"/>
    <dgm:cxn modelId="{05A5F46A-ACCD-43EB-8AFE-A1CABD192C07}" srcId="{FB0C6EEB-3759-4685-89C9-8403A51952E9}" destId="{C7BE86FA-F559-4AE5-BFAD-9AB485BE99BD}" srcOrd="2" destOrd="0" parTransId="{428F6855-AAE0-4C51-BBF9-512761B03388}" sibTransId="{29BA01FA-5370-4216-BC0E-4891F1133C1F}"/>
    <dgm:cxn modelId="{5C60D154-573D-4328-84B9-0CCCE65C3307}" type="presOf" srcId="{FB0C6EEB-3759-4685-89C9-8403A51952E9}" destId="{0AFAAAD2-EC93-43FA-8437-94042D7B2DCB}" srcOrd="0" destOrd="0" presId="urn:microsoft.com/office/officeart/2005/8/layout/list1"/>
    <dgm:cxn modelId="{4F87DC5A-6287-4E6C-926F-B298D02D358B}" srcId="{FB0C6EEB-3759-4685-89C9-8403A51952E9}" destId="{43E6F7CE-AFFA-4124-A719-D7967A6942CB}" srcOrd="1" destOrd="0" parTransId="{8A0B433D-85BA-42A3-8F97-DB9305FF90E9}" sibTransId="{FC9C797B-11E4-404D-80CE-FFC0389CEAD9}"/>
    <dgm:cxn modelId="{32C87A90-DB57-4CE9-B5D5-9E6113EA1BC7}" srcId="{FB0C6EEB-3759-4685-89C9-8403A51952E9}" destId="{FFAA6334-8357-4E02-8EFC-7D3C933B5C8E}" srcOrd="0" destOrd="0" parTransId="{A9871AEA-9E59-4BFA-BDAF-01AC8F6A551A}" sibTransId="{693FBE7E-CE24-4D70-AD0F-41BC93E58923}"/>
    <dgm:cxn modelId="{F42AFCAA-12DB-4796-9043-A0A7D05BD618}" srcId="{FB0C6EEB-3759-4685-89C9-8403A51952E9}" destId="{2A6614B6-B560-47DE-B875-BFEAA99EABEB}" srcOrd="3" destOrd="0" parTransId="{E01886C4-A7FD-4F05-B58A-0499D699D98E}" sibTransId="{B4A054A9-884F-4531-A068-C6D38BBF7CA0}"/>
    <dgm:cxn modelId="{FBA19FBE-8C1B-42A3-B563-DECADB516F18}" type="presOf" srcId="{2A6614B6-B560-47DE-B875-BFEAA99EABEB}" destId="{16C70121-1CA5-4876-9DD1-0886C6E07829}" srcOrd="1" destOrd="0" presId="urn:microsoft.com/office/officeart/2005/8/layout/list1"/>
    <dgm:cxn modelId="{2D5E19D9-02A3-40DC-BA58-F76E7FFF9BE5}" type="presOf" srcId="{C7BE86FA-F559-4AE5-BFAD-9AB485BE99BD}" destId="{F1B7F7F1-A2E2-443F-BE07-3CD9F47C2E43}" srcOrd="1" destOrd="0" presId="urn:microsoft.com/office/officeart/2005/8/layout/list1"/>
    <dgm:cxn modelId="{FB0A82F2-A218-42B9-BB78-3877E51B827A}" type="presOf" srcId="{FFAA6334-8357-4E02-8EFC-7D3C933B5C8E}" destId="{7601F108-A8E9-4365-B7E4-9B4263747025}" srcOrd="1" destOrd="0" presId="urn:microsoft.com/office/officeart/2005/8/layout/list1"/>
    <dgm:cxn modelId="{0929C9FA-9848-4EC2-8BE7-6B266177EEF7}" type="presOf" srcId="{43E6F7CE-AFFA-4124-A719-D7967A6942CB}" destId="{D2D2E9E0-A010-494D-A7E4-927C7BAB1FE8}" srcOrd="1" destOrd="0" presId="urn:microsoft.com/office/officeart/2005/8/layout/list1"/>
    <dgm:cxn modelId="{BCC4AFDC-3D74-4854-AD5B-C010D2303E1A}" type="presParOf" srcId="{0AFAAAD2-EC93-43FA-8437-94042D7B2DCB}" destId="{3250A2DD-3084-425C-AC7A-25535E81FC01}" srcOrd="0" destOrd="0" presId="urn:microsoft.com/office/officeart/2005/8/layout/list1"/>
    <dgm:cxn modelId="{0AD3079F-FD8D-4479-9AD1-1AD3095CA829}" type="presParOf" srcId="{3250A2DD-3084-425C-AC7A-25535E81FC01}" destId="{1CE1CCE6-68D5-4E81-A16E-B5C76B4FB3D6}" srcOrd="0" destOrd="0" presId="urn:microsoft.com/office/officeart/2005/8/layout/list1"/>
    <dgm:cxn modelId="{3E50E007-BAE2-421B-A6E1-2F1B4649E3E8}" type="presParOf" srcId="{3250A2DD-3084-425C-AC7A-25535E81FC01}" destId="{7601F108-A8E9-4365-B7E4-9B4263747025}" srcOrd="1" destOrd="0" presId="urn:microsoft.com/office/officeart/2005/8/layout/list1"/>
    <dgm:cxn modelId="{B2400737-EEAA-4CF2-B6BD-91A107F803B9}" type="presParOf" srcId="{0AFAAAD2-EC93-43FA-8437-94042D7B2DCB}" destId="{2001D37B-8E06-42F1-BD21-99626556147E}" srcOrd="1" destOrd="0" presId="urn:microsoft.com/office/officeart/2005/8/layout/list1"/>
    <dgm:cxn modelId="{D6F651ED-238F-406E-B1A9-B1B1FFCC401C}" type="presParOf" srcId="{0AFAAAD2-EC93-43FA-8437-94042D7B2DCB}" destId="{93A830A2-2BDD-4F25-B822-919B86FD84E6}" srcOrd="2" destOrd="0" presId="urn:microsoft.com/office/officeart/2005/8/layout/list1"/>
    <dgm:cxn modelId="{EA6D6B1B-F3A5-4E0A-9B96-6CFF3E00B48C}" type="presParOf" srcId="{0AFAAAD2-EC93-43FA-8437-94042D7B2DCB}" destId="{62488D74-9DF9-4822-B766-4C81E3A57618}" srcOrd="3" destOrd="0" presId="urn:microsoft.com/office/officeart/2005/8/layout/list1"/>
    <dgm:cxn modelId="{F6D39057-7646-4B8D-95E4-C34C9670AB6E}" type="presParOf" srcId="{0AFAAAD2-EC93-43FA-8437-94042D7B2DCB}" destId="{7F0D63D0-CFD5-483B-B09B-8A864E7F6774}" srcOrd="4" destOrd="0" presId="urn:microsoft.com/office/officeart/2005/8/layout/list1"/>
    <dgm:cxn modelId="{E98E3725-629D-4145-B08E-3BCF2B467B10}" type="presParOf" srcId="{7F0D63D0-CFD5-483B-B09B-8A864E7F6774}" destId="{F1D00E6E-37A8-42F8-B289-6098A567C31F}" srcOrd="0" destOrd="0" presId="urn:microsoft.com/office/officeart/2005/8/layout/list1"/>
    <dgm:cxn modelId="{5ADB5508-35CA-4A8E-9F44-8D2B3CB01540}" type="presParOf" srcId="{7F0D63D0-CFD5-483B-B09B-8A864E7F6774}" destId="{D2D2E9E0-A010-494D-A7E4-927C7BAB1FE8}" srcOrd="1" destOrd="0" presId="urn:microsoft.com/office/officeart/2005/8/layout/list1"/>
    <dgm:cxn modelId="{BC0A0C73-7859-43BB-9C87-C6382E276D33}" type="presParOf" srcId="{0AFAAAD2-EC93-43FA-8437-94042D7B2DCB}" destId="{C8B0ECA5-FBA2-4BEF-ACA4-43F4955C2221}" srcOrd="5" destOrd="0" presId="urn:microsoft.com/office/officeart/2005/8/layout/list1"/>
    <dgm:cxn modelId="{A9A35A82-ABF9-462B-8197-D0FEE1C10DCD}" type="presParOf" srcId="{0AFAAAD2-EC93-43FA-8437-94042D7B2DCB}" destId="{081B96C4-3FFF-42A5-90C4-C6D15CB64662}" srcOrd="6" destOrd="0" presId="urn:microsoft.com/office/officeart/2005/8/layout/list1"/>
    <dgm:cxn modelId="{69853BA7-4573-4CC9-AA32-8B9702D4E15C}" type="presParOf" srcId="{0AFAAAD2-EC93-43FA-8437-94042D7B2DCB}" destId="{B0758892-D875-49E3-AAF1-16B586617F30}" srcOrd="7" destOrd="0" presId="urn:microsoft.com/office/officeart/2005/8/layout/list1"/>
    <dgm:cxn modelId="{A1B5C0DB-AA9D-4F89-AD8E-6FF6CB3B1723}" type="presParOf" srcId="{0AFAAAD2-EC93-43FA-8437-94042D7B2DCB}" destId="{0F4A9093-C59E-487D-842F-C658B7A147CC}" srcOrd="8" destOrd="0" presId="urn:microsoft.com/office/officeart/2005/8/layout/list1"/>
    <dgm:cxn modelId="{163A4C3B-6B5F-4A67-9D63-CA3C014FE192}" type="presParOf" srcId="{0F4A9093-C59E-487D-842F-C658B7A147CC}" destId="{0EBD18E4-B982-40E2-8742-5E4AE082F0CE}" srcOrd="0" destOrd="0" presId="urn:microsoft.com/office/officeart/2005/8/layout/list1"/>
    <dgm:cxn modelId="{7134F836-6A09-4C6F-A272-6F4C8B3511EF}" type="presParOf" srcId="{0F4A9093-C59E-487D-842F-C658B7A147CC}" destId="{F1B7F7F1-A2E2-443F-BE07-3CD9F47C2E43}" srcOrd="1" destOrd="0" presId="urn:microsoft.com/office/officeart/2005/8/layout/list1"/>
    <dgm:cxn modelId="{5ABD5616-DB95-49FA-B39C-776654D2B40E}" type="presParOf" srcId="{0AFAAAD2-EC93-43FA-8437-94042D7B2DCB}" destId="{F8B4EECF-EF5F-40B1-A771-84FBE36840F6}" srcOrd="9" destOrd="0" presId="urn:microsoft.com/office/officeart/2005/8/layout/list1"/>
    <dgm:cxn modelId="{F4D96CE4-1220-4DFA-81B1-660EA1CFB1A3}" type="presParOf" srcId="{0AFAAAD2-EC93-43FA-8437-94042D7B2DCB}" destId="{32E5E1B5-D686-43F6-867C-0A8D275F4C66}" srcOrd="10" destOrd="0" presId="urn:microsoft.com/office/officeart/2005/8/layout/list1"/>
    <dgm:cxn modelId="{25DE5130-DB65-41C4-AB11-E5C4C1B4EF7F}" type="presParOf" srcId="{0AFAAAD2-EC93-43FA-8437-94042D7B2DCB}" destId="{0F83C1AE-07ED-4984-9505-DAEBCB5B6F03}" srcOrd="11" destOrd="0" presId="urn:microsoft.com/office/officeart/2005/8/layout/list1"/>
    <dgm:cxn modelId="{2265AE49-E0AF-44A4-B330-5582B4D51F49}" type="presParOf" srcId="{0AFAAAD2-EC93-43FA-8437-94042D7B2DCB}" destId="{70D11144-89CF-43AE-8276-CF278E10945B}" srcOrd="12" destOrd="0" presId="urn:microsoft.com/office/officeart/2005/8/layout/list1"/>
    <dgm:cxn modelId="{729204C0-9EF2-46AD-BB6C-EEA4EB1FA512}" type="presParOf" srcId="{70D11144-89CF-43AE-8276-CF278E10945B}" destId="{701802CB-93C5-45F0-9B98-7CA643D595DF}" srcOrd="0" destOrd="0" presId="urn:microsoft.com/office/officeart/2005/8/layout/list1"/>
    <dgm:cxn modelId="{4C863855-32A2-4236-94BA-7DDB31D7CB70}" type="presParOf" srcId="{70D11144-89CF-43AE-8276-CF278E10945B}" destId="{16C70121-1CA5-4876-9DD1-0886C6E07829}" srcOrd="1" destOrd="0" presId="urn:microsoft.com/office/officeart/2005/8/layout/list1"/>
    <dgm:cxn modelId="{470A2774-29D2-4531-9CD2-6F28C5ADFBB0}" type="presParOf" srcId="{0AFAAAD2-EC93-43FA-8437-94042D7B2DCB}" destId="{59EE598E-ED06-423C-A0A1-FA857EE7CE84}" srcOrd="13" destOrd="0" presId="urn:microsoft.com/office/officeart/2005/8/layout/list1"/>
    <dgm:cxn modelId="{0DCEEAD6-4D68-475B-B595-40F227C1B858}" type="presParOf" srcId="{0AFAAAD2-EC93-43FA-8437-94042D7B2DCB}" destId="{88F54395-0934-4FFA-856D-DD670B0B3C8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AB062-2106-40AE-B6DE-E82647042300}">
      <dsp:nvSpPr>
        <dsp:cNvPr id="0" name=""/>
        <dsp:cNvSpPr/>
      </dsp:nvSpPr>
      <dsp:spPr>
        <a:xfrm>
          <a:off x="343364" y="862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Curriculum content</a:t>
          </a:r>
        </a:p>
      </dsp:txBody>
      <dsp:txXfrm>
        <a:off x="343364" y="862"/>
        <a:ext cx="2027354" cy="1216412"/>
      </dsp:txXfrm>
    </dsp:sp>
    <dsp:sp modelId="{E8B31D8B-771D-44A7-94E2-33F29820A298}">
      <dsp:nvSpPr>
        <dsp:cNvPr id="0" name=""/>
        <dsp:cNvSpPr/>
      </dsp:nvSpPr>
      <dsp:spPr>
        <a:xfrm>
          <a:off x="2573454" y="862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636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Pedagogical approaches and practices</a:t>
          </a:r>
        </a:p>
      </dsp:txBody>
      <dsp:txXfrm>
        <a:off x="2573454" y="862"/>
        <a:ext cx="2027354" cy="1216412"/>
      </dsp:txXfrm>
    </dsp:sp>
    <dsp:sp modelId="{D34769E3-B7DE-4630-AFB8-8E69BA89AAE6}">
      <dsp:nvSpPr>
        <dsp:cNvPr id="0" name=""/>
        <dsp:cNvSpPr/>
      </dsp:nvSpPr>
      <dsp:spPr>
        <a:xfrm>
          <a:off x="4803543" y="862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7273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Forms of assessment</a:t>
          </a:r>
        </a:p>
      </dsp:txBody>
      <dsp:txXfrm>
        <a:off x="4803543" y="862"/>
        <a:ext cx="2027354" cy="1216412"/>
      </dsp:txXfrm>
    </dsp:sp>
    <dsp:sp modelId="{7170A430-7FE4-41DF-80E1-5529836E32AC}">
      <dsp:nvSpPr>
        <dsp:cNvPr id="0" name=""/>
        <dsp:cNvSpPr/>
      </dsp:nvSpPr>
      <dsp:spPr>
        <a:xfrm>
          <a:off x="7033633" y="862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0909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/>
            <a:t>Decolonisation</a:t>
          </a:r>
          <a:endParaRPr lang="en-US" sz="1600" b="1" kern="1200" dirty="0"/>
        </a:p>
      </dsp:txBody>
      <dsp:txXfrm>
        <a:off x="7033633" y="862"/>
        <a:ext cx="2027354" cy="1216412"/>
      </dsp:txXfrm>
    </dsp:sp>
    <dsp:sp modelId="{91130220-ACBA-4310-8A70-84027ADBA47B}">
      <dsp:nvSpPr>
        <dsp:cNvPr id="0" name=""/>
        <dsp:cNvSpPr/>
      </dsp:nvSpPr>
      <dsp:spPr>
        <a:xfrm>
          <a:off x="343364" y="1420010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4545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Inclusivity and widening participation</a:t>
          </a:r>
        </a:p>
      </dsp:txBody>
      <dsp:txXfrm>
        <a:off x="343364" y="1420010"/>
        <a:ext cx="2027354" cy="1216412"/>
      </dsp:txXfrm>
    </dsp:sp>
    <dsp:sp modelId="{6AF3D253-BF8B-47D7-874A-7F5F2D66F52F}">
      <dsp:nvSpPr>
        <dsp:cNvPr id="0" name=""/>
        <dsp:cNvSpPr/>
      </dsp:nvSpPr>
      <dsp:spPr>
        <a:xfrm>
          <a:off x="2573454" y="1420010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8182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Cultural diversity / global citizenship</a:t>
          </a:r>
        </a:p>
      </dsp:txBody>
      <dsp:txXfrm>
        <a:off x="2573454" y="1420010"/>
        <a:ext cx="2027354" cy="1216412"/>
      </dsp:txXfrm>
    </dsp:sp>
    <dsp:sp modelId="{E1D78AE8-0795-4B00-B89E-4AF8E03A4725}">
      <dsp:nvSpPr>
        <dsp:cNvPr id="0" name=""/>
        <dsp:cNvSpPr/>
      </dsp:nvSpPr>
      <dsp:spPr>
        <a:xfrm>
          <a:off x="4803543" y="1420010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1818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Engagement with local and wider communities</a:t>
          </a:r>
        </a:p>
      </dsp:txBody>
      <dsp:txXfrm>
        <a:off x="4803543" y="1420010"/>
        <a:ext cx="2027354" cy="1216412"/>
      </dsp:txXfrm>
    </dsp:sp>
    <dsp:sp modelId="{BF00095F-CBA2-4117-8AE6-69BC2AD76C04}">
      <dsp:nvSpPr>
        <dsp:cNvPr id="0" name=""/>
        <dsp:cNvSpPr/>
      </dsp:nvSpPr>
      <dsp:spPr>
        <a:xfrm>
          <a:off x="7033633" y="1420010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5455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Skills and employability /</a:t>
          </a:r>
        </a:p>
      </dsp:txBody>
      <dsp:txXfrm>
        <a:off x="7033633" y="1420010"/>
        <a:ext cx="2027354" cy="1216412"/>
      </dsp:txXfrm>
    </dsp:sp>
    <dsp:sp modelId="{D8F26908-57DB-423F-BB4D-E47901EFC3E4}">
      <dsp:nvSpPr>
        <dsp:cNvPr id="0" name=""/>
        <dsp:cNvSpPr/>
      </dsp:nvSpPr>
      <dsp:spPr>
        <a:xfrm>
          <a:off x="343364" y="2839158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9091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interdisciplinarity</a:t>
          </a:r>
        </a:p>
      </dsp:txBody>
      <dsp:txXfrm>
        <a:off x="343364" y="2839158"/>
        <a:ext cx="2027354" cy="1216412"/>
      </dsp:txXfrm>
    </dsp:sp>
    <dsp:sp modelId="{4D16FBC6-A581-446D-925E-46A120AD6D9E}">
      <dsp:nvSpPr>
        <dsp:cNvPr id="0" name=""/>
        <dsp:cNvSpPr/>
      </dsp:nvSpPr>
      <dsp:spPr>
        <a:xfrm>
          <a:off x="2573454" y="2839158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2727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Students as co-creators</a:t>
          </a:r>
        </a:p>
      </dsp:txBody>
      <dsp:txXfrm>
        <a:off x="2573454" y="2839158"/>
        <a:ext cx="2027354" cy="1216412"/>
      </dsp:txXfrm>
    </dsp:sp>
    <dsp:sp modelId="{E3243CE0-2A9D-43C2-A232-EA351A6D1EA0}">
      <dsp:nvSpPr>
        <dsp:cNvPr id="0" name=""/>
        <dsp:cNvSpPr/>
      </dsp:nvSpPr>
      <dsp:spPr>
        <a:xfrm>
          <a:off x="4803543" y="2839158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6364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Lifelong learning skills</a:t>
          </a:r>
          <a:r>
            <a:rPr lang="en-US" sz="1600" kern="1200" dirty="0"/>
            <a:t> </a:t>
          </a:r>
        </a:p>
      </dsp:txBody>
      <dsp:txXfrm>
        <a:off x="4803543" y="2839158"/>
        <a:ext cx="2027354" cy="1216412"/>
      </dsp:txXfrm>
    </dsp:sp>
    <dsp:sp modelId="{1C9D6662-F6F9-41F2-9E0A-0859614B83B1}">
      <dsp:nvSpPr>
        <dsp:cNvPr id="0" name=""/>
        <dsp:cNvSpPr/>
      </dsp:nvSpPr>
      <dsp:spPr>
        <a:xfrm>
          <a:off x="7033633" y="2839158"/>
          <a:ext cx="2027354" cy="1216412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/>
            <a:t>Internationalisation</a:t>
          </a:r>
          <a:endParaRPr lang="en-US" sz="1600" b="1" kern="1200" dirty="0"/>
        </a:p>
      </dsp:txBody>
      <dsp:txXfrm>
        <a:off x="7033633" y="2839158"/>
        <a:ext cx="2027354" cy="1216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35C76F-4D8C-428A-A0FA-97B5C6F263CA}">
      <dsp:nvSpPr>
        <dsp:cNvPr id="0" name=""/>
        <dsp:cNvSpPr/>
      </dsp:nvSpPr>
      <dsp:spPr>
        <a:xfrm>
          <a:off x="356388" y="5377"/>
          <a:ext cx="829207" cy="8292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FE859B-73B7-4885-A882-23A0AB34BA6B}">
      <dsp:nvSpPr>
        <dsp:cNvPr id="0" name=""/>
        <dsp:cNvSpPr/>
      </dsp:nvSpPr>
      <dsp:spPr>
        <a:xfrm>
          <a:off x="530521" y="179511"/>
          <a:ext cx="480940" cy="48094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25370B-5A6E-4DE3-95E0-EA4A51FDFB7E}">
      <dsp:nvSpPr>
        <dsp:cNvPr id="0" name=""/>
        <dsp:cNvSpPr/>
      </dsp:nvSpPr>
      <dsp:spPr>
        <a:xfrm>
          <a:off x="1353402" y="16074"/>
          <a:ext cx="2380672" cy="829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/>
            <a:t>Encourage students to reflect and talk about their own values in Italian</a:t>
          </a:r>
          <a:endParaRPr lang="en-US" sz="1500" kern="1200" dirty="0"/>
        </a:p>
      </dsp:txBody>
      <dsp:txXfrm>
        <a:off x="1353402" y="16074"/>
        <a:ext cx="2380672" cy="829207"/>
      </dsp:txXfrm>
    </dsp:sp>
    <dsp:sp modelId="{86DD47F0-F3F2-4038-B200-1F93DA1379FF}">
      <dsp:nvSpPr>
        <dsp:cNvPr id="0" name=""/>
        <dsp:cNvSpPr/>
      </dsp:nvSpPr>
      <dsp:spPr>
        <a:xfrm>
          <a:off x="4086877" y="26638"/>
          <a:ext cx="829207" cy="8292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889283-C4AF-4A7B-BEF8-6A08078F7166}">
      <dsp:nvSpPr>
        <dsp:cNvPr id="0" name=""/>
        <dsp:cNvSpPr/>
      </dsp:nvSpPr>
      <dsp:spPr>
        <a:xfrm>
          <a:off x="4268885" y="179511"/>
          <a:ext cx="480940" cy="48094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98E914-5FC4-4C5D-9108-E36502813370}">
      <dsp:nvSpPr>
        <dsp:cNvPr id="0" name=""/>
        <dsp:cNvSpPr/>
      </dsp:nvSpPr>
      <dsp:spPr>
        <a:xfrm>
          <a:off x="4971553" y="5377"/>
          <a:ext cx="2154549" cy="829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/>
            <a:t>Explain the role of SDGs in Italy</a:t>
          </a:r>
          <a:endParaRPr lang="en-US" sz="1500" kern="1200" dirty="0"/>
        </a:p>
      </dsp:txBody>
      <dsp:txXfrm>
        <a:off x="4971553" y="5377"/>
        <a:ext cx="2154549" cy="829207"/>
      </dsp:txXfrm>
    </dsp:sp>
    <dsp:sp modelId="{7A3507AF-4E50-45E3-A477-1AE14FD39BA7}">
      <dsp:nvSpPr>
        <dsp:cNvPr id="0" name=""/>
        <dsp:cNvSpPr/>
      </dsp:nvSpPr>
      <dsp:spPr>
        <a:xfrm>
          <a:off x="356388" y="1478105"/>
          <a:ext cx="829207" cy="8292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7FCB5E-8978-497D-A1F2-5D367E5906A8}">
      <dsp:nvSpPr>
        <dsp:cNvPr id="0" name=""/>
        <dsp:cNvSpPr/>
      </dsp:nvSpPr>
      <dsp:spPr>
        <a:xfrm>
          <a:off x="530521" y="1652239"/>
          <a:ext cx="480940" cy="48094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CD5EE6-F94B-4F7D-9046-896F36C330B3}">
      <dsp:nvSpPr>
        <dsp:cNvPr id="0" name=""/>
        <dsp:cNvSpPr/>
      </dsp:nvSpPr>
      <dsp:spPr>
        <a:xfrm>
          <a:off x="1371257" y="1477981"/>
          <a:ext cx="2404694" cy="829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/>
            <a:t>Introduce the inquiry-based approach</a:t>
          </a:r>
          <a:endParaRPr lang="en-US" sz="1500" kern="1200" dirty="0"/>
        </a:p>
      </dsp:txBody>
      <dsp:txXfrm>
        <a:off x="1371257" y="1477981"/>
        <a:ext cx="2404694" cy="829207"/>
      </dsp:txXfrm>
    </dsp:sp>
    <dsp:sp modelId="{376A1AC0-6534-4EEB-8FBE-6D70D18732CE}">
      <dsp:nvSpPr>
        <dsp:cNvPr id="0" name=""/>
        <dsp:cNvSpPr/>
      </dsp:nvSpPr>
      <dsp:spPr>
        <a:xfrm>
          <a:off x="4086881" y="1467409"/>
          <a:ext cx="829207" cy="8292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0EE4F2-7E8E-4F07-87D8-D1903F4B1168}">
      <dsp:nvSpPr>
        <dsp:cNvPr id="0" name=""/>
        <dsp:cNvSpPr/>
      </dsp:nvSpPr>
      <dsp:spPr>
        <a:xfrm>
          <a:off x="4260850" y="1609652"/>
          <a:ext cx="480940" cy="48094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20A0B7-EA4A-4AF8-843C-921F53744C2D}">
      <dsp:nvSpPr>
        <dsp:cNvPr id="0" name=""/>
        <dsp:cNvSpPr/>
      </dsp:nvSpPr>
      <dsp:spPr>
        <a:xfrm>
          <a:off x="4975257" y="1488736"/>
          <a:ext cx="1954559" cy="829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/>
            <a:t>Encourage participation and empowerment</a:t>
          </a:r>
          <a:endParaRPr lang="en-US" sz="1500" kern="1200" dirty="0"/>
        </a:p>
      </dsp:txBody>
      <dsp:txXfrm>
        <a:off x="4975257" y="1488736"/>
        <a:ext cx="1954559" cy="829207"/>
      </dsp:txXfrm>
    </dsp:sp>
    <dsp:sp modelId="{5297E3F3-29DF-436B-9D46-EA139D2F89BD}">
      <dsp:nvSpPr>
        <dsp:cNvPr id="0" name=""/>
        <dsp:cNvSpPr/>
      </dsp:nvSpPr>
      <dsp:spPr>
        <a:xfrm>
          <a:off x="356388" y="2950834"/>
          <a:ext cx="829207" cy="8292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66123F-0C09-447E-8FA3-8FFB957A1A6E}">
      <dsp:nvSpPr>
        <dsp:cNvPr id="0" name=""/>
        <dsp:cNvSpPr/>
      </dsp:nvSpPr>
      <dsp:spPr>
        <a:xfrm>
          <a:off x="530521" y="3124967"/>
          <a:ext cx="480940" cy="48094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8E73E2-7F73-4EB2-B98F-E261D9341AE5}">
      <dsp:nvSpPr>
        <dsp:cNvPr id="0" name=""/>
        <dsp:cNvSpPr/>
      </dsp:nvSpPr>
      <dsp:spPr>
        <a:xfrm>
          <a:off x="1353392" y="2952658"/>
          <a:ext cx="3171976" cy="8292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Enhance students’ awareness and engagement with global sustainable issues</a:t>
          </a:r>
        </a:p>
      </dsp:txBody>
      <dsp:txXfrm>
        <a:off x="1353392" y="2952658"/>
        <a:ext cx="3171976" cy="8292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A830A2-2BDD-4F25-B822-919B86FD84E6}">
      <dsp:nvSpPr>
        <dsp:cNvPr id="0" name=""/>
        <dsp:cNvSpPr/>
      </dsp:nvSpPr>
      <dsp:spPr>
        <a:xfrm>
          <a:off x="0" y="464474"/>
          <a:ext cx="58703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01F108-A8E9-4365-B7E4-9B4263747025}">
      <dsp:nvSpPr>
        <dsp:cNvPr id="0" name=""/>
        <dsp:cNvSpPr/>
      </dsp:nvSpPr>
      <dsp:spPr>
        <a:xfrm>
          <a:off x="346842" y="222884"/>
          <a:ext cx="4855795" cy="4723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3538" tIns="0" rIns="18353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>
              <a:solidFill>
                <a:schemeClr val="bg1"/>
              </a:solidFill>
            </a:rPr>
            <a:t>Week 2: Introduction to the UN’s SDG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69899" y="245941"/>
        <a:ext cx="4809681" cy="426206"/>
      </dsp:txXfrm>
    </dsp:sp>
    <dsp:sp modelId="{081B96C4-3FFF-42A5-90C4-C6D15CB64662}">
      <dsp:nvSpPr>
        <dsp:cNvPr id="0" name=""/>
        <dsp:cNvSpPr/>
      </dsp:nvSpPr>
      <dsp:spPr>
        <a:xfrm>
          <a:off x="0" y="1184804"/>
          <a:ext cx="58703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D2E9E0-A010-494D-A7E4-927C7BAB1FE8}">
      <dsp:nvSpPr>
        <dsp:cNvPr id="0" name=""/>
        <dsp:cNvSpPr/>
      </dsp:nvSpPr>
      <dsp:spPr>
        <a:xfrm>
          <a:off x="346842" y="948644"/>
          <a:ext cx="4855795" cy="4723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3538" tIns="0" rIns="18353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>
              <a:solidFill>
                <a:schemeClr val="bg1"/>
              </a:solidFill>
            </a:rPr>
            <a:t>Week 3: Italy and Climate Change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69899" y="971701"/>
        <a:ext cx="4809681" cy="426206"/>
      </dsp:txXfrm>
    </dsp:sp>
    <dsp:sp modelId="{32E5E1B5-D686-43F6-867C-0A8D275F4C66}">
      <dsp:nvSpPr>
        <dsp:cNvPr id="0" name=""/>
        <dsp:cNvSpPr/>
      </dsp:nvSpPr>
      <dsp:spPr>
        <a:xfrm>
          <a:off x="0" y="1910564"/>
          <a:ext cx="58703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B7F7F1-A2E2-443F-BE07-3CD9F47C2E43}">
      <dsp:nvSpPr>
        <dsp:cNvPr id="0" name=""/>
        <dsp:cNvSpPr/>
      </dsp:nvSpPr>
      <dsp:spPr>
        <a:xfrm>
          <a:off x="346842" y="1674404"/>
          <a:ext cx="4855795" cy="4723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3538" tIns="0" rIns="18353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>
              <a:solidFill>
                <a:schemeClr val="bg1"/>
              </a:solidFill>
            </a:rPr>
            <a:t>Week 4: Drought and Water Scarcity in Italy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69899" y="1697461"/>
        <a:ext cx="4809681" cy="426206"/>
      </dsp:txXfrm>
    </dsp:sp>
    <dsp:sp modelId="{88F54395-0934-4FFA-856D-DD670B0B3C8E}">
      <dsp:nvSpPr>
        <dsp:cNvPr id="0" name=""/>
        <dsp:cNvSpPr/>
      </dsp:nvSpPr>
      <dsp:spPr>
        <a:xfrm>
          <a:off x="0" y="2636323"/>
          <a:ext cx="58703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6C70121-1CA5-4876-9DD1-0886C6E07829}">
      <dsp:nvSpPr>
        <dsp:cNvPr id="0" name=""/>
        <dsp:cNvSpPr/>
      </dsp:nvSpPr>
      <dsp:spPr>
        <a:xfrm>
          <a:off x="346842" y="2400163"/>
          <a:ext cx="4855795" cy="4723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3538" tIns="0" rIns="18353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>
              <a:solidFill>
                <a:schemeClr val="bg1"/>
              </a:solidFill>
            </a:rPr>
            <a:t>Week 5-7: Mass Tourism in Italy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69899" y="2423220"/>
        <a:ext cx="4809681" cy="426206"/>
      </dsp:txXfrm>
    </dsp:sp>
    <dsp:sp modelId="{CBA8C2A2-F846-4697-B274-4BAAB6C6DFD0}">
      <dsp:nvSpPr>
        <dsp:cNvPr id="0" name=""/>
        <dsp:cNvSpPr/>
      </dsp:nvSpPr>
      <dsp:spPr>
        <a:xfrm>
          <a:off x="0" y="3362084"/>
          <a:ext cx="587031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8377" tIns="333248" rIns="53837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600" kern="1200"/>
        </a:p>
      </dsp:txBody>
      <dsp:txXfrm>
        <a:off x="0" y="3362084"/>
        <a:ext cx="5870310" cy="403200"/>
      </dsp:txXfrm>
    </dsp:sp>
    <dsp:sp modelId="{BF1A0E3B-6079-4E75-AE14-5A32CD2B6CE7}">
      <dsp:nvSpPr>
        <dsp:cNvPr id="0" name=""/>
        <dsp:cNvSpPr/>
      </dsp:nvSpPr>
      <dsp:spPr>
        <a:xfrm>
          <a:off x="346842" y="3125924"/>
          <a:ext cx="4855795" cy="47232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3538" tIns="0" rIns="18353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Week 8-9: Italy Country of Immigration and Emigration</a:t>
          </a:r>
        </a:p>
      </dsp:txBody>
      <dsp:txXfrm>
        <a:off x="369899" y="3148981"/>
        <a:ext cx="4809681" cy="4262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A830A2-2BDD-4F25-B822-919B86FD84E6}">
      <dsp:nvSpPr>
        <dsp:cNvPr id="0" name=""/>
        <dsp:cNvSpPr/>
      </dsp:nvSpPr>
      <dsp:spPr>
        <a:xfrm>
          <a:off x="0" y="361376"/>
          <a:ext cx="578668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01F108-A8E9-4365-B7E4-9B4263747025}">
      <dsp:nvSpPr>
        <dsp:cNvPr id="0" name=""/>
        <dsp:cNvSpPr/>
      </dsp:nvSpPr>
      <dsp:spPr>
        <a:xfrm>
          <a:off x="341901" y="44289"/>
          <a:ext cx="4786625" cy="619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0923" tIns="0" rIns="18092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>
              <a:solidFill>
                <a:schemeClr val="bg1"/>
              </a:solidFill>
            </a:rPr>
            <a:t>Week 1-2: Sustainable Production and Consumption: Food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72163" y="74551"/>
        <a:ext cx="4726101" cy="559396"/>
      </dsp:txXfrm>
    </dsp:sp>
    <dsp:sp modelId="{081B96C4-3FFF-42A5-90C4-C6D15CB64662}">
      <dsp:nvSpPr>
        <dsp:cNvPr id="0" name=""/>
        <dsp:cNvSpPr/>
      </dsp:nvSpPr>
      <dsp:spPr>
        <a:xfrm>
          <a:off x="0" y="1306809"/>
          <a:ext cx="578668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D2E9E0-A010-494D-A7E4-927C7BAB1FE8}">
      <dsp:nvSpPr>
        <dsp:cNvPr id="0" name=""/>
        <dsp:cNvSpPr/>
      </dsp:nvSpPr>
      <dsp:spPr>
        <a:xfrm>
          <a:off x="341901" y="996849"/>
          <a:ext cx="4786625" cy="6199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0923" tIns="0" rIns="18092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>
              <a:solidFill>
                <a:schemeClr val="bg1"/>
              </a:solidFill>
            </a:rPr>
            <a:t>Week 3-4: Sustainable Production and Consumption: Fashion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72163" y="1027111"/>
        <a:ext cx="4726101" cy="559396"/>
      </dsp:txXfrm>
    </dsp:sp>
    <dsp:sp modelId="{32E5E1B5-D686-43F6-867C-0A8D275F4C66}">
      <dsp:nvSpPr>
        <dsp:cNvPr id="0" name=""/>
        <dsp:cNvSpPr/>
      </dsp:nvSpPr>
      <dsp:spPr>
        <a:xfrm>
          <a:off x="0" y="2259369"/>
          <a:ext cx="578668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1B7F7F1-A2E2-443F-BE07-3CD9F47C2E43}">
      <dsp:nvSpPr>
        <dsp:cNvPr id="0" name=""/>
        <dsp:cNvSpPr/>
      </dsp:nvSpPr>
      <dsp:spPr>
        <a:xfrm>
          <a:off x="341901" y="1949409"/>
          <a:ext cx="4786625" cy="6199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0923" tIns="0" rIns="18092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>
              <a:solidFill>
                <a:schemeClr val="bg1"/>
              </a:solidFill>
            </a:rPr>
            <a:t>Week 5-7-8: Italian Culture: Films, Sustainable Art and Architecture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72163" y="1979671"/>
        <a:ext cx="4726101" cy="559396"/>
      </dsp:txXfrm>
    </dsp:sp>
    <dsp:sp modelId="{88F54395-0934-4FFA-856D-DD670B0B3C8E}">
      <dsp:nvSpPr>
        <dsp:cNvPr id="0" name=""/>
        <dsp:cNvSpPr/>
      </dsp:nvSpPr>
      <dsp:spPr>
        <a:xfrm>
          <a:off x="0" y="3211929"/>
          <a:ext cx="578668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6C70121-1CA5-4876-9DD1-0886C6E07829}">
      <dsp:nvSpPr>
        <dsp:cNvPr id="0" name=""/>
        <dsp:cNvSpPr/>
      </dsp:nvSpPr>
      <dsp:spPr>
        <a:xfrm>
          <a:off x="341901" y="2901969"/>
          <a:ext cx="4786625" cy="6199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0923" tIns="0" rIns="18092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 dirty="0">
              <a:solidFill>
                <a:schemeClr val="bg1"/>
              </a:solidFill>
            </a:rPr>
            <a:t>Week 9-10: Language and Neologisms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72163" y="2932231"/>
        <a:ext cx="4726101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78936-948C-4691-A3B8-335568FA3776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3212B-BF9A-4C9E-9057-68787C795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272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MARLON\User57\e\edsnad\Documents\My Pictures\PPt\4-3_split_8-12_with_descriptor_gol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7" y="-3779"/>
            <a:ext cx="12192000" cy="557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7992" y="422108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7992" y="548607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031202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9874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64464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548779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470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12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622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121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18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340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09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386104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519804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2" descr="\\MARLON\User57\e\edsnad\Documents\My Pictures\PPt\4-3_split_4-12_with_descriptor_gol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9" y="3612"/>
            <a:ext cx="12192000" cy="337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735767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9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316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61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465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51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1095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MARLON\User57\e\edsnad\Documents\My Pictures\PPt\4-3_split_1-12_with_descriptor_gol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7" y="-27384"/>
            <a:ext cx="12192000" cy="153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126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7858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817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10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718051"/>
      </p:ext>
    </p:extLst>
  </p:cSld>
  <p:clrMapOvr>
    <a:masterClrMapping/>
  </p:clrMapOvr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6899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4108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373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8447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9456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52A10B-F708-48A3-B373-70588776FB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0215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529689"/>
      </p:ext>
    </p:extLst>
  </p:cSld>
  <p:clrMapOvr>
    <a:masterClrMapping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292D-4609-4E55-92E3-C12C6A1234E8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439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96746"/>
      </p:ext>
    </p:extLst>
  </p:cSld>
  <p:clrMapOvr>
    <a:masterClrMapping/>
  </p:clrMapOvr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24144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with_descriptor_gol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7" y="-27384"/>
            <a:ext cx="12192000" cy="153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7292D-4609-4E55-92E3-C12C6A1234E8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418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9A7B-B2F1-41A3-B969-4E25F618B967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7536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8B79-F222-4FD1-8713-07459E1B5004}" type="datetime2">
              <a:rPr lang="en-US" smtClean="0"/>
              <a:t>Monday, March 11, 2024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415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80337"/>
      </p:ext>
    </p:extLst>
  </p:cSld>
  <p:clrMapOvr>
    <a:masterClrMapping/>
  </p:clrMapOvr>
  <p:hf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03086"/>
      </p:ext>
    </p:extLst>
  </p:cSld>
  <p:clrMapOvr>
    <a:masterClrMapping/>
  </p:clrMapOvr>
  <p:hf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52524"/>
      </p:ext>
    </p:extLst>
  </p:cSld>
  <p:clrMapOvr>
    <a:masterClrMapping/>
  </p:clrMapOvr>
  <p:hf hd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52008"/>
      </p:ext>
    </p:extLst>
  </p:cSld>
  <p:clrMapOvr>
    <a:masterClrMapping/>
  </p:clrMapOvr>
  <p:hf hd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7476205"/>
      </p:ext>
    </p:extLst>
  </p:cSld>
  <p:clrMapOvr>
    <a:masterClrMapping/>
  </p:clrMapOvr>
  <p:hf hd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782332"/>
      </p:ext>
    </p:extLst>
  </p:cSld>
  <p:clrMapOvr>
    <a:masterClrMapping/>
  </p:clrMapOvr>
  <p:hf hdr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36454"/>
      </p:ext>
    </p:extLst>
  </p:cSld>
  <p:clrMapOvr>
    <a:masterClrMapping/>
  </p:clrMapOvr>
  <p:hf hdr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33691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85955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23270"/>
      </p:ext>
    </p:extLst>
  </p:cSld>
  <p:clrMapOvr>
    <a:masterClrMapping/>
  </p:clrMapOvr>
  <p:hf hd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92676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1165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D29A7B-B2F1-41A3-B969-4E25F618B967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E98B79-F222-4FD1-8713-07459E1B5004}" type="datetime2">
              <a:rPr lang="en-US" smtClean="0"/>
              <a:t>Monday, March 11, 2024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06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32628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MARLON\User57\e\edsnad\Documents\My Pictures\PPt\4-3_W_line_gold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021288"/>
            <a:ext cx="12192000" cy="63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8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MARLON\User57\e\edsnad\Documents\My Pictures\PPt\4-3_split_1-12_with_descriptor_gold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7" y="-27384"/>
            <a:ext cx="12192000" cy="153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350" y="485800"/>
            <a:ext cx="940904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422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11/03/2024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27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69E03-4804-4553-A1EC-F089884EF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74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  <p:sldLayoutId id="2147484195" r:id="rId12"/>
    <p:sldLayoutId id="2147484196" r:id="rId13"/>
    <p:sldLayoutId id="2147484197" r:id="rId14"/>
    <p:sldLayoutId id="2147484198" r:id="rId15"/>
    <p:sldLayoutId id="2147484199" r:id="rId16"/>
    <p:sldLayoutId id="2147484200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image" Target="../media/image7.png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image" Target="../media/image6.jpeg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0.png"/><Relationship Id="rId11" Type="http://schemas.microsoft.com/office/2007/relationships/diagramDrawing" Target="../diagrams/drawing3.xml"/><Relationship Id="rId5" Type="http://schemas.openxmlformats.org/officeDocument/2006/relationships/image" Target="../media/image9.png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image" Target="../media/image8.png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schoolforcross-facultystudies/esd/" TargetMode="External"/><Relationship Id="rId2" Type="http://schemas.openxmlformats.org/officeDocument/2006/relationships/hyperlink" Target="https://www.advance-he.ac.uk/knowledge-hub/education-sustainable-development-guidance" TargetMode="External"/><Relationship Id="rId1" Type="http://schemas.openxmlformats.org/officeDocument/2006/relationships/slideLayout" Target="../slideLayouts/slideLayout36.xml"/><Relationship Id="rId4" Type="http://schemas.openxmlformats.org/officeDocument/2006/relationships/hyperlink" Target="https://warwick.ac.uk/fac/arts/schoolforcross-facultystudies/esd/esd_network/activities/esdcatalystforu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C78BD-3FAD-6211-8C08-3F56DECDC7D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50313" y="2787650"/>
            <a:ext cx="3341687" cy="3308350"/>
          </a:xfrm>
        </p:spPr>
        <p:txBody>
          <a:bodyPr vert="horz" lIns="91440" tIns="45720" rIns="91440" bIns="45720" rtlCol="0" anchor="b" anchorCtr="1"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sz="3300" dirty="0"/>
              <a:t>EDUCATION FOR SUSTAINABLE DEVELOPMENT IN THE ARTS (AND BEYOND!) </a:t>
            </a:r>
            <a:br>
              <a:rPr lang="en-US" sz="3300" dirty="0"/>
            </a:br>
            <a:br>
              <a:rPr lang="en-US" sz="3300" dirty="0"/>
            </a:br>
            <a:br>
              <a:rPr lang="en-US" sz="3300" dirty="0"/>
            </a:br>
            <a:r>
              <a:rPr lang="en-US" sz="3300" dirty="0"/>
              <a:t>Dr Joanne Lee</a:t>
            </a:r>
            <a:br>
              <a:rPr lang="en-US" sz="3300" dirty="0"/>
            </a:br>
            <a:r>
              <a:rPr lang="en-US" sz="3300" dirty="0"/>
              <a:t>Dr Sara Parisi</a:t>
            </a:r>
            <a:br>
              <a:rPr lang="en-US" sz="3300" dirty="0"/>
            </a:br>
            <a:r>
              <a:rPr lang="en-US" sz="3300" dirty="0"/>
              <a:t>(SMLC)</a:t>
            </a:r>
            <a:br>
              <a:rPr lang="en-US" sz="3300" dirty="0"/>
            </a:br>
            <a:endParaRPr lang="en-US" sz="3300" dirty="0"/>
          </a:p>
        </p:txBody>
      </p:sp>
      <p:pic>
        <p:nvPicPr>
          <p:cNvPr id="4" name="Picture 3" descr="A globe surrounded by trees&#10;&#10;Description automatically generated">
            <a:extLst>
              <a:ext uri="{FF2B5EF4-FFF2-40B4-BE49-F238E27FC236}">
                <a16:creationId xmlns:a16="http://schemas.microsoft.com/office/drawing/2014/main" id="{0F14F385-31AE-9763-7048-2A417B58C3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0" r="8904"/>
          <a:stretch/>
        </p:blipFill>
        <p:spPr>
          <a:xfrm>
            <a:off x="-1" y="10"/>
            <a:ext cx="7554140" cy="6857990"/>
          </a:xfrm>
          <a:prstGeom prst="rect">
            <a:avLst/>
          </a:prstGeom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9280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1DABC5-DED3-8214-23D2-398A2F578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1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13" name="Oval 112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16" name="Rectangle 115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7FD5C4-8170-129B-1566-382832C3F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680" y="353303"/>
            <a:ext cx="11416709" cy="162232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600" dirty="0">
                <a:solidFill>
                  <a:srgbClr val="EBEBEB"/>
                </a:solidFill>
              </a:rPr>
              <a:t>IT301 Syllabus</a:t>
            </a:r>
          </a:p>
        </p:txBody>
      </p:sp>
      <p:sp>
        <p:nvSpPr>
          <p:cNvPr id="118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1" name="Content Placeholder 2">
            <a:extLst>
              <a:ext uri="{FF2B5EF4-FFF2-40B4-BE49-F238E27FC236}">
                <a16:creationId xmlns:a16="http://schemas.microsoft.com/office/drawing/2014/main" id="{79FFCE37-B9EF-0B72-0DA9-51B28D90EDF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42152354"/>
              </p:ext>
            </p:extLst>
          </p:nvPr>
        </p:nvGraphicFramePr>
        <p:xfrm>
          <a:off x="201902" y="1608792"/>
          <a:ext cx="6936851" cy="3988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21D5AC39-D054-1BC7-2ADE-31FF2485D83B}"/>
              </a:ext>
            </a:extLst>
          </p:cNvPr>
          <p:cNvGrpSpPr/>
          <p:nvPr/>
        </p:nvGrpSpPr>
        <p:grpSpPr>
          <a:xfrm>
            <a:off x="201902" y="5750261"/>
            <a:ext cx="5894098" cy="403200"/>
            <a:chOff x="0" y="3260709"/>
            <a:chExt cx="5522727" cy="4032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D513E5E-F6E7-9D16-1F58-70CE5F36D35B}"/>
                </a:ext>
              </a:extLst>
            </p:cNvPr>
            <p:cNvSpPr/>
            <p:nvPr/>
          </p:nvSpPr>
          <p:spPr>
            <a:xfrm>
              <a:off x="0" y="3260709"/>
              <a:ext cx="5522727" cy="403200"/>
            </a:xfrm>
            <a:prstGeom prst="rect">
              <a:avLst/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E215F74-A49E-C97A-2EBE-05CF9248B265}"/>
                </a:ext>
              </a:extLst>
            </p:cNvPr>
            <p:cNvSpPr txBox="1"/>
            <p:nvPr/>
          </p:nvSpPr>
          <p:spPr>
            <a:xfrm>
              <a:off x="0" y="3260709"/>
              <a:ext cx="5522727" cy="403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6499" tIns="333248" rIns="506499" bIns="113792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GB" sz="1600" kern="12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DD8A574-E364-46EF-B8B0-30016809DB85}"/>
              </a:ext>
            </a:extLst>
          </p:cNvPr>
          <p:cNvGrpSpPr/>
          <p:nvPr/>
        </p:nvGrpSpPr>
        <p:grpSpPr>
          <a:xfrm>
            <a:off x="572325" y="5480889"/>
            <a:ext cx="4860912" cy="472320"/>
            <a:chOff x="326305" y="3024549"/>
            <a:chExt cx="4568282" cy="47232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6CF96EB-02ED-EBC0-1DF3-33550F24FCA4}"/>
                </a:ext>
              </a:extLst>
            </p:cNvPr>
            <p:cNvSpPr/>
            <p:nvPr/>
          </p:nvSpPr>
          <p:spPr>
            <a:xfrm>
              <a:off x="326305" y="3024549"/>
              <a:ext cx="4568282" cy="47232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Rectangle: Rounded Corners 4">
              <a:extLst>
                <a:ext uri="{FF2B5EF4-FFF2-40B4-BE49-F238E27FC236}">
                  <a16:creationId xmlns:a16="http://schemas.microsoft.com/office/drawing/2014/main" id="{00151A1C-3221-866D-A156-817434147125}"/>
                </a:ext>
              </a:extLst>
            </p:cNvPr>
            <p:cNvSpPr txBox="1"/>
            <p:nvPr/>
          </p:nvSpPr>
          <p:spPr>
            <a:xfrm>
              <a:off x="349362" y="3047606"/>
              <a:ext cx="4522168" cy="4262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2670" tIns="0" rIns="172670" bIns="0" numCol="1" spcCol="1270" anchor="ctr" anchorCtr="0">
              <a:no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  <a:latin typeface="+mj-lt"/>
                </a:rPr>
                <a:t>Week 10:Writing Workshop</a:t>
              </a:r>
            </a:p>
          </p:txBody>
        </p:sp>
      </p:grp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E6A98EF0-9561-83CA-50B7-C9BFBB3F6C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8570008"/>
              </p:ext>
            </p:extLst>
          </p:nvPr>
        </p:nvGraphicFramePr>
        <p:xfrm>
          <a:off x="6196340" y="2074773"/>
          <a:ext cx="6838036" cy="3785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52066439-E52D-6222-BE27-165ADC8E22E4}"/>
              </a:ext>
            </a:extLst>
          </p:cNvPr>
          <p:cNvSpPr txBox="1"/>
          <p:nvPr/>
        </p:nvSpPr>
        <p:spPr>
          <a:xfrm>
            <a:off x="201902" y="1290470"/>
            <a:ext cx="589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j-lt"/>
              </a:rPr>
              <a:t>TERM 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6722F2-4036-AB69-B6A7-BDBC838CC0AF}"/>
              </a:ext>
            </a:extLst>
          </p:cNvPr>
          <p:cNvSpPr txBox="1"/>
          <p:nvPr/>
        </p:nvSpPr>
        <p:spPr>
          <a:xfrm>
            <a:off x="6196340" y="1261040"/>
            <a:ext cx="5793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j-lt"/>
              </a:rPr>
              <a:t>TERM 2</a:t>
            </a:r>
          </a:p>
        </p:txBody>
      </p:sp>
    </p:spTree>
    <p:extLst>
      <p:ext uri="{BB962C8B-B14F-4D97-AF65-F5344CB8AC3E}">
        <p14:creationId xmlns:p14="http://schemas.microsoft.com/office/powerpoint/2010/main" val="1577341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hart of goals with icons&#10;&#10;Description automatically generated with medium confidence">
            <a:extLst>
              <a:ext uri="{FF2B5EF4-FFF2-40B4-BE49-F238E27FC236}">
                <a16:creationId xmlns:a16="http://schemas.microsoft.com/office/drawing/2014/main" id="{C3BDBC16-57DE-E0CF-A603-2CBF50A4E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424" y="643467"/>
            <a:ext cx="9363133" cy="557106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027096-CB2D-BB5D-49E6-91A027D0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4EE98B79-F222-4FD1-8713-07459E1B5004}" type="datetime2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Monday, March 11, 2024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3EEFF3-74CD-D69A-07FB-38DEA5DD1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EEA2D-8C49-6DC4-C87A-AA8A39F94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7BE69E03-4804-4553-A1EC-F089884EF50F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76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679C-03B4-9EA2-914F-3969EC800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 involved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A4022-E6B0-D6AD-7A0A-43B6EA7D6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441" y="2022438"/>
            <a:ext cx="10058400" cy="4382844"/>
          </a:xfrm>
        </p:spPr>
        <p:txBody>
          <a:bodyPr>
            <a:normAutofit/>
          </a:bodyPr>
          <a:lstStyle/>
          <a:p>
            <a:r>
              <a:rPr lang="en-GB" dirty="0"/>
              <a:t>Read through QAA / Advance HE Guidance: </a:t>
            </a:r>
            <a:r>
              <a:rPr lang="en-GB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Education for Sustainable Development Guidance | Advance HE (advance-he.ac.uk)</a:t>
            </a:r>
            <a:endParaRPr lang="en-GB" dirty="0"/>
          </a:p>
          <a:p>
            <a:r>
              <a:rPr lang="en-GB" dirty="0"/>
              <a:t>Look through our webpages: </a:t>
            </a:r>
            <a:r>
              <a:rPr lang="en-GB" dirty="0">
                <a:hlinkClick r:id="rId3"/>
              </a:rPr>
              <a:t>Education for Sustainable Development (warwick.ac.uk)</a:t>
            </a:r>
            <a:endParaRPr lang="en-GB" dirty="0"/>
          </a:p>
          <a:p>
            <a:r>
              <a:rPr lang="en-GB" dirty="0"/>
              <a:t>Join our ESD Network: registration </a:t>
            </a:r>
            <a:r>
              <a:rPr lang="en-GB" dirty="0">
                <a:hlinkClick r:id="rId4"/>
              </a:rPr>
              <a:t>here: </a:t>
            </a:r>
            <a:endParaRPr lang="en-GB" dirty="0"/>
          </a:p>
          <a:p>
            <a:r>
              <a:rPr lang="en-GB" dirty="0"/>
              <a:t>Attend our termly events</a:t>
            </a:r>
          </a:p>
          <a:p>
            <a:r>
              <a:rPr lang="en-GB" dirty="0"/>
              <a:t>Look out for our WIHEA project survey:  Evaluating student and staff awareness of Education for Sustainable Development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46195-4454-EB81-7920-2F195F67C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C665-7415-4DAF-AE09-B9BBC1907393}" type="datetime2">
              <a:rPr lang="en-US" smtClean="0"/>
              <a:t>Monday, March 11,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20239-9F29-6C98-2737-36BB7A23A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2C1AC-31C4-6111-0CB9-28776DDF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69E03-4804-4553-A1EC-F089884EF50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1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C870D-4B37-DA9F-A016-32B7EA9BD30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584575" y="808038"/>
            <a:ext cx="8607425" cy="10779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dirty="0"/>
              <a:t>ESD: the wider context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4C5409C-6F44-5DD7-8FB5-03BABD12C87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004050" y="1885950"/>
            <a:ext cx="5187950" cy="43624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u="sng" dirty="0"/>
              <a:t>Institutional</a:t>
            </a:r>
            <a:r>
              <a:rPr lang="en-US" dirty="0"/>
              <a:t>: ITLR common theme; Climate Emergency Declaration 2019; 2030 strategy;  ‘The Way to Sustainable’</a:t>
            </a:r>
          </a:p>
          <a:p>
            <a:r>
              <a:rPr lang="en-US" u="sng" dirty="0"/>
              <a:t>National</a:t>
            </a:r>
            <a:r>
              <a:rPr lang="en-US" dirty="0"/>
              <a:t>: New subject benchmarks</a:t>
            </a:r>
          </a:p>
          <a:p>
            <a:r>
              <a:rPr lang="en-US" u="sng" dirty="0"/>
              <a:t>International commitments</a:t>
            </a:r>
            <a:r>
              <a:rPr lang="en-US" dirty="0"/>
              <a:t>: UN 17 Sustainability Goals 2015; UNESCO ESD for 2030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6AF01-DFE5-A896-A7EF-FF59544CA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268" y="2601373"/>
            <a:ext cx="4177786" cy="2778228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497299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158F0-EAE4-F69C-BE38-94034E1A0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6" y="379431"/>
            <a:ext cx="9705974" cy="1077229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 algn="l"/>
            <a:r>
              <a:rPr lang="en-US" dirty="0"/>
              <a:t>Education for Sustainable Development</a:t>
            </a:r>
          </a:p>
        </p:txBody>
      </p:sp>
      <p:sp>
        <p:nvSpPr>
          <p:cNvPr id="2085" name="Content Placeholder 2084">
            <a:extLst>
              <a:ext uri="{FF2B5EF4-FFF2-40B4-BE49-F238E27FC236}">
                <a16:creationId xmlns:a16="http://schemas.microsoft.com/office/drawing/2014/main" id="{1040884F-2E6B-9F64-ECCF-22178A0CC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0752" y="1562100"/>
            <a:ext cx="4608825" cy="529318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US" b="1" dirty="0"/>
              <a:t>SDG4.7 Target</a:t>
            </a:r>
            <a:r>
              <a:rPr lang="en-US" dirty="0"/>
              <a:t>: </a:t>
            </a:r>
            <a:r>
              <a:rPr lang="en-GB" dirty="0"/>
              <a:t>B</a:t>
            </a:r>
            <a:r>
              <a:rPr lang="en-GB" i="0" u="none" strike="noStrike" dirty="0">
                <a:effectLst/>
              </a:rPr>
              <a:t>y 2030 ensure all learners </a:t>
            </a:r>
            <a:r>
              <a:rPr lang="en-GB" b="1" i="0" u="none" strike="noStrike" dirty="0">
                <a:effectLst/>
              </a:rPr>
              <a:t>acquire knowledge and skills </a:t>
            </a:r>
            <a:r>
              <a:rPr lang="en-GB" i="0" u="none" strike="noStrike" dirty="0">
                <a:effectLst/>
              </a:rPr>
              <a:t>needed to promote sustainable development, including among others through education for sustainable development and sustainable lifestyles, </a:t>
            </a:r>
            <a:r>
              <a:rPr lang="en-GB" b="1" i="0" u="none" strike="noStrike" dirty="0">
                <a:effectLst/>
              </a:rPr>
              <a:t>human rights, gender equality, promotion of a culture of peace and non-violence</a:t>
            </a:r>
            <a:r>
              <a:rPr lang="en-GB" i="0" u="none" strike="noStrike" dirty="0">
                <a:effectLst/>
              </a:rPr>
              <a:t>, </a:t>
            </a:r>
            <a:r>
              <a:rPr lang="en-GB" b="1" i="0" u="none" strike="noStrike" dirty="0">
                <a:effectLst/>
              </a:rPr>
              <a:t>global citizenship</a:t>
            </a:r>
            <a:r>
              <a:rPr lang="en-GB" i="0" u="none" strike="noStrike" dirty="0">
                <a:effectLst/>
              </a:rPr>
              <a:t>, and </a:t>
            </a:r>
            <a:r>
              <a:rPr lang="en-GB" b="1" i="0" u="none" strike="noStrike" dirty="0">
                <a:effectLst/>
              </a:rPr>
              <a:t>appreciation of cultural diversity and of culture’s contribution to sustainable development</a:t>
            </a:r>
          </a:p>
          <a:p>
            <a:endParaRPr lang="en-US" sz="1600" dirty="0"/>
          </a:p>
        </p:txBody>
      </p:sp>
      <p:pic>
        <p:nvPicPr>
          <p:cNvPr id="2050" name="Picture 2" descr="What is SDG 4? | Education in Asia-Pacific">
            <a:extLst>
              <a:ext uri="{FF2B5EF4-FFF2-40B4-BE49-F238E27FC236}">
                <a16:creationId xmlns:a16="http://schemas.microsoft.com/office/drawing/2014/main" id="{6F10BDB4-CEDF-C2C7-C32F-92B7366F90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3" r="159" b="-1"/>
          <a:stretch/>
        </p:blipFill>
        <p:spPr bwMode="auto">
          <a:xfrm>
            <a:off x="6551975" y="2474979"/>
            <a:ext cx="4490568" cy="3143571"/>
          </a:xfrm>
          <a:prstGeom prst="rect">
            <a:avLst/>
          </a:prstGeom>
          <a:noFill/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743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9D435-D6A6-ED6C-02BD-934481345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dirty="0">
                <a:solidFill>
                  <a:schemeClr val="tx1"/>
                </a:solidFill>
              </a:rPr>
              <a:t>ESD: knowledge, skills, attributes and competencies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07259-66D3-E58E-0CBF-31AD535FF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2519680"/>
            <a:ext cx="8119515" cy="412569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“</a:t>
            </a:r>
            <a:r>
              <a:rPr lang="en-GB" b="1" dirty="0"/>
              <a:t>ESD</a:t>
            </a:r>
            <a:r>
              <a:rPr lang="en-GB" dirty="0"/>
              <a:t> </a:t>
            </a:r>
            <a:r>
              <a:rPr lang="en-GB" b="1" dirty="0"/>
              <a:t>empowers</a:t>
            </a:r>
            <a:r>
              <a:rPr lang="en-GB" dirty="0"/>
              <a:t> learners to take informed decisions and responsible actions for </a:t>
            </a:r>
            <a:r>
              <a:rPr lang="en-GB" b="1" dirty="0"/>
              <a:t>environmental integrity, economic viability and a just society</a:t>
            </a:r>
            <a:r>
              <a:rPr lang="en-GB" dirty="0"/>
              <a:t>, for present and future generations, while respecting </a:t>
            </a:r>
            <a:r>
              <a:rPr lang="en-GB" b="1" dirty="0"/>
              <a:t>cultural diversity</a:t>
            </a:r>
            <a:r>
              <a:rPr lang="en-GB" dirty="0"/>
              <a:t>. It is about</a:t>
            </a:r>
            <a:r>
              <a:rPr lang="en-GB" b="1" dirty="0"/>
              <a:t> lifelong learning</a:t>
            </a:r>
            <a:r>
              <a:rPr lang="en-GB" dirty="0"/>
              <a:t>, and is an integral part of quality education. ESD is </a:t>
            </a:r>
            <a:r>
              <a:rPr lang="en-GB" b="1" dirty="0"/>
              <a:t>holistic</a:t>
            </a:r>
            <a:r>
              <a:rPr lang="en-GB" dirty="0"/>
              <a:t> </a:t>
            </a:r>
            <a:r>
              <a:rPr lang="en-GB" b="1" dirty="0"/>
              <a:t>and transformational </a:t>
            </a:r>
            <a:r>
              <a:rPr lang="en-GB" dirty="0"/>
              <a:t>education which addresses </a:t>
            </a:r>
            <a:r>
              <a:rPr lang="en-GB" b="1" dirty="0"/>
              <a:t>learning content and outcomes, pedagogy</a:t>
            </a:r>
            <a:r>
              <a:rPr lang="en-GB" dirty="0"/>
              <a:t> and the </a:t>
            </a:r>
            <a:r>
              <a:rPr lang="en-GB" b="1" dirty="0"/>
              <a:t>learning environment</a:t>
            </a:r>
            <a:r>
              <a:rPr lang="en-GB" dirty="0"/>
              <a:t>. It achieves its purpose by transforming society” (UNESCO 2019).</a:t>
            </a:r>
          </a:p>
          <a:p>
            <a:pPr>
              <a:lnSpc>
                <a:spcPct val="90000"/>
              </a:lnSpc>
            </a:pPr>
            <a:r>
              <a:rPr lang="en-GB" dirty="0"/>
              <a:t>“ESD is </a:t>
            </a:r>
            <a:r>
              <a:rPr lang="en-GB" b="1" dirty="0"/>
              <a:t>not solely about environmental issues </a:t>
            </a:r>
            <a:r>
              <a:rPr lang="en-GB" dirty="0"/>
              <a:t>as is commonly misconstrued, but focuses on the </a:t>
            </a:r>
            <a:r>
              <a:rPr lang="en-GB" b="1" dirty="0"/>
              <a:t>connections between economic, social and environmental factors</a:t>
            </a:r>
            <a:r>
              <a:rPr lang="en-GB" dirty="0"/>
              <a:t>. ESD is an educational change agenda grounded in </a:t>
            </a:r>
            <a:r>
              <a:rPr lang="en-GB" b="1" dirty="0"/>
              <a:t>transformative</a:t>
            </a:r>
            <a:r>
              <a:rPr lang="en-GB" dirty="0"/>
              <a:t> learning and critical pedagogy. It can be understood as a lens that permits us to look critically at how the world is and to envision how it might be and equips us to deliver that vision” (Advance HE 2021).</a:t>
            </a:r>
          </a:p>
          <a:p>
            <a:pPr>
              <a:lnSpc>
                <a:spcPct val="90000"/>
              </a:lnSpc>
            </a:pPr>
            <a:endParaRPr lang="en-GB" sz="1600" dirty="0"/>
          </a:p>
        </p:txBody>
      </p:sp>
      <p:pic>
        <p:nvPicPr>
          <p:cNvPr id="4" name="Picture 2" descr="Nuclear Energy and Sustainable Development - World Nuclear Association -  World Nuclear Association">
            <a:extLst>
              <a:ext uri="{FF2B5EF4-FFF2-40B4-BE49-F238E27FC236}">
                <a16:creationId xmlns:a16="http://schemas.microsoft.com/office/drawing/2014/main" id="{293883E5-AD7B-F689-10FC-C8897791E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4372" y="3545954"/>
            <a:ext cx="2589684" cy="247458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645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50371-73B4-8653-40AD-FD82FB1E3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ESD in Arts?</a:t>
            </a: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6DBBADA-E746-258E-55BA-F9A98E18E1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188992"/>
              </p:ext>
            </p:extLst>
          </p:nvPr>
        </p:nvGraphicFramePr>
        <p:xfrm>
          <a:off x="646111" y="2140085"/>
          <a:ext cx="9404352" cy="405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6603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AF971-D3B9-3145-1E1B-71165D00C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Within the curriculum – modules 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91EB3-7A25-CA19-98FC-5F2EC685F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41" y="1381760"/>
            <a:ext cx="9580490" cy="5210515"/>
          </a:xfrm>
        </p:spPr>
        <p:txBody>
          <a:bodyPr>
            <a:normAutofit/>
          </a:bodyPr>
          <a:lstStyle/>
          <a:p>
            <a:r>
              <a:rPr lang="en-GB" dirty="0"/>
              <a:t>Feminism, gender and sexuality </a:t>
            </a:r>
          </a:p>
          <a:p>
            <a:r>
              <a:rPr lang="en-GB" dirty="0"/>
              <a:t>Environment and ecology </a:t>
            </a:r>
          </a:p>
          <a:p>
            <a:r>
              <a:rPr lang="en-GB" dirty="0" err="1"/>
              <a:t>Ecopoetics</a:t>
            </a:r>
            <a:r>
              <a:rPr lang="en-GB" dirty="0"/>
              <a:t>, </a:t>
            </a:r>
            <a:r>
              <a:rPr lang="en-GB" dirty="0" err="1"/>
              <a:t>ecocinema</a:t>
            </a:r>
            <a:endParaRPr lang="en-GB" dirty="0"/>
          </a:p>
          <a:p>
            <a:r>
              <a:rPr lang="en-GB" dirty="0"/>
              <a:t>Climate change and climate fictions</a:t>
            </a:r>
          </a:p>
          <a:p>
            <a:r>
              <a:rPr lang="en-GB" dirty="0"/>
              <a:t>Urban reconstruction and development </a:t>
            </a:r>
          </a:p>
          <a:p>
            <a:r>
              <a:rPr lang="en-GB" dirty="0"/>
              <a:t>Social justice, memory and political institutions</a:t>
            </a:r>
          </a:p>
          <a:p>
            <a:r>
              <a:rPr lang="en-GB" dirty="0"/>
              <a:t>Race and racial justice</a:t>
            </a:r>
          </a:p>
          <a:p>
            <a:r>
              <a:rPr lang="en-GB" dirty="0"/>
              <a:t>Postcolonial studies and imperial legacies</a:t>
            </a:r>
          </a:p>
          <a:p>
            <a:r>
              <a:rPr lang="en-GB" dirty="0"/>
              <a:t>Travel and ethics</a:t>
            </a:r>
          </a:p>
          <a:p>
            <a:r>
              <a:rPr lang="en-GB" dirty="0"/>
              <a:t>Mobility and migration</a:t>
            </a:r>
          </a:p>
          <a:p>
            <a:r>
              <a:rPr lang="en-GB" dirty="0"/>
              <a:t>MA Environmental humanities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F9A74B-A51F-B8D6-C5B9-26666FE0F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1885" y="404739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192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724AA-E198-46D1-87B8-A9D5F65AC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8618360" cy="164198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kumimoji="0" lang="en-US" sz="36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Pedagogical approaches and skills</a:t>
            </a:r>
            <a:endParaRPr lang="en-US" sz="3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0C0BD2-A4CA-1566-64D9-F07250F564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53700" y="6355080"/>
            <a:ext cx="990599" cy="3047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fld id="{EED29A7B-B2F1-41A3-B969-4E25F618B967}" type="datetime2">
              <a:rPr lang="en-US" sz="700">
                <a:latin typeface="+mn-lt"/>
                <a:cs typeface="+mn-cs"/>
              </a:rPr>
              <a:pPr algn="r">
                <a:lnSpc>
                  <a:spcPct val="90000"/>
                </a:lnSpc>
                <a:spcAft>
                  <a:spcPts val="600"/>
                </a:spcAft>
              </a:pPr>
              <a:t>Monday, March 11, 2024</a:t>
            </a:fld>
            <a:endParaRPr lang="en-US" sz="700">
              <a:latin typeface="+mn-lt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49D7B7-4946-AA89-3DD7-97DF84D8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600"/>
              </a:spcAft>
            </a:pPr>
            <a:fld id="{7BE69E03-4804-4553-A1EC-F089884EF50F}" type="slidenum">
              <a:rPr lang="en-US">
                <a:latin typeface="+mn-lt"/>
                <a:cs typeface="+mn-cs"/>
              </a:rPr>
              <a:pPr>
                <a:spcAft>
                  <a:spcPts val="600"/>
                </a:spcAft>
              </a:pPr>
              <a:t>7</a:t>
            </a:fld>
            <a:endParaRPr lang="en-US">
              <a:latin typeface="+mn-lt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E63ECB-D993-F5DC-7818-30633A8361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616" r="21482" b="1"/>
          <a:stretch/>
        </p:blipFill>
        <p:spPr>
          <a:xfrm>
            <a:off x="7860768" y="1921104"/>
            <a:ext cx="3983566" cy="412164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932672-B04E-6328-2DC2-9512DF86840B}"/>
              </a:ext>
            </a:extLst>
          </p:cNvPr>
          <p:cNvSpPr txBox="1"/>
          <p:nvPr/>
        </p:nvSpPr>
        <p:spPr>
          <a:xfrm>
            <a:off x="648930" y="2126752"/>
            <a:ext cx="6552681" cy="4121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4488" marR="0" lvl="0" indent="-344488" defTabSz="4572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Active engagement / experiential learning</a:t>
            </a:r>
          </a:p>
          <a:p>
            <a:pPr marL="344488" marR="0" lvl="0" indent="-344488" defTabSz="4572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Transformative</a:t>
            </a:r>
          </a:p>
          <a:p>
            <a:pPr marL="344488" marR="0" lvl="0" indent="-344488" defTabSz="4572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Problem based learning (PBL)</a:t>
            </a:r>
          </a:p>
          <a:p>
            <a:pPr marL="344488" marR="0" lvl="0" indent="-344488" defTabSz="4572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Systems thinking / Futures thinking</a:t>
            </a:r>
          </a:p>
          <a:p>
            <a:pPr marL="344488" marR="0" lvl="0" indent="-344488" defTabSz="4572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2000" dirty="0">
                <a:latin typeface="+mj-lt"/>
                <a:ea typeface="+mj-ea"/>
                <a:cs typeface="+mj-cs"/>
              </a:rPr>
              <a:t>Critical thinking skills </a:t>
            </a:r>
            <a:endParaRPr kumimoji="0" lang="en-US" sz="2000" u="none" strike="noStrike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344488" marR="0" lvl="0" indent="-344488" defTabSz="4572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Co-creation (empowerment)</a:t>
            </a:r>
          </a:p>
          <a:p>
            <a:pPr marL="344488" marR="0" lvl="0" indent="-344488" defTabSz="4572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Working with others (group tasks)</a:t>
            </a:r>
          </a:p>
          <a:p>
            <a:pPr marL="344488" marR="0" lvl="0" indent="-344488" defTabSz="4572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Communication and interpersonal skills</a:t>
            </a:r>
          </a:p>
          <a:p>
            <a:pPr marL="344488" marR="0" lvl="0" indent="-344488" defTabSz="4572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Assessment forms: policy briefs, presentations</a:t>
            </a:r>
          </a:p>
        </p:txBody>
      </p:sp>
    </p:spTree>
    <p:extLst>
      <p:ext uri="{BB962C8B-B14F-4D97-AF65-F5344CB8AC3E}">
        <p14:creationId xmlns:p14="http://schemas.microsoft.com/office/powerpoint/2010/main" val="2020196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E3D02-9F11-F65D-22BF-D2547A501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6188190" cy="162232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ITLR: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0BEDD-DC9E-CCCC-F6C1-D2C1CB1BA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30" y="2438400"/>
            <a:ext cx="6188189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Make more explicit / increase visibility </a:t>
            </a:r>
          </a:p>
          <a:p>
            <a:r>
              <a:rPr lang="en-US" dirty="0">
                <a:solidFill>
                  <a:srgbClr val="FFFFFF"/>
                </a:solidFill>
              </a:rPr>
              <a:t>Focus on skills and values</a:t>
            </a:r>
          </a:p>
          <a:p>
            <a:r>
              <a:rPr lang="en-US" dirty="0">
                <a:solidFill>
                  <a:srgbClr val="FFFFFF"/>
                </a:solidFill>
              </a:rPr>
              <a:t>Sharing resources</a:t>
            </a:r>
          </a:p>
          <a:p>
            <a:r>
              <a:rPr lang="en-US" dirty="0">
                <a:solidFill>
                  <a:srgbClr val="FFFFFF"/>
                </a:solidFill>
              </a:rPr>
              <a:t>Collaborative networks</a:t>
            </a:r>
          </a:p>
          <a:p>
            <a:r>
              <a:rPr lang="en-US" dirty="0">
                <a:solidFill>
                  <a:srgbClr val="FFFFFF"/>
                </a:solidFill>
              </a:rPr>
              <a:t>Equality and diversity initiatives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7D88AB6-97B4-493B-83F9-046D6D03A8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40333" r="11359" b="-2"/>
          <a:stretch/>
        </p:blipFill>
        <p:spPr>
          <a:xfrm>
            <a:off x="7229175" y="1"/>
            <a:ext cx="4963245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8116D2-7ACA-9384-1485-E0DE48BD9E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46917" y="6355080"/>
            <a:ext cx="1990201" cy="3047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spcAft>
                <a:spcPts val="600"/>
              </a:spcAft>
            </a:pPr>
            <a:fld id="{94CDC665-7415-4DAF-AE09-B9BBC1907393}" type="datetime2">
              <a:rPr lang="en-US">
                <a:solidFill>
                  <a:schemeClr val="tx1">
                    <a:alpha val="60000"/>
                  </a:schemeClr>
                </a:solidFill>
                <a:latin typeface="+mn-lt"/>
                <a:cs typeface="+mn-cs"/>
              </a:rPr>
              <a:pPr algn="r">
                <a:spcAft>
                  <a:spcPts val="600"/>
                </a:spcAft>
              </a:pPr>
              <a:t>Monday, March 11, 2024</a:t>
            </a:fld>
            <a:endParaRPr lang="en-US">
              <a:solidFill>
                <a:schemeClr val="tx1">
                  <a:alpha val="6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ED24E-ABD0-7355-77BF-5CBA9D42E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600"/>
              </a:spcAft>
            </a:pPr>
            <a:fld id="{7BE69E03-4804-4553-A1EC-F089884EF50F}" type="slidenum">
              <a:rPr lang="en-US" smtClean="0">
                <a:solidFill>
                  <a:srgbClr val="FFFFFF"/>
                </a:solidFill>
                <a:latin typeface="+mn-lt"/>
                <a:cs typeface="+mn-cs"/>
              </a:rPr>
              <a:pPr>
                <a:spcAft>
                  <a:spcPts val="600"/>
                </a:spcAft>
              </a:pPr>
              <a:t>8</a:t>
            </a:fld>
            <a:endParaRPr lang="en-US">
              <a:solidFill>
                <a:srgbClr val="FFFFFF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2954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35CB41-D84F-B17C-6EF6-6DCBE57B5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8F008-0B09-4F2E-5A6C-A78352B22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080" y="330246"/>
            <a:ext cx="6443330" cy="1622321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>
                <a:solidFill>
                  <a:srgbClr val="EBEBEB"/>
                </a:solidFill>
              </a:rPr>
              <a:t>Co-creation: IT301 Modern Italian Language III</a:t>
            </a:r>
            <a:endParaRPr lang="en-US" dirty="0">
              <a:solidFill>
                <a:srgbClr val="EBEBEB"/>
              </a:solidFill>
            </a:endParaRPr>
          </a:p>
        </p:txBody>
      </p:sp>
      <p:graphicFrame>
        <p:nvGraphicFramePr>
          <p:cNvPr id="71" name="Content Placeholder 2">
            <a:extLst>
              <a:ext uri="{FF2B5EF4-FFF2-40B4-BE49-F238E27FC236}">
                <a16:creationId xmlns:a16="http://schemas.microsoft.com/office/drawing/2014/main" id="{436AED96-3761-E0E6-B834-59DD15DF31F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68046129"/>
              </p:ext>
            </p:extLst>
          </p:nvPr>
        </p:nvGraphicFramePr>
        <p:xfrm>
          <a:off x="47162" y="2192995"/>
          <a:ext cx="7289303" cy="3785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Content Placeholder 7" descr="A group of people working on a project&#10;&#10;Description automatically generated">
            <a:extLst>
              <a:ext uri="{FF2B5EF4-FFF2-40B4-BE49-F238E27FC236}">
                <a16:creationId xmlns:a16="http://schemas.microsoft.com/office/drawing/2014/main" id="{4D087BE7-A5EA-AA7B-E5DF-6D205793FC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" r="2033"/>
          <a:stretch/>
        </p:blipFill>
        <p:spPr>
          <a:xfrm>
            <a:off x="7228755" y="0"/>
            <a:ext cx="4963245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06862941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4E6B4B13-DB49-47B2-9ED6-917CEE2A30DE}" vid="{CB3881D0-1CBD-4DA2-9347-73AB91952089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3118</TotalTime>
  <Words>676</Words>
  <Application>Microsoft Office PowerPoint</Application>
  <PresentationFormat>Widescreen</PresentationFormat>
  <Paragraphs>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Theme1</vt:lpstr>
      <vt:lpstr>1_Custom Design</vt:lpstr>
      <vt:lpstr>Custom Design</vt:lpstr>
      <vt:lpstr>Ion</vt:lpstr>
      <vt:lpstr>EDUCATION FOR SUSTAINABLE DEVELOPMENT IN THE ARTS (AND BEYOND!)    Dr Joanne Lee Dr Sara Parisi (SMLC) </vt:lpstr>
      <vt:lpstr>ESD: the wider context</vt:lpstr>
      <vt:lpstr>Education for Sustainable Development</vt:lpstr>
      <vt:lpstr>ESD: knowledge, skills, attributes and competencies</vt:lpstr>
      <vt:lpstr>ESD in Arts?</vt:lpstr>
      <vt:lpstr>Within the curriculum – modules on:</vt:lpstr>
      <vt:lpstr>Pedagogical approaches and skills</vt:lpstr>
      <vt:lpstr>ITLR: opportunities</vt:lpstr>
      <vt:lpstr>Co-creation: IT301 Modern Italian Language III</vt:lpstr>
      <vt:lpstr>IT301 Syllabus</vt:lpstr>
      <vt:lpstr>PowerPoint Presentation</vt:lpstr>
      <vt:lpstr>Get involved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ESD NETWORK   CATALYST FORUM</dc:title>
  <dc:creator>Lee, Joanne</dc:creator>
  <cp:lastModifiedBy>Lee, Joanne</cp:lastModifiedBy>
  <cp:revision>11</cp:revision>
  <dcterms:created xsi:type="dcterms:W3CDTF">2023-11-21T10:31:46Z</dcterms:created>
  <dcterms:modified xsi:type="dcterms:W3CDTF">2024-03-11T12:18:27Z</dcterms:modified>
</cp:coreProperties>
</file>