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282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E1BF-59E3-446F-914D-6E499B07BBC5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5FA5D-BBBF-47B2-92A2-642DFCC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487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E1BF-59E3-446F-914D-6E499B07BBC5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5FA5D-BBBF-47B2-92A2-642DFCC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683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E1BF-59E3-446F-914D-6E499B07BBC5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5FA5D-BBBF-47B2-92A2-642DFCC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260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E1BF-59E3-446F-914D-6E499B07BBC5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5FA5D-BBBF-47B2-92A2-642DFCC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425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E1BF-59E3-446F-914D-6E499B07BBC5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5FA5D-BBBF-47B2-92A2-642DFCC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956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E1BF-59E3-446F-914D-6E499B07BBC5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5FA5D-BBBF-47B2-92A2-642DFCC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E1BF-59E3-446F-914D-6E499B07BBC5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5FA5D-BBBF-47B2-92A2-642DFCC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903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E1BF-59E3-446F-914D-6E499B07BBC5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5FA5D-BBBF-47B2-92A2-642DFCC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025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E1BF-59E3-446F-914D-6E499B07BBC5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5FA5D-BBBF-47B2-92A2-642DFCC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704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E1BF-59E3-446F-914D-6E499B07BBC5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5FA5D-BBBF-47B2-92A2-642DFCC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117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E1BF-59E3-446F-914D-6E499B07BBC5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5FA5D-BBBF-47B2-92A2-642DFCC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61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6E1BF-59E3-446F-914D-6E499B07BBC5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5FA5D-BBBF-47B2-92A2-642DFCC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294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ardoffice@warwick.ac.uk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15360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3325" y="951269"/>
            <a:ext cx="37613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/>
              <a:t>Door Access Changes</a:t>
            </a:r>
            <a:endParaRPr lang="en-GB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05644" y="2433484"/>
            <a:ext cx="6475375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We’re updating the door access card readers in your building</a:t>
            </a:r>
          </a:p>
          <a:p>
            <a:endParaRPr lang="en-GB" dirty="0"/>
          </a:p>
          <a:p>
            <a:r>
              <a:rPr lang="en-GB" b="1" dirty="0" smtClean="0"/>
              <a:t>What will happen?</a:t>
            </a:r>
          </a:p>
          <a:p>
            <a:r>
              <a:rPr lang="en-GB" dirty="0" smtClean="0"/>
              <a:t>The old card reader will be removed and replaced with a new </a:t>
            </a:r>
          </a:p>
          <a:p>
            <a:r>
              <a:rPr lang="en-GB" dirty="0"/>
              <a:t>u</a:t>
            </a:r>
            <a:r>
              <a:rPr lang="en-GB" dirty="0" smtClean="0"/>
              <a:t>nit. While the work is carried out access through doors will be</a:t>
            </a:r>
          </a:p>
          <a:p>
            <a:r>
              <a:rPr lang="en-GB" dirty="0" smtClean="0"/>
              <a:t>maintained.</a:t>
            </a:r>
          </a:p>
          <a:p>
            <a:endParaRPr lang="en-GB" dirty="0"/>
          </a:p>
          <a:p>
            <a:r>
              <a:rPr lang="en-GB" b="1" dirty="0" smtClean="0"/>
              <a:t>Do I need to do anything?</a:t>
            </a:r>
          </a:p>
          <a:p>
            <a:r>
              <a:rPr lang="en-GB" dirty="0" smtClean="0"/>
              <a:t>If you have an older issue blue Warwick ID card you should get a </a:t>
            </a:r>
          </a:p>
          <a:p>
            <a:r>
              <a:rPr lang="en-GB" dirty="0" smtClean="0"/>
              <a:t>replacement to ensure it will work with the new system. </a:t>
            </a:r>
          </a:p>
          <a:p>
            <a:r>
              <a:rPr lang="en-GB" dirty="0" smtClean="0"/>
              <a:t>You can do this by visiting Senate House or University House reception to replace your card from Monday to Friday between 9:30am and 4:30pm.</a:t>
            </a:r>
          </a:p>
          <a:p>
            <a:r>
              <a:rPr lang="en-GB" dirty="0" smtClean="0"/>
              <a:t>Once the new readers are installed the first time you use your </a:t>
            </a:r>
          </a:p>
          <a:p>
            <a:r>
              <a:rPr lang="en-GB" dirty="0"/>
              <a:t>c</a:t>
            </a:r>
            <a:r>
              <a:rPr lang="en-GB" dirty="0" smtClean="0"/>
              <a:t>ard please hold it on the reader for 10-15 seconds so it is </a:t>
            </a:r>
          </a:p>
          <a:p>
            <a:r>
              <a:rPr lang="en-GB" dirty="0" smtClean="0"/>
              <a:t>registered on the system </a:t>
            </a:r>
            <a:r>
              <a:rPr lang="en-GB" dirty="0"/>
              <a:t>a</a:t>
            </a:r>
            <a:r>
              <a:rPr lang="en-GB" dirty="0" smtClean="0"/>
              <a:t>fter which access should operate as normal.</a:t>
            </a:r>
          </a:p>
          <a:p>
            <a:endParaRPr lang="en-GB" dirty="0" smtClean="0"/>
          </a:p>
          <a:p>
            <a:r>
              <a:rPr lang="en-GB" b="1" dirty="0" smtClean="0"/>
              <a:t>Will I still have access?</a:t>
            </a:r>
            <a:endParaRPr lang="en-GB" b="1" dirty="0"/>
          </a:p>
          <a:p>
            <a:r>
              <a:rPr lang="en-GB" dirty="0" smtClean="0"/>
              <a:t>The access you had on the old system will in most cases be carried over to the new system. If you feel you should have access to a certain area that you now do not have please email </a:t>
            </a:r>
            <a:r>
              <a:rPr lang="en-GB" dirty="0" smtClean="0">
                <a:hlinkClick r:id="rId3"/>
              </a:rPr>
              <a:t>Cardoffice@warwick.ac.uk</a:t>
            </a:r>
            <a:r>
              <a:rPr lang="en-GB" dirty="0" smtClean="0"/>
              <a:t> and explain where the issue is.</a:t>
            </a:r>
            <a:endParaRPr lang="en-GB" dirty="0"/>
          </a:p>
        </p:txBody>
      </p:sp>
      <p:pic>
        <p:nvPicPr>
          <p:cNvPr id="1026" name="Picture 2" descr="Image result for salto door reader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67" y="9150808"/>
            <a:ext cx="2389033" cy="215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7731" y="9383678"/>
            <a:ext cx="2916501" cy="1844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069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191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Oke, Simon</dc:creator>
  <cp:lastModifiedBy>Stonefield, Diana</cp:lastModifiedBy>
  <cp:revision>9</cp:revision>
  <dcterms:created xsi:type="dcterms:W3CDTF">2019-11-08T15:07:50Z</dcterms:created>
  <dcterms:modified xsi:type="dcterms:W3CDTF">2020-09-16T10:08:24Z</dcterms:modified>
</cp:coreProperties>
</file>