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3"/>
  </p:notesMasterIdLst>
  <p:sldIdLst>
    <p:sldId id="267" r:id="rId2"/>
    <p:sldId id="298" r:id="rId3"/>
    <p:sldId id="300" r:id="rId4"/>
    <p:sldId id="301" r:id="rId5"/>
    <p:sldId id="299" r:id="rId6"/>
    <p:sldId id="303" r:id="rId7"/>
    <p:sldId id="302" r:id="rId8"/>
    <p:sldId id="304" r:id="rId9"/>
    <p:sldId id="305" r:id="rId10"/>
    <p:sldId id="306" r:id="rId11"/>
    <p:sldId id="307" r:id="rId12"/>
    <p:sldId id="308" r:id="rId13"/>
    <p:sldId id="309" r:id="rId14"/>
    <p:sldId id="310" r:id="rId15"/>
    <p:sldId id="314" r:id="rId16"/>
    <p:sldId id="311" r:id="rId17"/>
    <p:sldId id="326" r:id="rId18"/>
    <p:sldId id="330" r:id="rId19"/>
    <p:sldId id="312" r:id="rId20"/>
    <p:sldId id="315" r:id="rId21"/>
    <p:sldId id="316" r:id="rId22"/>
    <p:sldId id="317" r:id="rId23"/>
    <p:sldId id="318" r:id="rId24"/>
    <p:sldId id="319" r:id="rId25"/>
    <p:sldId id="328" r:id="rId26"/>
    <p:sldId id="320" r:id="rId27"/>
    <p:sldId id="321" r:id="rId28"/>
    <p:sldId id="322" r:id="rId29"/>
    <p:sldId id="323" r:id="rId30"/>
    <p:sldId id="324" r:id="rId31"/>
    <p:sldId id="325" r:id="rId32"/>
  </p:sldIdLst>
  <p:sldSz cx="9144000" cy="5143500" type="screen16x9"/>
  <p:notesSz cx="6858000" cy="9144000"/>
  <p:custDataLst>
    <p:tags r:id="rId34"/>
  </p:custData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1C6C"/>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96"/>
  </p:normalViewPr>
  <p:slideViewPr>
    <p:cSldViewPr snapToGrid="0" snapToObjects="1">
      <p:cViewPr varScale="1">
        <p:scale>
          <a:sx n="210" d="100"/>
          <a:sy n="210" d="100"/>
        </p:scale>
        <p:origin x="354" y="168"/>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iffin, Lee" userId="49f1609a-6dc5-4fa1-8d78-534d6cc4287d" providerId="ADAL" clId="{1662424B-20E4-41BF-BDC9-8A9806F77D6A}"/>
    <pc:docChg chg="delSld modSld">
      <pc:chgData name="Griffin, Lee" userId="49f1609a-6dc5-4fa1-8d78-534d6cc4287d" providerId="ADAL" clId="{1662424B-20E4-41BF-BDC9-8A9806F77D6A}" dt="2023-06-13T09:27:02.543" v="23" actId="20577"/>
      <pc:docMkLst>
        <pc:docMk/>
      </pc:docMkLst>
      <pc:sldChg chg="modSp mod">
        <pc:chgData name="Griffin, Lee" userId="49f1609a-6dc5-4fa1-8d78-534d6cc4287d" providerId="ADAL" clId="{1662424B-20E4-41BF-BDC9-8A9806F77D6A}" dt="2023-06-13T09:27:02.543" v="23" actId="20577"/>
        <pc:sldMkLst>
          <pc:docMk/>
          <pc:sldMk cId="1625319460" sldId="267"/>
        </pc:sldMkLst>
        <pc:spChg chg="mod">
          <ac:chgData name="Griffin, Lee" userId="49f1609a-6dc5-4fa1-8d78-534d6cc4287d" providerId="ADAL" clId="{1662424B-20E4-41BF-BDC9-8A9806F77D6A}" dt="2023-06-13T09:27:02.543" v="23" actId="20577"/>
          <ac:spMkLst>
            <pc:docMk/>
            <pc:sldMk cId="1625319460" sldId="267"/>
            <ac:spMk id="9" creationId="{00000000-0000-0000-0000-000000000000}"/>
          </ac:spMkLst>
        </pc:spChg>
      </pc:sldChg>
      <pc:sldChg chg="del">
        <pc:chgData name="Griffin, Lee" userId="49f1609a-6dc5-4fa1-8d78-534d6cc4287d" providerId="ADAL" clId="{1662424B-20E4-41BF-BDC9-8A9806F77D6A}" dt="2023-06-13T09:26:48.879" v="2" actId="47"/>
        <pc:sldMkLst>
          <pc:docMk/>
          <pc:sldMk cId="1889016501" sldId="329"/>
        </pc:sldMkLst>
      </pc:sldChg>
      <pc:sldChg chg="del">
        <pc:chgData name="Griffin, Lee" userId="49f1609a-6dc5-4fa1-8d78-534d6cc4287d" providerId="ADAL" clId="{1662424B-20E4-41BF-BDC9-8A9806F77D6A}" dt="2023-06-13T09:26:48.879" v="2" actId="47"/>
        <pc:sldMkLst>
          <pc:docMk/>
          <pc:sldMk cId="3623023271" sldId="331"/>
        </pc:sldMkLst>
      </pc:sldChg>
      <pc:sldChg chg="del">
        <pc:chgData name="Griffin, Lee" userId="49f1609a-6dc5-4fa1-8d78-534d6cc4287d" providerId="ADAL" clId="{1662424B-20E4-41BF-BDC9-8A9806F77D6A}" dt="2023-06-13T09:26:48.879" v="2" actId="47"/>
        <pc:sldMkLst>
          <pc:docMk/>
          <pc:sldMk cId="2860926187" sldId="332"/>
        </pc:sldMkLst>
      </pc:sldChg>
      <pc:sldChg chg="del">
        <pc:chgData name="Griffin, Lee" userId="49f1609a-6dc5-4fa1-8d78-534d6cc4287d" providerId="ADAL" clId="{1662424B-20E4-41BF-BDC9-8A9806F77D6A}" dt="2023-06-13T09:26:48.879" v="2" actId="47"/>
        <pc:sldMkLst>
          <pc:docMk/>
          <pc:sldMk cId="996453467" sldId="334"/>
        </pc:sldMkLst>
      </pc:sldChg>
      <pc:sldChg chg="del">
        <pc:chgData name="Griffin, Lee" userId="49f1609a-6dc5-4fa1-8d78-534d6cc4287d" providerId="ADAL" clId="{1662424B-20E4-41BF-BDC9-8A9806F77D6A}" dt="2023-06-13T09:26:48.879" v="2" actId="47"/>
        <pc:sldMkLst>
          <pc:docMk/>
          <pc:sldMk cId="2717253951" sldId="335"/>
        </pc:sldMkLst>
      </pc:sldChg>
      <pc:sldChg chg="del">
        <pc:chgData name="Griffin, Lee" userId="49f1609a-6dc5-4fa1-8d78-534d6cc4287d" providerId="ADAL" clId="{1662424B-20E4-41BF-BDC9-8A9806F77D6A}" dt="2023-06-13T09:26:48.879" v="2" actId="47"/>
        <pc:sldMkLst>
          <pc:docMk/>
          <pc:sldMk cId="812423844" sldId="336"/>
        </pc:sldMkLst>
      </pc:sldChg>
      <pc:sldChg chg="del">
        <pc:chgData name="Griffin, Lee" userId="49f1609a-6dc5-4fa1-8d78-534d6cc4287d" providerId="ADAL" clId="{1662424B-20E4-41BF-BDC9-8A9806F77D6A}" dt="2023-06-13T09:26:48.879" v="2" actId="47"/>
        <pc:sldMkLst>
          <pc:docMk/>
          <pc:sldMk cId="305320593" sldId="337"/>
        </pc:sldMkLst>
      </pc:sldChg>
      <pc:sldChg chg="del">
        <pc:chgData name="Griffin, Lee" userId="49f1609a-6dc5-4fa1-8d78-534d6cc4287d" providerId="ADAL" clId="{1662424B-20E4-41BF-BDC9-8A9806F77D6A}" dt="2023-06-13T09:26:48.879" v="2" actId="47"/>
        <pc:sldMkLst>
          <pc:docMk/>
          <pc:sldMk cId="1659191867" sldId="338"/>
        </pc:sldMkLst>
      </pc:sldChg>
      <pc:sldChg chg="del">
        <pc:chgData name="Griffin, Lee" userId="49f1609a-6dc5-4fa1-8d78-534d6cc4287d" providerId="ADAL" clId="{1662424B-20E4-41BF-BDC9-8A9806F77D6A}" dt="2023-06-13T09:26:48.879" v="2" actId="47"/>
        <pc:sldMkLst>
          <pc:docMk/>
          <pc:sldMk cId="493890133" sldId="339"/>
        </pc:sldMkLst>
      </pc:sldChg>
      <pc:sldChg chg="del">
        <pc:chgData name="Griffin, Lee" userId="49f1609a-6dc5-4fa1-8d78-534d6cc4287d" providerId="ADAL" clId="{1662424B-20E4-41BF-BDC9-8A9806F77D6A}" dt="2023-06-13T09:26:48.879" v="2" actId="47"/>
        <pc:sldMkLst>
          <pc:docMk/>
          <pc:sldMk cId="2146554854" sldId="340"/>
        </pc:sldMkLst>
      </pc:sldChg>
      <pc:sldChg chg="del">
        <pc:chgData name="Griffin, Lee" userId="49f1609a-6dc5-4fa1-8d78-534d6cc4287d" providerId="ADAL" clId="{1662424B-20E4-41BF-BDC9-8A9806F77D6A}" dt="2023-06-13T09:26:48.879" v="2" actId="47"/>
        <pc:sldMkLst>
          <pc:docMk/>
          <pc:sldMk cId="1558214668" sldId="341"/>
        </pc:sldMkLst>
      </pc:sldChg>
      <pc:sldChg chg="del">
        <pc:chgData name="Griffin, Lee" userId="49f1609a-6dc5-4fa1-8d78-534d6cc4287d" providerId="ADAL" clId="{1662424B-20E4-41BF-BDC9-8A9806F77D6A}" dt="2023-06-13T09:26:48.879" v="2" actId="47"/>
        <pc:sldMkLst>
          <pc:docMk/>
          <pc:sldMk cId="4070580224" sldId="342"/>
        </pc:sldMkLst>
      </pc:sldChg>
      <pc:sldChg chg="del">
        <pc:chgData name="Griffin, Lee" userId="49f1609a-6dc5-4fa1-8d78-534d6cc4287d" providerId="ADAL" clId="{1662424B-20E4-41BF-BDC9-8A9806F77D6A}" dt="2023-06-13T09:26:48.879" v="2" actId="47"/>
        <pc:sldMkLst>
          <pc:docMk/>
          <pc:sldMk cId="176164321" sldId="343"/>
        </pc:sldMkLst>
      </pc:sldChg>
      <pc:sldChg chg="del">
        <pc:chgData name="Griffin, Lee" userId="49f1609a-6dc5-4fa1-8d78-534d6cc4287d" providerId="ADAL" clId="{1662424B-20E4-41BF-BDC9-8A9806F77D6A}" dt="2023-06-13T09:26:48.879" v="2" actId="47"/>
        <pc:sldMkLst>
          <pc:docMk/>
          <pc:sldMk cId="2838008490" sldId="34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2FAE46-FC89-4B92-B0B0-2B33900B0C08}" type="doc">
      <dgm:prSet loTypeId="urn:microsoft.com/office/officeart/2005/8/layout/venn1" loCatId="relationship" qsTypeId="urn:microsoft.com/office/officeart/2005/8/quickstyle/simple1" qsCatId="simple" csTypeId="urn:microsoft.com/office/officeart/2005/8/colors/accent1_2" csCatId="accent1" phldr="1"/>
      <dgm:spPr/>
    </dgm:pt>
    <dgm:pt modelId="{CD7E50F0-6D7E-4F7A-8BBB-2390F4851743}">
      <dgm:prSet phldrT="[Text]"/>
      <dgm:spPr/>
      <dgm:t>
        <a:bodyPr/>
        <a:lstStyle/>
        <a:p>
          <a:r>
            <a:rPr lang="en-GB" dirty="0"/>
            <a:t>Opportunity</a:t>
          </a:r>
        </a:p>
      </dgm:t>
    </dgm:pt>
    <dgm:pt modelId="{4ADD680A-98E7-4675-A6A9-B77CD036E25E}" type="parTrans" cxnId="{031F6A1F-9C71-4898-88C2-5B30620A3D42}">
      <dgm:prSet/>
      <dgm:spPr/>
      <dgm:t>
        <a:bodyPr/>
        <a:lstStyle/>
        <a:p>
          <a:endParaRPr lang="en-GB"/>
        </a:p>
      </dgm:t>
    </dgm:pt>
    <dgm:pt modelId="{1D1A6A90-2536-4883-A9E0-7464529294A2}" type="sibTrans" cxnId="{031F6A1F-9C71-4898-88C2-5B30620A3D42}">
      <dgm:prSet/>
      <dgm:spPr/>
      <dgm:t>
        <a:bodyPr/>
        <a:lstStyle/>
        <a:p>
          <a:endParaRPr lang="en-GB"/>
        </a:p>
      </dgm:t>
    </dgm:pt>
    <dgm:pt modelId="{D5F0A252-5BC3-4CFE-A6D6-1223B253A479}">
      <dgm:prSet phldrT="[Text]"/>
      <dgm:spPr/>
      <dgm:t>
        <a:bodyPr/>
        <a:lstStyle/>
        <a:p>
          <a:r>
            <a:rPr lang="en-GB" dirty="0"/>
            <a:t>Rationalisation</a:t>
          </a:r>
        </a:p>
      </dgm:t>
    </dgm:pt>
    <dgm:pt modelId="{4F494C9D-8A18-4DD1-BEC8-E39DECED7497}" type="parTrans" cxnId="{68EAC343-2F6E-42BF-B319-1C21E4F674CE}">
      <dgm:prSet/>
      <dgm:spPr/>
      <dgm:t>
        <a:bodyPr/>
        <a:lstStyle/>
        <a:p>
          <a:endParaRPr lang="en-GB"/>
        </a:p>
      </dgm:t>
    </dgm:pt>
    <dgm:pt modelId="{50AE8E5C-F856-4808-A4B3-5E4930A55B8B}" type="sibTrans" cxnId="{68EAC343-2F6E-42BF-B319-1C21E4F674CE}">
      <dgm:prSet/>
      <dgm:spPr/>
      <dgm:t>
        <a:bodyPr/>
        <a:lstStyle/>
        <a:p>
          <a:endParaRPr lang="en-GB"/>
        </a:p>
      </dgm:t>
    </dgm:pt>
    <dgm:pt modelId="{8BA7B9A3-9432-4FE4-9E96-996F97230ED0}">
      <dgm:prSet phldrT="[Text]"/>
      <dgm:spPr/>
      <dgm:t>
        <a:bodyPr/>
        <a:lstStyle/>
        <a:p>
          <a:r>
            <a:rPr lang="en-GB" dirty="0"/>
            <a:t>Motivation</a:t>
          </a:r>
        </a:p>
      </dgm:t>
    </dgm:pt>
    <dgm:pt modelId="{0AA67230-6C6D-44B4-A862-3CFCB021C439}" type="parTrans" cxnId="{7C738294-4DCD-476E-B9E3-B935CA6A2035}">
      <dgm:prSet/>
      <dgm:spPr/>
      <dgm:t>
        <a:bodyPr/>
        <a:lstStyle/>
        <a:p>
          <a:endParaRPr lang="en-GB"/>
        </a:p>
      </dgm:t>
    </dgm:pt>
    <dgm:pt modelId="{DFD519DD-00FA-4512-9B97-1A1CAC249BF5}" type="sibTrans" cxnId="{7C738294-4DCD-476E-B9E3-B935CA6A2035}">
      <dgm:prSet/>
      <dgm:spPr/>
      <dgm:t>
        <a:bodyPr/>
        <a:lstStyle/>
        <a:p>
          <a:endParaRPr lang="en-GB"/>
        </a:p>
      </dgm:t>
    </dgm:pt>
    <dgm:pt modelId="{3936E5D8-4C2D-4C80-8128-1B89950500AB}" type="pres">
      <dgm:prSet presAssocID="{812FAE46-FC89-4B92-B0B0-2B33900B0C08}" presName="compositeShape" presStyleCnt="0">
        <dgm:presLayoutVars>
          <dgm:chMax val="7"/>
          <dgm:dir/>
          <dgm:resizeHandles val="exact"/>
        </dgm:presLayoutVars>
      </dgm:prSet>
      <dgm:spPr/>
    </dgm:pt>
    <dgm:pt modelId="{F4786888-63D7-4E68-9592-CDD26EAE5CBC}" type="pres">
      <dgm:prSet presAssocID="{CD7E50F0-6D7E-4F7A-8BBB-2390F4851743}" presName="circ1" presStyleLbl="vennNode1" presStyleIdx="0" presStyleCnt="3"/>
      <dgm:spPr/>
    </dgm:pt>
    <dgm:pt modelId="{59F0E2BC-C759-47D0-9AB7-EB943B63FAAC}" type="pres">
      <dgm:prSet presAssocID="{CD7E50F0-6D7E-4F7A-8BBB-2390F4851743}" presName="circ1Tx" presStyleLbl="revTx" presStyleIdx="0" presStyleCnt="0">
        <dgm:presLayoutVars>
          <dgm:chMax val="0"/>
          <dgm:chPref val="0"/>
          <dgm:bulletEnabled val="1"/>
        </dgm:presLayoutVars>
      </dgm:prSet>
      <dgm:spPr/>
    </dgm:pt>
    <dgm:pt modelId="{DAB91CA9-A874-4C32-BA97-399862A90AAB}" type="pres">
      <dgm:prSet presAssocID="{D5F0A252-5BC3-4CFE-A6D6-1223B253A479}" presName="circ2" presStyleLbl="vennNode1" presStyleIdx="1" presStyleCnt="3" custLinFactNeighborX="-3905" custLinFactNeighborY="2083"/>
      <dgm:spPr/>
    </dgm:pt>
    <dgm:pt modelId="{8D59F60C-B222-4F4C-832D-D9255C80EB59}" type="pres">
      <dgm:prSet presAssocID="{D5F0A252-5BC3-4CFE-A6D6-1223B253A479}" presName="circ2Tx" presStyleLbl="revTx" presStyleIdx="0" presStyleCnt="0">
        <dgm:presLayoutVars>
          <dgm:chMax val="0"/>
          <dgm:chPref val="0"/>
          <dgm:bulletEnabled val="1"/>
        </dgm:presLayoutVars>
      </dgm:prSet>
      <dgm:spPr/>
    </dgm:pt>
    <dgm:pt modelId="{5C8AE96E-AB1F-484E-9DDF-319DA79A34E9}" type="pres">
      <dgm:prSet presAssocID="{8BA7B9A3-9432-4FE4-9E96-996F97230ED0}" presName="circ3" presStyleLbl="vennNode1" presStyleIdx="2" presStyleCnt="3" custLinFactNeighborX="-3283" custLinFactNeighborY="2345"/>
      <dgm:spPr/>
    </dgm:pt>
    <dgm:pt modelId="{BA64D48C-C588-4632-8514-CFFDCEC4C377}" type="pres">
      <dgm:prSet presAssocID="{8BA7B9A3-9432-4FE4-9E96-996F97230ED0}" presName="circ3Tx" presStyleLbl="revTx" presStyleIdx="0" presStyleCnt="0">
        <dgm:presLayoutVars>
          <dgm:chMax val="0"/>
          <dgm:chPref val="0"/>
          <dgm:bulletEnabled val="1"/>
        </dgm:presLayoutVars>
      </dgm:prSet>
      <dgm:spPr/>
    </dgm:pt>
  </dgm:ptLst>
  <dgm:cxnLst>
    <dgm:cxn modelId="{2923A511-1C64-4FDC-9DBB-97F3853DECB0}" type="presOf" srcId="{812FAE46-FC89-4B92-B0B0-2B33900B0C08}" destId="{3936E5D8-4C2D-4C80-8128-1B89950500AB}" srcOrd="0" destOrd="0" presId="urn:microsoft.com/office/officeart/2005/8/layout/venn1"/>
    <dgm:cxn modelId="{031F6A1F-9C71-4898-88C2-5B30620A3D42}" srcId="{812FAE46-FC89-4B92-B0B0-2B33900B0C08}" destId="{CD7E50F0-6D7E-4F7A-8BBB-2390F4851743}" srcOrd="0" destOrd="0" parTransId="{4ADD680A-98E7-4675-A6A9-B77CD036E25E}" sibTransId="{1D1A6A90-2536-4883-A9E0-7464529294A2}"/>
    <dgm:cxn modelId="{2623B42C-879D-4D31-93A5-CBF1E597A15B}" type="presOf" srcId="{CD7E50F0-6D7E-4F7A-8BBB-2390F4851743}" destId="{59F0E2BC-C759-47D0-9AB7-EB943B63FAAC}" srcOrd="1" destOrd="0" presId="urn:microsoft.com/office/officeart/2005/8/layout/venn1"/>
    <dgm:cxn modelId="{0470DF60-73F8-47A2-98B1-02DA91C33551}" type="presOf" srcId="{D5F0A252-5BC3-4CFE-A6D6-1223B253A479}" destId="{8D59F60C-B222-4F4C-832D-D9255C80EB59}" srcOrd="1" destOrd="0" presId="urn:microsoft.com/office/officeart/2005/8/layout/venn1"/>
    <dgm:cxn modelId="{68EAC343-2F6E-42BF-B319-1C21E4F674CE}" srcId="{812FAE46-FC89-4B92-B0B0-2B33900B0C08}" destId="{D5F0A252-5BC3-4CFE-A6D6-1223B253A479}" srcOrd="1" destOrd="0" parTransId="{4F494C9D-8A18-4DD1-BEC8-E39DECED7497}" sibTransId="{50AE8E5C-F856-4808-A4B3-5E4930A55B8B}"/>
    <dgm:cxn modelId="{FF20EB51-27C8-4F5C-BD4A-F42C02B2F5F2}" type="presOf" srcId="{8BA7B9A3-9432-4FE4-9E96-996F97230ED0}" destId="{5C8AE96E-AB1F-484E-9DDF-319DA79A34E9}" srcOrd="0" destOrd="0" presId="urn:microsoft.com/office/officeart/2005/8/layout/venn1"/>
    <dgm:cxn modelId="{7C738294-4DCD-476E-B9E3-B935CA6A2035}" srcId="{812FAE46-FC89-4B92-B0B0-2B33900B0C08}" destId="{8BA7B9A3-9432-4FE4-9E96-996F97230ED0}" srcOrd="2" destOrd="0" parTransId="{0AA67230-6C6D-44B4-A862-3CFCB021C439}" sibTransId="{DFD519DD-00FA-4512-9B97-1A1CAC249BF5}"/>
    <dgm:cxn modelId="{1F03D7AD-142D-4481-85BC-445FEF04192A}" type="presOf" srcId="{8BA7B9A3-9432-4FE4-9E96-996F97230ED0}" destId="{BA64D48C-C588-4632-8514-CFFDCEC4C377}" srcOrd="1" destOrd="0" presId="urn:microsoft.com/office/officeart/2005/8/layout/venn1"/>
    <dgm:cxn modelId="{FC568CC9-46A4-49CC-97FF-BE05903DD087}" type="presOf" srcId="{CD7E50F0-6D7E-4F7A-8BBB-2390F4851743}" destId="{F4786888-63D7-4E68-9592-CDD26EAE5CBC}" srcOrd="0" destOrd="0" presId="urn:microsoft.com/office/officeart/2005/8/layout/venn1"/>
    <dgm:cxn modelId="{0073C9F9-C683-4EA6-BCD5-B181137529C4}" type="presOf" srcId="{D5F0A252-5BC3-4CFE-A6D6-1223B253A479}" destId="{DAB91CA9-A874-4C32-BA97-399862A90AAB}" srcOrd="0" destOrd="0" presId="urn:microsoft.com/office/officeart/2005/8/layout/venn1"/>
    <dgm:cxn modelId="{227933D5-5C77-472C-AB04-0B77DD22A16C}" type="presParOf" srcId="{3936E5D8-4C2D-4C80-8128-1B89950500AB}" destId="{F4786888-63D7-4E68-9592-CDD26EAE5CBC}" srcOrd="0" destOrd="0" presId="urn:microsoft.com/office/officeart/2005/8/layout/venn1"/>
    <dgm:cxn modelId="{562CCEEC-2EE8-4D52-9221-2CC0A50C92A6}" type="presParOf" srcId="{3936E5D8-4C2D-4C80-8128-1B89950500AB}" destId="{59F0E2BC-C759-47D0-9AB7-EB943B63FAAC}" srcOrd="1" destOrd="0" presId="urn:microsoft.com/office/officeart/2005/8/layout/venn1"/>
    <dgm:cxn modelId="{33BBAD05-303E-48B8-AE44-B60176E4CB6B}" type="presParOf" srcId="{3936E5D8-4C2D-4C80-8128-1B89950500AB}" destId="{DAB91CA9-A874-4C32-BA97-399862A90AAB}" srcOrd="2" destOrd="0" presId="urn:microsoft.com/office/officeart/2005/8/layout/venn1"/>
    <dgm:cxn modelId="{BD5B8044-AA91-43B6-9124-71A92DB392F6}" type="presParOf" srcId="{3936E5D8-4C2D-4C80-8128-1B89950500AB}" destId="{8D59F60C-B222-4F4C-832D-D9255C80EB59}" srcOrd="3" destOrd="0" presId="urn:microsoft.com/office/officeart/2005/8/layout/venn1"/>
    <dgm:cxn modelId="{4A301356-6EE1-4697-800C-6DAA17AD0350}" type="presParOf" srcId="{3936E5D8-4C2D-4C80-8128-1B89950500AB}" destId="{5C8AE96E-AB1F-484E-9DDF-319DA79A34E9}" srcOrd="4" destOrd="0" presId="urn:microsoft.com/office/officeart/2005/8/layout/venn1"/>
    <dgm:cxn modelId="{4CF05C0F-6309-4443-9396-3B8FFC74A94E}" type="presParOf" srcId="{3936E5D8-4C2D-4C80-8128-1B89950500AB}" destId="{BA64D48C-C588-4632-8514-CFFDCEC4C3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2FAE46-FC89-4B92-B0B0-2B33900B0C08}" type="doc">
      <dgm:prSet loTypeId="urn:microsoft.com/office/officeart/2005/8/layout/venn1" loCatId="relationship" qsTypeId="urn:microsoft.com/office/officeart/2005/8/quickstyle/simple1" qsCatId="simple" csTypeId="urn:microsoft.com/office/officeart/2005/8/colors/accent1_2" csCatId="accent1" phldr="1"/>
      <dgm:spPr/>
    </dgm:pt>
    <dgm:pt modelId="{CD7E50F0-6D7E-4F7A-8BBB-2390F4851743}">
      <dgm:prSet phldrT="[Text]"/>
      <dgm:spPr/>
      <dgm:t>
        <a:bodyPr/>
        <a:lstStyle/>
        <a:p>
          <a:r>
            <a:rPr lang="en-GB" dirty="0"/>
            <a:t>Opportunity</a:t>
          </a:r>
        </a:p>
      </dgm:t>
    </dgm:pt>
    <dgm:pt modelId="{4ADD680A-98E7-4675-A6A9-B77CD036E25E}" type="parTrans" cxnId="{031F6A1F-9C71-4898-88C2-5B30620A3D42}">
      <dgm:prSet/>
      <dgm:spPr/>
      <dgm:t>
        <a:bodyPr/>
        <a:lstStyle/>
        <a:p>
          <a:endParaRPr lang="en-GB"/>
        </a:p>
      </dgm:t>
    </dgm:pt>
    <dgm:pt modelId="{1D1A6A90-2536-4883-A9E0-7464529294A2}" type="sibTrans" cxnId="{031F6A1F-9C71-4898-88C2-5B30620A3D42}">
      <dgm:prSet/>
      <dgm:spPr/>
      <dgm:t>
        <a:bodyPr/>
        <a:lstStyle/>
        <a:p>
          <a:endParaRPr lang="en-GB"/>
        </a:p>
      </dgm:t>
    </dgm:pt>
    <dgm:pt modelId="{D5F0A252-5BC3-4CFE-A6D6-1223B253A479}">
      <dgm:prSet phldrT="[Text]"/>
      <dgm:spPr/>
      <dgm:t>
        <a:bodyPr/>
        <a:lstStyle/>
        <a:p>
          <a:r>
            <a:rPr lang="en-GB" dirty="0"/>
            <a:t>Rationalisation</a:t>
          </a:r>
        </a:p>
      </dgm:t>
    </dgm:pt>
    <dgm:pt modelId="{4F494C9D-8A18-4DD1-BEC8-E39DECED7497}" type="parTrans" cxnId="{68EAC343-2F6E-42BF-B319-1C21E4F674CE}">
      <dgm:prSet/>
      <dgm:spPr/>
      <dgm:t>
        <a:bodyPr/>
        <a:lstStyle/>
        <a:p>
          <a:endParaRPr lang="en-GB"/>
        </a:p>
      </dgm:t>
    </dgm:pt>
    <dgm:pt modelId="{50AE8E5C-F856-4808-A4B3-5E4930A55B8B}" type="sibTrans" cxnId="{68EAC343-2F6E-42BF-B319-1C21E4F674CE}">
      <dgm:prSet/>
      <dgm:spPr/>
      <dgm:t>
        <a:bodyPr/>
        <a:lstStyle/>
        <a:p>
          <a:endParaRPr lang="en-GB"/>
        </a:p>
      </dgm:t>
    </dgm:pt>
    <dgm:pt modelId="{8BA7B9A3-9432-4FE4-9E96-996F97230ED0}">
      <dgm:prSet phldrT="[Text]"/>
      <dgm:spPr/>
      <dgm:t>
        <a:bodyPr/>
        <a:lstStyle/>
        <a:p>
          <a:r>
            <a:rPr lang="en-GB" dirty="0"/>
            <a:t>Motivation</a:t>
          </a:r>
        </a:p>
      </dgm:t>
    </dgm:pt>
    <dgm:pt modelId="{0AA67230-6C6D-44B4-A862-3CFCB021C439}" type="parTrans" cxnId="{7C738294-4DCD-476E-B9E3-B935CA6A2035}">
      <dgm:prSet/>
      <dgm:spPr/>
      <dgm:t>
        <a:bodyPr/>
        <a:lstStyle/>
        <a:p>
          <a:endParaRPr lang="en-GB"/>
        </a:p>
      </dgm:t>
    </dgm:pt>
    <dgm:pt modelId="{DFD519DD-00FA-4512-9B97-1A1CAC249BF5}" type="sibTrans" cxnId="{7C738294-4DCD-476E-B9E3-B935CA6A2035}">
      <dgm:prSet/>
      <dgm:spPr/>
      <dgm:t>
        <a:bodyPr/>
        <a:lstStyle/>
        <a:p>
          <a:endParaRPr lang="en-GB"/>
        </a:p>
      </dgm:t>
    </dgm:pt>
    <dgm:pt modelId="{3936E5D8-4C2D-4C80-8128-1B89950500AB}" type="pres">
      <dgm:prSet presAssocID="{812FAE46-FC89-4B92-B0B0-2B33900B0C08}" presName="compositeShape" presStyleCnt="0">
        <dgm:presLayoutVars>
          <dgm:chMax val="7"/>
          <dgm:dir/>
          <dgm:resizeHandles val="exact"/>
        </dgm:presLayoutVars>
      </dgm:prSet>
      <dgm:spPr/>
    </dgm:pt>
    <dgm:pt modelId="{F4786888-63D7-4E68-9592-CDD26EAE5CBC}" type="pres">
      <dgm:prSet presAssocID="{CD7E50F0-6D7E-4F7A-8BBB-2390F4851743}" presName="circ1" presStyleLbl="vennNode1" presStyleIdx="0" presStyleCnt="3"/>
      <dgm:spPr/>
    </dgm:pt>
    <dgm:pt modelId="{59F0E2BC-C759-47D0-9AB7-EB943B63FAAC}" type="pres">
      <dgm:prSet presAssocID="{CD7E50F0-6D7E-4F7A-8BBB-2390F4851743}" presName="circ1Tx" presStyleLbl="revTx" presStyleIdx="0" presStyleCnt="0">
        <dgm:presLayoutVars>
          <dgm:chMax val="0"/>
          <dgm:chPref val="0"/>
          <dgm:bulletEnabled val="1"/>
        </dgm:presLayoutVars>
      </dgm:prSet>
      <dgm:spPr/>
    </dgm:pt>
    <dgm:pt modelId="{DAB91CA9-A874-4C32-BA97-399862A90AAB}" type="pres">
      <dgm:prSet presAssocID="{D5F0A252-5BC3-4CFE-A6D6-1223B253A479}" presName="circ2" presStyleLbl="vennNode1" presStyleIdx="1" presStyleCnt="3" custLinFactNeighborX="-3905" custLinFactNeighborY="2083"/>
      <dgm:spPr/>
    </dgm:pt>
    <dgm:pt modelId="{8D59F60C-B222-4F4C-832D-D9255C80EB59}" type="pres">
      <dgm:prSet presAssocID="{D5F0A252-5BC3-4CFE-A6D6-1223B253A479}" presName="circ2Tx" presStyleLbl="revTx" presStyleIdx="0" presStyleCnt="0">
        <dgm:presLayoutVars>
          <dgm:chMax val="0"/>
          <dgm:chPref val="0"/>
          <dgm:bulletEnabled val="1"/>
        </dgm:presLayoutVars>
      </dgm:prSet>
      <dgm:spPr/>
    </dgm:pt>
    <dgm:pt modelId="{5C8AE96E-AB1F-484E-9DDF-319DA79A34E9}" type="pres">
      <dgm:prSet presAssocID="{8BA7B9A3-9432-4FE4-9E96-996F97230ED0}" presName="circ3" presStyleLbl="vennNode1" presStyleIdx="2" presStyleCnt="3" custLinFactNeighborX="-3283" custLinFactNeighborY="2345"/>
      <dgm:spPr/>
    </dgm:pt>
    <dgm:pt modelId="{BA64D48C-C588-4632-8514-CFFDCEC4C377}" type="pres">
      <dgm:prSet presAssocID="{8BA7B9A3-9432-4FE4-9E96-996F97230ED0}" presName="circ3Tx" presStyleLbl="revTx" presStyleIdx="0" presStyleCnt="0">
        <dgm:presLayoutVars>
          <dgm:chMax val="0"/>
          <dgm:chPref val="0"/>
          <dgm:bulletEnabled val="1"/>
        </dgm:presLayoutVars>
      </dgm:prSet>
      <dgm:spPr/>
    </dgm:pt>
  </dgm:ptLst>
  <dgm:cxnLst>
    <dgm:cxn modelId="{2923A511-1C64-4FDC-9DBB-97F3853DECB0}" type="presOf" srcId="{812FAE46-FC89-4B92-B0B0-2B33900B0C08}" destId="{3936E5D8-4C2D-4C80-8128-1B89950500AB}" srcOrd="0" destOrd="0" presId="urn:microsoft.com/office/officeart/2005/8/layout/venn1"/>
    <dgm:cxn modelId="{031F6A1F-9C71-4898-88C2-5B30620A3D42}" srcId="{812FAE46-FC89-4B92-B0B0-2B33900B0C08}" destId="{CD7E50F0-6D7E-4F7A-8BBB-2390F4851743}" srcOrd="0" destOrd="0" parTransId="{4ADD680A-98E7-4675-A6A9-B77CD036E25E}" sibTransId="{1D1A6A90-2536-4883-A9E0-7464529294A2}"/>
    <dgm:cxn modelId="{2623B42C-879D-4D31-93A5-CBF1E597A15B}" type="presOf" srcId="{CD7E50F0-6D7E-4F7A-8BBB-2390F4851743}" destId="{59F0E2BC-C759-47D0-9AB7-EB943B63FAAC}" srcOrd="1" destOrd="0" presId="urn:microsoft.com/office/officeart/2005/8/layout/venn1"/>
    <dgm:cxn modelId="{0470DF60-73F8-47A2-98B1-02DA91C33551}" type="presOf" srcId="{D5F0A252-5BC3-4CFE-A6D6-1223B253A479}" destId="{8D59F60C-B222-4F4C-832D-D9255C80EB59}" srcOrd="1" destOrd="0" presId="urn:microsoft.com/office/officeart/2005/8/layout/venn1"/>
    <dgm:cxn modelId="{68EAC343-2F6E-42BF-B319-1C21E4F674CE}" srcId="{812FAE46-FC89-4B92-B0B0-2B33900B0C08}" destId="{D5F0A252-5BC3-4CFE-A6D6-1223B253A479}" srcOrd="1" destOrd="0" parTransId="{4F494C9D-8A18-4DD1-BEC8-E39DECED7497}" sibTransId="{50AE8E5C-F856-4808-A4B3-5E4930A55B8B}"/>
    <dgm:cxn modelId="{FF20EB51-27C8-4F5C-BD4A-F42C02B2F5F2}" type="presOf" srcId="{8BA7B9A3-9432-4FE4-9E96-996F97230ED0}" destId="{5C8AE96E-AB1F-484E-9DDF-319DA79A34E9}" srcOrd="0" destOrd="0" presId="urn:microsoft.com/office/officeart/2005/8/layout/venn1"/>
    <dgm:cxn modelId="{7C738294-4DCD-476E-B9E3-B935CA6A2035}" srcId="{812FAE46-FC89-4B92-B0B0-2B33900B0C08}" destId="{8BA7B9A3-9432-4FE4-9E96-996F97230ED0}" srcOrd="2" destOrd="0" parTransId="{0AA67230-6C6D-44B4-A862-3CFCB021C439}" sibTransId="{DFD519DD-00FA-4512-9B97-1A1CAC249BF5}"/>
    <dgm:cxn modelId="{1F03D7AD-142D-4481-85BC-445FEF04192A}" type="presOf" srcId="{8BA7B9A3-9432-4FE4-9E96-996F97230ED0}" destId="{BA64D48C-C588-4632-8514-CFFDCEC4C377}" srcOrd="1" destOrd="0" presId="urn:microsoft.com/office/officeart/2005/8/layout/venn1"/>
    <dgm:cxn modelId="{FC568CC9-46A4-49CC-97FF-BE05903DD087}" type="presOf" srcId="{CD7E50F0-6D7E-4F7A-8BBB-2390F4851743}" destId="{F4786888-63D7-4E68-9592-CDD26EAE5CBC}" srcOrd="0" destOrd="0" presId="urn:microsoft.com/office/officeart/2005/8/layout/venn1"/>
    <dgm:cxn modelId="{0073C9F9-C683-4EA6-BCD5-B181137529C4}" type="presOf" srcId="{D5F0A252-5BC3-4CFE-A6D6-1223B253A479}" destId="{DAB91CA9-A874-4C32-BA97-399862A90AAB}" srcOrd="0" destOrd="0" presId="urn:microsoft.com/office/officeart/2005/8/layout/venn1"/>
    <dgm:cxn modelId="{227933D5-5C77-472C-AB04-0B77DD22A16C}" type="presParOf" srcId="{3936E5D8-4C2D-4C80-8128-1B89950500AB}" destId="{F4786888-63D7-4E68-9592-CDD26EAE5CBC}" srcOrd="0" destOrd="0" presId="urn:microsoft.com/office/officeart/2005/8/layout/venn1"/>
    <dgm:cxn modelId="{562CCEEC-2EE8-4D52-9221-2CC0A50C92A6}" type="presParOf" srcId="{3936E5D8-4C2D-4C80-8128-1B89950500AB}" destId="{59F0E2BC-C759-47D0-9AB7-EB943B63FAAC}" srcOrd="1" destOrd="0" presId="urn:microsoft.com/office/officeart/2005/8/layout/venn1"/>
    <dgm:cxn modelId="{33BBAD05-303E-48B8-AE44-B60176E4CB6B}" type="presParOf" srcId="{3936E5D8-4C2D-4C80-8128-1B89950500AB}" destId="{DAB91CA9-A874-4C32-BA97-399862A90AAB}" srcOrd="2" destOrd="0" presId="urn:microsoft.com/office/officeart/2005/8/layout/venn1"/>
    <dgm:cxn modelId="{BD5B8044-AA91-43B6-9124-71A92DB392F6}" type="presParOf" srcId="{3936E5D8-4C2D-4C80-8128-1B89950500AB}" destId="{8D59F60C-B222-4F4C-832D-D9255C80EB59}" srcOrd="3" destOrd="0" presId="urn:microsoft.com/office/officeart/2005/8/layout/venn1"/>
    <dgm:cxn modelId="{4A301356-6EE1-4697-800C-6DAA17AD0350}" type="presParOf" srcId="{3936E5D8-4C2D-4C80-8128-1B89950500AB}" destId="{5C8AE96E-AB1F-484E-9DDF-319DA79A34E9}" srcOrd="4" destOrd="0" presId="urn:microsoft.com/office/officeart/2005/8/layout/venn1"/>
    <dgm:cxn modelId="{4CF05C0F-6309-4443-9396-3B8FFC74A94E}" type="presParOf" srcId="{3936E5D8-4C2D-4C80-8128-1B89950500AB}" destId="{BA64D48C-C588-4632-8514-CFFDCEC4C3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2FAE46-FC89-4B92-B0B0-2B33900B0C08}" type="doc">
      <dgm:prSet loTypeId="urn:microsoft.com/office/officeart/2005/8/layout/venn1" loCatId="relationship" qsTypeId="urn:microsoft.com/office/officeart/2005/8/quickstyle/simple1" qsCatId="simple" csTypeId="urn:microsoft.com/office/officeart/2005/8/colors/accent1_2" csCatId="accent1" phldr="1"/>
      <dgm:spPr/>
    </dgm:pt>
    <dgm:pt modelId="{CD7E50F0-6D7E-4F7A-8BBB-2390F4851743}">
      <dgm:prSet phldrT="[Text]"/>
      <dgm:spPr/>
      <dgm:t>
        <a:bodyPr/>
        <a:lstStyle/>
        <a:p>
          <a:r>
            <a:rPr lang="en-GB" dirty="0"/>
            <a:t>Opportunity</a:t>
          </a:r>
        </a:p>
      </dgm:t>
    </dgm:pt>
    <dgm:pt modelId="{4ADD680A-98E7-4675-A6A9-B77CD036E25E}" type="parTrans" cxnId="{031F6A1F-9C71-4898-88C2-5B30620A3D42}">
      <dgm:prSet/>
      <dgm:spPr/>
      <dgm:t>
        <a:bodyPr/>
        <a:lstStyle/>
        <a:p>
          <a:endParaRPr lang="en-GB"/>
        </a:p>
      </dgm:t>
    </dgm:pt>
    <dgm:pt modelId="{1D1A6A90-2536-4883-A9E0-7464529294A2}" type="sibTrans" cxnId="{031F6A1F-9C71-4898-88C2-5B30620A3D42}">
      <dgm:prSet/>
      <dgm:spPr/>
      <dgm:t>
        <a:bodyPr/>
        <a:lstStyle/>
        <a:p>
          <a:endParaRPr lang="en-GB"/>
        </a:p>
      </dgm:t>
    </dgm:pt>
    <dgm:pt modelId="{D5F0A252-5BC3-4CFE-A6D6-1223B253A479}">
      <dgm:prSet phldrT="[Text]"/>
      <dgm:spPr/>
      <dgm:t>
        <a:bodyPr/>
        <a:lstStyle/>
        <a:p>
          <a:r>
            <a:rPr lang="en-GB" dirty="0"/>
            <a:t>Rationalisation</a:t>
          </a:r>
        </a:p>
      </dgm:t>
    </dgm:pt>
    <dgm:pt modelId="{4F494C9D-8A18-4DD1-BEC8-E39DECED7497}" type="parTrans" cxnId="{68EAC343-2F6E-42BF-B319-1C21E4F674CE}">
      <dgm:prSet/>
      <dgm:spPr/>
      <dgm:t>
        <a:bodyPr/>
        <a:lstStyle/>
        <a:p>
          <a:endParaRPr lang="en-GB"/>
        </a:p>
      </dgm:t>
    </dgm:pt>
    <dgm:pt modelId="{50AE8E5C-F856-4808-A4B3-5E4930A55B8B}" type="sibTrans" cxnId="{68EAC343-2F6E-42BF-B319-1C21E4F674CE}">
      <dgm:prSet/>
      <dgm:spPr/>
      <dgm:t>
        <a:bodyPr/>
        <a:lstStyle/>
        <a:p>
          <a:endParaRPr lang="en-GB"/>
        </a:p>
      </dgm:t>
    </dgm:pt>
    <dgm:pt modelId="{8BA7B9A3-9432-4FE4-9E96-996F97230ED0}">
      <dgm:prSet phldrT="[Text]"/>
      <dgm:spPr/>
      <dgm:t>
        <a:bodyPr/>
        <a:lstStyle/>
        <a:p>
          <a:r>
            <a:rPr lang="en-GB" dirty="0"/>
            <a:t>Motivation</a:t>
          </a:r>
        </a:p>
      </dgm:t>
    </dgm:pt>
    <dgm:pt modelId="{0AA67230-6C6D-44B4-A862-3CFCB021C439}" type="parTrans" cxnId="{7C738294-4DCD-476E-B9E3-B935CA6A2035}">
      <dgm:prSet/>
      <dgm:spPr/>
      <dgm:t>
        <a:bodyPr/>
        <a:lstStyle/>
        <a:p>
          <a:endParaRPr lang="en-GB"/>
        </a:p>
      </dgm:t>
    </dgm:pt>
    <dgm:pt modelId="{DFD519DD-00FA-4512-9B97-1A1CAC249BF5}" type="sibTrans" cxnId="{7C738294-4DCD-476E-B9E3-B935CA6A2035}">
      <dgm:prSet/>
      <dgm:spPr/>
      <dgm:t>
        <a:bodyPr/>
        <a:lstStyle/>
        <a:p>
          <a:endParaRPr lang="en-GB"/>
        </a:p>
      </dgm:t>
    </dgm:pt>
    <dgm:pt modelId="{3936E5D8-4C2D-4C80-8128-1B89950500AB}" type="pres">
      <dgm:prSet presAssocID="{812FAE46-FC89-4B92-B0B0-2B33900B0C08}" presName="compositeShape" presStyleCnt="0">
        <dgm:presLayoutVars>
          <dgm:chMax val="7"/>
          <dgm:dir/>
          <dgm:resizeHandles val="exact"/>
        </dgm:presLayoutVars>
      </dgm:prSet>
      <dgm:spPr/>
    </dgm:pt>
    <dgm:pt modelId="{F4786888-63D7-4E68-9592-CDD26EAE5CBC}" type="pres">
      <dgm:prSet presAssocID="{CD7E50F0-6D7E-4F7A-8BBB-2390F4851743}" presName="circ1" presStyleLbl="vennNode1" presStyleIdx="0" presStyleCnt="3"/>
      <dgm:spPr/>
    </dgm:pt>
    <dgm:pt modelId="{59F0E2BC-C759-47D0-9AB7-EB943B63FAAC}" type="pres">
      <dgm:prSet presAssocID="{CD7E50F0-6D7E-4F7A-8BBB-2390F4851743}" presName="circ1Tx" presStyleLbl="revTx" presStyleIdx="0" presStyleCnt="0">
        <dgm:presLayoutVars>
          <dgm:chMax val="0"/>
          <dgm:chPref val="0"/>
          <dgm:bulletEnabled val="1"/>
        </dgm:presLayoutVars>
      </dgm:prSet>
      <dgm:spPr/>
    </dgm:pt>
    <dgm:pt modelId="{DAB91CA9-A874-4C32-BA97-399862A90AAB}" type="pres">
      <dgm:prSet presAssocID="{D5F0A252-5BC3-4CFE-A6D6-1223B253A479}" presName="circ2" presStyleLbl="vennNode1" presStyleIdx="1" presStyleCnt="3" custLinFactNeighborX="-3905" custLinFactNeighborY="2083"/>
      <dgm:spPr/>
    </dgm:pt>
    <dgm:pt modelId="{8D59F60C-B222-4F4C-832D-D9255C80EB59}" type="pres">
      <dgm:prSet presAssocID="{D5F0A252-5BC3-4CFE-A6D6-1223B253A479}" presName="circ2Tx" presStyleLbl="revTx" presStyleIdx="0" presStyleCnt="0">
        <dgm:presLayoutVars>
          <dgm:chMax val="0"/>
          <dgm:chPref val="0"/>
          <dgm:bulletEnabled val="1"/>
        </dgm:presLayoutVars>
      </dgm:prSet>
      <dgm:spPr/>
    </dgm:pt>
    <dgm:pt modelId="{5C8AE96E-AB1F-484E-9DDF-319DA79A34E9}" type="pres">
      <dgm:prSet presAssocID="{8BA7B9A3-9432-4FE4-9E96-996F97230ED0}" presName="circ3" presStyleLbl="vennNode1" presStyleIdx="2" presStyleCnt="3" custLinFactNeighborX="-3283" custLinFactNeighborY="2345"/>
      <dgm:spPr/>
    </dgm:pt>
    <dgm:pt modelId="{BA64D48C-C588-4632-8514-CFFDCEC4C377}" type="pres">
      <dgm:prSet presAssocID="{8BA7B9A3-9432-4FE4-9E96-996F97230ED0}" presName="circ3Tx" presStyleLbl="revTx" presStyleIdx="0" presStyleCnt="0">
        <dgm:presLayoutVars>
          <dgm:chMax val="0"/>
          <dgm:chPref val="0"/>
          <dgm:bulletEnabled val="1"/>
        </dgm:presLayoutVars>
      </dgm:prSet>
      <dgm:spPr/>
    </dgm:pt>
  </dgm:ptLst>
  <dgm:cxnLst>
    <dgm:cxn modelId="{2923A511-1C64-4FDC-9DBB-97F3853DECB0}" type="presOf" srcId="{812FAE46-FC89-4B92-B0B0-2B33900B0C08}" destId="{3936E5D8-4C2D-4C80-8128-1B89950500AB}" srcOrd="0" destOrd="0" presId="urn:microsoft.com/office/officeart/2005/8/layout/venn1"/>
    <dgm:cxn modelId="{031F6A1F-9C71-4898-88C2-5B30620A3D42}" srcId="{812FAE46-FC89-4B92-B0B0-2B33900B0C08}" destId="{CD7E50F0-6D7E-4F7A-8BBB-2390F4851743}" srcOrd="0" destOrd="0" parTransId="{4ADD680A-98E7-4675-A6A9-B77CD036E25E}" sibTransId="{1D1A6A90-2536-4883-A9E0-7464529294A2}"/>
    <dgm:cxn modelId="{2623B42C-879D-4D31-93A5-CBF1E597A15B}" type="presOf" srcId="{CD7E50F0-6D7E-4F7A-8BBB-2390F4851743}" destId="{59F0E2BC-C759-47D0-9AB7-EB943B63FAAC}" srcOrd="1" destOrd="0" presId="urn:microsoft.com/office/officeart/2005/8/layout/venn1"/>
    <dgm:cxn modelId="{0470DF60-73F8-47A2-98B1-02DA91C33551}" type="presOf" srcId="{D5F0A252-5BC3-4CFE-A6D6-1223B253A479}" destId="{8D59F60C-B222-4F4C-832D-D9255C80EB59}" srcOrd="1" destOrd="0" presId="urn:microsoft.com/office/officeart/2005/8/layout/venn1"/>
    <dgm:cxn modelId="{68EAC343-2F6E-42BF-B319-1C21E4F674CE}" srcId="{812FAE46-FC89-4B92-B0B0-2B33900B0C08}" destId="{D5F0A252-5BC3-4CFE-A6D6-1223B253A479}" srcOrd="1" destOrd="0" parTransId="{4F494C9D-8A18-4DD1-BEC8-E39DECED7497}" sibTransId="{50AE8E5C-F856-4808-A4B3-5E4930A55B8B}"/>
    <dgm:cxn modelId="{FF20EB51-27C8-4F5C-BD4A-F42C02B2F5F2}" type="presOf" srcId="{8BA7B9A3-9432-4FE4-9E96-996F97230ED0}" destId="{5C8AE96E-AB1F-484E-9DDF-319DA79A34E9}" srcOrd="0" destOrd="0" presId="urn:microsoft.com/office/officeart/2005/8/layout/venn1"/>
    <dgm:cxn modelId="{7C738294-4DCD-476E-B9E3-B935CA6A2035}" srcId="{812FAE46-FC89-4B92-B0B0-2B33900B0C08}" destId="{8BA7B9A3-9432-4FE4-9E96-996F97230ED0}" srcOrd="2" destOrd="0" parTransId="{0AA67230-6C6D-44B4-A862-3CFCB021C439}" sibTransId="{DFD519DD-00FA-4512-9B97-1A1CAC249BF5}"/>
    <dgm:cxn modelId="{1F03D7AD-142D-4481-85BC-445FEF04192A}" type="presOf" srcId="{8BA7B9A3-9432-4FE4-9E96-996F97230ED0}" destId="{BA64D48C-C588-4632-8514-CFFDCEC4C377}" srcOrd="1" destOrd="0" presId="urn:microsoft.com/office/officeart/2005/8/layout/venn1"/>
    <dgm:cxn modelId="{FC568CC9-46A4-49CC-97FF-BE05903DD087}" type="presOf" srcId="{CD7E50F0-6D7E-4F7A-8BBB-2390F4851743}" destId="{F4786888-63D7-4E68-9592-CDD26EAE5CBC}" srcOrd="0" destOrd="0" presId="urn:microsoft.com/office/officeart/2005/8/layout/venn1"/>
    <dgm:cxn modelId="{0073C9F9-C683-4EA6-BCD5-B181137529C4}" type="presOf" srcId="{D5F0A252-5BC3-4CFE-A6D6-1223B253A479}" destId="{DAB91CA9-A874-4C32-BA97-399862A90AAB}" srcOrd="0" destOrd="0" presId="urn:microsoft.com/office/officeart/2005/8/layout/venn1"/>
    <dgm:cxn modelId="{227933D5-5C77-472C-AB04-0B77DD22A16C}" type="presParOf" srcId="{3936E5D8-4C2D-4C80-8128-1B89950500AB}" destId="{F4786888-63D7-4E68-9592-CDD26EAE5CBC}" srcOrd="0" destOrd="0" presId="urn:microsoft.com/office/officeart/2005/8/layout/venn1"/>
    <dgm:cxn modelId="{562CCEEC-2EE8-4D52-9221-2CC0A50C92A6}" type="presParOf" srcId="{3936E5D8-4C2D-4C80-8128-1B89950500AB}" destId="{59F0E2BC-C759-47D0-9AB7-EB943B63FAAC}" srcOrd="1" destOrd="0" presId="urn:microsoft.com/office/officeart/2005/8/layout/venn1"/>
    <dgm:cxn modelId="{33BBAD05-303E-48B8-AE44-B60176E4CB6B}" type="presParOf" srcId="{3936E5D8-4C2D-4C80-8128-1B89950500AB}" destId="{DAB91CA9-A874-4C32-BA97-399862A90AAB}" srcOrd="2" destOrd="0" presId="urn:microsoft.com/office/officeart/2005/8/layout/venn1"/>
    <dgm:cxn modelId="{BD5B8044-AA91-43B6-9124-71A92DB392F6}" type="presParOf" srcId="{3936E5D8-4C2D-4C80-8128-1B89950500AB}" destId="{8D59F60C-B222-4F4C-832D-D9255C80EB59}" srcOrd="3" destOrd="0" presId="urn:microsoft.com/office/officeart/2005/8/layout/venn1"/>
    <dgm:cxn modelId="{4A301356-6EE1-4697-800C-6DAA17AD0350}" type="presParOf" srcId="{3936E5D8-4C2D-4C80-8128-1B89950500AB}" destId="{5C8AE96E-AB1F-484E-9DDF-319DA79A34E9}" srcOrd="4" destOrd="0" presId="urn:microsoft.com/office/officeart/2005/8/layout/venn1"/>
    <dgm:cxn modelId="{4CF05C0F-6309-4443-9396-3B8FFC74A94E}" type="presParOf" srcId="{3936E5D8-4C2D-4C80-8128-1B89950500AB}" destId="{BA64D48C-C588-4632-8514-CFFDCEC4C3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2FAE46-FC89-4B92-B0B0-2B33900B0C08}" type="doc">
      <dgm:prSet loTypeId="urn:microsoft.com/office/officeart/2005/8/layout/venn1" loCatId="relationship" qsTypeId="urn:microsoft.com/office/officeart/2005/8/quickstyle/simple1" qsCatId="simple" csTypeId="urn:microsoft.com/office/officeart/2005/8/colors/accent1_2" csCatId="accent1" phldr="1"/>
      <dgm:spPr/>
    </dgm:pt>
    <dgm:pt modelId="{CD7E50F0-6D7E-4F7A-8BBB-2390F4851743}">
      <dgm:prSet phldrT="[Text]"/>
      <dgm:spPr/>
      <dgm:t>
        <a:bodyPr/>
        <a:lstStyle/>
        <a:p>
          <a:r>
            <a:rPr lang="en-GB" dirty="0"/>
            <a:t>Opportunity</a:t>
          </a:r>
        </a:p>
      </dgm:t>
    </dgm:pt>
    <dgm:pt modelId="{4ADD680A-98E7-4675-A6A9-B77CD036E25E}" type="parTrans" cxnId="{031F6A1F-9C71-4898-88C2-5B30620A3D42}">
      <dgm:prSet/>
      <dgm:spPr/>
      <dgm:t>
        <a:bodyPr/>
        <a:lstStyle/>
        <a:p>
          <a:endParaRPr lang="en-GB"/>
        </a:p>
      </dgm:t>
    </dgm:pt>
    <dgm:pt modelId="{1D1A6A90-2536-4883-A9E0-7464529294A2}" type="sibTrans" cxnId="{031F6A1F-9C71-4898-88C2-5B30620A3D42}">
      <dgm:prSet/>
      <dgm:spPr/>
      <dgm:t>
        <a:bodyPr/>
        <a:lstStyle/>
        <a:p>
          <a:endParaRPr lang="en-GB"/>
        </a:p>
      </dgm:t>
    </dgm:pt>
    <dgm:pt modelId="{D5F0A252-5BC3-4CFE-A6D6-1223B253A479}">
      <dgm:prSet phldrT="[Text]"/>
      <dgm:spPr/>
      <dgm:t>
        <a:bodyPr/>
        <a:lstStyle/>
        <a:p>
          <a:r>
            <a:rPr lang="en-GB" dirty="0"/>
            <a:t>Rationalisation</a:t>
          </a:r>
        </a:p>
      </dgm:t>
    </dgm:pt>
    <dgm:pt modelId="{4F494C9D-8A18-4DD1-BEC8-E39DECED7497}" type="parTrans" cxnId="{68EAC343-2F6E-42BF-B319-1C21E4F674CE}">
      <dgm:prSet/>
      <dgm:spPr/>
      <dgm:t>
        <a:bodyPr/>
        <a:lstStyle/>
        <a:p>
          <a:endParaRPr lang="en-GB"/>
        </a:p>
      </dgm:t>
    </dgm:pt>
    <dgm:pt modelId="{50AE8E5C-F856-4808-A4B3-5E4930A55B8B}" type="sibTrans" cxnId="{68EAC343-2F6E-42BF-B319-1C21E4F674CE}">
      <dgm:prSet/>
      <dgm:spPr/>
      <dgm:t>
        <a:bodyPr/>
        <a:lstStyle/>
        <a:p>
          <a:endParaRPr lang="en-GB"/>
        </a:p>
      </dgm:t>
    </dgm:pt>
    <dgm:pt modelId="{8BA7B9A3-9432-4FE4-9E96-996F97230ED0}">
      <dgm:prSet phldrT="[Text]"/>
      <dgm:spPr/>
      <dgm:t>
        <a:bodyPr/>
        <a:lstStyle/>
        <a:p>
          <a:r>
            <a:rPr lang="en-GB" dirty="0"/>
            <a:t>Motivation</a:t>
          </a:r>
        </a:p>
      </dgm:t>
    </dgm:pt>
    <dgm:pt modelId="{0AA67230-6C6D-44B4-A862-3CFCB021C439}" type="parTrans" cxnId="{7C738294-4DCD-476E-B9E3-B935CA6A2035}">
      <dgm:prSet/>
      <dgm:spPr/>
      <dgm:t>
        <a:bodyPr/>
        <a:lstStyle/>
        <a:p>
          <a:endParaRPr lang="en-GB"/>
        </a:p>
      </dgm:t>
    </dgm:pt>
    <dgm:pt modelId="{DFD519DD-00FA-4512-9B97-1A1CAC249BF5}" type="sibTrans" cxnId="{7C738294-4DCD-476E-B9E3-B935CA6A2035}">
      <dgm:prSet/>
      <dgm:spPr/>
      <dgm:t>
        <a:bodyPr/>
        <a:lstStyle/>
        <a:p>
          <a:endParaRPr lang="en-GB"/>
        </a:p>
      </dgm:t>
    </dgm:pt>
    <dgm:pt modelId="{3936E5D8-4C2D-4C80-8128-1B89950500AB}" type="pres">
      <dgm:prSet presAssocID="{812FAE46-FC89-4B92-B0B0-2B33900B0C08}" presName="compositeShape" presStyleCnt="0">
        <dgm:presLayoutVars>
          <dgm:chMax val="7"/>
          <dgm:dir/>
          <dgm:resizeHandles val="exact"/>
        </dgm:presLayoutVars>
      </dgm:prSet>
      <dgm:spPr/>
    </dgm:pt>
    <dgm:pt modelId="{F4786888-63D7-4E68-9592-CDD26EAE5CBC}" type="pres">
      <dgm:prSet presAssocID="{CD7E50F0-6D7E-4F7A-8BBB-2390F4851743}" presName="circ1" presStyleLbl="vennNode1" presStyleIdx="0" presStyleCnt="3"/>
      <dgm:spPr/>
    </dgm:pt>
    <dgm:pt modelId="{59F0E2BC-C759-47D0-9AB7-EB943B63FAAC}" type="pres">
      <dgm:prSet presAssocID="{CD7E50F0-6D7E-4F7A-8BBB-2390F4851743}" presName="circ1Tx" presStyleLbl="revTx" presStyleIdx="0" presStyleCnt="0">
        <dgm:presLayoutVars>
          <dgm:chMax val="0"/>
          <dgm:chPref val="0"/>
          <dgm:bulletEnabled val="1"/>
        </dgm:presLayoutVars>
      </dgm:prSet>
      <dgm:spPr/>
    </dgm:pt>
    <dgm:pt modelId="{DAB91CA9-A874-4C32-BA97-399862A90AAB}" type="pres">
      <dgm:prSet presAssocID="{D5F0A252-5BC3-4CFE-A6D6-1223B253A479}" presName="circ2" presStyleLbl="vennNode1" presStyleIdx="1" presStyleCnt="3" custLinFactNeighborX="-3905" custLinFactNeighborY="2083"/>
      <dgm:spPr/>
    </dgm:pt>
    <dgm:pt modelId="{8D59F60C-B222-4F4C-832D-D9255C80EB59}" type="pres">
      <dgm:prSet presAssocID="{D5F0A252-5BC3-4CFE-A6D6-1223B253A479}" presName="circ2Tx" presStyleLbl="revTx" presStyleIdx="0" presStyleCnt="0">
        <dgm:presLayoutVars>
          <dgm:chMax val="0"/>
          <dgm:chPref val="0"/>
          <dgm:bulletEnabled val="1"/>
        </dgm:presLayoutVars>
      </dgm:prSet>
      <dgm:spPr/>
    </dgm:pt>
    <dgm:pt modelId="{5C8AE96E-AB1F-484E-9DDF-319DA79A34E9}" type="pres">
      <dgm:prSet presAssocID="{8BA7B9A3-9432-4FE4-9E96-996F97230ED0}" presName="circ3" presStyleLbl="vennNode1" presStyleIdx="2" presStyleCnt="3" custLinFactNeighborX="-3283" custLinFactNeighborY="2345"/>
      <dgm:spPr/>
    </dgm:pt>
    <dgm:pt modelId="{BA64D48C-C588-4632-8514-CFFDCEC4C377}" type="pres">
      <dgm:prSet presAssocID="{8BA7B9A3-9432-4FE4-9E96-996F97230ED0}" presName="circ3Tx" presStyleLbl="revTx" presStyleIdx="0" presStyleCnt="0">
        <dgm:presLayoutVars>
          <dgm:chMax val="0"/>
          <dgm:chPref val="0"/>
          <dgm:bulletEnabled val="1"/>
        </dgm:presLayoutVars>
      </dgm:prSet>
      <dgm:spPr/>
    </dgm:pt>
  </dgm:ptLst>
  <dgm:cxnLst>
    <dgm:cxn modelId="{2923A511-1C64-4FDC-9DBB-97F3853DECB0}" type="presOf" srcId="{812FAE46-FC89-4B92-B0B0-2B33900B0C08}" destId="{3936E5D8-4C2D-4C80-8128-1B89950500AB}" srcOrd="0" destOrd="0" presId="urn:microsoft.com/office/officeart/2005/8/layout/venn1"/>
    <dgm:cxn modelId="{031F6A1F-9C71-4898-88C2-5B30620A3D42}" srcId="{812FAE46-FC89-4B92-B0B0-2B33900B0C08}" destId="{CD7E50F0-6D7E-4F7A-8BBB-2390F4851743}" srcOrd="0" destOrd="0" parTransId="{4ADD680A-98E7-4675-A6A9-B77CD036E25E}" sibTransId="{1D1A6A90-2536-4883-A9E0-7464529294A2}"/>
    <dgm:cxn modelId="{2623B42C-879D-4D31-93A5-CBF1E597A15B}" type="presOf" srcId="{CD7E50F0-6D7E-4F7A-8BBB-2390F4851743}" destId="{59F0E2BC-C759-47D0-9AB7-EB943B63FAAC}" srcOrd="1" destOrd="0" presId="urn:microsoft.com/office/officeart/2005/8/layout/venn1"/>
    <dgm:cxn modelId="{0470DF60-73F8-47A2-98B1-02DA91C33551}" type="presOf" srcId="{D5F0A252-5BC3-4CFE-A6D6-1223B253A479}" destId="{8D59F60C-B222-4F4C-832D-D9255C80EB59}" srcOrd="1" destOrd="0" presId="urn:microsoft.com/office/officeart/2005/8/layout/venn1"/>
    <dgm:cxn modelId="{68EAC343-2F6E-42BF-B319-1C21E4F674CE}" srcId="{812FAE46-FC89-4B92-B0B0-2B33900B0C08}" destId="{D5F0A252-5BC3-4CFE-A6D6-1223B253A479}" srcOrd="1" destOrd="0" parTransId="{4F494C9D-8A18-4DD1-BEC8-E39DECED7497}" sibTransId="{50AE8E5C-F856-4808-A4B3-5E4930A55B8B}"/>
    <dgm:cxn modelId="{FF20EB51-27C8-4F5C-BD4A-F42C02B2F5F2}" type="presOf" srcId="{8BA7B9A3-9432-4FE4-9E96-996F97230ED0}" destId="{5C8AE96E-AB1F-484E-9DDF-319DA79A34E9}" srcOrd="0" destOrd="0" presId="urn:microsoft.com/office/officeart/2005/8/layout/venn1"/>
    <dgm:cxn modelId="{7C738294-4DCD-476E-B9E3-B935CA6A2035}" srcId="{812FAE46-FC89-4B92-B0B0-2B33900B0C08}" destId="{8BA7B9A3-9432-4FE4-9E96-996F97230ED0}" srcOrd="2" destOrd="0" parTransId="{0AA67230-6C6D-44B4-A862-3CFCB021C439}" sibTransId="{DFD519DD-00FA-4512-9B97-1A1CAC249BF5}"/>
    <dgm:cxn modelId="{1F03D7AD-142D-4481-85BC-445FEF04192A}" type="presOf" srcId="{8BA7B9A3-9432-4FE4-9E96-996F97230ED0}" destId="{BA64D48C-C588-4632-8514-CFFDCEC4C377}" srcOrd="1" destOrd="0" presId="urn:microsoft.com/office/officeart/2005/8/layout/venn1"/>
    <dgm:cxn modelId="{FC568CC9-46A4-49CC-97FF-BE05903DD087}" type="presOf" srcId="{CD7E50F0-6D7E-4F7A-8BBB-2390F4851743}" destId="{F4786888-63D7-4E68-9592-CDD26EAE5CBC}" srcOrd="0" destOrd="0" presId="urn:microsoft.com/office/officeart/2005/8/layout/venn1"/>
    <dgm:cxn modelId="{0073C9F9-C683-4EA6-BCD5-B181137529C4}" type="presOf" srcId="{D5F0A252-5BC3-4CFE-A6D6-1223B253A479}" destId="{DAB91CA9-A874-4C32-BA97-399862A90AAB}" srcOrd="0" destOrd="0" presId="urn:microsoft.com/office/officeart/2005/8/layout/venn1"/>
    <dgm:cxn modelId="{227933D5-5C77-472C-AB04-0B77DD22A16C}" type="presParOf" srcId="{3936E5D8-4C2D-4C80-8128-1B89950500AB}" destId="{F4786888-63D7-4E68-9592-CDD26EAE5CBC}" srcOrd="0" destOrd="0" presId="urn:microsoft.com/office/officeart/2005/8/layout/venn1"/>
    <dgm:cxn modelId="{562CCEEC-2EE8-4D52-9221-2CC0A50C92A6}" type="presParOf" srcId="{3936E5D8-4C2D-4C80-8128-1B89950500AB}" destId="{59F0E2BC-C759-47D0-9AB7-EB943B63FAAC}" srcOrd="1" destOrd="0" presId="urn:microsoft.com/office/officeart/2005/8/layout/venn1"/>
    <dgm:cxn modelId="{33BBAD05-303E-48B8-AE44-B60176E4CB6B}" type="presParOf" srcId="{3936E5D8-4C2D-4C80-8128-1B89950500AB}" destId="{DAB91CA9-A874-4C32-BA97-399862A90AAB}" srcOrd="2" destOrd="0" presId="urn:microsoft.com/office/officeart/2005/8/layout/venn1"/>
    <dgm:cxn modelId="{BD5B8044-AA91-43B6-9124-71A92DB392F6}" type="presParOf" srcId="{3936E5D8-4C2D-4C80-8128-1B89950500AB}" destId="{8D59F60C-B222-4F4C-832D-D9255C80EB59}" srcOrd="3" destOrd="0" presId="urn:microsoft.com/office/officeart/2005/8/layout/venn1"/>
    <dgm:cxn modelId="{4A301356-6EE1-4697-800C-6DAA17AD0350}" type="presParOf" srcId="{3936E5D8-4C2D-4C80-8128-1B89950500AB}" destId="{5C8AE96E-AB1F-484E-9DDF-319DA79A34E9}" srcOrd="4" destOrd="0" presId="urn:microsoft.com/office/officeart/2005/8/layout/venn1"/>
    <dgm:cxn modelId="{4CF05C0F-6309-4443-9396-3B8FFC74A94E}" type="presParOf" srcId="{3936E5D8-4C2D-4C80-8128-1B89950500AB}" destId="{BA64D48C-C588-4632-8514-CFFDCEC4C3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2FAE46-FC89-4B92-B0B0-2B33900B0C08}" type="doc">
      <dgm:prSet loTypeId="urn:microsoft.com/office/officeart/2005/8/layout/venn1" loCatId="relationship" qsTypeId="urn:microsoft.com/office/officeart/2005/8/quickstyle/simple1" qsCatId="simple" csTypeId="urn:microsoft.com/office/officeart/2005/8/colors/accent1_2" csCatId="accent1" phldr="1"/>
      <dgm:spPr/>
    </dgm:pt>
    <dgm:pt modelId="{CD7E50F0-6D7E-4F7A-8BBB-2390F4851743}">
      <dgm:prSet phldrT="[Text]"/>
      <dgm:spPr>
        <a:solidFill>
          <a:schemeClr val="accent1">
            <a:hueOff val="0"/>
            <a:satOff val="0"/>
            <a:lumOff val="0"/>
            <a:alpha val="20000"/>
          </a:schemeClr>
        </a:solidFill>
      </dgm:spPr>
      <dgm:t>
        <a:bodyPr/>
        <a:lstStyle/>
        <a:p>
          <a:r>
            <a:rPr lang="en-GB" dirty="0"/>
            <a:t>Opportunity</a:t>
          </a:r>
        </a:p>
      </dgm:t>
    </dgm:pt>
    <dgm:pt modelId="{4ADD680A-98E7-4675-A6A9-B77CD036E25E}" type="parTrans" cxnId="{031F6A1F-9C71-4898-88C2-5B30620A3D42}">
      <dgm:prSet/>
      <dgm:spPr/>
      <dgm:t>
        <a:bodyPr/>
        <a:lstStyle/>
        <a:p>
          <a:endParaRPr lang="en-GB"/>
        </a:p>
      </dgm:t>
    </dgm:pt>
    <dgm:pt modelId="{1D1A6A90-2536-4883-A9E0-7464529294A2}" type="sibTrans" cxnId="{031F6A1F-9C71-4898-88C2-5B30620A3D42}">
      <dgm:prSet/>
      <dgm:spPr/>
      <dgm:t>
        <a:bodyPr/>
        <a:lstStyle/>
        <a:p>
          <a:endParaRPr lang="en-GB"/>
        </a:p>
      </dgm:t>
    </dgm:pt>
    <dgm:pt modelId="{D5F0A252-5BC3-4CFE-A6D6-1223B253A479}">
      <dgm:prSet phldrT="[Text]"/>
      <dgm:spPr/>
      <dgm:t>
        <a:bodyPr/>
        <a:lstStyle/>
        <a:p>
          <a:r>
            <a:rPr lang="en-GB" dirty="0"/>
            <a:t>Rationalisation</a:t>
          </a:r>
        </a:p>
      </dgm:t>
    </dgm:pt>
    <dgm:pt modelId="{4F494C9D-8A18-4DD1-BEC8-E39DECED7497}" type="parTrans" cxnId="{68EAC343-2F6E-42BF-B319-1C21E4F674CE}">
      <dgm:prSet/>
      <dgm:spPr/>
      <dgm:t>
        <a:bodyPr/>
        <a:lstStyle/>
        <a:p>
          <a:endParaRPr lang="en-GB"/>
        </a:p>
      </dgm:t>
    </dgm:pt>
    <dgm:pt modelId="{50AE8E5C-F856-4808-A4B3-5E4930A55B8B}" type="sibTrans" cxnId="{68EAC343-2F6E-42BF-B319-1C21E4F674CE}">
      <dgm:prSet/>
      <dgm:spPr/>
      <dgm:t>
        <a:bodyPr/>
        <a:lstStyle/>
        <a:p>
          <a:endParaRPr lang="en-GB"/>
        </a:p>
      </dgm:t>
    </dgm:pt>
    <dgm:pt modelId="{8BA7B9A3-9432-4FE4-9E96-996F97230ED0}">
      <dgm:prSet phldrT="[Text]"/>
      <dgm:spPr/>
      <dgm:t>
        <a:bodyPr/>
        <a:lstStyle/>
        <a:p>
          <a:r>
            <a:rPr lang="en-GB" dirty="0"/>
            <a:t>Motivation</a:t>
          </a:r>
        </a:p>
      </dgm:t>
    </dgm:pt>
    <dgm:pt modelId="{0AA67230-6C6D-44B4-A862-3CFCB021C439}" type="parTrans" cxnId="{7C738294-4DCD-476E-B9E3-B935CA6A2035}">
      <dgm:prSet/>
      <dgm:spPr/>
      <dgm:t>
        <a:bodyPr/>
        <a:lstStyle/>
        <a:p>
          <a:endParaRPr lang="en-GB"/>
        </a:p>
      </dgm:t>
    </dgm:pt>
    <dgm:pt modelId="{DFD519DD-00FA-4512-9B97-1A1CAC249BF5}" type="sibTrans" cxnId="{7C738294-4DCD-476E-B9E3-B935CA6A2035}">
      <dgm:prSet/>
      <dgm:spPr/>
      <dgm:t>
        <a:bodyPr/>
        <a:lstStyle/>
        <a:p>
          <a:endParaRPr lang="en-GB"/>
        </a:p>
      </dgm:t>
    </dgm:pt>
    <dgm:pt modelId="{3936E5D8-4C2D-4C80-8128-1B89950500AB}" type="pres">
      <dgm:prSet presAssocID="{812FAE46-FC89-4B92-B0B0-2B33900B0C08}" presName="compositeShape" presStyleCnt="0">
        <dgm:presLayoutVars>
          <dgm:chMax val="7"/>
          <dgm:dir/>
          <dgm:resizeHandles val="exact"/>
        </dgm:presLayoutVars>
      </dgm:prSet>
      <dgm:spPr/>
    </dgm:pt>
    <dgm:pt modelId="{F4786888-63D7-4E68-9592-CDD26EAE5CBC}" type="pres">
      <dgm:prSet presAssocID="{CD7E50F0-6D7E-4F7A-8BBB-2390F4851743}" presName="circ1" presStyleLbl="vennNode1" presStyleIdx="0" presStyleCnt="3"/>
      <dgm:spPr/>
    </dgm:pt>
    <dgm:pt modelId="{59F0E2BC-C759-47D0-9AB7-EB943B63FAAC}" type="pres">
      <dgm:prSet presAssocID="{CD7E50F0-6D7E-4F7A-8BBB-2390F4851743}" presName="circ1Tx" presStyleLbl="revTx" presStyleIdx="0" presStyleCnt="0">
        <dgm:presLayoutVars>
          <dgm:chMax val="0"/>
          <dgm:chPref val="0"/>
          <dgm:bulletEnabled val="1"/>
        </dgm:presLayoutVars>
      </dgm:prSet>
      <dgm:spPr/>
    </dgm:pt>
    <dgm:pt modelId="{DAB91CA9-A874-4C32-BA97-399862A90AAB}" type="pres">
      <dgm:prSet presAssocID="{D5F0A252-5BC3-4CFE-A6D6-1223B253A479}" presName="circ2" presStyleLbl="vennNode1" presStyleIdx="1" presStyleCnt="3" custLinFactNeighborX="-3905" custLinFactNeighborY="2083"/>
      <dgm:spPr/>
    </dgm:pt>
    <dgm:pt modelId="{8D59F60C-B222-4F4C-832D-D9255C80EB59}" type="pres">
      <dgm:prSet presAssocID="{D5F0A252-5BC3-4CFE-A6D6-1223B253A479}" presName="circ2Tx" presStyleLbl="revTx" presStyleIdx="0" presStyleCnt="0">
        <dgm:presLayoutVars>
          <dgm:chMax val="0"/>
          <dgm:chPref val="0"/>
          <dgm:bulletEnabled val="1"/>
        </dgm:presLayoutVars>
      </dgm:prSet>
      <dgm:spPr/>
    </dgm:pt>
    <dgm:pt modelId="{5C8AE96E-AB1F-484E-9DDF-319DA79A34E9}" type="pres">
      <dgm:prSet presAssocID="{8BA7B9A3-9432-4FE4-9E96-996F97230ED0}" presName="circ3" presStyleLbl="vennNode1" presStyleIdx="2" presStyleCnt="3" custLinFactNeighborX="-3283" custLinFactNeighborY="2345"/>
      <dgm:spPr/>
    </dgm:pt>
    <dgm:pt modelId="{BA64D48C-C588-4632-8514-CFFDCEC4C377}" type="pres">
      <dgm:prSet presAssocID="{8BA7B9A3-9432-4FE4-9E96-996F97230ED0}" presName="circ3Tx" presStyleLbl="revTx" presStyleIdx="0" presStyleCnt="0">
        <dgm:presLayoutVars>
          <dgm:chMax val="0"/>
          <dgm:chPref val="0"/>
          <dgm:bulletEnabled val="1"/>
        </dgm:presLayoutVars>
      </dgm:prSet>
      <dgm:spPr/>
    </dgm:pt>
  </dgm:ptLst>
  <dgm:cxnLst>
    <dgm:cxn modelId="{2923A511-1C64-4FDC-9DBB-97F3853DECB0}" type="presOf" srcId="{812FAE46-FC89-4B92-B0B0-2B33900B0C08}" destId="{3936E5D8-4C2D-4C80-8128-1B89950500AB}" srcOrd="0" destOrd="0" presId="urn:microsoft.com/office/officeart/2005/8/layout/venn1"/>
    <dgm:cxn modelId="{031F6A1F-9C71-4898-88C2-5B30620A3D42}" srcId="{812FAE46-FC89-4B92-B0B0-2B33900B0C08}" destId="{CD7E50F0-6D7E-4F7A-8BBB-2390F4851743}" srcOrd="0" destOrd="0" parTransId="{4ADD680A-98E7-4675-A6A9-B77CD036E25E}" sibTransId="{1D1A6A90-2536-4883-A9E0-7464529294A2}"/>
    <dgm:cxn modelId="{2623B42C-879D-4D31-93A5-CBF1E597A15B}" type="presOf" srcId="{CD7E50F0-6D7E-4F7A-8BBB-2390F4851743}" destId="{59F0E2BC-C759-47D0-9AB7-EB943B63FAAC}" srcOrd="1" destOrd="0" presId="urn:microsoft.com/office/officeart/2005/8/layout/venn1"/>
    <dgm:cxn modelId="{0470DF60-73F8-47A2-98B1-02DA91C33551}" type="presOf" srcId="{D5F0A252-5BC3-4CFE-A6D6-1223B253A479}" destId="{8D59F60C-B222-4F4C-832D-D9255C80EB59}" srcOrd="1" destOrd="0" presId="urn:microsoft.com/office/officeart/2005/8/layout/venn1"/>
    <dgm:cxn modelId="{68EAC343-2F6E-42BF-B319-1C21E4F674CE}" srcId="{812FAE46-FC89-4B92-B0B0-2B33900B0C08}" destId="{D5F0A252-5BC3-4CFE-A6D6-1223B253A479}" srcOrd="1" destOrd="0" parTransId="{4F494C9D-8A18-4DD1-BEC8-E39DECED7497}" sibTransId="{50AE8E5C-F856-4808-A4B3-5E4930A55B8B}"/>
    <dgm:cxn modelId="{FF20EB51-27C8-4F5C-BD4A-F42C02B2F5F2}" type="presOf" srcId="{8BA7B9A3-9432-4FE4-9E96-996F97230ED0}" destId="{5C8AE96E-AB1F-484E-9DDF-319DA79A34E9}" srcOrd="0" destOrd="0" presId="urn:microsoft.com/office/officeart/2005/8/layout/venn1"/>
    <dgm:cxn modelId="{7C738294-4DCD-476E-B9E3-B935CA6A2035}" srcId="{812FAE46-FC89-4B92-B0B0-2B33900B0C08}" destId="{8BA7B9A3-9432-4FE4-9E96-996F97230ED0}" srcOrd="2" destOrd="0" parTransId="{0AA67230-6C6D-44B4-A862-3CFCB021C439}" sibTransId="{DFD519DD-00FA-4512-9B97-1A1CAC249BF5}"/>
    <dgm:cxn modelId="{1F03D7AD-142D-4481-85BC-445FEF04192A}" type="presOf" srcId="{8BA7B9A3-9432-4FE4-9E96-996F97230ED0}" destId="{BA64D48C-C588-4632-8514-CFFDCEC4C377}" srcOrd="1" destOrd="0" presId="urn:microsoft.com/office/officeart/2005/8/layout/venn1"/>
    <dgm:cxn modelId="{FC568CC9-46A4-49CC-97FF-BE05903DD087}" type="presOf" srcId="{CD7E50F0-6D7E-4F7A-8BBB-2390F4851743}" destId="{F4786888-63D7-4E68-9592-CDD26EAE5CBC}" srcOrd="0" destOrd="0" presId="urn:microsoft.com/office/officeart/2005/8/layout/venn1"/>
    <dgm:cxn modelId="{0073C9F9-C683-4EA6-BCD5-B181137529C4}" type="presOf" srcId="{D5F0A252-5BC3-4CFE-A6D6-1223B253A479}" destId="{DAB91CA9-A874-4C32-BA97-399862A90AAB}" srcOrd="0" destOrd="0" presId="urn:microsoft.com/office/officeart/2005/8/layout/venn1"/>
    <dgm:cxn modelId="{227933D5-5C77-472C-AB04-0B77DD22A16C}" type="presParOf" srcId="{3936E5D8-4C2D-4C80-8128-1B89950500AB}" destId="{F4786888-63D7-4E68-9592-CDD26EAE5CBC}" srcOrd="0" destOrd="0" presId="urn:microsoft.com/office/officeart/2005/8/layout/venn1"/>
    <dgm:cxn modelId="{562CCEEC-2EE8-4D52-9221-2CC0A50C92A6}" type="presParOf" srcId="{3936E5D8-4C2D-4C80-8128-1B89950500AB}" destId="{59F0E2BC-C759-47D0-9AB7-EB943B63FAAC}" srcOrd="1" destOrd="0" presId="urn:microsoft.com/office/officeart/2005/8/layout/venn1"/>
    <dgm:cxn modelId="{33BBAD05-303E-48B8-AE44-B60176E4CB6B}" type="presParOf" srcId="{3936E5D8-4C2D-4C80-8128-1B89950500AB}" destId="{DAB91CA9-A874-4C32-BA97-399862A90AAB}" srcOrd="2" destOrd="0" presId="urn:microsoft.com/office/officeart/2005/8/layout/venn1"/>
    <dgm:cxn modelId="{BD5B8044-AA91-43B6-9124-71A92DB392F6}" type="presParOf" srcId="{3936E5D8-4C2D-4C80-8128-1B89950500AB}" destId="{8D59F60C-B222-4F4C-832D-D9255C80EB59}" srcOrd="3" destOrd="0" presId="urn:microsoft.com/office/officeart/2005/8/layout/venn1"/>
    <dgm:cxn modelId="{4A301356-6EE1-4697-800C-6DAA17AD0350}" type="presParOf" srcId="{3936E5D8-4C2D-4C80-8128-1B89950500AB}" destId="{5C8AE96E-AB1F-484E-9DDF-319DA79A34E9}" srcOrd="4" destOrd="0" presId="urn:microsoft.com/office/officeart/2005/8/layout/venn1"/>
    <dgm:cxn modelId="{4CF05C0F-6309-4443-9396-3B8FFC74A94E}" type="presParOf" srcId="{3936E5D8-4C2D-4C80-8128-1B89950500AB}" destId="{BA64D48C-C588-4632-8514-CFFDCEC4C3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2FAE46-FC89-4B92-B0B0-2B33900B0C08}" type="doc">
      <dgm:prSet loTypeId="urn:microsoft.com/office/officeart/2005/8/layout/venn1" loCatId="relationship" qsTypeId="urn:microsoft.com/office/officeart/2005/8/quickstyle/simple1" qsCatId="simple" csTypeId="urn:microsoft.com/office/officeart/2005/8/colors/accent1_2" csCatId="accent1" phldr="1"/>
      <dgm:spPr/>
    </dgm:pt>
    <dgm:pt modelId="{CD7E50F0-6D7E-4F7A-8BBB-2390F4851743}">
      <dgm:prSet phldrT="[Text]"/>
      <dgm:spPr>
        <a:solidFill>
          <a:schemeClr val="accent1">
            <a:hueOff val="0"/>
            <a:satOff val="0"/>
            <a:lumOff val="0"/>
            <a:alpha val="20000"/>
          </a:schemeClr>
        </a:solidFill>
      </dgm:spPr>
      <dgm:t>
        <a:bodyPr/>
        <a:lstStyle/>
        <a:p>
          <a:r>
            <a:rPr lang="en-GB" dirty="0"/>
            <a:t>Opportunity</a:t>
          </a:r>
        </a:p>
      </dgm:t>
    </dgm:pt>
    <dgm:pt modelId="{4ADD680A-98E7-4675-A6A9-B77CD036E25E}" type="parTrans" cxnId="{031F6A1F-9C71-4898-88C2-5B30620A3D42}">
      <dgm:prSet/>
      <dgm:spPr/>
      <dgm:t>
        <a:bodyPr/>
        <a:lstStyle/>
        <a:p>
          <a:endParaRPr lang="en-GB"/>
        </a:p>
      </dgm:t>
    </dgm:pt>
    <dgm:pt modelId="{1D1A6A90-2536-4883-A9E0-7464529294A2}" type="sibTrans" cxnId="{031F6A1F-9C71-4898-88C2-5B30620A3D42}">
      <dgm:prSet/>
      <dgm:spPr/>
      <dgm:t>
        <a:bodyPr/>
        <a:lstStyle/>
        <a:p>
          <a:endParaRPr lang="en-GB"/>
        </a:p>
      </dgm:t>
    </dgm:pt>
    <dgm:pt modelId="{D5F0A252-5BC3-4CFE-A6D6-1223B253A479}">
      <dgm:prSet phldrT="[Text]"/>
      <dgm:spPr/>
      <dgm:t>
        <a:bodyPr/>
        <a:lstStyle/>
        <a:p>
          <a:r>
            <a:rPr lang="en-GB" dirty="0"/>
            <a:t>Rationalisation</a:t>
          </a:r>
        </a:p>
      </dgm:t>
    </dgm:pt>
    <dgm:pt modelId="{4F494C9D-8A18-4DD1-BEC8-E39DECED7497}" type="parTrans" cxnId="{68EAC343-2F6E-42BF-B319-1C21E4F674CE}">
      <dgm:prSet/>
      <dgm:spPr/>
      <dgm:t>
        <a:bodyPr/>
        <a:lstStyle/>
        <a:p>
          <a:endParaRPr lang="en-GB"/>
        </a:p>
      </dgm:t>
    </dgm:pt>
    <dgm:pt modelId="{50AE8E5C-F856-4808-A4B3-5E4930A55B8B}" type="sibTrans" cxnId="{68EAC343-2F6E-42BF-B319-1C21E4F674CE}">
      <dgm:prSet/>
      <dgm:spPr/>
      <dgm:t>
        <a:bodyPr/>
        <a:lstStyle/>
        <a:p>
          <a:endParaRPr lang="en-GB"/>
        </a:p>
      </dgm:t>
    </dgm:pt>
    <dgm:pt modelId="{8BA7B9A3-9432-4FE4-9E96-996F97230ED0}">
      <dgm:prSet phldrT="[Text]"/>
      <dgm:spPr/>
      <dgm:t>
        <a:bodyPr/>
        <a:lstStyle/>
        <a:p>
          <a:r>
            <a:rPr lang="en-GB" dirty="0"/>
            <a:t>Motivation</a:t>
          </a:r>
        </a:p>
      </dgm:t>
    </dgm:pt>
    <dgm:pt modelId="{0AA67230-6C6D-44B4-A862-3CFCB021C439}" type="parTrans" cxnId="{7C738294-4DCD-476E-B9E3-B935CA6A2035}">
      <dgm:prSet/>
      <dgm:spPr/>
      <dgm:t>
        <a:bodyPr/>
        <a:lstStyle/>
        <a:p>
          <a:endParaRPr lang="en-GB"/>
        </a:p>
      </dgm:t>
    </dgm:pt>
    <dgm:pt modelId="{DFD519DD-00FA-4512-9B97-1A1CAC249BF5}" type="sibTrans" cxnId="{7C738294-4DCD-476E-B9E3-B935CA6A2035}">
      <dgm:prSet/>
      <dgm:spPr/>
      <dgm:t>
        <a:bodyPr/>
        <a:lstStyle/>
        <a:p>
          <a:endParaRPr lang="en-GB"/>
        </a:p>
      </dgm:t>
    </dgm:pt>
    <dgm:pt modelId="{3936E5D8-4C2D-4C80-8128-1B89950500AB}" type="pres">
      <dgm:prSet presAssocID="{812FAE46-FC89-4B92-B0B0-2B33900B0C08}" presName="compositeShape" presStyleCnt="0">
        <dgm:presLayoutVars>
          <dgm:chMax val="7"/>
          <dgm:dir/>
          <dgm:resizeHandles val="exact"/>
        </dgm:presLayoutVars>
      </dgm:prSet>
      <dgm:spPr/>
    </dgm:pt>
    <dgm:pt modelId="{F4786888-63D7-4E68-9592-CDD26EAE5CBC}" type="pres">
      <dgm:prSet presAssocID="{CD7E50F0-6D7E-4F7A-8BBB-2390F4851743}" presName="circ1" presStyleLbl="vennNode1" presStyleIdx="0" presStyleCnt="3"/>
      <dgm:spPr/>
    </dgm:pt>
    <dgm:pt modelId="{59F0E2BC-C759-47D0-9AB7-EB943B63FAAC}" type="pres">
      <dgm:prSet presAssocID="{CD7E50F0-6D7E-4F7A-8BBB-2390F4851743}" presName="circ1Tx" presStyleLbl="revTx" presStyleIdx="0" presStyleCnt="0">
        <dgm:presLayoutVars>
          <dgm:chMax val="0"/>
          <dgm:chPref val="0"/>
          <dgm:bulletEnabled val="1"/>
        </dgm:presLayoutVars>
      </dgm:prSet>
      <dgm:spPr/>
    </dgm:pt>
    <dgm:pt modelId="{DAB91CA9-A874-4C32-BA97-399862A90AAB}" type="pres">
      <dgm:prSet presAssocID="{D5F0A252-5BC3-4CFE-A6D6-1223B253A479}" presName="circ2" presStyleLbl="vennNode1" presStyleIdx="1" presStyleCnt="3" custLinFactNeighborX="-3905" custLinFactNeighborY="2083"/>
      <dgm:spPr/>
    </dgm:pt>
    <dgm:pt modelId="{8D59F60C-B222-4F4C-832D-D9255C80EB59}" type="pres">
      <dgm:prSet presAssocID="{D5F0A252-5BC3-4CFE-A6D6-1223B253A479}" presName="circ2Tx" presStyleLbl="revTx" presStyleIdx="0" presStyleCnt="0">
        <dgm:presLayoutVars>
          <dgm:chMax val="0"/>
          <dgm:chPref val="0"/>
          <dgm:bulletEnabled val="1"/>
        </dgm:presLayoutVars>
      </dgm:prSet>
      <dgm:spPr/>
    </dgm:pt>
    <dgm:pt modelId="{5C8AE96E-AB1F-484E-9DDF-319DA79A34E9}" type="pres">
      <dgm:prSet presAssocID="{8BA7B9A3-9432-4FE4-9E96-996F97230ED0}" presName="circ3" presStyleLbl="vennNode1" presStyleIdx="2" presStyleCnt="3" custLinFactNeighborX="-3283" custLinFactNeighborY="2345"/>
      <dgm:spPr/>
    </dgm:pt>
    <dgm:pt modelId="{BA64D48C-C588-4632-8514-CFFDCEC4C377}" type="pres">
      <dgm:prSet presAssocID="{8BA7B9A3-9432-4FE4-9E96-996F97230ED0}" presName="circ3Tx" presStyleLbl="revTx" presStyleIdx="0" presStyleCnt="0">
        <dgm:presLayoutVars>
          <dgm:chMax val="0"/>
          <dgm:chPref val="0"/>
          <dgm:bulletEnabled val="1"/>
        </dgm:presLayoutVars>
      </dgm:prSet>
      <dgm:spPr/>
    </dgm:pt>
  </dgm:ptLst>
  <dgm:cxnLst>
    <dgm:cxn modelId="{2923A511-1C64-4FDC-9DBB-97F3853DECB0}" type="presOf" srcId="{812FAE46-FC89-4B92-B0B0-2B33900B0C08}" destId="{3936E5D8-4C2D-4C80-8128-1B89950500AB}" srcOrd="0" destOrd="0" presId="urn:microsoft.com/office/officeart/2005/8/layout/venn1"/>
    <dgm:cxn modelId="{031F6A1F-9C71-4898-88C2-5B30620A3D42}" srcId="{812FAE46-FC89-4B92-B0B0-2B33900B0C08}" destId="{CD7E50F0-6D7E-4F7A-8BBB-2390F4851743}" srcOrd="0" destOrd="0" parTransId="{4ADD680A-98E7-4675-A6A9-B77CD036E25E}" sibTransId="{1D1A6A90-2536-4883-A9E0-7464529294A2}"/>
    <dgm:cxn modelId="{2623B42C-879D-4D31-93A5-CBF1E597A15B}" type="presOf" srcId="{CD7E50F0-6D7E-4F7A-8BBB-2390F4851743}" destId="{59F0E2BC-C759-47D0-9AB7-EB943B63FAAC}" srcOrd="1" destOrd="0" presId="urn:microsoft.com/office/officeart/2005/8/layout/venn1"/>
    <dgm:cxn modelId="{0470DF60-73F8-47A2-98B1-02DA91C33551}" type="presOf" srcId="{D5F0A252-5BC3-4CFE-A6D6-1223B253A479}" destId="{8D59F60C-B222-4F4C-832D-D9255C80EB59}" srcOrd="1" destOrd="0" presId="urn:microsoft.com/office/officeart/2005/8/layout/venn1"/>
    <dgm:cxn modelId="{68EAC343-2F6E-42BF-B319-1C21E4F674CE}" srcId="{812FAE46-FC89-4B92-B0B0-2B33900B0C08}" destId="{D5F0A252-5BC3-4CFE-A6D6-1223B253A479}" srcOrd="1" destOrd="0" parTransId="{4F494C9D-8A18-4DD1-BEC8-E39DECED7497}" sibTransId="{50AE8E5C-F856-4808-A4B3-5E4930A55B8B}"/>
    <dgm:cxn modelId="{FF20EB51-27C8-4F5C-BD4A-F42C02B2F5F2}" type="presOf" srcId="{8BA7B9A3-9432-4FE4-9E96-996F97230ED0}" destId="{5C8AE96E-AB1F-484E-9DDF-319DA79A34E9}" srcOrd="0" destOrd="0" presId="urn:microsoft.com/office/officeart/2005/8/layout/venn1"/>
    <dgm:cxn modelId="{7C738294-4DCD-476E-B9E3-B935CA6A2035}" srcId="{812FAE46-FC89-4B92-B0B0-2B33900B0C08}" destId="{8BA7B9A3-9432-4FE4-9E96-996F97230ED0}" srcOrd="2" destOrd="0" parTransId="{0AA67230-6C6D-44B4-A862-3CFCB021C439}" sibTransId="{DFD519DD-00FA-4512-9B97-1A1CAC249BF5}"/>
    <dgm:cxn modelId="{1F03D7AD-142D-4481-85BC-445FEF04192A}" type="presOf" srcId="{8BA7B9A3-9432-4FE4-9E96-996F97230ED0}" destId="{BA64D48C-C588-4632-8514-CFFDCEC4C377}" srcOrd="1" destOrd="0" presId="urn:microsoft.com/office/officeart/2005/8/layout/venn1"/>
    <dgm:cxn modelId="{FC568CC9-46A4-49CC-97FF-BE05903DD087}" type="presOf" srcId="{CD7E50F0-6D7E-4F7A-8BBB-2390F4851743}" destId="{F4786888-63D7-4E68-9592-CDD26EAE5CBC}" srcOrd="0" destOrd="0" presId="urn:microsoft.com/office/officeart/2005/8/layout/venn1"/>
    <dgm:cxn modelId="{0073C9F9-C683-4EA6-BCD5-B181137529C4}" type="presOf" srcId="{D5F0A252-5BC3-4CFE-A6D6-1223B253A479}" destId="{DAB91CA9-A874-4C32-BA97-399862A90AAB}" srcOrd="0" destOrd="0" presId="urn:microsoft.com/office/officeart/2005/8/layout/venn1"/>
    <dgm:cxn modelId="{227933D5-5C77-472C-AB04-0B77DD22A16C}" type="presParOf" srcId="{3936E5D8-4C2D-4C80-8128-1B89950500AB}" destId="{F4786888-63D7-4E68-9592-CDD26EAE5CBC}" srcOrd="0" destOrd="0" presId="urn:microsoft.com/office/officeart/2005/8/layout/venn1"/>
    <dgm:cxn modelId="{562CCEEC-2EE8-4D52-9221-2CC0A50C92A6}" type="presParOf" srcId="{3936E5D8-4C2D-4C80-8128-1B89950500AB}" destId="{59F0E2BC-C759-47D0-9AB7-EB943B63FAAC}" srcOrd="1" destOrd="0" presId="urn:microsoft.com/office/officeart/2005/8/layout/venn1"/>
    <dgm:cxn modelId="{33BBAD05-303E-48B8-AE44-B60176E4CB6B}" type="presParOf" srcId="{3936E5D8-4C2D-4C80-8128-1B89950500AB}" destId="{DAB91CA9-A874-4C32-BA97-399862A90AAB}" srcOrd="2" destOrd="0" presId="urn:microsoft.com/office/officeart/2005/8/layout/venn1"/>
    <dgm:cxn modelId="{BD5B8044-AA91-43B6-9124-71A92DB392F6}" type="presParOf" srcId="{3936E5D8-4C2D-4C80-8128-1B89950500AB}" destId="{8D59F60C-B222-4F4C-832D-D9255C80EB59}" srcOrd="3" destOrd="0" presId="urn:microsoft.com/office/officeart/2005/8/layout/venn1"/>
    <dgm:cxn modelId="{4A301356-6EE1-4697-800C-6DAA17AD0350}" type="presParOf" srcId="{3936E5D8-4C2D-4C80-8128-1B89950500AB}" destId="{5C8AE96E-AB1F-484E-9DDF-319DA79A34E9}" srcOrd="4" destOrd="0" presId="urn:microsoft.com/office/officeart/2005/8/layout/venn1"/>
    <dgm:cxn modelId="{4CF05C0F-6309-4443-9396-3B8FFC74A94E}" type="presParOf" srcId="{3936E5D8-4C2D-4C80-8128-1B89950500AB}" destId="{BA64D48C-C588-4632-8514-CFFDCEC4C3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12FAE46-FC89-4B92-B0B0-2B33900B0C08}" type="doc">
      <dgm:prSet loTypeId="urn:microsoft.com/office/officeart/2005/8/layout/venn1" loCatId="relationship" qsTypeId="urn:microsoft.com/office/officeart/2005/8/quickstyle/simple1" qsCatId="simple" csTypeId="urn:microsoft.com/office/officeart/2005/8/colors/accent1_2" csCatId="accent1" phldr="1"/>
      <dgm:spPr/>
    </dgm:pt>
    <dgm:pt modelId="{CD7E50F0-6D7E-4F7A-8BBB-2390F4851743}">
      <dgm:prSet phldrT="[Text]"/>
      <dgm:spPr>
        <a:solidFill>
          <a:schemeClr val="accent1">
            <a:hueOff val="0"/>
            <a:satOff val="0"/>
            <a:lumOff val="0"/>
            <a:alpha val="20000"/>
          </a:schemeClr>
        </a:solidFill>
      </dgm:spPr>
      <dgm:t>
        <a:bodyPr/>
        <a:lstStyle/>
        <a:p>
          <a:r>
            <a:rPr lang="en-GB" dirty="0"/>
            <a:t>Opportunity</a:t>
          </a:r>
        </a:p>
      </dgm:t>
    </dgm:pt>
    <dgm:pt modelId="{4ADD680A-98E7-4675-A6A9-B77CD036E25E}" type="parTrans" cxnId="{031F6A1F-9C71-4898-88C2-5B30620A3D42}">
      <dgm:prSet/>
      <dgm:spPr/>
      <dgm:t>
        <a:bodyPr/>
        <a:lstStyle/>
        <a:p>
          <a:endParaRPr lang="en-GB"/>
        </a:p>
      </dgm:t>
    </dgm:pt>
    <dgm:pt modelId="{1D1A6A90-2536-4883-A9E0-7464529294A2}" type="sibTrans" cxnId="{031F6A1F-9C71-4898-88C2-5B30620A3D42}">
      <dgm:prSet/>
      <dgm:spPr/>
      <dgm:t>
        <a:bodyPr/>
        <a:lstStyle/>
        <a:p>
          <a:endParaRPr lang="en-GB"/>
        </a:p>
      </dgm:t>
    </dgm:pt>
    <dgm:pt modelId="{D5F0A252-5BC3-4CFE-A6D6-1223B253A479}">
      <dgm:prSet phldrT="[Text]"/>
      <dgm:spPr/>
      <dgm:t>
        <a:bodyPr/>
        <a:lstStyle/>
        <a:p>
          <a:r>
            <a:rPr lang="en-GB" dirty="0"/>
            <a:t>Rationalisation</a:t>
          </a:r>
        </a:p>
      </dgm:t>
    </dgm:pt>
    <dgm:pt modelId="{4F494C9D-8A18-4DD1-BEC8-E39DECED7497}" type="parTrans" cxnId="{68EAC343-2F6E-42BF-B319-1C21E4F674CE}">
      <dgm:prSet/>
      <dgm:spPr/>
      <dgm:t>
        <a:bodyPr/>
        <a:lstStyle/>
        <a:p>
          <a:endParaRPr lang="en-GB"/>
        </a:p>
      </dgm:t>
    </dgm:pt>
    <dgm:pt modelId="{50AE8E5C-F856-4808-A4B3-5E4930A55B8B}" type="sibTrans" cxnId="{68EAC343-2F6E-42BF-B319-1C21E4F674CE}">
      <dgm:prSet/>
      <dgm:spPr/>
      <dgm:t>
        <a:bodyPr/>
        <a:lstStyle/>
        <a:p>
          <a:endParaRPr lang="en-GB"/>
        </a:p>
      </dgm:t>
    </dgm:pt>
    <dgm:pt modelId="{8BA7B9A3-9432-4FE4-9E96-996F97230ED0}">
      <dgm:prSet phldrT="[Text]"/>
      <dgm:spPr/>
      <dgm:t>
        <a:bodyPr/>
        <a:lstStyle/>
        <a:p>
          <a:r>
            <a:rPr lang="en-GB" dirty="0"/>
            <a:t>Motivation</a:t>
          </a:r>
        </a:p>
      </dgm:t>
    </dgm:pt>
    <dgm:pt modelId="{0AA67230-6C6D-44B4-A862-3CFCB021C439}" type="parTrans" cxnId="{7C738294-4DCD-476E-B9E3-B935CA6A2035}">
      <dgm:prSet/>
      <dgm:spPr/>
      <dgm:t>
        <a:bodyPr/>
        <a:lstStyle/>
        <a:p>
          <a:endParaRPr lang="en-GB"/>
        </a:p>
      </dgm:t>
    </dgm:pt>
    <dgm:pt modelId="{DFD519DD-00FA-4512-9B97-1A1CAC249BF5}" type="sibTrans" cxnId="{7C738294-4DCD-476E-B9E3-B935CA6A2035}">
      <dgm:prSet/>
      <dgm:spPr/>
      <dgm:t>
        <a:bodyPr/>
        <a:lstStyle/>
        <a:p>
          <a:endParaRPr lang="en-GB"/>
        </a:p>
      </dgm:t>
    </dgm:pt>
    <dgm:pt modelId="{3936E5D8-4C2D-4C80-8128-1B89950500AB}" type="pres">
      <dgm:prSet presAssocID="{812FAE46-FC89-4B92-B0B0-2B33900B0C08}" presName="compositeShape" presStyleCnt="0">
        <dgm:presLayoutVars>
          <dgm:chMax val="7"/>
          <dgm:dir/>
          <dgm:resizeHandles val="exact"/>
        </dgm:presLayoutVars>
      </dgm:prSet>
      <dgm:spPr/>
    </dgm:pt>
    <dgm:pt modelId="{F4786888-63D7-4E68-9592-CDD26EAE5CBC}" type="pres">
      <dgm:prSet presAssocID="{CD7E50F0-6D7E-4F7A-8BBB-2390F4851743}" presName="circ1" presStyleLbl="vennNode1" presStyleIdx="0" presStyleCnt="3"/>
      <dgm:spPr/>
    </dgm:pt>
    <dgm:pt modelId="{59F0E2BC-C759-47D0-9AB7-EB943B63FAAC}" type="pres">
      <dgm:prSet presAssocID="{CD7E50F0-6D7E-4F7A-8BBB-2390F4851743}" presName="circ1Tx" presStyleLbl="revTx" presStyleIdx="0" presStyleCnt="0">
        <dgm:presLayoutVars>
          <dgm:chMax val="0"/>
          <dgm:chPref val="0"/>
          <dgm:bulletEnabled val="1"/>
        </dgm:presLayoutVars>
      </dgm:prSet>
      <dgm:spPr/>
    </dgm:pt>
    <dgm:pt modelId="{DAB91CA9-A874-4C32-BA97-399862A90AAB}" type="pres">
      <dgm:prSet presAssocID="{D5F0A252-5BC3-4CFE-A6D6-1223B253A479}" presName="circ2" presStyleLbl="vennNode1" presStyleIdx="1" presStyleCnt="3" custLinFactNeighborX="-3905" custLinFactNeighborY="2083"/>
      <dgm:spPr/>
    </dgm:pt>
    <dgm:pt modelId="{8D59F60C-B222-4F4C-832D-D9255C80EB59}" type="pres">
      <dgm:prSet presAssocID="{D5F0A252-5BC3-4CFE-A6D6-1223B253A479}" presName="circ2Tx" presStyleLbl="revTx" presStyleIdx="0" presStyleCnt="0">
        <dgm:presLayoutVars>
          <dgm:chMax val="0"/>
          <dgm:chPref val="0"/>
          <dgm:bulletEnabled val="1"/>
        </dgm:presLayoutVars>
      </dgm:prSet>
      <dgm:spPr/>
    </dgm:pt>
    <dgm:pt modelId="{5C8AE96E-AB1F-484E-9DDF-319DA79A34E9}" type="pres">
      <dgm:prSet presAssocID="{8BA7B9A3-9432-4FE4-9E96-996F97230ED0}" presName="circ3" presStyleLbl="vennNode1" presStyleIdx="2" presStyleCnt="3" custLinFactNeighborX="-3283" custLinFactNeighborY="2345"/>
      <dgm:spPr/>
    </dgm:pt>
    <dgm:pt modelId="{BA64D48C-C588-4632-8514-CFFDCEC4C377}" type="pres">
      <dgm:prSet presAssocID="{8BA7B9A3-9432-4FE4-9E96-996F97230ED0}" presName="circ3Tx" presStyleLbl="revTx" presStyleIdx="0" presStyleCnt="0">
        <dgm:presLayoutVars>
          <dgm:chMax val="0"/>
          <dgm:chPref val="0"/>
          <dgm:bulletEnabled val="1"/>
        </dgm:presLayoutVars>
      </dgm:prSet>
      <dgm:spPr/>
    </dgm:pt>
  </dgm:ptLst>
  <dgm:cxnLst>
    <dgm:cxn modelId="{2923A511-1C64-4FDC-9DBB-97F3853DECB0}" type="presOf" srcId="{812FAE46-FC89-4B92-B0B0-2B33900B0C08}" destId="{3936E5D8-4C2D-4C80-8128-1B89950500AB}" srcOrd="0" destOrd="0" presId="urn:microsoft.com/office/officeart/2005/8/layout/venn1"/>
    <dgm:cxn modelId="{031F6A1F-9C71-4898-88C2-5B30620A3D42}" srcId="{812FAE46-FC89-4B92-B0B0-2B33900B0C08}" destId="{CD7E50F0-6D7E-4F7A-8BBB-2390F4851743}" srcOrd="0" destOrd="0" parTransId="{4ADD680A-98E7-4675-A6A9-B77CD036E25E}" sibTransId="{1D1A6A90-2536-4883-A9E0-7464529294A2}"/>
    <dgm:cxn modelId="{2623B42C-879D-4D31-93A5-CBF1E597A15B}" type="presOf" srcId="{CD7E50F0-6D7E-4F7A-8BBB-2390F4851743}" destId="{59F0E2BC-C759-47D0-9AB7-EB943B63FAAC}" srcOrd="1" destOrd="0" presId="urn:microsoft.com/office/officeart/2005/8/layout/venn1"/>
    <dgm:cxn modelId="{0470DF60-73F8-47A2-98B1-02DA91C33551}" type="presOf" srcId="{D5F0A252-5BC3-4CFE-A6D6-1223B253A479}" destId="{8D59F60C-B222-4F4C-832D-D9255C80EB59}" srcOrd="1" destOrd="0" presId="urn:microsoft.com/office/officeart/2005/8/layout/venn1"/>
    <dgm:cxn modelId="{68EAC343-2F6E-42BF-B319-1C21E4F674CE}" srcId="{812FAE46-FC89-4B92-B0B0-2B33900B0C08}" destId="{D5F0A252-5BC3-4CFE-A6D6-1223B253A479}" srcOrd="1" destOrd="0" parTransId="{4F494C9D-8A18-4DD1-BEC8-E39DECED7497}" sibTransId="{50AE8E5C-F856-4808-A4B3-5E4930A55B8B}"/>
    <dgm:cxn modelId="{FF20EB51-27C8-4F5C-BD4A-F42C02B2F5F2}" type="presOf" srcId="{8BA7B9A3-9432-4FE4-9E96-996F97230ED0}" destId="{5C8AE96E-AB1F-484E-9DDF-319DA79A34E9}" srcOrd="0" destOrd="0" presId="urn:microsoft.com/office/officeart/2005/8/layout/venn1"/>
    <dgm:cxn modelId="{7C738294-4DCD-476E-B9E3-B935CA6A2035}" srcId="{812FAE46-FC89-4B92-B0B0-2B33900B0C08}" destId="{8BA7B9A3-9432-4FE4-9E96-996F97230ED0}" srcOrd="2" destOrd="0" parTransId="{0AA67230-6C6D-44B4-A862-3CFCB021C439}" sibTransId="{DFD519DD-00FA-4512-9B97-1A1CAC249BF5}"/>
    <dgm:cxn modelId="{1F03D7AD-142D-4481-85BC-445FEF04192A}" type="presOf" srcId="{8BA7B9A3-9432-4FE4-9E96-996F97230ED0}" destId="{BA64D48C-C588-4632-8514-CFFDCEC4C377}" srcOrd="1" destOrd="0" presId="urn:microsoft.com/office/officeart/2005/8/layout/venn1"/>
    <dgm:cxn modelId="{FC568CC9-46A4-49CC-97FF-BE05903DD087}" type="presOf" srcId="{CD7E50F0-6D7E-4F7A-8BBB-2390F4851743}" destId="{F4786888-63D7-4E68-9592-CDD26EAE5CBC}" srcOrd="0" destOrd="0" presId="urn:microsoft.com/office/officeart/2005/8/layout/venn1"/>
    <dgm:cxn modelId="{0073C9F9-C683-4EA6-BCD5-B181137529C4}" type="presOf" srcId="{D5F0A252-5BC3-4CFE-A6D6-1223B253A479}" destId="{DAB91CA9-A874-4C32-BA97-399862A90AAB}" srcOrd="0" destOrd="0" presId="urn:microsoft.com/office/officeart/2005/8/layout/venn1"/>
    <dgm:cxn modelId="{227933D5-5C77-472C-AB04-0B77DD22A16C}" type="presParOf" srcId="{3936E5D8-4C2D-4C80-8128-1B89950500AB}" destId="{F4786888-63D7-4E68-9592-CDD26EAE5CBC}" srcOrd="0" destOrd="0" presId="urn:microsoft.com/office/officeart/2005/8/layout/venn1"/>
    <dgm:cxn modelId="{562CCEEC-2EE8-4D52-9221-2CC0A50C92A6}" type="presParOf" srcId="{3936E5D8-4C2D-4C80-8128-1B89950500AB}" destId="{59F0E2BC-C759-47D0-9AB7-EB943B63FAAC}" srcOrd="1" destOrd="0" presId="urn:microsoft.com/office/officeart/2005/8/layout/venn1"/>
    <dgm:cxn modelId="{33BBAD05-303E-48B8-AE44-B60176E4CB6B}" type="presParOf" srcId="{3936E5D8-4C2D-4C80-8128-1B89950500AB}" destId="{DAB91CA9-A874-4C32-BA97-399862A90AAB}" srcOrd="2" destOrd="0" presId="urn:microsoft.com/office/officeart/2005/8/layout/venn1"/>
    <dgm:cxn modelId="{BD5B8044-AA91-43B6-9124-71A92DB392F6}" type="presParOf" srcId="{3936E5D8-4C2D-4C80-8128-1B89950500AB}" destId="{8D59F60C-B222-4F4C-832D-D9255C80EB59}" srcOrd="3" destOrd="0" presId="urn:microsoft.com/office/officeart/2005/8/layout/venn1"/>
    <dgm:cxn modelId="{4A301356-6EE1-4697-800C-6DAA17AD0350}" type="presParOf" srcId="{3936E5D8-4C2D-4C80-8128-1B89950500AB}" destId="{5C8AE96E-AB1F-484E-9DDF-319DA79A34E9}" srcOrd="4" destOrd="0" presId="urn:microsoft.com/office/officeart/2005/8/layout/venn1"/>
    <dgm:cxn modelId="{4CF05C0F-6309-4443-9396-3B8FFC74A94E}" type="presParOf" srcId="{3936E5D8-4C2D-4C80-8128-1B89950500AB}" destId="{BA64D48C-C588-4632-8514-CFFDCEC4C3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450516C-91D8-4D3E-9A99-2154D92CF6BF}" type="doc">
      <dgm:prSet loTypeId="urn:microsoft.com/office/officeart/2005/8/layout/process1" loCatId="process" qsTypeId="urn:microsoft.com/office/officeart/2005/8/quickstyle/simple1" qsCatId="simple" csTypeId="urn:microsoft.com/office/officeart/2005/8/colors/accent1_2" csCatId="accent1" phldr="1"/>
      <dgm:spPr/>
    </dgm:pt>
    <dgm:pt modelId="{D2898786-F2B0-4A97-A8AA-77DD8728E9B7}">
      <dgm:prSet phldrT="[Text]"/>
      <dgm:spPr/>
      <dgm:t>
        <a:bodyPr/>
        <a:lstStyle/>
        <a:p>
          <a:r>
            <a:rPr lang="en-GB" dirty="0"/>
            <a:t>DESIGN</a:t>
          </a:r>
        </a:p>
      </dgm:t>
    </dgm:pt>
    <dgm:pt modelId="{532429BF-35D1-4E0F-AF97-32B06908DB9A}" type="parTrans" cxnId="{63870D1F-8129-44AA-AD02-7CE623AE79F7}">
      <dgm:prSet/>
      <dgm:spPr/>
      <dgm:t>
        <a:bodyPr/>
        <a:lstStyle/>
        <a:p>
          <a:endParaRPr lang="en-GB"/>
        </a:p>
      </dgm:t>
    </dgm:pt>
    <dgm:pt modelId="{08BD1FB2-2959-4451-8500-994FE7C5C00C}" type="sibTrans" cxnId="{63870D1F-8129-44AA-AD02-7CE623AE79F7}">
      <dgm:prSet/>
      <dgm:spPr/>
      <dgm:t>
        <a:bodyPr/>
        <a:lstStyle/>
        <a:p>
          <a:endParaRPr lang="en-GB"/>
        </a:p>
      </dgm:t>
    </dgm:pt>
    <dgm:pt modelId="{42B13BCA-CF9B-4D2C-8769-6E2C49E3CAA8}">
      <dgm:prSet phldrT="[Text]"/>
      <dgm:spPr/>
      <dgm:t>
        <a:bodyPr/>
        <a:lstStyle/>
        <a:p>
          <a:r>
            <a:rPr lang="en-GB" dirty="0"/>
            <a:t>DELIVERY</a:t>
          </a:r>
        </a:p>
      </dgm:t>
    </dgm:pt>
    <dgm:pt modelId="{D7DC5425-F47C-4D17-85EC-70140B54645A}" type="parTrans" cxnId="{19C2AFC0-D2BC-41C9-95D5-FD13021F91AF}">
      <dgm:prSet/>
      <dgm:spPr/>
      <dgm:t>
        <a:bodyPr/>
        <a:lstStyle/>
        <a:p>
          <a:endParaRPr lang="en-GB"/>
        </a:p>
      </dgm:t>
    </dgm:pt>
    <dgm:pt modelId="{88DD69F3-D68A-482B-A3BE-57864DEF6323}" type="sibTrans" cxnId="{19C2AFC0-D2BC-41C9-95D5-FD13021F91AF}">
      <dgm:prSet/>
      <dgm:spPr/>
      <dgm:t>
        <a:bodyPr/>
        <a:lstStyle/>
        <a:p>
          <a:endParaRPr lang="en-GB"/>
        </a:p>
      </dgm:t>
    </dgm:pt>
    <dgm:pt modelId="{90EFDFCE-7F20-4BBF-8DD4-923066CF6FDC}">
      <dgm:prSet phldrT="[Text]"/>
      <dgm:spPr/>
      <dgm:t>
        <a:bodyPr/>
        <a:lstStyle/>
        <a:p>
          <a:r>
            <a:rPr lang="en-GB" dirty="0"/>
            <a:t>DETECTION</a:t>
          </a:r>
        </a:p>
      </dgm:t>
    </dgm:pt>
    <dgm:pt modelId="{94BF6C88-4A61-4236-AEAC-F0F3201B49AD}" type="parTrans" cxnId="{404B5217-7353-43BD-9CBA-3DAB86416C27}">
      <dgm:prSet/>
      <dgm:spPr/>
      <dgm:t>
        <a:bodyPr/>
        <a:lstStyle/>
        <a:p>
          <a:endParaRPr lang="en-GB"/>
        </a:p>
      </dgm:t>
    </dgm:pt>
    <dgm:pt modelId="{F60486E6-73E6-4D53-8DDF-CD371F0456CD}" type="sibTrans" cxnId="{404B5217-7353-43BD-9CBA-3DAB86416C27}">
      <dgm:prSet/>
      <dgm:spPr/>
      <dgm:t>
        <a:bodyPr/>
        <a:lstStyle/>
        <a:p>
          <a:endParaRPr lang="en-GB"/>
        </a:p>
      </dgm:t>
    </dgm:pt>
    <dgm:pt modelId="{05F45EA3-5F1D-4885-821B-AE3D4A2F4C7C}" type="pres">
      <dgm:prSet presAssocID="{3450516C-91D8-4D3E-9A99-2154D92CF6BF}" presName="Name0" presStyleCnt="0">
        <dgm:presLayoutVars>
          <dgm:dir/>
          <dgm:resizeHandles val="exact"/>
        </dgm:presLayoutVars>
      </dgm:prSet>
      <dgm:spPr/>
    </dgm:pt>
    <dgm:pt modelId="{E6266908-034C-4FC3-A548-CB5A028984B6}" type="pres">
      <dgm:prSet presAssocID="{D2898786-F2B0-4A97-A8AA-77DD8728E9B7}" presName="node" presStyleLbl="node1" presStyleIdx="0" presStyleCnt="3" custLinFactNeighborX="-836" custLinFactNeighborY="0">
        <dgm:presLayoutVars>
          <dgm:bulletEnabled val="1"/>
        </dgm:presLayoutVars>
      </dgm:prSet>
      <dgm:spPr/>
    </dgm:pt>
    <dgm:pt modelId="{30727CA6-D06F-4C9F-848E-01C76107561A}" type="pres">
      <dgm:prSet presAssocID="{08BD1FB2-2959-4451-8500-994FE7C5C00C}" presName="sibTrans" presStyleLbl="sibTrans2D1" presStyleIdx="0" presStyleCnt="2"/>
      <dgm:spPr/>
    </dgm:pt>
    <dgm:pt modelId="{46958DE2-B480-46B7-A4BA-C26A0EAC7EFC}" type="pres">
      <dgm:prSet presAssocID="{08BD1FB2-2959-4451-8500-994FE7C5C00C}" presName="connectorText" presStyleLbl="sibTrans2D1" presStyleIdx="0" presStyleCnt="2"/>
      <dgm:spPr/>
    </dgm:pt>
    <dgm:pt modelId="{06A2E72C-12A0-4F35-A0B3-071F40B299AA}" type="pres">
      <dgm:prSet presAssocID="{42B13BCA-CF9B-4D2C-8769-6E2C49E3CAA8}" presName="node" presStyleLbl="node1" presStyleIdx="1" presStyleCnt="3">
        <dgm:presLayoutVars>
          <dgm:bulletEnabled val="1"/>
        </dgm:presLayoutVars>
      </dgm:prSet>
      <dgm:spPr/>
    </dgm:pt>
    <dgm:pt modelId="{35789A90-3D63-43E6-8A91-F4B614C7EB96}" type="pres">
      <dgm:prSet presAssocID="{88DD69F3-D68A-482B-A3BE-57864DEF6323}" presName="sibTrans" presStyleLbl="sibTrans2D1" presStyleIdx="1" presStyleCnt="2"/>
      <dgm:spPr/>
    </dgm:pt>
    <dgm:pt modelId="{31BF17E6-E553-45DB-8D09-0210ABD2D3EC}" type="pres">
      <dgm:prSet presAssocID="{88DD69F3-D68A-482B-A3BE-57864DEF6323}" presName="connectorText" presStyleLbl="sibTrans2D1" presStyleIdx="1" presStyleCnt="2"/>
      <dgm:spPr/>
    </dgm:pt>
    <dgm:pt modelId="{0406BD83-6706-4A5B-B092-6F3AF3476E61}" type="pres">
      <dgm:prSet presAssocID="{90EFDFCE-7F20-4BBF-8DD4-923066CF6FDC}" presName="node" presStyleLbl="node1" presStyleIdx="2" presStyleCnt="3">
        <dgm:presLayoutVars>
          <dgm:bulletEnabled val="1"/>
        </dgm:presLayoutVars>
      </dgm:prSet>
      <dgm:spPr/>
    </dgm:pt>
  </dgm:ptLst>
  <dgm:cxnLst>
    <dgm:cxn modelId="{0AB02203-84D1-4692-BDAC-E29231386D2E}" type="presOf" srcId="{3450516C-91D8-4D3E-9A99-2154D92CF6BF}" destId="{05F45EA3-5F1D-4885-821B-AE3D4A2F4C7C}" srcOrd="0" destOrd="0" presId="urn:microsoft.com/office/officeart/2005/8/layout/process1"/>
    <dgm:cxn modelId="{404B5217-7353-43BD-9CBA-3DAB86416C27}" srcId="{3450516C-91D8-4D3E-9A99-2154D92CF6BF}" destId="{90EFDFCE-7F20-4BBF-8DD4-923066CF6FDC}" srcOrd="2" destOrd="0" parTransId="{94BF6C88-4A61-4236-AEAC-F0F3201B49AD}" sibTransId="{F60486E6-73E6-4D53-8DDF-CD371F0456CD}"/>
    <dgm:cxn modelId="{63870D1F-8129-44AA-AD02-7CE623AE79F7}" srcId="{3450516C-91D8-4D3E-9A99-2154D92CF6BF}" destId="{D2898786-F2B0-4A97-A8AA-77DD8728E9B7}" srcOrd="0" destOrd="0" parTransId="{532429BF-35D1-4E0F-AF97-32B06908DB9A}" sibTransId="{08BD1FB2-2959-4451-8500-994FE7C5C00C}"/>
    <dgm:cxn modelId="{48AAF933-7322-4660-9D7C-8E881DB86F45}" type="presOf" srcId="{88DD69F3-D68A-482B-A3BE-57864DEF6323}" destId="{31BF17E6-E553-45DB-8D09-0210ABD2D3EC}" srcOrd="1" destOrd="0" presId="urn:microsoft.com/office/officeart/2005/8/layout/process1"/>
    <dgm:cxn modelId="{28A3B75B-E9EA-47F2-8044-5951A734D281}" type="presOf" srcId="{88DD69F3-D68A-482B-A3BE-57864DEF6323}" destId="{35789A90-3D63-43E6-8A91-F4B614C7EB96}" srcOrd="0" destOrd="0" presId="urn:microsoft.com/office/officeart/2005/8/layout/process1"/>
    <dgm:cxn modelId="{3B72B765-4F12-47A0-B2FB-55C19C87EF3E}" type="presOf" srcId="{D2898786-F2B0-4A97-A8AA-77DD8728E9B7}" destId="{E6266908-034C-4FC3-A548-CB5A028984B6}" srcOrd="0" destOrd="0" presId="urn:microsoft.com/office/officeart/2005/8/layout/process1"/>
    <dgm:cxn modelId="{4FC62799-4E9B-4030-B620-5481B3920037}" type="presOf" srcId="{08BD1FB2-2959-4451-8500-994FE7C5C00C}" destId="{30727CA6-D06F-4C9F-848E-01C76107561A}" srcOrd="0" destOrd="0" presId="urn:microsoft.com/office/officeart/2005/8/layout/process1"/>
    <dgm:cxn modelId="{6D6EF0AE-B956-4BD7-BDC6-3DA7972C2345}" type="presOf" srcId="{08BD1FB2-2959-4451-8500-994FE7C5C00C}" destId="{46958DE2-B480-46B7-A4BA-C26A0EAC7EFC}" srcOrd="1" destOrd="0" presId="urn:microsoft.com/office/officeart/2005/8/layout/process1"/>
    <dgm:cxn modelId="{19C2AFC0-D2BC-41C9-95D5-FD13021F91AF}" srcId="{3450516C-91D8-4D3E-9A99-2154D92CF6BF}" destId="{42B13BCA-CF9B-4D2C-8769-6E2C49E3CAA8}" srcOrd="1" destOrd="0" parTransId="{D7DC5425-F47C-4D17-85EC-70140B54645A}" sibTransId="{88DD69F3-D68A-482B-A3BE-57864DEF6323}"/>
    <dgm:cxn modelId="{38A0C5D6-41EC-4EE0-8C98-DF1F7A97DD6B}" type="presOf" srcId="{90EFDFCE-7F20-4BBF-8DD4-923066CF6FDC}" destId="{0406BD83-6706-4A5B-B092-6F3AF3476E61}" srcOrd="0" destOrd="0" presId="urn:microsoft.com/office/officeart/2005/8/layout/process1"/>
    <dgm:cxn modelId="{AFC428F3-F456-428D-AABD-183C391E14A1}" type="presOf" srcId="{42B13BCA-CF9B-4D2C-8769-6E2C49E3CAA8}" destId="{06A2E72C-12A0-4F35-A0B3-071F40B299AA}" srcOrd="0" destOrd="0" presId="urn:microsoft.com/office/officeart/2005/8/layout/process1"/>
    <dgm:cxn modelId="{104BFA5C-0BFA-4D0A-A990-4B62D393795C}" type="presParOf" srcId="{05F45EA3-5F1D-4885-821B-AE3D4A2F4C7C}" destId="{E6266908-034C-4FC3-A548-CB5A028984B6}" srcOrd="0" destOrd="0" presId="urn:microsoft.com/office/officeart/2005/8/layout/process1"/>
    <dgm:cxn modelId="{29ADAD9C-67B9-407D-8961-60FCDE9F39DD}" type="presParOf" srcId="{05F45EA3-5F1D-4885-821B-AE3D4A2F4C7C}" destId="{30727CA6-D06F-4C9F-848E-01C76107561A}" srcOrd="1" destOrd="0" presId="urn:microsoft.com/office/officeart/2005/8/layout/process1"/>
    <dgm:cxn modelId="{663B110B-522B-47FC-B98F-4B31B5165195}" type="presParOf" srcId="{30727CA6-D06F-4C9F-848E-01C76107561A}" destId="{46958DE2-B480-46B7-A4BA-C26A0EAC7EFC}" srcOrd="0" destOrd="0" presId="urn:microsoft.com/office/officeart/2005/8/layout/process1"/>
    <dgm:cxn modelId="{81541AD8-7BA3-4FA3-87CD-4CEBB1CF1B9D}" type="presParOf" srcId="{05F45EA3-5F1D-4885-821B-AE3D4A2F4C7C}" destId="{06A2E72C-12A0-4F35-A0B3-071F40B299AA}" srcOrd="2" destOrd="0" presId="urn:microsoft.com/office/officeart/2005/8/layout/process1"/>
    <dgm:cxn modelId="{54DEC7FF-17C7-46BF-B346-1FD60953D874}" type="presParOf" srcId="{05F45EA3-5F1D-4885-821B-AE3D4A2F4C7C}" destId="{35789A90-3D63-43E6-8A91-F4B614C7EB96}" srcOrd="3" destOrd="0" presId="urn:microsoft.com/office/officeart/2005/8/layout/process1"/>
    <dgm:cxn modelId="{77B74096-574D-48F0-913C-08CD494EF491}" type="presParOf" srcId="{35789A90-3D63-43E6-8A91-F4B614C7EB96}" destId="{31BF17E6-E553-45DB-8D09-0210ABD2D3EC}" srcOrd="0" destOrd="0" presId="urn:microsoft.com/office/officeart/2005/8/layout/process1"/>
    <dgm:cxn modelId="{CE986A74-5635-48B7-B0AF-D1D0CC952E42}" type="presParOf" srcId="{05F45EA3-5F1D-4885-821B-AE3D4A2F4C7C}" destId="{0406BD83-6706-4A5B-B092-6F3AF3476E61}"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86888-63D7-4E68-9592-CDD26EAE5CBC}">
      <dsp:nvSpPr>
        <dsp:cNvPr id="0" name=""/>
        <dsp:cNvSpPr/>
      </dsp:nvSpPr>
      <dsp:spPr>
        <a:xfrm>
          <a:off x="2313731" y="39987"/>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Opportunity</a:t>
          </a:r>
        </a:p>
      </dsp:txBody>
      <dsp:txXfrm>
        <a:off x="2569654" y="375885"/>
        <a:ext cx="1407571" cy="863737"/>
      </dsp:txXfrm>
    </dsp:sp>
    <dsp:sp modelId="{DAB91CA9-A874-4C32-BA97-399862A90AAB}">
      <dsp:nvSpPr>
        <dsp:cNvPr id="0" name=""/>
        <dsp:cNvSpPr/>
      </dsp:nvSpPr>
      <dsp:spPr>
        <a:xfrm>
          <a:off x="2931368" y="1279604"/>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Rationalisation</a:t>
          </a:r>
        </a:p>
      </dsp:txBody>
      <dsp:txXfrm>
        <a:off x="3518389" y="1775453"/>
        <a:ext cx="1151649" cy="1055678"/>
      </dsp:txXfrm>
    </dsp:sp>
    <dsp:sp modelId="{5C8AE96E-AB1F-484E-9DDF-319DA79A34E9}">
      <dsp:nvSpPr>
        <dsp:cNvPr id="0" name=""/>
        <dsp:cNvSpPr/>
      </dsp:nvSpPr>
      <dsp:spPr>
        <a:xfrm>
          <a:off x="1558128" y="1279610"/>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Motivation</a:t>
          </a:r>
        </a:p>
      </dsp:txBody>
      <dsp:txXfrm>
        <a:off x="1738873" y="1775459"/>
        <a:ext cx="1151649" cy="10556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86888-63D7-4E68-9592-CDD26EAE5CBC}">
      <dsp:nvSpPr>
        <dsp:cNvPr id="0" name=""/>
        <dsp:cNvSpPr/>
      </dsp:nvSpPr>
      <dsp:spPr>
        <a:xfrm>
          <a:off x="2313731" y="39987"/>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Opportunity</a:t>
          </a:r>
        </a:p>
      </dsp:txBody>
      <dsp:txXfrm>
        <a:off x="2569654" y="375885"/>
        <a:ext cx="1407571" cy="863737"/>
      </dsp:txXfrm>
    </dsp:sp>
    <dsp:sp modelId="{DAB91CA9-A874-4C32-BA97-399862A90AAB}">
      <dsp:nvSpPr>
        <dsp:cNvPr id="0" name=""/>
        <dsp:cNvSpPr/>
      </dsp:nvSpPr>
      <dsp:spPr>
        <a:xfrm>
          <a:off x="2931368" y="1279604"/>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Rationalisation</a:t>
          </a:r>
        </a:p>
      </dsp:txBody>
      <dsp:txXfrm>
        <a:off x="3518389" y="1775453"/>
        <a:ext cx="1151649" cy="1055678"/>
      </dsp:txXfrm>
    </dsp:sp>
    <dsp:sp modelId="{5C8AE96E-AB1F-484E-9DDF-319DA79A34E9}">
      <dsp:nvSpPr>
        <dsp:cNvPr id="0" name=""/>
        <dsp:cNvSpPr/>
      </dsp:nvSpPr>
      <dsp:spPr>
        <a:xfrm>
          <a:off x="1558128" y="1279610"/>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Motivation</a:t>
          </a:r>
        </a:p>
      </dsp:txBody>
      <dsp:txXfrm>
        <a:off x="1738873" y="1775459"/>
        <a:ext cx="1151649" cy="10556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86888-63D7-4E68-9592-CDD26EAE5CBC}">
      <dsp:nvSpPr>
        <dsp:cNvPr id="0" name=""/>
        <dsp:cNvSpPr/>
      </dsp:nvSpPr>
      <dsp:spPr>
        <a:xfrm>
          <a:off x="2313731" y="39987"/>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Opportunity</a:t>
          </a:r>
        </a:p>
      </dsp:txBody>
      <dsp:txXfrm>
        <a:off x="2569654" y="375885"/>
        <a:ext cx="1407571" cy="863737"/>
      </dsp:txXfrm>
    </dsp:sp>
    <dsp:sp modelId="{DAB91CA9-A874-4C32-BA97-399862A90AAB}">
      <dsp:nvSpPr>
        <dsp:cNvPr id="0" name=""/>
        <dsp:cNvSpPr/>
      </dsp:nvSpPr>
      <dsp:spPr>
        <a:xfrm>
          <a:off x="2931368" y="1279604"/>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Rationalisation</a:t>
          </a:r>
        </a:p>
      </dsp:txBody>
      <dsp:txXfrm>
        <a:off x="3518389" y="1775453"/>
        <a:ext cx="1151649" cy="1055678"/>
      </dsp:txXfrm>
    </dsp:sp>
    <dsp:sp modelId="{5C8AE96E-AB1F-484E-9DDF-319DA79A34E9}">
      <dsp:nvSpPr>
        <dsp:cNvPr id="0" name=""/>
        <dsp:cNvSpPr/>
      </dsp:nvSpPr>
      <dsp:spPr>
        <a:xfrm>
          <a:off x="1558128" y="1279610"/>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Motivation</a:t>
          </a:r>
        </a:p>
      </dsp:txBody>
      <dsp:txXfrm>
        <a:off x="1738873" y="1775459"/>
        <a:ext cx="1151649" cy="10556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86888-63D7-4E68-9592-CDD26EAE5CBC}">
      <dsp:nvSpPr>
        <dsp:cNvPr id="0" name=""/>
        <dsp:cNvSpPr/>
      </dsp:nvSpPr>
      <dsp:spPr>
        <a:xfrm>
          <a:off x="2313731" y="39987"/>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Opportunity</a:t>
          </a:r>
        </a:p>
      </dsp:txBody>
      <dsp:txXfrm>
        <a:off x="2569654" y="375885"/>
        <a:ext cx="1407571" cy="863737"/>
      </dsp:txXfrm>
    </dsp:sp>
    <dsp:sp modelId="{DAB91CA9-A874-4C32-BA97-399862A90AAB}">
      <dsp:nvSpPr>
        <dsp:cNvPr id="0" name=""/>
        <dsp:cNvSpPr/>
      </dsp:nvSpPr>
      <dsp:spPr>
        <a:xfrm>
          <a:off x="2931368" y="1279604"/>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Rationalisation</a:t>
          </a:r>
        </a:p>
      </dsp:txBody>
      <dsp:txXfrm>
        <a:off x="3518389" y="1775453"/>
        <a:ext cx="1151649" cy="1055678"/>
      </dsp:txXfrm>
    </dsp:sp>
    <dsp:sp modelId="{5C8AE96E-AB1F-484E-9DDF-319DA79A34E9}">
      <dsp:nvSpPr>
        <dsp:cNvPr id="0" name=""/>
        <dsp:cNvSpPr/>
      </dsp:nvSpPr>
      <dsp:spPr>
        <a:xfrm>
          <a:off x="1558128" y="1279610"/>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Motivation</a:t>
          </a:r>
        </a:p>
      </dsp:txBody>
      <dsp:txXfrm>
        <a:off x="1738873" y="1775459"/>
        <a:ext cx="1151649" cy="10556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86888-63D7-4E68-9592-CDD26EAE5CBC}">
      <dsp:nvSpPr>
        <dsp:cNvPr id="0" name=""/>
        <dsp:cNvSpPr/>
      </dsp:nvSpPr>
      <dsp:spPr>
        <a:xfrm>
          <a:off x="2313731" y="39987"/>
          <a:ext cx="1919416" cy="1919416"/>
        </a:xfrm>
        <a:prstGeom prst="ellipse">
          <a:avLst/>
        </a:prstGeom>
        <a:solidFill>
          <a:schemeClr val="accent1">
            <a:hueOff val="0"/>
            <a:satOff val="0"/>
            <a:lumOff val="0"/>
            <a:alpha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Opportunity</a:t>
          </a:r>
        </a:p>
      </dsp:txBody>
      <dsp:txXfrm>
        <a:off x="2569654" y="375885"/>
        <a:ext cx="1407571" cy="863737"/>
      </dsp:txXfrm>
    </dsp:sp>
    <dsp:sp modelId="{DAB91CA9-A874-4C32-BA97-399862A90AAB}">
      <dsp:nvSpPr>
        <dsp:cNvPr id="0" name=""/>
        <dsp:cNvSpPr/>
      </dsp:nvSpPr>
      <dsp:spPr>
        <a:xfrm>
          <a:off x="2931368" y="1279604"/>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Rationalisation</a:t>
          </a:r>
        </a:p>
      </dsp:txBody>
      <dsp:txXfrm>
        <a:off x="3518389" y="1775453"/>
        <a:ext cx="1151649" cy="1055678"/>
      </dsp:txXfrm>
    </dsp:sp>
    <dsp:sp modelId="{5C8AE96E-AB1F-484E-9DDF-319DA79A34E9}">
      <dsp:nvSpPr>
        <dsp:cNvPr id="0" name=""/>
        <dsp:cNvSpPr/>
      </dsp:nvSpPr>
      <dsp:spPr>
        <a:xfrm>
          <a:off x="1558128" y="1279610"/>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Motivation</a:t>
          </a:r>
        </a:p>
      </dsp:txBody>
      <dsp:txXfrm>
        <a:off x="1738873" y="1775459"/>
        <a:ext cx="1151649" cy="10556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86888-63D7-4E68-9592-CDD26EAE5CBC}">
      <dsp:nvSpPr>
        <dsp:cNvPr id="0" name=""/>
        <dsp:cNvSpPr/>
      </dsp:nvSpPr>
      <dsp:spPr>
        <a:xfrm>
          <a:off x="2313731" y="39987"/>
          <a:ext cx="1919416" cy="1919416"/>
        </a:xfrm>
        <a:prstGeom prst="ellipse">
          <a:avLst/>
        </a:prstGeom>
        <a:solidFill>
          <a:schemeClr val="accent1">
            <a:hueOff val="0"/>
            <a:satOff val="0"/>
            <a:lumOff val="0"/>
            <a:alpha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Opportunity</a:t>
          </a:r>
        </a:p>
      </dsp:txBody>
      <dsp:txXfrm>
        <a:off x="2569654" y="375885"/>
        <a:ext cx="1407571" cy="863737"/>
      </dsp:txXfrm>
    </dsp:sp>
    <dsp:sp modelId="{DAB91CA9-A874-4C32-BA97-399862A90AAB}">
      <dsp:nvSpPr>
        <dsp:cNvPr id="0" name=""/>
        <dsp:cNvSpPr/>
      </dsp:nvSpPr>
      <dsp:spPr>
        <a:xfrm>
          <a:off x="2931368" y="1279604"/>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Rationalisation</a:t>
          </a:r>
        </a:p>
      </dsp:txBody>
      <dsp:txXfrm>
        <a:off x="3518389" y="1775453"/>
        <a:ext cx="1151649" cy="1055678"/>
      </dsp:txXfrm>
    </dsp:sp>
    <dsp:sp modelId="{5C8AE96E-AB1F-484E-9DDF-319DA79A34E9}">
      <dsp:nvSpPr>
        <dsp:cNvPr id="0" name=""/>
        <dsp:cNvSpPr/>
      </dsp:nvSpPr>
      <dsp:spPr>
        <a:xfrm>
          <a:off x="1558128" y="1279610"/>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Motivation</a:t>
          </a:r>
        </a:p>
      </dsp:txBody>
      <dsp:txXfrm>
        <a:off x="1738873" y="1775459"/>
        <a:ext cx="1151649" cy="10556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86888-63D7-4E68-9592-CDD26EAE5CBC}">
      <dsp:nvSpPr>
        <dsp:cNvPr id="0" name=""/>
        <dsp:cNvSpPr/>
      </dsp:nvSpPr>
      <dsp:spPr>
        <a:xfrm>
          <a:off x="2313731" y="39987"/>
          <a:ext cx="1919416" cy="1919416"/>
        </a:xfrm>
        <a:prstGeom prst="ellipse">
          <a:avLst/>
        </a:prstGeom>
        <a:solidFill>
          <a:schemeClr val="accent1">
            <a:hueOff val="0"/>
            <a:satOff val="0"/>
            <a:lumOff val="0"/>
            <a:alpha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Opportunity</a:t>
          </a:r>
        </a:p>
      </dsp:txBody>
      <dsp:txXfrm>
        <a:off x="2569654" y="375885"/>
        <a:ext cx="1407571" cy="863737"/>
      </dsp:txXfrm>
    </dsp:sp>
    <dsp:sp modelId="{DAB91CA9-A874-4C32-BA97-399862A90AAB}">
      <dsp:nvSpPr>
        <dsp:cNvPr id="0" name=""/>
        <dsp:cNvSpPr/>
      </dsp:nvSpPr>
      <dsp:spPr>
        <a:xfrm>
          <a:off x="2931368" y="1279604"/>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Rationalisation</a:t>
          </a:r>
        </a:p>
      </dsp:txBody>
      <dsp:txXfrm>
        <a:off x="3518389" y="1775453"/>
        <a:ext cx="1151649" cy="1055678"/>
      </dsp:txXfrm>
    </dsp:sp>
    <dsp:sp modelId="{5C8AE96E-AB1F-484E-9DDF-319DA79A34E9}">
      <dsp:nvSpPr>
        <dsp:cNvPr id="0" name=""/>
        <dsp:cNvSpPr/>
      </dsp:nvSpPr>
      <dsp:spPr>
        <a:xfrm>
          <a:off x="1558128" y="1279610"/>
          <a:ext cx="1919416" cy="19194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Motivation</a:t>
          </a:r>
        </a:p>
      </dsp:txBody>
      <dsp:txXfrm>
        <a:off x="1738873" y="1775459"/>
        <a:ext cx="1151649" cy="10556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266908-034C-4FC3-A548-CB5A028984B6}">
      <dsp:nvSpPr>
        <dsp:cNvPr id="0" name=""/>
        <dsp:cNvSpPr/>
      </dsp:nvSpPr>
      <dsp:spPr>
        <a:xfrm>
          <a:off x="2" y="1551582"/>
          <a:ext cx="1601390" cy="96083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dirty="0"/>
            <a:t>DESIGN</a:t>
          </a:r>
        </a:p>
      </dsp:txBody>
      <dsp:txXfrm>
        <a:off x="28144" y="1579724"/>
        <a:ext cx="1545106" cy="904550"/>
      </dsp:txXfrm>
    </dsp:sp>
    <dsp:sp modelId="{30727CA6-D06F-4C9F-848E-01C76107561A}">
      <dsp:nvSpPr>
        <dsp:cNvPr id="0" name=""/>
        <dsp:cNvSpPr/>
      </dsp:nvSpPr>
      <dsp:spPr>
        <a:xfrm>
          <a:off x="1762871" y="1833427"/>
          <a:ext cx="342332" cy="3971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kern="1200"/>
        </a:p>
      </dsp:txBody>
      <dsp:txXfrm>
        <a:off x="1762871" y="1912856"/>
        <a:ext cx="239632" cy="238286"/>
      </dsp:txXfrm>
    </dsp:sp>
    <dsp:sp modelId="{06A2E72C-12A0-4F35-A0B3-071F40B299AA}">
      <dsp:nvSpPr>
        <dsp:cNvPr id="0" name=""/>
        <dsp:cNvSpPr/>
      </dsp:nvSpPr>
      <dsp:spPr>
        <a:xfrm>
          <a:off x="2247304" y="1551582"/>
          <a:ext cx="1601390" cy="96083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dirty="0"/>
            <a:t>DELIVERY</a:t>
          </a:r>
        </a:p>
      </dsp:txBody>
      <dsp:txXfrm>
        <a:off x="2275446" y="1579724"/>
        <a:ext cx="1545106" cy="904550"/>
      </dsp:txXfrm>
    </dsp:sp>
    <dsp:sp modelId="{35789A90-3D63-43E6-8A91-F4B614C7EB96}">
      <dsp:nvSpPr>
        <dsp:cNvPr id="0" name=""/>
        <dsp:cNvSpPr/>
      </dsp:nvSpPr>
      <dsp:spPr>
        <a:xfrm>
          <a:off x="4008834" y="1833427"/>
          <a:ext cx="339494" cy="3971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GB" sz="1700" kern="1200"/>
        </a:p>
      </dsp:txBody>
      <dsp:txXfrm>
        <a:off x="4008834" y="1912856"/>
        <a:ext cx="237646" cy="238286"/>
      </dsp:txXfrm>
    </dsp:sp>
    <dsp:sp modelId="{0406BD83-6706-4A5B-B092-6F3AF3476E61}">
      <dsp:nvSpPr>
        <dsp:cNvPr id="0" name=""/>
        <dsp:cNvSpPr/>
      </dsp:nvSpPr>
      <dsp:spPr>
        <a:xfrm>
          <a:off x="4489251" y="1551582"/>
          <a:ext cx="1601390" cy="96083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dirty="0"/>
            <a:t>DETECTION</a:t>
          </a:r>
        </a:p>
      </dsp:txBody>
      <dsp:txXfrm>
        <a:off x="4517393" y="1579724"/>
        <a:ext cx="1545106" cy="90455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6/13/2023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18" y="3808875"/>
            <a:ext cx="9372506" cy="1449750"/>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18" y="3808875"/>
            <a:ext cx="9372506" cy="1449750"/>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r>
              <a:rPr lang="en-US"/>
              <a:t>Click icon to add picture</a:t>
            </a:r>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r>
              <a:rPr lang="en-US"/>
              <a:t>Click icon to add picture</a:t>
            </a:r>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22" name="Text Placeholder 21"/>
          <p:cNvSpPr>
            <a:spLocks noGrp="1"/>
          </p:cNvSpPr>
          <p:nvPr>
            <p:ph type="body" sz="quarter" idx="13" hasCustomPrompt="1"/>
          </p:nvPr>
        </p:nvSpPr>
        <p:spPr>
          <a:xfrm>
            <a:off x="884241" y="2324358"/>
            <a:ext cx="7642141" cy="2462958"/>
          </a:xfrm>
          <a:prstGeom prst="rect">
            <a:avLst/>
          </a:prstGeom>
        </p:spPr>
        <p:txBody>
          <a:bodyPr/>
          <a:lstStyle>
            <a:lvl1pPr marL="171450" marR="0" indent="-171450" algn="l" defTabSz="685800"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1641014"/>
            <a:ext cx="5030784" cy="380867"/>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9264128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1"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2" Type="http://schemas.openxmlformats.org/officeDocument/2006/relationships/hyperlink" Target="https://warwick.ac.uk/fac/cross_fac/academic-development/assessmentdesign/assessmentdesignprinciples/"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jcq.org.uk/wp-content/uploads/2023/03/JCQ-AI-Use-in-Assessments-Protecting-the-Integrity-of-Qualifications.pdf"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0256"/>
            <a:ext cx="9143999" cy="6093755"/>
          </a:xfrm>
          <a:prstGeom prst="rect">
            <a:avLst/>
          </a:prstGeom>
          <a:solidFill>
            <a:schemeClr val="tx1"/>
          </a:solidFill>
        </p:spPr>
      </p:pic>
      <p:sp>
        <p:nvSpPr>
          <p:cNvPr id="10" name="Rectangle 9"/>
          <p:cNvSpPr/>
          <p:nvPr/>
        </p:nvSpPr>
        <p:spPr>
          <a:xfrm>
            <a:off x="637022" y="-227984"/>
            <a:ext cx="3164958" cy="3320715"/>
          </a:xfrm>
          <a:prstGeom prst="rect">
            <a:avLst/>
          </a:prstGeom>
          <a:solidFill>
            <a:srgbClr val="511C6C"/>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884242" y="347930"/>
            <a:ext cx="3033960"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AI and Academic Integrity</a:t>
            </a:r>
          </a:p>
        </p:txBody>
      </p:sp>
      <p:sp>
        <p:nvSpPr>
          <p:cNvPr id="8" name="Subtitle 2"/>
          <p:cNvSpPr txBox="1">
            <a:spLocks/>
          </p:cNvSpPr>
          <p:nvPr/>
        </p:nvSpPr>
        <p:spPr>
          <a:xfrm>
            <a:off x="884241" y="2324539"/>
            <a:ext cx="3318791" cy="768192"/>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400" dirty="0">
                <a:latin typeface="+mn-lt"/>
              </a:rPr>
              <a:t>An update</a:t>
            </a:r>
          </a:p>
        </p:txBody>
      </p:sp>
      <p:sp>
        <p:nvSpPr>
          <p:cNvPr id="9" name="Subtitle 2"/>
          <p:cNvSpPr txBox="1">
            <a:spLocks/>
          </p:cNvSpPr>
          <p:nvPr/>
        </p:nvSpPr>
        <p:spPr>
          <a:xfrm>
            <a:off x="884241" y="2647938"/>
            <a:ext cx="6858000" cy="334280"/>
          </a:xfrm>
          <a:prstGeom prst="rect">
            <a:avLst/>
          </a:prstGeom>
        </p:spPr>
        <p:txBody>
          <a:bodyPr vert="horz" lIns="91440" tIns="45720" rIns="91440" bIns="4572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900" b="0" i="0" dirty="0">
                <a:solidFill>
                  <a:schemeClr val="bg1"/>
                </a:solidFill>
                <a:latin typeface="+mn-lt"/>
                <a:ea typeface="Avenir Next" charset="0"/>
                <a:cs typeface="Avenir Next" charset="0"/>
              </a:rPr>
              <a:t>13 June 2023</a:t>
            </a:r>
            <a:r>
              <a:rPr lang="en-US" sz="900" b="0" i="0" baseline="0" dirty="0">
                <a:solidFill>
                  <a:schemeClr val="bg1"/>
                </a:solidFill>
                <a:latin typeface="+mn-lt"/>
                <a:ea typeface="Avenir Next" charset="0"/>
                <a:cs typeface="Avenir Next" charset="0"/>
              </a:rPr>
              <a:t> / </a:t>
            </a:r>
            <a:r>
              <a:rPr lang="en-US" sz="900" b="0" i="0" baseline="0">
                <a:solidFill>
                  <a:schemeClr val="bg1"/>
                </a:solidFill>
                <a:latin typeface="+mn-lt"/>
                <a:ea typeface="Avenir Next" charset="0"/>
                <a:cs typeface="Avenir Next" charset="0"/>
              </a:rPr>
              <a:t>FSS Lunch and Learn</a:t>
            </a:r>
            <a:endParaRPr lang="en-US" sz="900" b="0" i="0" dirty="0">
              <a:solidFill>
                <a:schemeClr val="bg1"/>
              </a:solidFill>
              <a:latin typeface="+mn-lt"/>
              <a:ea typeface="Avenir Next" charset="0"/>
              <a:cs typeface="Avenir Next" charset="0"/>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1" y="3808875"/>
            <a:ext cx="9372513" cy="1449750"/>
          </a:xfrm>
          <a:prstGeom prst="rect">
            <a:avLst/>
          </a:prstGeom>
        </p:spPr>
      </p:pic>
    </p:spTree>
    <p:extLst>
      <p:ext uri="{BB962C8B-B14F-4D97-AF65-F5344CB8AC3E}">
        <p14:creationId xmlns:p14="http://schemas.microsoft.com/office/powerpoint/2010/main" val="1625319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3C25D15-8515-9CCF-B783-3EDCB37751C4}"/>
              </a:ext>
            </a:extLst>
          </p:cNvPr>
          <p:cNvSpPr/>
          <p:nvPr/>
        </p:nvSpPr>
        <p:spPr>
          <a:xfrm>
            <a:off x="344714" y="4770684"/>
            <a:ext cx="8208912" cy="300082"/>
          </a:xfrm>
          <a:prstGeom prst="rect">
            <a:avLst/>
          </a:prstGeom>
        </p:spPr>
        <p:txBody>
          <a:bodyPr wrap="square">
            <a:spAutoFit/>
          </a:bodyPr>
          <a:lstStyle/>
          <a:p>
            <a:r>
              <a:rPr lang="en-GB" dirty="0">
                <a:latin typeface="Garamond" panose="02020404030301010803" pitchFamily="18" charset="0"/>
              </a:rPr>
              <a:t>Based roughly on Donald R. </a:t>
            </a:r>
            <a:r>
              <a:rPr lang="en-GB" dirty="0" err="1">
                <a:latin typeface="Garamond" panose="02020404030301010803" pitchFamily="18" charset="0"/>
              </a:rPr>
              <a:t>Cressey</a:t>
            </a:r>
            <a:r>
              <a:rPr lang="en-GB" dirty="0">
                <a:latin typeface="Garamond" panose="02020404030301010803" pitchFamily="18" charset="0"/>
              </a:rPr>
              <a:t>, </a:t>
            </a:r>
            <a:r>
              <a:rPr lang="en-GB" i="1" dirty="0">
                <a:latin typeface="Garamond-Italic"/>
              </a:rPr>
              <a:t>Other People’s Money </a:t>
            </a:r>
            <a:r>
              <a:rPr lang="en-GB" dirty="0">
                <a:latin typeface="Garamond" panose="02020404030301010803" pitchFamily="18" charset="0"/>
              </a:rPr>
              <a:t>(Montclair: Patterson Smith, 1973) p. 30.</a:t>
            </a:r>
            <a:endParaRPr lang="en-GB" dirty="0"/>
          </a:p>
        </p:txBody>
      </p:sp>
      <p:graphicFrame>
        <p:nvGraphicFramePr>
          <p:cNvPr id="14" name="Diagram 13">
            <a:extLst>
              <a:ext uri="{FF2B5EF4-FFF2-40B4-BE49-F238E27FC236}">
                <a16:creationId xmlns:a16="http://schemas.microsoft.com/office/drawing/2014/main" id="{F5D6F124-A33E-EB57-DCFB-AAC41A73135A}"/>
              </a:ext>
            </a:extLst>
          </p:cNvPr>
          <p:cNvGraphicFramePr/>
          <p:nvPr/>
        </p:nvGraphicFramePr>
        <p:xfrm>
          <a:off x="887105" y="1296537"/>
          <a:ext cx="6546880" cy="3199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63FF73F9-5DCF-B625-90FD-05BD5FBD8D87}"/>
              </a:ext>
            </a:extLst>
          </p:cNvPr>
          <p:cNvSpPr txBox="1"/>
          <p:nvPr/>
        </p:nvSpPr>
        <p:spPr>
          <a:xfrm>
            <a:off x="224919" y="106743"/>
            <a:ext cx="3134704" cy="830997"/>
          </a:xfrm>
          <a:prstGeom prst="rect">
            <a:avLst/>
          </a:prstGeom>
          <a:noFill/>
        </p:spPr>
        <p:txBody>
          <a:bodyPr wrap="none" rtlCol="0">
            <a:spAutoFit/>
          </a:bodyPr>
          <a:lstStyle/>
          <a:p>
            <a:r>
              <a:rPr lang="en-GB" sz="4800" dirty="0">
                <a:solidFill>
                  <a:schemeClr val="bg1"/>
                </a:solidFill>
              </a:rPr>
              <a:t>Why cheat?</a:t>
            </a:r>
          </a:p>
        </p:txBody>
      </p:sp>
      <p:sp>
        <p:nvSpPr>
          <p:cNvPr id="7" name="TextBox 6">
            <a:extLst>
              <a:ext uri="{FF2B5EF4-FFF2-40B4-BE49-F238E27FC236}">
                <a16:creationId xmlns:a16="http://schemas.microsoft.com/office/drawing/2014/main" id="{30BC7987-9C84-F3A8-5B88-A5DE52527AB0}"/>
              </a:ext>
            </a:extLst>
          </p:cNvPr>
          <p:cNvSpPr txBox="1"/>
          <p:nvPr/>
        </p:nvSpPr>
        <p:spPr>
          <a:xfrm>
            <a:off x="1334537" y="2974771"/>
            <a:ext cx="1151854" cy="1323439"/>
          </a:xfrm>
          <a:prstGeom prst="rect">
            <a:avLst/>
          </a:prstGeom>
          <a:noFill/>
        </p:spPr>
        <p:txBody>
          <a:bodyPr wrap="none" rtlCol="0">
            <a:spAutoFit/>
          </a:bodyPr>
          <a:lstStyle/>
          <a:p>
            <a:r>
              <a:rPr lang="en-GB" sz="1600" dirty="0"/>
              <a:t>Stress</a:t>
            </a:r>
          </a:p>
          <a:p>
            <a:r>
              <a:rPr lang="en-GB" sz="1600" dirty="0"/>
              <a:t>Time</a:t>
            </a:r>
          </a:p>
          <a:p>
            <a:r>
              <a:rPr lang="en-GB" sz="1600" dirty="0"/>
              <a:t>Panic</a:t>
            </a:r>
          </a:p>
          <a:p>
            <a:r>
              <a:rPr lang="en-GB" sz="1600" dirty="0"/>
              <a:t>Fear</a:t>
            </a:r>
          </a:p>
          <a:p>
            <a:r>
              <a:rPr lang="en-GB" sz="1600" dirty="0"/>
              <a:t>Outcome..?</a:t>
            </a:r>
          </a:p>
        </p:txBody>
      </p:sp>
      <p:sp>
        <p:nvSpPr>
          <p:cNvPr id="8" name="TextBox 7">
            <a:extLst>
              <a:ext uri="{FF2B5EF4-FFF2-40B4-BE49-F238E27FC236}">
                <a16:creationId xmlns:a16="http://schemas.microsoft.com/office/drawing/2014/main" id="{29EE38E4-140F-103E-38CF-26E3589B40C3}"/>
              </a:ext>
            </a:extLst>
          </p:cNvPr>
          <p:cNvSpPr txBox="1"/>
          <p:nvPr/>
        </p:nvSpPr>
        <p:spPr>
          <a:xfrm>
            <a:off x="5911772" y="2913215"/>
            <a:ext cx="3044425" cy="1384995"/>
          </a:xfrm>
          <a:prstGeom prst="rect">
            <a:avLst/>
          </a:prstGeom>
          <a:noFill/>
        </p:spPr>
        <p:txBody>
          <a:bodyPr wrap="square" rtlCol="0">
            <a:spAutoFit/>
          </a:bodyPr>
          <a:lstStyle/>
          <a:p>
            <a:r>
              <a:rPr lang="en-US" sz="1200" i="1" dirty="0">
                <a:effectLst/>
                <a:latin typeface="Calibri" panose="020F0502020204030204" pitchFamily="34" charset="0"/>
                <a:ea typeface="Calibri" panose="020F0502020204030204" pitchFamily="34" charset="0"/>
                <a:cs typeface="Times New Roman" panose="02020603050405020304" pitchFamily="18" charset="0"/>
              </a:rPr>
              <a:t>Whether studying, teaching or researching, we’re all taking part in an expert conversation which must meet standards of academic integrity. When we all meet these standards, we can take pride in our own academic achievements, as individuals and as an academic community.</a:t>
            </a:r>
            <a:endParaRPr lang="en-GB" sz="1200" i="1" dirty="0"/>
          </a:p>
        </p:txBody>
      </p:sp>
    </p:spTree>
    <p:extLst>
      <p:ext uri="{BB962C8B-B14F-4D97-AF65-F5344CB8AC3E}">
        <p14:creationId xmlns:p14="http://schemas.microsoft.com/office/powerpoint/2010/main" val="3452968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90BD05-F46B-0876-55D7-807ED79E052C}"/>
              </a:ext>
            </a:extLst>
          </p:cNvPr>
          <p:cNvSpPr>
            <a:spLocks noGrp="1"/>
          </p:cNvSpPr>
          <p:nvPr>
            <p:ph type="body" sz="quarter" idx="14"/>
          </p:nvPr>
        </p:nvSpPr>
        <p:spPr/>
        <p:txBody>
          <a:bodyPr/>
          <a:lstStyle/>
          <a:p>
            <a:r>
              <a:rPr lang="en-GB" dirty="0"/>
              <a:t>Model</a:t>
            </a:r>
          </a:p>
        </p:txBody>
      </p:sp>
      <p:sp>
        <p:nvSpPr>
          <p:cNvPr id="4" name="Rectangle 3">
            <a:extLst>
              <a:ext uri="{FF2B5EF4-FFF2-40B4-BE49-F238E27FC236}">
                <a16:creationId xmlns:a16="http://schemas.microsoft.com/office/drawing/2014/main" id="{AD227AE9-5433-08FA-0415-11EF6DFBF515}"/>
              </a:ext>
            </a:extLst>
          </p:cNvPr>
          <p:cNvSpPr/>
          <p:nvPr/>
        </p:nvSpPr>
        <p:spPr>
          <a:xfrm>
            <a:off x="204687" y="2021881"/>
            <a:ext cx="8749437" cy="28931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a:extLst>
              <a:ext uri="{FF2B5EF4-FFF2-40B4-BE49-F238E27FC236}">
                <a16:creationId xmlns:a16="http://schemas.microsoft.com/office/drawing/2014/main" id="{CF7D7CE9-0574-F9EE-8082-CD7AC4F67319}"/>
              </a:ext>
            </a:extLst>
          </p:cNvPr>
          <p:cNvSpPr txBox="1"/>
          <p:nvPr/>
        </p:nvSpPr>
        <p:spPr>
          <a:xfrm>
            <a:off x="219188" y="2031875"/>
            <a:ext cx="1330108" cy="300082"/>
          </a:xfrm>
          <a:prstGeom prst="rect">
            <a:avLst/>
          </a:prstGeom>
          <a:noFill/>
        </p:spPr>
        <p:txBody>
          <a:bodyPr wrap="none" rtlCol="0">
            <a:spAutoFit/>
          </a:bodyPr>
          <a:lstStyle/>
          <a:p>
            <a:r>
              <a:rPr lang="en-GB" dirty="0"/>
              <a:t>Support, culture</a:t>
            </a:r>
          </a:p>
        </p:txBody>
      </p:sp>
      <p:graphicFrame>
        <p:nvGraphicFramePr>
          <p:cNvPr id="7" name="Diagram 6">
            <a:extLst>
              <a:ext uri="{FF2B5EF4-FFF2-40B4-BE49-F238E27FC236}">
                <a16:creationId xmlns:a16="http://schemas.microsoft.com/office/drawing/2014/main" id="{3A4CB0CB-75AC-61FB-0346-B298B98D076F}"/>
              </a:ext>
            </a:extLst>
          </p:cNvPr>
          <p:cNvGraphicFramePr/>
          <p:nvPr>
            <p:extLst>
              <p:ext uri="{D42A27DB-BD31-4B8C-83A1-F6EECF244321}">
                <p14:modId xmlns:p14="http://schemas.microsoft.com/office/powerpoint/2010/main" val="4098387513"/>
              </p:ext>
            </p:extLst>
          </p:nvPr>
        </p:nvGraphicFramePr>
        <p:xfrm>
          <a:off x="1179226" y="1309245"/>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9003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CEF19A-7CB7-0F99-BCCF-23FBD5E33480}"/>
              </a:ext>
            </a:extLst>
          </p:cNvPr>
          <p:cNvSpPr>
            <a:spLocks noGrp="1"/>
          </p:cNvSpPr>
          <p:nvPr>
            <p:ph type="body" sz="quarter" idx="13"/>
          </p:nvPr>
        </p:nvSpPr>
        <p:spPr/>
        <p:txBody>
          <a:bodyPr/>
          <a:lstStyle/>
          <a:p>
            <a:r>
              <a:rPr lang="en-GB" dirty="0"/>
              <a:t>WIHEA Learning circle – principles of design – now on ADC</a:t>
            </a:r>
          </a:p>
          <a:p>
            <a:r>
              <a:rPr lang="en-GB" dirty="0">
                <a:hlinkClick r:id="rId2"/>
              </a:rPr>
              <a:t>https://warwick.ac.uk/fac/cross_fac/academic-development/assessmentdesign/assessmentdesignprinciples/</a:t>
            </a:r>
            <a:r>
              <a:rPr lang="en-GB" dirty="0"/>
              <a:t> </a:t>
            </a:r>
          </a:p>
          <a:p>
            <a:r>
              <a:rPr lang="en-GB" dirty="0"/>
              <a:t>Examples to follow this month</a:t>
            </a:r>
          </a:p>
        </p:txBody>
      </p:sp>
      <p:sp>
        <p:nvSpPr>
          <p:cNvPr id="3" name="Text Placeholder 2">
            <a:extLst>
              <a:ext uri="{FF2B5EF4-FFF2-40B4-BE49-F238E27FC236}">
                <a16:creationId xmlns:a16="http://schemas.microsoft.com/office/drawing/2014/main" id="{4251A356-218F-DD35-B7E9-964C2DD33469}"/>
              </a:ext>
            </a:extLst>
          </p:cNvPr>
          <p:cNvSpPr>
            <a:spLocks noGrp="1"/>
          </p:cNvSpPr>
          <p:nvPr>
            <p:ph type="body" sz="quarter" idx="14"/>
          </p:nvPr>
        </p:nvSpPr>
        <p:spPr/>
        <p:txBody>
          <a:bodyPr/>
          <a:lstStyle/>
          <a:p>
            <a:r>
              <a:rPr lang="en-GB" dirty="0"/>
              <a:t>Design</a:t>
            </a:r>
          </a:p>
        </p:txBody>
      </p:sp>
    </p:spTree>
    <p:extLst>
      <p:ext uri="{BB962C8B-B14F-4D97-AF65-F5344CB8AC3E}">
        <p14:creationId xmlns:p14="http://schemas.microsoft.com/office/powerpoint/2010/main" val="1175566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6884063-9C70-7E29-C565-84B63FB63A12}"/>
              </a:ext>
            </a:extLst>
          </p:cNvPr>
          <p:cNvSpPr>
            <a:spLocks noGrp="1"/>
          </p:cNvSpPr>
          <p:nvPr>
            <p:ph type="body" sz="quarter" idx="13"/>
          </p:nvPr>
        </p:nvSpPr>
        <p:spPr/>
        <p:txBody>
          <a:bodyPr/>
          <a:lstStyle/>
          <a:p>
            <a:r>
              <a:rPr lang="en-GB" dirty="0"/>
              <a:t>Flows from design, follows the same principles:</a:t>
            </a:r>
          </a:p>
          <a:p>
            <a:pPr lvl="1"/>
            <a:r>
              <a:rPr lang="en-GB" dirty="0"/>
              <a:t>Needs to be fair/equitable (note AI help for some specific needs)</a:t>
            </a:r>
          </a:p>
          <a:p>
            <a:pPr lvl="1"/>
            <a:r>
              <a:rPr lang="en-GB" dirty="0"/>
              <a:t>Consider online risks</a:t>
            </a:r>
          </a:p>
          <a:p>
            <a:pPr lvl="1"/>
            <a:r>
              <a:rPr lang="en-GB" dirty="0"/>
              <a:t>Interaction with students, can we see the answer ‘build’</a:t>
            </a:r>
          </a:p>
        </p:txBody>
      </p:sp>
      <p:sp>
        <p:nvSpPr>
          <p:cNvPr id="3" name="Text Placeholder 2">
            <a:extLst>
              <a:ext uri="{FF2B5EF4-FFF2-40B4-BE49-F238E27FC236}">
                <a16:creationId xmlns:a16="http://schemas.microsoft.com/office/drawing/2014/main" id="{7761831E-4962-BD4B-187A-A1FB552773F0}"/>
              </a:ext>
            </a:extLst>
          </p:cNvPr>
          <p:cNvSpPr>
            <a:spLocks noGrp="1"/>
          </p:cNvSpPr>
          <p:nvPr>
            <p:ph type="body" sz="quarter" idx="14"/>
          </p:nvPr>
        </p:nvSpPr>
        <p:spPr/>
        <p:txBody>
          <a:bodyPr/>
          <a:lstStyle/>
          <a:p>
            <a:r>
              <a:rPr lang="en-GB" dirty="0"/>
              <a:t>Delivery</a:t>
            </a:r>
          </a:p>
        </p:txBody>
      </p:sp>
    </p:spTree>
    <p:extLst>
      <p:ext uri="{BB962C8B-B14F-4D97-AF65-F5344CB8AC3E}">
        <p14:creationId xmlns:p14="http://schemas.microsoft.com/office/powerpoint/2010/main" val="2856988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F53503-DE44-F9CC-2BA2-BDD65F94EA00}"/>
              </a:ext>
            </a:extLst>
          </p:cNvPr>
          <p:cNvSpPr>
            <a:spLocks noGrp="1"/>
          </p:cNvSpPr>
          <p:nvPr>
            <p:ph type="body" sz="quarter" idx="13"/>
          </p:nvPr>
        </p:nvSpPr>
        <p:spPr/>
        <p:txBody>
          <a:bodyPr/>
          <a:lstStyle/>
          <a:p>
            <a:r>
              <a:rPr lang="en-GB" dirty="0"/>
              <a:t>This is NOT the whole answer, but is part of it</a:t>
            </a:r>
          </a:p>
          <a:p>
            <a:r>
              <a:rPr lang="en-GB" dirty="0"/>
              <a:t>Risks are very similar to essay-mill risks, a third party produces the work a student presents as their own</a:t>
            </a:r>
          </a:p>
        </p:txBody>
      </p:sp>
      <p:sp>
        <p:nvSpPr>
          <p:cNvPr id="3" name="Text Placeholder 2">
            <a:extLst>
              <a:ext uri="{FF2B5EF4-FFF2-40B4-BE49-F238E27FC236}">
                <a16:creationId xmlns:a16="http://schemas.microsoft.com/office/drawing/2014/main" id="{7FF2BA89-4904-99A8-F8EB-19BF28C70EA8}"/>
              </a:ext>
            </a:extLst>
          </p:cNvPr>
          <p:cNvSpPr>
            <a:spLocks noGrp="1"/>
          </p:cNvSpPr>
          <p:nvPr>
            <p:ph type="body" sz="quarter" idx="14"/>
          </p:nvPr>
        </p:nvSpPr>
        <p:spPr/>
        <p:txBody>
          <a:bodyPr/>
          <a:lstStyle/>
          <a:p>
            <a:r>
              <a:rPr lang="en-GB" dirty="0"/>
              <a:t>Detection</a:t>
            </a:r>
          </a:p>
        </p:txBody>
      </p:sp>
    </p:spTree>
    <p:extLst>
      <p:ext uri="{BB962C8B-B14F-4D97-AF65-F5344CB8AC3E}">
        <p14:creationId xmlns:p14="http://schemas.microsoft.com/office/powerpoint/2010/main" val="944523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7B5E759-817A-8C0E-F66A-A57D5E2FB21B}"/>
              </a:ext>
            </a:extLst>
          </p:cNvPr>
          <p:cNvSpPr>
            <a:spLocks noGrp="1"/>
          </p:cNvSpPr>
          <p:nvPr>
            <p:ph type="body" sz="quarter" idx="13"/>
          </p:nvPr>
        </p:nvSpPr>
        <p:spPr/>
        <p:txBody>
          <a:bodyPr/>
          <a:lstStyle/>
          <a:p>
            <a:r>
              <a:rPr lang="en-GB" dirty="0"/>
              <a:t>There are three parts here:</a:t>
            </a:r>
          </a:p>
          <a:p>
            <a:pPr lvl="1"/>
            <a:r>
              <a:rPr lang="en-GB" dirty="0"/>
              <a:t>Central guidance and general principles for staff and students</a:t>
            </a:r>
          </a:p>
          <a:p>
            <a:pPr lvl="1"/>
            <a:r>
              <a:rPr lang="en-GB" dirty="0"/>
              <a:t>Translated at the department level, then course, module and component, and restated in student handbook</a:t>
            </a:r>
          </a:p>
          <a:p>
            <a:pPr lvl="1"/>
            <a:r>
              <a:rPr lang="en-GB" dirty="0"/>
              <a:t>Student declaration for all submissions referring back to guidance to remove ‘</a:t>
            </a:r>
            <a:r>
              <a:rPr lang="en-GB" i="1" dirty="0"/>
              <a:t>I didn’t know that wasn’t acceptable’</a:t>
            </a:r>
            <a:r>
              <a:rPr lang="en-GB" dirty="0"/>
              <a:t> excuse</a:t>
            </a:r>
          </a:p>
        </p:txBody>
      </p:sp>
      <p:sp>
        <p:nvSpPr>
          <p:cNvPr id="3" name="Text Placeholder 2">
            <a:extLst>
              <a:ext uri="{FF2B5EF4-FFF2-40B4-BE49-F238E27FC236}">
                <a16:creationId xmlns:a16="http://schemas.microsoft.com/office/drawing/2014/main" id="{658D8E76-D73B-0291-DAF3-18AAB84B95CC}"/>
              </a:ext>
            </a:extLst>
          </p:cNvPr>
          <p:cNvSpPr>
            <a:spLocks noGrp="1"/>
          </p:cNvSpPr>
          <p:nvPr>
            <p:ph type="body" sz="quarter" idx="14"/>
          </p:nvPr>
        </p:nvSpPr>
        <p:spPr/>
        <p:txBody>
          <a:bodyPr/>
          <a:lstStyle/>
          <a:p>
            <a:r>
              <a:rPr lang="en-GB" dirty="0"/>
              <a:t>Detection framework</a:t>
            </a:r>
          </a:p>
        </p:txBody>
      </p:sp>
    </p:spTree>
    <p:extLst>
      <p:ext uri="{BB962C8B-B14F-4D97-AF65-F5344CB8AC3E}">
        <p14:creationId xmlns:p14="http://schemas.microsoft.com/office/powerpoint/2010/main" val="1942673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110348-B4EB-8E96-BCB2-A2B1519E3F82}"/>
              </a:ext>
            </a:extLst>
          </p:cNvPr>
          <p:cNvSpPr>
            <a:spLocks noGrp="1"/>
          </p:cNvSpPr>
          <p:nvPr>
            <p:ph type="body" sz="quarter" idx="13"/>
          </p:nvPr>
        </p:nvSpPr>
        <p:spPr>
          <a:xfrm>
            <a:off x="884242" y="2078699"/>
            <a:ext cx="7642141" cy="2462958"/>
          </a:xfrm>
        </p:spPr>
        <p:txBody>
          <a:bodyPr/>
          <a:lstStyle/>
          <a:p>
            <a:r>
              <a:rPr lang="en-GB" dirty="0"/>
              <a:t>Currently NO to </a:t>
            </a:r>
            <a:r>
              <a:rPr lang="en-GB" dirty="0" err="1"/>
              <a:t>TurnitIn’s</a:t>
            </a:r>
            <a:r>
              <a:rPr lang="en-GB" dirty="0"/>
              <a:t> built in detection tools:</a:t>
            </a:r>
          </a:p>
          <a:p>
            <a:r>
              <a:rPr lang="en-GB" dirty="0"/>
              <a:t>Unsure on process</a:t>
            </a:r>
          </a:p>
          <a:p>
            <a:r>
              <a:rPr lang="en-GB" dirty="0"/>
              <a:t>Unsure on data handling</a:t>
            </a:r>
          </a:p>
          <a:p>
            <a:r>
              <a:rPr lang="en-GB" dirty="0"/>
              <a:t>Unsure on efficacy – specifically false positive rates</a:t>
            </a:r>
          </a:p>
          <a:p>
            <a:r>
              <a:rPr lang="en-GB" dirty="0"/>
              <a:t>No testing, can’t train colleagues</a:t>
            </a:r>
          </a:p>
          <a:p>
            <a:r>
              <a:rPr lang="en-GB" dirty="0"/>
              <a:t>Pricing is opaque</a:t>
            </a:r>
          </a:p>
        </p:txBody>
      </p:sp>
      <p:sp>
        <p:nvSpPr>
          <p:cNvPr id="3" name="Text Placeholder 2">
            <a:extLst>
              <a:ext uri="{FF2B5EF4-FFF2-40B4-BE49-F238E27FC236}">
                <a16:creationId xmlns:a16="http://schemas.microsoft.com/office/drawing/2014/main" id="{24F02EB7-A196-E6DC-9E8E-FDCA8F6DF507}"/>
              </a:ext>
            </a:extLst>
          </p:cNvPr>
          <p:cNvSpPr>
            <a:spLocks noGrp="1"/>
          </p:cNvSpPr>
          <p:nvPr>
            <p:ph type="body" sz="quarter" idx="14"/>
          </p:nvPr>
        </p:nvSpPr>
        <p:spPr/>
        <p:txBody>
          <a:bodyPr/>
          <a:lstStyle/>
          <a:p>
            <a:r>
              <a:rPr lang="en-GB" dirty="0"/>
              <a:t>Detection</a:t>
            </a:r>
          </a:p>
        </p:txBody>
      </p:sp>
    </p:spTree>
    <p:extLst>
      <p:ext uri="{BB962C8B-B14F-4D97-AF65-F5344CB8AC3E}">
        <p14:creationId xmlns:p14="http://schemas.microsoft.com/office/powerpoint/2010/main" val="3330082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C274478-0083-E65B-87A7-80524F36AEA3}"/>
              </a:ext>
            </a:extLst>
          </p:cNvPr>
          <p:cNvSpPr>
            <a:spLocks noGrp="1"/>
          </p:cNvSpPr>
          <p:nvPr>
            <p:ph type="ctrTitle"/>
          </p:nvPr>
        </p:nvSpPr>
        <p:spPr/>
        <p:txBody>
          <a:bodyPr/>
          <a:lstStyle/>
          <a:p>
            <a:r>
              <a:rPr lang="en-GB" dirty="0"/>
              <a:t>BUT…</a:t>
            </a:r>
          </a:p>
        </p:txBody>
      </p:sp>
      <p:sp>
        <p:nvSpPr>
          <p:cNvPr id="10" name="Subtitle 9">
            <a:extLst>
              <a:ext uri="{FF2B5EF4-FFF2-40B4-BE49-F238E27FC236}">
                <a16:creationId xmlns:a16="http://schemas.microsoft.com/office/drawing/2014/main" id="{2EA71E8C-5210-0127-45EC-49ECDDEBD41A}"/>
              </a:ext>
            </a:extLst>
          </p:cNvPr>
          <p:cNvSpPr>
            <a:spLocks noGrp="1"/>
          </p:cNvSpPr>
          <p:nvPr>
            <p:ph type="subTitle" idx="1"/>
          </p:nvPr>
        </p:nvSpPr>
        <p:spPr/>
        <p:txBody>
          <a:bodyPr/>
          <a:lstStyle/>
          <a:p>
            <a:endParaRPr lang="en-GB"/>
          </a:p>
        </p:txBody>
      </p:sp>
      <p:sp>
        <p:nvSpPr>
          <p:cNvPr id="11" name="Text Placeholder 10">
            <a:extLst>
              <a:ext uri="{FF2B5EF4-FFF2-40B4-BE49-F238E27FC236}">
                <a16:creationId xmlns:a16="http://schemas.microsoft.com/office/drawing/2014/main" id="{6155C63C-018A-F255-F20B-3FD9D3484348}"/>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2346343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3DF1360-9D9D-DACE-0294-3CC3C914D764}"/>
              </a:ext>
            </a:extLst>
          </p:cNvPr>
          <p:cNvSpPr>
            <a:spLocks noGrp="1"/>
          </p:cNvSpPr>
          <p:nvPr>
            <p:ph type="body" sz="quarter" idx="13"/>
          </p:nvPr>
        </p:nvSpPr>
        <p:spPr/>
        <p:txBody>
          <a:bodyPr/>
          <a:lstStyle/>
          <a:p>
            <a:r>
              <a:rPr lang="en-GB" dirty="0"/>
              <a:t>We are testing the detection tool for false positives and failures to detect.</a:t>
            </a:r>
          </a:p>
          <a:p>
            <a:r>
              <a:rPr lang="en-GB" dirty="0"/>
              <a:t>Any test material you wish me to try please send to me</a:t>
            </a:r>
          </a:p>
          <a:p>
            <a:r>
              <a:rPr lang="en-GB" dirty="0"/>
              <a:t>There are limited numbers of test accounts</a:t>
            </a:r>
          </a:p>
        </p:txBody>
      </p:sp>
      <p:sp>
        <p:nvSpPr>
          <p:cNvPr id="8" name="Text Placeholder 7">
            <a:extLst>
              <a:ext uri="{FF2B5EF4-FFF2-40B4-BE49-F238E27FC236}">
                <a16:creationId xmlns:a16="http://schemas.microsoft.com/office/drawing/2014/main" id="{D8196390-F9BA-A2C4-3866-CC27DB174100}"/>
              </a:ext>
            </a:extLst>
          </p:cNvPr>
          <p:cNvSpPr>
            <a:spLocks noGrp="1"/>
          </p:cNvSpPr>
          <p:nvPr>
            <p:ph type="body" sz="quarter" idx="14"/>
          </p:nvPr>
        </p:nvSpPr>
        <p:spPr/>
        <p:txBody>
          <a:bodyPr/>
          <a:lstStyle/>
          <a:p>
            <a:r>
              <a:rPr lang="en-GB" dirty="0"/>
              <a:t>We now have a test environment</a:t>
            </a:r>
          </a:p>
        </p:txBody>
      </p:sp>
    </p:spTree>
    <p:extLst>
      <p:ext uri="{BB962C8B-B14F-4D97-AF65-F5344CB8AC3E}">
        <p14:creationId xmlns:p14="http://schemas.microsoft.com/office/powerpoint/2010/main" val="3876047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C91BF77-F628-B194-E4A8-0E9A2B3222C1}"/>
              </a:ext>
            </a:extLst>
          </p:cNvPr>
          <p:cNvSpPr>
            <a:spLocks noGrp="1"/>
          </p:cNvSpPr>
          <p:nvPr>
            <p:ph type="body" sz="quarter" idx="13"/>
          </p:nvPr>
        </p:nvSpPr>
        <p:spPr/>
        <p:txBody>
          <a:bodyPr/>
          <a:lstStyle/>
          <a:p>
            <a:r>
              <a:rPr lang="en-GB" dirty="0"/>
              <a:t>The single best tool we have sits between the marker’s ears</a:t>
            </a:r>
          </a:p>
        </p:txBody>
      </p:sp>
      <p:sp>
        <p:nvSpPr>
          <p:cNvPr id="3" name="Text Placeholder 2">
            <a:extLst>
              <a:ext uri="{FF2B5EF4-FFF2-40B4-BE49-F238E27FC236}">
                <a16:creationId xmlns:a16="http://schemas.microsoft.com/office/drawing/2014/main" id="{308A5466-BFD3-E8DF-78BF-6A40541B4901}"/>
              </a:ext>
            </a:extLst>
          </p:cNvPr>
          <p:cNvSpPr>
            <a:spLocks noGrp="1"/>
          </p:cNvSpPr>
          <p:nvPr>
            <p:ph type="body" sz="quarter" idx="14"/>
          </p:nvPr>
        </p:nvSpPr>
        <p:spPr/>
        <p:txBody>
          <a:bodyPr/>
          <a:lstStyle/>
          <a:p>
            <a:r>
              <a:rPr lang="en-GB" dirty="0"/>
              <a:t>Detection</a:t>
            </a:r>
          </a:p>
        </p:txBody>
      </p:sp>
    </p:spTree>
    <p:extLst>
      <p:ext uri="{BB962C8B-B14F-4D97-AF65-F5344CB8AC3E}">
        <p14:creationId xmlns:p14="http://schemas.microsoft.com/office/powerpoint/2010/main" val="4006251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The concerns</a:t>
            </a:r>
          </a:p>
          <a:p>
            <a:r>
              <a:rPr lang="en-US" dirty="0"/>
              <a:t>Why students ‘cheat’</a:t>
            </a:r>
          </a:p>
          <a:p>
            <a:r>
              <a:rPr lang="en-US" dirty="0"/>
              <a:t>A model for Academic Integrity</a:t>
            </a:r>
          </a:p>
          <a:p>
            <a:endParaRPr lang="en-US" dirty="0"/>
          </a:p>
        </p:txBody>
      </p:sp>
      <p:sp>
        <p:nvSpPr>
          <p:cNvPr id="3" name="Text Placeholder 2"/>
          <p:cNvSpPr>
            <a:spLocks noGrp="1"/>
          </p:cNvSpPr>
          <p:nvPr>
            <p:ph type="body" sz="quarter" idx="14"/>
          </p:nvPr>
        </p:nvSpPr>
        <p:spPr/>
        <p:txBody>
          <a:bodyPr/>
          <a:lstStyle/>
          <a:p>
            <a:r>
              <a:rPr lang="en-US" dirty="0"/>
              <a:t>Agenda</a:t>
            </a:r>
          </a:p>
        </p:txBody>
      </p:sp>
    </p:spTree>
    <p:extLst>
      <p:ext uri="{BB962C8B-B14F-4D97-AF65-F5344CB8AC3E}">
        <p14:creationId xmlns:p14="http://schemas.microsoft.com/office/powerpoint/2010/main" val="964581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6649D08-A03A-E08A-BF6B-133D59B40F67}"/>
              </a:ext>
            </a:extLst>
          </p:cNvPr>
          <p:cNvSpPr>
            <a:spLocks noGrp="1"/>
          </p:cNvSpPr>
          <p:nvPr>
            <p:ph type="body" sz="quarter" idx="13"/>
          </p:nvPr>
        </p:nvSpPr>
        <p:spPr/>
        <p:txBody>
          <a:bodyPr/>
          <a:lstStyle/>
          <a:p>
            <a:r>
              <a:rPr lang="en-GB" dirty="0"/>
              <a:t>Essay question to ‘design and defend a costing process for a product’</a:t>
            </a:r>
          </a:p>
        </p:txBody>
      </p:sp>
      <p:sp>
        <p:nvSpPr>
          <p:cNvPr id="3" name="Text Placeholder 2">
            <a:extLst>
              <a:ext uri="{FF2B5EF4-FFF2-40B4-BE49-F238E27FC236}">
                <a16:creationId xmlns:a16="http://schemas.microsoft.com/office/drawing/2014/main" id="{C4F80DBD-B3EF-AA54-ADDD-B41B89198DCE}"/>
              </a:ext>
            </a:extLst>
          </p:cNvPr>
          <p:cNvSpPr>
            <a:spLocks noGrp="1"/>
          </p:cNvSpPr>
          <p:nvPr>
            <p:ph type="body" sz="quarter" idx="14"/>
          </p:nvPr>
        </p:nvSpPr>
        <p:spPr/>
        <p:txBody>
          <a:bodyPr/>
          <a:lstStyle/>
          <a:p>
            <a:r>
              <a:rPr lang="en-GB" dirty="0"/>
              <a:t>Example</a:t>
            </a:r>
          </a:p>
        </p:txBody>
      </p:sp>
    </p:spTree>
    <p:extLst>
      <p:ext uri="{BB962C8B-B14F-4D97-AF65-F5344CB8AC3E}">
        <p14:creationId xmlns:p14="http://schemas.microsoft.com/office/powerpoint/2010/main" val="28831213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FC6BD51-C3D3-EBF6-BD0F-CA67F259AAF0}"/>
              </a:ext>
            </a:extLst>
          </p:cNvPr>
          <p:cNvSpPr>
            <a:spLocks noGrp="1"/>
          </p:cNvSpPr>
          <p:nvPr>
            <p:ph type="body" sz="quarter" idx="14"/>
          </p:nvPr>
        </p:nvSpPr>
        <p:spPr/>
        <p:txBody>
          <a:bodyPr/>
          <a:lstStyle/>
          <a:p>
            <a:r>
              <a:rPr lang="en-GB" dirty="0"/>
              <a:t>Both fail, but which one is the human?</a:t>
            </a:r>
          </a:p>
        </p:txBody>
      </p:sp>
      <p:pic>
        <p:nvPicPr>
          <p:cNvPr id="7" name="Picture 6">
            <a:extLst>
              <a:ext uri="{FF2B5EF4-FFF2-40B4-BE49-F238E27FC236}">
                <a16:creationId xmlns:a16="http://schemas.microsoft.com/office/drawing/2014/main" id="{82DE0834-8EC7-D095-9A25-4F268944328B}"/>
              </a:ext>
            </a:extLst>
          </p:cNvPr>
          <p:cNvPicPr>
            <a:picLocks noChangeAspect="1"/>
          </p:cNvPicPr>
          <p:nvPr/>
        </p:nvPicPr>
        <p:blipFill>
          <a:blip r:embed="rId2"/>
          <a:stretch>
            <a:fillRect/>
          </a:stretch>
        </p:blipFill>
        <p:spPr>
          <a:xfrm>
            <a:off x="463825" y="2240428"/>
            <a:ext cx="3696319" cy="2495016"/>
          </a:xfrm>
          <a:prstGeom prst="rect">
            <a:avLst/>
          </a:prstGeom>
        </p:spPr>
      </p:pic>
      <p:pic>
        <p:nvPicPr>
          <p:cNvPr id="9" name="Picture 8">
            <a:extLst>
              <a:ext uri="{FF2B5EF4-FFF2-40B4-BE49-F238E27FC236}">
                <a16:creationId xmlns:a16="http://schemas.microsoft.com/office/drawing/2014/main" id="{7F712BA8-4278-E952-0B6A-D9C63CF8D025}"/>
              </a:ext>
            </a:extLst>
          </p:cNvPr>
          <p:cNvPicPr>
            <a:picLocks noChangeAspect="1"/>
          </p:cNvPicPr>
          <p:nvPr/>
        </p:nvPicPr>
        <p:blipFill>
          <a:blip r:embed="rId3"/>
          <a:stretch>
            <a:fillRect/>
          </a:stretch>
        </p:blipFill>
        <p:spPr>
          <a:xfrm>
            <a:off x="4572000" y="2175823"/>
            <a:ext cx="4021463" cy="2495016"/>
          </a:xfrm>
          <a:prstGeom prst="rect">
            <a:avLst/>
          </a:prstGeom>
        </p:spPr>
      </p:pic>
    </p:spTree>
    <p:extLst>
      <p:ext uri="{BB962C8B-B14F-4D97-AF65-F5344CB8AC3E}">
        <p14:creationId xmlns:p14="http://schemas.microsoft.com/office/powerpoint/2010/main" val="2329545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3C8E54A-B48A-C6A9-190B-1625C20A1227}"/>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445BA55F-BF49-2F27-5EBE-656D54E16AA0}"/>
              </a:ext>
            </a:extLst>
          </p:cNvPr>
          <p:cNvSpPr>
            <a:spLocks noGrp="1"/>
          </p:cNvSpPr>
          <p:nvPr>
            <p:ph type="body" sz="quarter" idx="14"/>
          </p:nvPr>
        </p:nvSpPr>
        <p:spPr/>
        <p:txBody>
          <a:bodyPr/>
          <a:lstStyle/>
          <a:p>
            <a:endParaRPr lang="en-GB"/>
          </a:p>
        </p:txBody>
      </p:sp>
      <p:pic>
        <p:nvPicPr>
          <p:cNvPr id="11" name="Picture 10">
            <a:extLst>
              <a:ext uri="{FF2B5EF4-FFF2-40B4-BE49-F238E27FC236}">
                <a16:creationId xmlns:a16="http://schemas.microsoft.com/office/drawing/2014/main" id="{CEE557F2-B10B-41DF-CD21-9FE4DA39601A}"/>
              </a:ext>
            </a:extLst>
          </p:cNvPr>
          <p:cNvPicPr>
            <a:picLocks noChangeAspect="1"/>
          </p:cNvPicPr>
          <p:nvPr/>
        </p:nvPicPr>
        <p:blipFill>
          <a:blip r:embed="rId2"/>
          <a:stretch>
            <a:fillRect/>
          </a:stretch>
        </p:blipFill>
        <p:spPr>
          <a:xfrm>
            <a:off x="2167637" y="1086678"/>
            <a:ext cx="3987092" cy="5143500"/>
          </a:xfrm>
          <a:prstGeom prst="rect">
            <a:avLst/>
          </a:prstGeom>
        </p:spPr>
      </p:pic>
    </p:spTree>
    <p:extLst>
      <p:ext uri="{BB962C8B-B14F-4D97-AF65-F5344CB8AC3E}">
        <p14:creationId xmlns:p14="http://schemas.microsoft.com/office/powerpoint/2010/main" val="2150459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14E522-C79A-B137-6A59-8C6C007331B1}"/>
              </a:ext>
            </a:extLst>
          </p:cNvPr>
          <p:cNvSpPr>
            <a:spLocks noGrp="1"/>
          </p:cNvSpPr>
          <p:nvPr>
            <p:ph type="body" sz="quarter" idx="13"/>
          </p:nvPr>
        </p:nvSpPr>
        <p:spPr/>
        <p:txBody>
          <a:bodyPr/>
          <a:lstStyle/>
          <a:p>
            <a:r>
              <a:rPr lang="en-GB" dirty="0"/>
              <a:t>Not much has changed, it’s the same risk as an essay-mill</a:t>
            </a:r>
          </a:p>
          <a:p>
            <a:r>
              <a:rPr lang="en-GB" dirty="0"/>
              <a:t>It’s easier to spot</a:t>
            </a:r>
          </a:p>
          <a:p>
            <a:r>
              <a:rPr lang="en-GB" dirty="0"/>
              <a:t>Answers tend to be weak, leading to either minimal pass or more often failure as the question not addressed</a:t>
            </a:r>
          </a:p>
        </p:txBody>
      </p:sp>
      <p:sp>
        <p:nvSpPr>
          <p:cNvPr id="3" name="Text Placeholder 2">
            <a:extLst>
              <a:ext uri="{FF2B5EF4-FFF2-40B4-BE49-F238E27FC236}">
                <a16:creationId xmlns:a16="http://schemas.microsoft.com/office/drawing/2014/main" id="{24B301AE-6F78-7867-CDFE-FAED54FB1993}"/>
              </a:ext>
            </a:extLst>
          </p:cNvPr>
          <p:cNvSpPr>
            <a:spLocks noGrp="1"/>
          </p:cNvSpPr>
          <p:nvPr>
            <p:ph type="body" sz="quarter" idx="14"/>
          </p:nvPr>
        </p:nvSpPr>
        <p:spPr/>
        <p:txBody>
          <a:bodyPr/>
          <a:lstStyle/>
          <a:p>
            <a:r>
              <a:rPr lang="en-GB" dirty="0"/>
              <a:t>GOOD NEWS!</a:t>
            </a:r>
          </a:p>
        </p:txBody>
      </p:sp>
    </p:spTree>
    <p:extLst>
      <p:ext uri="{BB962C8B-B14F-4D97-AF65-F5344CB8AC3E}">
        <p14:creationId xmlns:p14="http://schemas.microsoft.com/office/powerpoint/2010/main" val="3612344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EBA7BA-DA37-4D0D-03A9-4397BC60CD4A}"/>
              </a:ext>
            </a:extLst>
          </p:cNvPr>
          <p:cNvSpPr>
            <a:spLocks noGrp="1"/>
          </p:cNvSpPr>
          <p:nvPr>
            <p:ph type="body" sz="quarter" idx="13"/>
          </p:nvPr>
        </p:nvSpPr>
        <p:spPr/>
        <p:txBody>
          <a:bodyPr/>
          <a:lstStyle/>
          <a:p>
            <a:r>
              <a:rPr lang="en-GB" dirty="0"/>
              <a:t>Largely accurate but generic content;</a:t>
            </a:r>
          </a:p>
          <a:p>
            <a:r>
              <a:rPr lang="en-GB" dirty="0"/>
              <a:t>Coding and maths can be excellent</a:t>
            </a:r>
          </a:p>
          <a:p>
            <a:r>
              <a:rPr lang="en-GB" dirty="0"/>
              <a:t>Hallucinated references (look sensible, but don’t exist)</a:t>
            </a:r>
          </a:p>
          <a:p>
            <a:r>
              <a:rPr lang="en-GB" dirty="0"/>
              <a:t>Descriptive, repetitive</a:t>
            </a:r>
          </a:p>
          <a:p>
            <a:r>
              <a:rPr lang="en-GB" dirty="0"/>
              <a:t>Likely to gain low marks</a:t>
            </a:r>
          </a:p>
          <a:p>
            <a:endParaRPr lang="en-GB" dirty="0"/>
          </a:p>
        </p:txBody>
      </p:sp>
      <p:sp>
        <p:nvSpPr>
          <p:cNvPr id="3" name="Text Placeholder 2">
            <a:extLst>
              <a:ext uri="{FF2B5EF4-FFF2-40B4-BE49-F238E27FC236}">
                <a16:creationId xmlns:a16="http://schemas.microsoft.com/office/drawing/2014/main" id="{C914E498-BE6E-DB2B-88BC-F7E7A827336C}"/>
              </a:ext>
            </a:extLst>
          </p:cNvPr>
          <p:cNvSpPr>
            <a:spLocks noGrp="1"/>
          </p:cNvSpPr>
          <p:nvPr>
            <p:ph type="body" sz="quarter" idx="14"/>
          </p:nvPr>
        </p:nvSpPr>
        <p:spPr/>
        <p:txBody>
          <a:bodyPr/>
          <a:lstStyle/>
          <a:p>
            <a:r>
              <a:rPr lang="en-GB" dirty="0"/>
              <a:t>Detection tips:</a:t>
            </a:r>
          </a:p>
        </p:txBody>
      </p:sp>
    </p:spTree>
    <p:extLst>
      <p:ext uri="{BB962C8B-B14F-4D97-AF65-F5344CB8AC3E}">
        <p14:creationId xmlns:p14="http://schemas.microsoft.com/office/powerpoint/2010/main" val="2315416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740F59-7E12-7CC5-5A5E-4655EB769BDA}"/>
              </a:ext>
            </a:extLst>
          </p:cNvPr>
          <p:cNvSpPr>
            <a:spLocks noGrp="1"/>
          </p:cNvSpPr>
          <p:nvPr>
            <p:ph type="body" sz="quarter" idx="13"/>
          </p:nvPr>
        </p:nvSpPr>
        <p:spPr>
          <a:xfrm>
            <a:off x="884241" y="2165135"/>
            <a:ext cx="7642141" cy="2462958"/>
          </a:xfrm>
        </p:spPr>
        <p:txBody>
          <a:bodyPr/>
          <a:lstStyle/>
          <a:p>
            <a:pPr marL="0" indent="0">
              <a:buNone/>
            </a:pPr>
            <a:r>
              <a:rPr lang="en-GB" sz="2000" b="1" u="sng" dirty="0">
                <a:solidFill>
                  <a:srgbClr val="0563C1"/>
                </a:solidFill>
                <a:effectLst/>
                <a:latin typeface="Calibri" panose="020F0502020204030204" pitchFamily="34" charset="0"/>
                <a:ea typeface="Calibri" panose="020F0502020204030204" pitchFamily="34" charset="0"/>
                <a:hlinkClick r:id="rId2"/>
              </a:rPr>
              <a:t>https://www.jcq.org.uk/wp-content/uploads/2023/03/JCQ-AI-Use-in-Assessments-Protecting-the-Integrity-of-Qualifications.pdf</a:t>
            </a:r>
            <a:endParaRPr lang="en-GB" sz="2000" dirty="0">
              <a:effectLst/>
              <a:latin typeface="Calibri" panose="020F0502020204030204" pitchFamily="34" charset="0"/>
              <a:ea typeface="Calibri" panose="020F0502020204030204" pitchFamily="34" charset="0"/>
            </a:endParaRPr>
          </a:p>
          <a:p>
            <a:pPr marL="0" indent="0">
              <a:buNone/>
            </a:pPr>
            <a:endParaRPr lang="en-GB" dirty="0"/>
          </a:p>
        </p:txBody>
      </p:sp>
      <p:sp>
        <p:nvSpPr>
          <p:cNvPr id="3" name="Text Placeholder 2">
            <a:extLst>
              <a:ext uri="{FF2B5EF4-FFF2-40B4-BE49-F238E27FC236}">
                <a16:creationId xmlns:a16="http://schemas.microsoft.com/office/drawing/2014/main" id="{FA87A8F7-980B-3995-AD7B-566194E51374}"/>
              </a:ext>
            </a:extLst>
          </p:cNvPr>
          <p:cNvSpPr>
            <a:spLocks noGrp="1"/>
          </p:cNvSpPr>
          <p:nvPr>
            <p:ph type="body" sz="quarter" idx="14"/>
          </p:nvPr>
        </p:nvSpPr>
        <p:spPr/>
        <p:txBody>
          <a:bodyPr/>
          <a:lstStyle/>
          <a:p>
            <a:r>
              <a:rPr lang="en-GB" dirty="0"/>
              <a:t>The following is from here:</a:t>
            </a:r>
          </a:p>
        </p:txBody>
      </p:sp>
      <p:pic>
        <p:nvPicPr>
          <p:cNvPr id="5" name="Picture 4">
            <a:extLst>
              <a:ext uri="{FF2B5EF4-FFF2-40B4-BE49-F238E27FC236}">
                <a16:creationId xmlns:a16="http://schemas.microsoft.com/office/drawing/2014/main" id="{4F2B8E18-10FE-A614-D236-B4B479C9FA9C}"/>
              </a:ext>
            </a:extLst>
          </p:cNvPr>
          <p:cNvPicPr>
            <a:picLocks noChangeAspect="1"/>
          </p:cNvPicPr>
          <p:nvPr/>
        </p:nvPicPr>
        <p:blipFill>
          <a:blip r:embed="rId3"/>
          <a:stretch>
            <a:fillRect/>
          </a:stretch>
        </p:blipFill>
        <p:spPr>
          <a:xfrm>
            <a:off x="3438622" y="3072411"/>
            <a:ext cx="1648055" cy="1609950"/>
          </a:xfrm>
          <a:prstGeom prst="rect">
            <a:avLst/>
          </a:prstGeom>
        </p:spPr>
      </p:pic>
    </p:spTree>
    <p:extLst>
      <p:ext uri="{BB962C8B-B14F-4D97-AF65-F5344CB8AC3E}">
        <p14:creationId xmlns:p14="http://schemas.microsoft.com/office/powerpoint/2010/main" val="473118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F585F7A-3554-E001-9E50-55DEDC29B74A}"/>
              </a:ext>
            </a:extLst>
          </p:cNvPr>
          <p:cNvSpPr>
            <a:spLocks noGrp="1"/>
          </p:cNvSpPr>
          <p:nvPr>
            <p:ph type="body" sz="quarter" idx="13"/>
          </p:nvPr>
        </p:nvSpPr>
        <p:spPr>
          <a:xfrm>
            <a:off x="228667" y="1674920"/>
            <a:ext cx="7600600" cy="2898829"/>
          </a:xfrm>
        </p:spPr>
        <p:txBody>
          <a:bodyPr/>
          <a:lstStyle/>
          <a:p>
            <a:pPr marL="342900" lvl="0" indent="-342900">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default use of American spelling, currency, terms and other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localisations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default use of language or vocabulary which might not appropriate to qualification level.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lack of direct quotations and/or use of references where these are required/ expected.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Inclusion of references which cannot be found or verified (some AI tools have provided false references to books or articles by real authors).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lack of reference to events occurring after a certain date (reflecting when an AI tool’s data source was compiled), which might be notable for some subjects.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834957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5647AF-28B4-1F0F-97E5-84244813C550}"/>
              </a:ext>
            </a:extLst>
          </p:cNvPr>
          <p:cNvSpPr>
            <a:spLocks noGrp="1"/>
          </p:cNvSpPr>
          <p:nvPr>
            <p:ph type="body" sz="quarter" idx="13"/>
          </p:nvPr>
        </p:nvSpPr>
        <p:spPr>
          <a:xfrm>
            <a:off x="661327" y="1978614"/>
            <a:ext cx="7642141" cy="2462958"/>
          </a:xfrm>
        </p:spPr>
        <p:txBody>
          <a:bodyPr/>
          <a:lstStyle/>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Instances of incorrect/inconsistent use of first-person and third-person perspective where generated text is left unaltered.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A difference in the language style used when compared to that used by a student in the classroom or in other previously submitted work.</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A variation in the style of language evidenced in a piece of work, if a student has taken significant portions of text from AI and then amended this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5" name="Text Placeholder 4">
            <a:extLst>
              <a:ext uri="{FF2B5EF4-FFF2-40B4-BE49-F238E27FC236}">
                <a16:creationId xmlns:a16="http://schemas.microsoft.com/office/drawing/2014/main" id="{B9E39007-F69F-3489-05C6-9069A69D3607}"/>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7827110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D8CA3B-772B-AF7D-2759-0E32A5599B3E}"/>
              </a:ext>
            </a:extLst>
          </p:cNvPr>
          <p:cNvSpPr>
            <a:spLocks noGrp="1"/>
          </p:cNvSpPr>
          <p:nvPr>
            <p:ph type="body" sz="quarter" idx="13"/>
          </p:nvPr>
        </p:nvSpPr>
        <p:spPr>
          <a:xfrm>
            <a:off x="419430" y="1760426"/>
            <a:ext cx="8296940" cy="2462958"/>
          </a:xfrm>
        </p:spPr>
        <p:txBody>
          <a:bodyPr/>
          <a:lstStyle/>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A lack of graphs/data tables/visual aids where these would normally be expected.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A lack of specific local or topical knowledge.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Content being more generic in nature rather than relating to the student themself, or a </a:t>
            </a:r>
            <a:r>
              <a:rPr lang="en-US" sz="2000" dirty="0" err="1">
                <a:effectLst/>
                <a:latin typeface="Calibri" panose="020F0502020204030204" pitchFamily="34" charset="0"/>
                <a:ea typeface="Times New Roman" panose="02020603050405020304" pitchFamily="18" charset="0"/>
                <a:cs typeface="Times New Roman" panose="02020603050405020304" pitchFamily="18" charset="0"/>
              </a:rPr>
              <a:t>specialised</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 task or scenario, if this is required or expected.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The inadvertent inclusion by students of warnings or provisos produced by AI to highlight the limits of its ability, or the hypothetical nature of its output.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3075730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78777E1-D67D-1087-B9F0-40F85CAF7438}"/>
              </a:ext>
            </a:extLst>
          </p:cNvPr>
          <p:cNvSpPr>
            <a:spLocks noGrp="1"/>
          </p:cNvSpPr>
          <p:nvPr>
            <p:ph type="body" sz="quarter" idx="13"/>
          </p:nvPr>
        </p:nvSpPr>
        <p:spPr>
          <a:xfrm>
            <a:off x="511202" y="2035218"/>
            <a:ext cx="7642141" cy="2462958"/>
          </a:xfrm>
        </p:spPr>
        <p:txBody>
          <a:bodyPr/>
          <a:lstStyle/>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The submission of student work in a typed format, where their normal output is handwritten.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The unusual use of several concluding statements throughout the text, or several repetitions of an overarching essay structure within a single lengthy essay, which can be a result of AI being asked to produce an essay several times to add depth, variety or to overcome its output limit.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
        <p:nvSpPr>
          <p:cNvPr id="3" name="Text Placeholder 2">
            <a:extLst>
              <a:ext uri="{FF2B5EF4-FFF2-40B4-BE49-F238E27FC236}">
                <a16:creationId xmlns:a16="http://schemas.microsoft.com/office/drawing/2014/main" id="{BD8C92F6-532B-2A61-F46E-67A515CDC03D}"/>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882353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2CAE86-AADC-60A4-8FD4-0F9221470006}"/>
              </a:ext>
            </a:extLst>
          </p:cNvPr>
          <p:cNvSpPr>
            <a:spLocks noGrp="1"/>
          </p:cNvSpPr>
          <p:nvPr>
            <p:ph type="body" sz="quarter" idx="13"/>
          </p:nvPr>
        </p:nvSpPr>
        <p:spPr/>
        <p:txBody>
          <a:bodyPr/>
          <a:lstStyle/>
          <a:p>
            <a:r>
              <a:rPr lang="en-GB" dirty="0"/>
              <a:t>Students will simply feed assessments into an AI and submit the answer</a:t>
            </a:r>
          </a:p>
          <a:p>
            <a:r>
              <a:rPr lang="en-GB" dirty="0"/>
              <a:t>Colleagues may not spot this</a:t>
            </a:r>
          </a:p>
          <a:p>
            <a:r>
              <a:rPr lang="en-GB" dirty="0"/>
              <a:t>Work submitted and given credit is therefore not the student’s</a:t>
            </a:r>
          </a:p>
        </p:txBody>
      </p:sp>
      <p:sp>
        <p:nvSpPr>
          <p:cNvPr id="3" name="Text Placeholder 2">
            <a:extLst>
              <a:ext uri="{FF2B5EF4-FFF2-40B4-BE49-F238E27FC236}">
                <a16:creationId xmlns:a16="http://schemas.microsoft.com/office/drawing/2014/main" id="{59CD04FB-C7AE-4894-940D-0C88EC601592}"/>
              </a:ext>
            </a:extLst>
          </p:cNvPr>
          <p:cNvSpPr>
            <a:spLocks noGrp="1"/>
          </p:cNvSpPr>
          <p:nvPr>
            <p:ph type="body" sz="quarter" idx="14"/>
          </p:nvPr>
        </p:nvSpPr>
        <p:spPr/>
        <p:txBody>
          <a:bodyPr/>
          <a:lstStyle/>
          <a:p>
            <a:r>
              <a:rPr lang="en-GB" dirty="0"/>
              <a:t>Concerns</a:t>
            </a:r>
          </a:p>
        </p:txBody>
      </p:sp>
      <p:sp>
        <p:nvSpPr>
          <p:cNvPr id="4" name="TextBox 3">
            <a:extLst>
              <a:ext uri="{FF2B5EF4-FFF2-40B4-BE49-F238E27FC236}">
                <a16:creationId xmlns:a16="http://schemas.microsoft.com/office/drawing/2014/main" id="{66ADF460-C98B-0B86-2FA1-B94AAF47861F}"/>
              </a:ext>
            </a:extLst>
          </p:cNvPr>
          <p:cNvSpPr txBox="1"/>
          <p:nvPr/>
        </p:nvSpPr>
        <p:spPr>
          <a:xfrm>
            <a:off x="5677469" y="4603845"/>
            <a:ext cx="3150221" cy="300082"/>
          </a:xfrm>
          <a:prstGeom prst="rect">
            <a:avLst/>
          </a:prstGeom>
          <a:noFill/>
        </p:spPr>
        <p:txBody>
          <a:bodyPr wrap="none" rtlCol="0">
            <a:spAutoFit/>
          </a:bodyPr>
          <a:lstStyle/>
          <a:p>
            <a:pPr algn="l"/>
            <a:r>
              <a:rPr lang="fr-FR" b="0" i="1" dirty="0">
                <a:solidFill>
                  <a:srgbClr val="000000"/>
                </a:solidFill>
                <a:effectLst/>
                <a:latin typeface="Linux Libertine"/>
              </a:rPr>
              <a:t>plus ça change, plus c'est la même chose</a:t>
            </a:r>
          </a:p>
        </p:txBody>
      </p:sp>
    </p:spTree>
    <p:extLst>
      <p:ext uri="{BB962C8B-B14F-4D97-AF65-F5344CB8AC3E}">
        <p14:creationId xmlns:p14="http://schemas.microsoft.com/office/powerpoint/2010/main" val="37549916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258628-2146-99B2-66EF-5D318CC997FA}"/>
              </a:ext>
            </a:extLst>
          </p:cNvPr>
          <p:cNvSpPr>
            <a:spLocks noGrp="1"/>
          </p:cNvSpPr>
          <p:nvPr>
            <p:ph type="body" sz="quarter" idx="13"/>
          </p:nvPr>
        </p:nvSpPr>
        <p:spPr/>
        <p:txBody>
          <a:bodyPr/>
          <a:lstStyle/>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The inclusion of strongly stated illogical conclusions and statements or confidently incorrect statements within otherwise cohesive content.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Overly verbose or hyperbolic language that may not be in keeping with the candidate’s usual style.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3" name="Text Placeholder 2">
            <a:extLst>
              <a:ext uri="{FF2B5EF4-FFF2-40B4-BE49-F238E27FC236}">
                <a16:creationId xmlns:a16="http://schemas.microsoft.com/office/drawing/2014/main" id="{1486C3CB-93F3-0B24-B584-D9EA0E3A56EC}"/>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442189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4CB49E-03A3-2473-E527-2BC184943745}"/>
              </a:ext>
            </a:extLst>
          </p:cNvPr>
          <p:cNvSpPr>
            <a:spLocks noGrp="1"/>
          </p:cNvSpPr>
          <p:nvPr>
            <p:ph type="body" sz="quarter" idx="13"/>
          </p:nvPr>
        </p:nvSpPr>
        <p:spPr/>
        <p:txBody>
          <a:bodyPr/>
          <a:lstStyle/>
          <a:p>
            <a:r>
              <a:rPr lang="en-GB" dirty="0"/>
              <a:t>Finalisation of guidance;</a:t>
            </a:r>
          </a:p>
          <a:p>
            <a:r>
              <a:rPr lang="en-GB" dirty="0"/>
              <a:t>Development of policy – NOTE timetables here for policy v guidance</a:t>
            </a:r>
          </a:p>
          <a:p>
            <a:r>
              <a:rPr lang="en-GB" dirty="0"/>
              <a:t>Colleague training – probably over the summer</a:t>
            </a:r>
          </a:p>
          <a:p>
            <a:r>
              <a:rPr lang="en-GB" dirty="0"/>
              <a:t>Continued engagement with QAA, other institutions and TurnitIn</a:t>
            </a:r>
          </a:p>
        </p:txBody>
      </p:sp>
      <p:sp>
        <p:nvSpPr>
          <p:cNvPr id="3" name="Text Placeholder 2">
            <a:extLst>
              <a:ext uri="{FF2B5EF4-FFF2-40B4-BE49-F238E27FC236}">
                <a16:creationId xmlns:a16="http://schemas.microsoft.com/office/drawing/2014/main" id="{C3523C92-982C-D48C-AACF-394E99440E83}"/>
              </a:ext>
            </a:extLst>
          </p:cNvPr>
          <p:cNvSpPr>
            <a:spLocks noGrp="1"/>
          </p:cNvSpPr>
          <p:nvPr>
            <p:ph type="body" sz="quarter" idx="14"/>
          </p:nvPr>
        </p:nvSpPr>
        <p:spPr/>
        <p:txBody>
          <a:bodyPr/>
          <a:lstStyle/>
          <a:p>
            <a:r>
              <a:rPr lang="en-GB" dirty="0"/>
              <a:t>Next steps</a:t>
            </a:r>
          </a:p>
        </p:txBody>
      </p:sp>
    </p:spTree>
    <p:extLst>
      <p:ext uri="{BB962C8B-B14F-4D97-AF65-F5344CB8AC3E}">
        <p14:creationId xmlns:p14="http://schemas.microsoft.com/office/powerpoint/2010/main" val="299810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3C25D15-8515-9CCF-B783-3EDCB37751C4}"/>
              </a:ext>
            </a:extLst>
          </p:cNvPr>
          <p:cNvSpPr/>
          <p:nvPr/>
        </p:nvSpPr>
        <p:spPr>
          <a:xfrm>
            <a:off x="344714" y="4770684"/>
            <a:ext cx="8208912" cy="300082"/>
          </a:xfrm>
          <a:prstGeom prst="rect">
            <a:avLst/>
          </a:prstGeom>
        </p:spPr>
        <p:txBody>
          <a:bodyPr wrap="square">
            <a:spAutoFit/>
          </a:bodyPr>
          <a:lstStyle/>
          <a:p>
            <a:r>
              <a:rPr lang="en-GB" dirty="0">
                <a:latin typeface="Garamond" panose="02020404030301010803" pitchFamily="18" charset="0"/>
              </a:rPr>
              <a:t>Based roughly on Donald R. </a:t>
            </a:r>
            <a:r>
              <a:rPr lang="en-GB" dirty="0" err="1">
                <a:latin typeface="Garamond" panose="02020404030301010803" pitchFamily="18" charset="0"/>
              </a:rPr>
              <a:t>Cressey</a:t>
            </a:r>
            <a:r>
              <a:rPr lang="en-GB" dirty="0">
                <a:latin typeface="Garamond" panose="02020404030301010803" pitchFamily="18" charset="0"/>
              </a:rPr>
              <a:t>, </a:t>
            </a:r>
            <a:r>
              <a:rPr lang="en-GB" i="1" dirty="0">
                <a:latin typeface="Garamond-Italic"/>
              </a:rPr>
              <a:t>Other People’s Money </a:t>
            </a:r>
            <a:r>
              <a:rPr lang="en-GB" dirty="0">
                <a:latin typeface="Garamond" panose="02020404030301010803" pitchFamily="18" charset="0"/>
              </a:rPr>
              <a:t>(Montclair: Patterson Smith, 1973) p. 30.</a:t>
            </a:r>
            <a:endParaRPr lang="en-GB" dirty="0"/>
          </a:p>
        </p:txBody>
      </p:sp>
      <p:graphicFrame>
        <p:nvGraphicFramePr>
          <p:cNvPr id="14" name="Diagram 13">
            <a:extLst>
              <a:ext uri="{FF2B5EF4-FFF2-40B4-BE49-F238E27FC236}">
                <a16:creationId xmlns:a16="http://schemas.microsoft.com/office/drawing/2014/main" id="{F5D6F124-A33E-EB57-DCFB-AAC41A73135A}"/>
              </a:ext>
            </a:extLst>
          </p:cNvPr>
          <p:cNvGraphicFramePr/>
          <p:nvPr/>
        </p:nvGraphicFramePr>
        <p:xfrm>
          <a:off x="887105" y="1296537"/>
          <a:ext cx="6546880" cy="3199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63FF73F9-5DCF-B625-90FD-05BD5FBD8D87}"/>
              </a:ext>
            </a:extLst>
          </p:cNvPr>
          <p:cNvSpPr txBox="1"/>
          <p:nvPr/>
        </p:nvSpPr>
        <p:spPr>
          <a:xfrm>
            <a:off x="224919" y="106743"/>
            <a:ext cx="3134704" cy="830997"/>
          </a:xfrm>
          <a:prstGeom prst="rect">
            <a:avLst/>
          </a:prstGeom>
          <a:noFill/>
        </p:spPr>
        <p:txBody>
          <a:bodyPr wrap="none" rtlCol="0">
            <a:spAutoFit/>
          </a:bodyPr>
          <a:lstStyle/>
          <a:p>
            <a:r>
              <a:rPr lang="en-GB" sz="4800" dirty="0">
                <a:solidFill>
                  <a:schemeClr val="bg1"/>
                </a:solidFill>
              </a:rPr>
              <a:t>Why cheat?</a:t>
            </a:r>
          </a:p>
        </p:txBody>
      </p:sp>
    </p:spTree>
    <p:extLst>
      <p:ext uri="{BB962C8B-B14F-4D97-AF65-F5344CB8AC3E}">
        <p14:creationId xmlns:p14="http://schemas.microsoft.com/office/powerpoint/2010/main" val="4077204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3C25D15-8515-9CCF-B783-3EDCB37751C4}"/>
              </a:ext>
            </a:extLst>
          </p:cNvPr>
          <p:cNvSpPr/>
          <p:nvPr/>
        </p:nvSpPr>
        <p:spPr>
          <a:xfrm>
            <a:off x="344714" y="4770684"/>
            <a:ext cx="8208912" cy="300082"/>
          </a:xfrm>
          <a:prstGeom prst="rect">
            <a:avLst/>
          </a:prstGeom>
        </p:spPr>
        <p:txBody>
          <a:bodyPr wrap="square">
            <a:spAutoFit/>
          </a:bodyPr>
          <a:lstStyle/>
          <a:p>
            <a:r>
              <a:rPr lang="en-GB" dirty="0">
                <a:latin typeface="Garamond" panose="02020404030301010803" pitchFamily="18" charset="0"/>
              </a:rPr>
              <a:t>Based roughly on Donald R. </a:t>
            </a:r>
            <a:r>
              <a:rPr lang="en-GB" dirty="0" err="1">
                <a:latin typeface="Garamond" panose="02020404030301010803" pitchFamily="18" charset="0"/>
              </a:rPr>
              <a:t>Cressey</a:t>
            </a:r>
            <a:r>
              <a:rPr lang="en-GB" dirty="0">
                <a:latin typeface="Garamond" panose="02020404030301010803" pitchFamily="18" charset="0"/>
              </a:rPr>
              <a:t>, </a:t>
            </a:r>
            <a:r>
              <a:rPr lang="en-GB" i="1" dirty="0">
                <a:latin typeface="Garamond-Italic"/>
              </a:rPr>
              <a:t>Other People’s Money </a:t>
            </a:r>
            <a:r>
              <a:rPr lang="en-GB" dirty="0">
                <a:latin typeface="Garamond" panose="02020404030301010803" pitchFamily="18" charset="0"/>
              </a:rPr>
              <a:t>(Montclair: Patterson Smith, 1973) p. 30.</a:t>
            </a:r>
            <a:endParaRPr lang="en-GB" dirty="0"/>
          </a:p>
        </p:txBody>
      </p:sp>
      <p:graphicFrame>
        <p:nvGraphicFramePr>
          <p:cNvPr id="14" name="Diagram 13">
            <a:extLst>
              <a:ext uri="{FF2B5EF4-FFF2-40B4-BE49-F238E27FC236}">
                <a16:creationId xmlns:a16="http://schemas.microsoft.com/office/drawing/2014/main" id="{F5D6F124-A33E-EB57-DCFB-AAC41A73135A}"/>
              </a:ext>
            </a:extLst>
          </p:cNvPr>
          <p:cNvGraphicFramePr/>
          <p:nvPr>
            <p:extLst>
              <p:ext uri="{D42A27DB-BD31-4B8C-83A1-F6EECF244321}">
                <p14:modId xmlns:p14="http://schemas.microsoft.com/office/powerpoint/2010/main" val="3831579585"/>
              </p:ext>
            </p:extLst>
          </p:nvPr>
        </p:nvGraphicFramePr>
        <p:xfrm>
          <a:off x="887105" y="1296537"/>
          <a:ext cx="6546880" cy="3199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Isosceles Triangle 15">
            <a:extLst>
              <a:ext uri="{FF2B5EF4-FFF2-40B4-BE49-F238E27FC236}">
                <a16:creationId xmlns:a16="http://schemas.microsoft.com/office/drawing/2014/main" id="{97D4982F-31F5-73B4-A112-A2D344E09803}"/>
              </a:ext>
            </a:extLst>
          </p:cNvPr>
          <p:cNvSpPr/>
          <p:nvPr/>
        </p:nvSpPr>
        <p:spPr>
          <a:xfrm>
            <a:off x="3839722" y="2825256"/>
            <a:ext cx="536661" cy="418362"/>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3">
            <a:extLst>
              <a:ext uri="{FF2B5EF4-FFF2-40B4-BE49-F238E27FC236}">
                <a16:creationId xmlns:a16="http://schemas.microsoft.com/office/drawing/2014/main" id="{1EA70EC1-F3DC-0400-CAB4-4EAF6EF431C8}"/>
              </a:ext>
            </a:extLst>
          </p:cNvPr>
          <p:cNvSpPr/>
          <p:nvPr/>
        </p:nvSpPr>
        <p:spPr>
          <a:xfrm rot="2055428">
            <a:off x="1457964" y="1927768"/>
            <a:ext cx="2807037" cy="711096"/>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C9F896E6-642A-69A4-E746-ED2A17DA7CBD}"/>
              </a:ext>
            </a:extLst>
          </p:cNvPr>
          <p:cNvSpPr txBox="1"/>
          <p:nvPr/>
        </p:nvSpPr>
        <p:spPr>
          <a:xfrm>
            <a:off x="224919" y="106743"/>
            <a:ext cx="3134704" cy="830997"/>
          </a:xfrm>
          <a:prstGeom prst="rect">
            <a:avLst/>
          </a:prstGeom>
          <a:noFill/>
        </p:spPr>
        <p:txBody>
          <a:bodyPr wrap="none" rtlCol="0">
            <a:spAutoFit/>
          </a:bodyPr>
          <a:lstStyle/>
          <a:p>
            <a:r>
              <a:rPr lang="en-GB" sz="4800" dirty="0">
                <a:solidFill>
                  <a:schemeClr val="bg1"/>
                </a:solidFill>
              </a:rPr>
              <a:t>Why cheat?</a:t>
            </a:r>
          </a:p>
        </p:txBody>
      </p:sp>
    </p:spTree>
    <p:extLst>
      <p:ext uri="{BB962C8B-B14F-4D97-AF65-F5344CB8AC3E}">
        <p14:creationId xmlns:p14="http://schemas.microsoft.com/office/powerpoint/2010/main" val="4898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3C25D15-8515-9CCF-B783-3EDCB37751C4}"/>
              </a:ext>
            </a:extLst>
          </p:cNvPr>
          <p:cNvSpPr/>
          <p:nvPr/>
        </p:nvSpPr>
        <p:spPr>
          <a:xfrm>
            <a:off x="344714" y="4770684"/>
            <a:ext cx="8208912" cy="300082"/>
          </a:xfrm>
          <a:prstGeom prst="rect">
            <a:avLst/>
          </a:prstGeom>
        </p:spPr>
        <p:txBody>
          <a:bodyPr wrap="square">
            <a:spAutoFit/>
          </a:bodyPr>
          <a:lstStyle/>
          <a:p>
            <a:r>
              <a:rPr lang="en-GB" dirty="0">
                <a:latin typeface="Garamond" panose="02020404030301010803" pitchFamily="18" charset="0"/>
              </a:rPr>
              <a:t>Based roughly on Donald R. </a:t>
            </a:r>
            <a:r>
              <a:rPr lang="en-GB" dirty="0" err="1">
                <a:latin typeface="Garamond" panose="02020404030301010803" pitchFamily="18" charset="0"/>
              </a:rPr>
              <a:t>Cressey</a:t>
            </a:r>
            <a:r>
              <a:rPr lang="en-GB" dirty="0">
                <a:latin typeface="Garamond" panose="02020404030301010803" pitchFamily="18" charset="0"/>
              </a:rPr>
              <a:t>, </a:t>
            </a:r>
            <a:r>
              <a:rPr lang="en-GB" i="1" dirty="0">
                <a:latin typeface="Garamond-Italic"/>
              </a:rPr>
              <a:t>Other People’s Money </a:t>
            </a:r>
            <a:r>
              <a:rPr lang="en-GB" dirty="0">
                <a:latin typeface="Garamond" panose="02020404030301010803" pitchFamily="18" charset="0"/>
              </a:rPr>
              <a:t>(Montclair: Patterson Smith, 1973) p. 30.</a:t>
            </a:r>
            <a:endParaRPr lang="en-GB" dirty="0"/>
          </a:p>
        </p:txBody>
      </p:sp>
      <p:graphicFrame>
        <p:nvGraphicFramePr>
          <p:cNvPr id="14" name="Diagram 13">
            <a:extLst>
              <a:ext uri="{FF2B5EF4-FFF2-40B4-BE49-F238E27FC236}">
                <a16:creationId xmlns:a16="http://schemas.microsoft.com/office/drawing/2014/main" id="{F5D6F124-A33E-EB57-DCFB-AAC41A73135A}"/>
              </a:ext>
            </a:extLst>
          </p:cNvPr>
          <p:cNvGraphicFramePr/>
          <p:nvPr/>
        </p:nvGraphicFramePr>
        <p:xfrm>
          <a:off x="887105" y="1296537"/>
          <a:ext cx="6546880" cy="3199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63FF73F9-5DCF-B625-90FD-05BD5FBD8D87}"/>
              </a:ext>
            </a:extLst>
          </p:cNvPr>
          <p:cNvSpPr txBox="1"/>
          <p:nvPr/>
        </p:nvSpPr>
        <p:spPr>
          <a:xfrm>
            <a:off x="224919" y="106743"/>
            <a:ext cx="3134704" cy="830997"/>
          </a:xfrm>
          <a:prstGeom prst="rect">
            <a:avLst/>
          </a:prstGeom>
          <a:noFill/>
        </p:spPr>
        <p:txBody>
          <a:bodyPr wrap="none" rtlCol="0">
            <a:spAutoFit/>
          </a:bodyPr>
          <a:lstStyle/>
          <a:p>
            <a:r>
              <a:rPr lang="en-GB" sz="4800" dirty="0">
                <a:solidFill>
                  <a:schemeClr val="bg1"/>
                </a:solidFill>
              </a:rPr>
              <a:t>Why cheat?</a:t>
            </a:r>
          </a:p>
        </p:txBody>
      </p:sp>
      <p:sp>
        <p:nvSpPr>
          <p:cNvPr id="3" name="Arrow: Right 2">
            <a:extLst>
              <a:ext uri="{FF2B5EF4-FFF2-40B4-BE49-F238E27FC236}">
                <a16:creationId xmlns:a16="http://schemas.microsoft.com/office/drawing/2014/main" id="{046C5AFC-7029-C0CC-BC24-9178A2A62DF1}"/>
              </a:ext>
            </a:extLst>
          </p:cNvPr>
          <p:cNvSpPr/>
          <p:nvPr/>
        </p:nvSpPr>
        <p:spPr>
          <a:xfrm>
            <a:off x="923499" y="1692322"/>
            <a:ext cx="2715905" cy="838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82016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3C25D15-8515-9CCF-B783-3EDCB37751C4}"/>
              </a:ext>
            </a:extLst>
          </p:cNvPr>
          <p:cNvSpPr/>
          <p:nvPr/>
        </p:nvSpPr>
        <p:spPr>
          <a:xfrm>
            <a:off x="344714" y="4770684"/>
            <a:ext cx="8208912" cy="300082"/>
          </a:xfrm>
          <a:prstGeom prst="rect">
            <a:avLst/>
          </a:prstGeom>
        </p:spPr>
        <p:txBody>
          <a:bodyPr wrap="square">
            <a:spAutoFit/>
          </a:bodyPr>
          <a:lstStyle/>
          <a:p>
            <a:r>
              <a:rPr lang="en-GB" dirty="0">
                <a:latin typeface="Garamond" panose="02020404030301010803" pitchFamily="18" charset="0"/>
              </a:rPr>
              <a:t>Based roughly on Donald R. </a:t>
            </a:r>
            <a:r>
              <a:rPr lang="en-GB" dirty="0" err="1">
                <a:latin typeface="Garamond" panose="02020404030301010803" pitchFamily="18" charset="0"/>
              </a:rPr>
              <a:t>Cressey</a:t>
            </a:r>
            <a:r>
              <a:rPr lang="en-GB" dirty="0">
                <a:latin typeface="Garamond" panose="02020404030301010803" pitchFamily="18" charset="0"/>
              </a:rPr>
              <a:t>, </a:t>
            </a:r>
            <a:r>
              <a:rPr lang="en-GB" i="1" dirty="0">
                <a:latin typeface="Garamond-Italic"/>
              </a:rPr>
              <a:t>Other People’s Money </a:t>
            </a:r>
            <a:r>
              <a:rPr lang="en-GB" dirty="0">
                <a:latin typeface="Garamond" panose="02020404030301010803" pitchFamily="18" charset="0"/>
              </a:rPr>
              <a:t>(Montclair: Patterson Smith, 1973) p. 30.</a:t>
            </a:r>
            <a:endParaRPr lang="en-GB" dirty="0"/>
          </a:p>
        </p:txBody>
      </p:sp>
      <p:graphicFrame>
        <p:nvGraphicFramePr>
          <p:cNvPr id="14" name="Diagram 13">
            <a:extLst>
              <a:ext uri="{FF2B5EF4-FFF2-40B4-BE49-F238E27FC236}">
                <a16:creationId xmlns:a16="http://schemas.microsoft.com/office/drawing/2014/main" id="{F5D6F124-A33E-EB57-DCFB-AAC41A73135A}"/>
              </a:ext>
            </a:extLst>
          </p:cNvPr>
          <p:cNvGraphicFramePr/>
          <p:nvPr/>
        </p:nvGraphicFramePr>
        <p:xfrm>
          <a:off x="887105" y="1296537"/>
          <a:ext cx="6546880" cy="3199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63FF73F9-5DCF-B625-90FD-05BD5FBD8D87}"/>
              </a:ext>
            </a:extLst>
          </p:cNvPr>
          <p:cNvSpPr txBox="1"/>
          <p:nvPr/>
        </p:nvSpPr>
        <p:spPr>
          <a:xfrm>
            <a:off x="224919" y="106743"/>
            <a:ext cx="3134704" cy="830997"/>
          </a:xfrm>
          <a:prstGeom prst="rect">
            <a:avLst/>
          </a:prstGeom>
          <a:noFill/>
        </p:spPr>
        <p:txBody>
          <a:bodyPr wrap="none" rtlCol="0">
            <a:spAutoFit/>
          </a:bodyPr>
          <a:lstStyle/>
          <a:p>
            <a:r>
              <a:rPr lang="en-GB" sz="4800" dirty="0">
                <a:solidFill>
                  <a:schemeClr val="bg1"/>
                </a:solidFill>
              </a:rPr>
              <a:t>Why cheat?</a:t>
            </a:r>
          </a:p>
        </p:txBody>
      </p:sp>
      <p:sp>
        <p:nvSpPr>
          <p:cNvPr id="3" name="Arrow: Right 2">
            <a:extLst>
              <a:ext uri="{FF2B5EF4-FFF2-40B4-BE49-F238E27FC236}">
                <a16:creationId xmlns:a16="http://schemas.microsoft.com/office/drawing/2014/main" id="{046C5AFC-7029-C0CC-BC24-9178A2A62DF1}"/>
              </a:ext>
            </a:extLst>
          </p:cNvPr>
          <p:cNvSpPr/>
          <p:nvPr/>
        </p:nvSpPr>
        <p:spPr>
          <a:xfrm>
            <a:off x="923499" y="1692322"/>
            <a:ext cx="2715905" cy="8384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0CE3EA62-5620-7F73-3263-0F1EB9570640}"/>
              </a:ext>
            </a:extLst>
          </p:cNvPr>
          <p:cNvSpPr txBox="1"/>
          <p:nvPr/>
        </p:nvSpPr>
        <p:spPr>
          <a:xfrm>
            <a:off x="5518245" y="1587690"/>
            <a:ext cx="1151597" cy="300082"/>
          </a:xfrm>
          <a:prstGeom prst="rect">
            <a:avLst/>
          </a:prstGeom>
          <a:noFill/>
        </p:spPr>
        <p:txBody>
          <a:bodyPr wrap="none" rtlCol="0">
            <a:spAutoFit/>
          </a:bodyPr>
          <a:lstStyle/>
          <a:p>
            <a:r>
              <a:rPr lang="en-GB" dirty="0"/>
              <a:t>EXAMS ONLY!</a:t>
            </a:r>
          </a:p>
        </p:txBody>
      </p:sp>
      <p:sp>
        <p:nvSpPr>
          <p:cNvPr id="5" name="TextBox 4">
            <a:extLst>
              <a:ext uri="{FF2B5EF4-FFF2-40B4-BE49-F238E27FC236}">
                <a16:creationId xmlns:a16="http://schemas.microsoft.com/office/drawing/2014/main" id="{B828572B-2EED-7D8D-B034-C10F03AB66F8}"/>
              </a:ext>
            </a:extLst>
          </p:cNvPr>
          <p:cNvSpPr txBox="1"/>
          <p:nvPr/>
        </p:nvSpPr>
        <p:spPr>
          <a:xfrm>
            <a:off x="5518245" y="1944044"/>
            <a:ext cx="1550746" cy="300082"/>
          </a:xfrm>
          <a:prstGeom prst="rect">
            <a:avLst/>
          </a:prstGeom>
          <a:noFill/>
        </p:spPr>
        <p:txBody>
          <a:bodyPr wrap="none" rtlCol="0">
            <a:spAutoFit/>
          </a:bodyPr>
          <a:lstStyle/>
          <a:p>
            <a:r>
              <a:rPr lang="en-GB" dirty="0"/>
              <a:t>DETECTION TOOLS!</a:t>
            </a:r>
          </a:p>
        </p:txBody>
      </p:sp>
    </p:spTree>
    <p:extLst>
      <p:ext uri="{BB962C8B-B14F-4D97-AF65-F5344CB8AC3E}">
        <p14:creationId xmlns:p14="http://schemas.microsoft.com/office/powerpoint/2010/main" val="2595233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3C25D15-8515-9CCF-B783-3EDCB37751C4}"/>
              </a:ext>
            </a:extLst>
          </p:cNvPr>
          <p:cNvSpPr/>
          <p:nvPr/>
        </p:nvSpPr>
        <p:spPr>
          <a:xfrm>
            <a:off x="344714" y="4770684"/>
            <a:ext cx="8208912" cy="300082"/>
          </a:xfrm>
          <a:prstGeom prst="rect">
            <a:avLst/>
          </a:prstGeom>
        </p:spPr>
        <p:txBody>
          <a:bodyPr wrap="square">
            <a:spAutoFit/>
          </a:bodyPr>
          <a:lstStyle/>
          <a:p>
            <a:r>
              <a:rPr lang="en-GB" dirty="0">
                <a:latin typeface="Garamond" panose="02020404030301010803" pitchFamily="18" charset="0"/>
              </a:rPr>
              <a:t>Based roughly on Donald R. </a:t>
            </a:r>
            <a:r>
              <a:rPr lang="en-GB" dirty="0" err="1">
                <a:latin typeface="Garamond" panose="02020404030301010803" pitchFamily="18" charset="0"/>
              </a:rPr>
              <a:t>Cressey</a:t>
            </a:r>
            <a:r>
              <a:rPr lang="en-GB" dirty="0">
                <a:latin typeface="Garamond" panose="02020404030301010803" pitchFamily="18" charset="0"/>
              </a:rPr>
              <a:t>, </a:t>
            </a:r>
            <a:r>
              <a:rPr lang="en-GB" i="1" dirty="0">
                <a:latin typeface="Garamond-Italic"/>
              </a:rPr>
              <a:t>Other People’s Money </a:t>
            </a:r>
            <a:r>
              <a:rPr lang="en-GB" dirty="0">
                <a:latin typeface="Garamond" panose="02020404030301010803" pitchFamily="18" charset="0"/>
              </a:rPr>
              <a:t>(Montclair: Patterson Smith, 1973) p. 30.</a:t>
            </a:r>
            <a:endParaRPr lang="en-GB" dirty="0"/>
          </a:p>
        </p:txBody>
      </p:sp>
      <p:graphicFrame>
        <p:nvGraphicFramePr>
          <p:cNvPr id="14" name="Diagram 13">
            <a:extLst>
              <a:ext uri="{FF2B5EF4-FFF2-40B4-BE49-F238E27FC236}">
                <a16:creationId xmlns:a16="http://schemas.microsoft.com/office/drawing/2014/main" id="{F5D6F124-A33E-EB57-DCFB-AAC41A73135A}"/>
              </a:ext>
            </a:extLst>
          </p:cNvPr>
          <p:cNvGraphicFramePr/>
          <p:nvPr>
            <p:extLst>
              <p:ext uri="{D42A27DB-BD31-4B8C-83A1-F6EECF244321}">
                <p14:modId xmlns:p14="http://schemas.microsoft.com/office/powerpoint/2010/main" val="2094603274"/>
              </p:ext>
            </p:extLst>
          </p:nvPr>
        </p:nvGraphicFramePr>
        <p:xfrm>
          <a:off x="887105" y="1296537"/>
          <a:ext cx="6546880" cy="3199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63FF73F9-5DCF-B625-90FD-05BD5FBD8D87}"/>
              </a:ext>
            </a:extLst>
          </p:cNvPr>
          <p:cNvSpPr txBox="1"/>
          <p:nvPr/>
        </p:nvSpPr>
        <p:spPr>
          <a:xfrm>
            <a:off x="224919" y="106743"/>
            <a:ext cx="3134704" cy="830997"/>
          </a:xfrm>
          <a:prstGeom prst="rect">
            <a:avLst/>
          </a:prstGeom>
          <a:noFill/>
        </p:spPr>
        <p:txBody>
          <a:bodyPr wrap="none" rtlCol="0">
            <a:spAutoFit/>
          </a:bodyPr>
          <a:lstStyle/>
          <a:p>
            <a:r>
              <a:rPr lang="en-GB" sz="4800" dirty="0">
                <a:solidFill>
                  <a:schemeClr val="bg1"/>
                </a:solidFill>
              </a:rPr>
              <a:t>Why cheat?</a:t>
            </a:r>
          </a:p>
        </p:txBody>
      </p:sp>
      <p:sp>
        <p:nvSpPr>
          <p:cNvPr id="7" name="TextBox 6">
            <a:extLst>
              <a:ext uri="{FF2B5EF4-FFF2-40B4-BE49-F238E27FC236}">
                <a16:creationId xmlns:a16="http://schemas.microsoft.com/office/drawing/2014/main" id="{30BC7987-9C84-F3A8-5B88-A5DE52527AB0}"/>
              </a:ext>
            </a:extLst>
          </p:cNvPr>
          <p:cNvSpPr txBox="1"/>
          <p:nvPr/>
        </p:nvSpPr>
        <p:spPr>
          <a:xfrm>
            <a:off x="1710015" y="2790668"/>
            <a:ext cx="755335" cy="1569660"/>
          </a:xfrm>
          <a:prstGeom prst="rect">
            <a:avLst/>
          </a:prstGeom>
          <a:noFill/>
        </p:spPr>
        <p:txBody>
          <a:bodyPr wrap="none" rtlCol="0">
            <a:spAutoFit/>
          </a:bodyPr>
          <a:lstStyle/>
          <a:p>
            <a:r>
              <a:rPr lang="en-GB" sz="9600" dirty="0"/>
              <a:t>?</a:t>
            </a:r>
          </a:p>
        </p:txBody>
      </p:sp>
      <p:sp>
        <p:nvSpPr>
          <p:cNvPr id="8" name="TextBox 7">
            <a:extLst>
              <a:ext uri="{FF2B5EF4-FFF2-40B4-BE49-F238E27FC236}">
                <a16:creationId xmlns:a16="http://schemas.microsoft.com/office/drawing/2014/main" id="{29EE38E4-140F-103E-38CF-26E3589B40C3}"/>
              </a:ext>
            </a:extLst>
          </p:cNvPr>
          <p:cNvSpPr txBox="1"/>
          <p:nvPr/>
        </p:nvSpPr>
        <p:spPr>
          <a:xfrm>
            <a:off x="5754861" y="2790668"/>
            <a:ext cx="755335" cy="1569660"/>
          </a:xfrm>
          <a:prstGeom prst="rect">
            <a:avLst/>
          </a:prstGeom>
          <a:noFill/>
        </p:spPr>
        <p:txBody>
          <a:bodyPr wrap="none" rtlCol="0">
            <a:spAutoFit/>
          </a:bodyPr>
          <a:lstStyle/>
          <a:p>
            <a:r>
              <a:rPr lang="en-GB" sz="9600" dirty="0"/>
              <a:t>?</a:t>
            </a:r>
          </a:p>
        </p:txBody>
      </p:sp>
    </p:spTree>
    <p:extLst>
      <p:ext uri="{BB962C8B-B14F-4D97-AF65-F5344CB8AC3E}">
        <p14:creationId xmlns:p14="http://schemas.microsoft.com/office/powerpoint/2010/main" val="3917242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3C25D15-8515-9CCF-B783-3EDCB37751C4}"/>
              </a:ext>
            </a:extLst>
          </p:cNvPr>
          <p:cNvSpPr/>
          <p:nvPr/>
        </p:nvSpPr>
        <p:spPr>
          <a:xfrm>
            <a:off x="344714" y="4770684"/>
            <a:ext cx="8208912" cy="300082"/>
          </a:xfrm>
          <a:prstGeom prst="rect">
            <a:avLst/>
          </a:prstGeom>
        </p:spPr>
        <p:txBody>
          <a:bodyPr wrap="square">
            <a:spAutoFit/>
          </a:bodyPr>
          <a:lstStyle/>
          <a:p>
            <a:r>
              <a:rPr lang="en-GB" dirty="0">
                <a:latin typeface="Garamond" panose="02020404030301010803" pitchFamily="18" charset="0"/>
              </a:rPr>
              <a:t>Based roughly on Donald R. </a:t>
            </a:r>
            <a:r>
              <a:rPr lang="en-GB" dirty="0" err="1">
                <a:latin typeface="Garamond" panose="02020404030301010803" pitchFamily="18" charset="0"/>
              </a:rPr>
              <a:t>Cressey</a:t>
            </a:r>
            <a:r>
              <a:rPr lang="en-GB" dirty="0">
                <a:latin typeface="Garamond" panose="02020404030301010803" pitchFamily="18" charset="0"/>
              </a:rPr>
              <a:t>, </a:t>
            </a:r>
            <a:r>
              <a:rPr lang="en-GB" i="1" dirty="0">
                <a:latin typeface="Garamond-Italic"/>
              </a:rPr>
              <a:t>Other People’s Money </a:t>
            </a:r>
            <a:r>
              <a:rPr lang="en-GB" dirty="0">
                <a:latin typeface="Garamond" panose="02020404030301010803" pitchFamily="18" charset="0"/>
              </a:rPr>
              <a:t>(Montclair: Patterson Smith, 1973) p. 30.</a:t>
            </a:r>
            <a:endParaRPr lang="en-GB" dirty="0"/>
          </a:p>
        </p:txBody>
      </p:sp>
      <p:graphicFrame>
        <p:nvGraphicFramePr>
          <p:cNvPr id="14" name="Diagram 13">
            <a:extLst>
              <a:ext uri="{FF2B5EF4-FFF2-40B4-BE49-F238E27FC236}">
                <a16:creationId xmlns:a16="http://schemas.microsoft.com/office/drawing/2014/main" id="{F5D6F124-A33E-EB57-DCFB-AAC41A73135A}"/>
              </a:ext>
            </a:extLst>
          </p:cNvPr>
          <p:cNvGraphicFramePr/>
          <p:nvPr/>
        </p:nvGraphicFramePr>
        <p:xfrm>
          <a:off x="887105" y="1296537"/>
          <a:ext cx="6546880" cy="3199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63FF73F9-5DCF-B625-90FD-05BD5FBD8D87}"/>
              </a:ext>
            </a:extLst>
          </p:cNvPr>
          <p:cNvSpPr txBox="1"/>
          <p:nvPr/>
        </p:nvSpPr>
        <p:spPr>
          <a:xfrm>
            <a:off x="224919" y="106743"/>
            <a:ext cx="3134704" cy="830997"/>
          </a:xfrm>
          <a:prstGeom prst="rect">
            <a:avLst/>
          </a:prstGeom>
          <a:noFill/>
        </p:spPr>
        <p:txBody>
          <a:bodyPr wrap="none" rtlCol="0">
            <a:spAutoFit/>
          </a:bodyPr>
          <a:lstStyle/>
          <a:p>
            <a:r>
              <a:rPr lang="en-GB" sz="4800" dirty="0">
                <a:solidFill>
                  <a:schemeClr val="bg1"/>
                </a:solidFill>
              </a:rPr>
              <a:t>Why cheat?</a:t>
            </a:r>
          </a:p>
        </p:txBody>
      </p:sp>
      <p:sp>
        <p:nvSpPr>
          <p:cNvPr id="7" name="TextBox 6">
            <a:extLst>
              <a:ext uri="{FF2B5EF4-FFF2-40B4-BE49-F238E27FC236}">
                <a16:creationId xmlns:a16="http://schemas.microsoft.com/office/drawing/2014/main" id="{30BC7987-9C84-F3A8-5B88-A5DE52527AB0}"/>
              </a:ext>
            </a:extLst>
          </p:cNvPr>
          <p:cNvSpPr txBox="1"/>
          <p:nvPr/>
        </p:nvSpPr>
        <p:spPr>
          <a:xfrm>
            <a:off x="1063095" y="3041884"/>
            <a:ext cx="954685" cy="1323439"/>
          </a:xfrm>
          <a:prstGeom prst="rect">
            <a:avLst/>
          </a:prstGeom>
          <a:noFill/>
        </p:spPr>
        <p:txBody>
          <a:bodyPr wrap="none" rtlCol="0">
            <a:spAutoFit/>
          </a:bodyPr>
          <a:lstStyle/>
          <a:p>
            <a:r>
              <a:rPr lang="en-GB" sz="1600" dirty="0"/>
              <a:t>Stress</a:t>
            </a:r>
          </a:p>
          <a:p>
            <a:r>
              <a:rPr lang="en-GB" sz="1600" dirty="0"/>
              <a:t>Time</a:t>
            </a:r>
          </a:p>
          <a:p>
            <a:r>
              <a:rPr lang="en-GB" sz="1600" dirty="0"/>
              <a:t>Panic</a:t>
            </a:r>
          </a:p>
          <a:p>
            <a:r>
              <a:rPr lang="en-GB" sz="1600" dirty="0"/>
              <a:t>Fear</a:t>
            </a:r>
          </a:p>
          <a:p>
            <a:r>
              <a:rPr lang="en-GB" sz="1600" dirty="0"/>
              <a:t>Outcome</a:t>
            </a:r>
          </a:p>
        </p:txBody>
      </p:sp>
      <p:sp>
        <p:nvSpPr>
          <p:cNvPr id="8" name="TextBox 7">
            <a:extLst>
              <a:ext uri="{FF2B5EF4-FFF2-40B4-BE49-F238E27FC236}">
                <a16:creationId xmlns:a16="http://schemas.microsoft.com/office/drawing/2014/main" id="{29EE38E4-140F-103E-38CF-26E3589B40C3}"/>
              </a:ext>
            </a:extLst>
          </p:cNvPr>
          <p:cNvSpPr txBox="1"/>
          <p:nvPr/>
        </p:nvSpPr>
        <p:spPr>
          <a:xfrm>
            <a:off x="5754861" y="2790668"/>
            <a:ext cx="755335" cy="1569660"/>
          </a:xfrm>
          <a:prstGeom prst="rect">
            <a:avLst/>
          </a:prstGeom>
          <a:noFill/>
        </p:spPr>
        <p:txBody>
          <a:bodyPr wrap="none" rtlCol="0">
            <a:spAutoFit/>
          </a:bodyPr>
          <a:lstStyle/>
          <a:p>
            <a:r>
              <a:rPr lang="en-GB" sz="9600" dirty="0"/>
              <a:t>?</a:t>
            </a:r>
          </a:p>
        </p:txBody>
      </p:sp>
    </p:spTree>
    <p:extLst>
      <p:ext uri="{BB962C8B-B14F-4D97-AF65-F5344CB8AC3E}">
        <p14:creationId xmlns:p14="http://schemas.microsoft.com/office/powerpoint/2010/main" val="34522299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52fef794-05af-4fe9-9b06-124360f30deb"/>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ow_powerpoint_template_-_purple_nd.pptx" id="{F57663D6-7035-4088-AAF8-104F36E0937E}" vid="{60FF4057-AED3-4694-A07A-3067870A45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uow_powerpoint_template_-_purple_nd</Template>
  <TotalTime>594</TotalTime>
  <Words>1109</Words>
  <Application>Microsoft Office PowerPoint</Application>
  <PresentationFormat>On-screen Show (16:9)</PresentationFormat>
  <Paragraphs>135</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Avenir Next Demi Bold</vt:lpstr>
      <vt:lpstr>Calibri</vt:lpstr>
      <vt:lpstr>Garamond</vt:lpstr>
      <vt:lpstr>Garamond-Italic</vt:lpstr>
      <vt:lpstr>Linux Libertine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Griffin</dc:creator>
  <cp:lastModifiedBy>Griffin, Lee</cp:lastModifiedBy>
  <cp:revision>4</cp:revision>
  <dcterms:created xsi:type="dcterms:W3CDTF">2023-04-12T10:05:48Z</dcterms:created>
  <dcterms:modified xsi:type="dcterms:W3CDTF">2023-06-13T09:27:08Z</dcterms:modified>
</cp:coreProperties>
</file>