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47" r:id="rId2"/>
    <p:sldId id="348" r:id="rId3"/>
    <p:sldId id="420" r:id="rId4"/>
    <p:sldId id="479" r:id="rId5"/>
    <p:sldId id="429" r:id="rId6"/>
    <p:sldId id="389" r:id="rId7"/>
    <p:sldId id="350" r:id="rId8"/>
    <p:sldId id="352" r:id="rId9"/>
    <p:sldId id="351" r:id="rId10"/>
    <p:sldId id="439" r:id="rId11"/>
    <p:sldId id="440" r:id="rId12"/>
    <p:sldId id="481" r:id="rId13"/>
    <p:sldId id="482" r:id="rId14"/>
    <p:sldId id="483" r:id="rId15"/>
    <p:sldId id="484" r:id="rId16"/>
    <p:sldId id="485" r:id="rId17"/>
    <p:sldId id="487" r:id="rId18"/>
    <p:sldId id="478" r:id="rId19"/>
    <p:sldId id="480" r:id="rId20"/>
  </p:sldIdLst>
  <p:sldSz cx="8129588" cy="5446713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15">
          <p15:clr>
            <a:srgbClr val="A4A3A4"/>
          </p15:clr>
        </p15:guide>
        <p15:guide id="2" pos="25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73"/>
    <p:restoredTop sz="94753"/>
  </p:normalViewPr>
  <p:slideViewPr>
    <p:cSldViewPr snapToGrid="0">
      <p:cViewPr varScale="1">
        <p:scale>
          <a:sx n="128" d="100"/>
          <a:sy n="128" d="100"/>
        </p:scale>
        <p:origin x="1360" y="168"/>
      </p:cViewPr>
      <p:guideLst>
        <p:guide orient="horz" pos="1715"/>
        <p:guide pos="25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175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CF15A379-DA4D-532F-7F4E-D826A7A4A6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675" y="8796338"/>
            <a:ext cx="727075" cy="250825"/>
          </a:xfrm>
          <a:prstGeom prst="rect">
            <a:avLst/>
          </a:prstGeom>
          <a:noFill/>
          <a:ln>
            <a:noFill/>
          </a:ln>
        </p:spPr>
        <p:txBody>
          <a:bodyPr wrap="none" lIns="47625" tIns="19050" rIns="47625" bIns="19050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defRPr/>
            </a:pPr>
            <a:fld id="{FB7822E4-A541-FE45-9ECD-370B492FF444}" type="datetime1">
              <a:rPr lang="en-US" altLang="en-US" sz="1400" b="1" smtClean="0">
                <a:solidFill>
                  <a:schemeClr val="tx1"/>
                </a:solidFill>
                <a:latin typeface="Tms Rmn" charset="0"/>
              </a:rPr>
              <a:pPr>
                <a:defRPr/>
              </a:pPr>
              <a:t>6/4/23</a:t>
            </a:fld>
            <a:endParaRPr lang="en-US" altLang="en-US" sz="1400" b="1">
              <a:solidFill>
                <a:schemeClr val="tx1"/>
              </a:solidFill>
              <a:latin typeface="Tms Rmn" charset="0"/>
            </a:endParaRP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5CCA52D6-DC75-5000-5A62-259FA2737D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4700" y="8816975"/>
            <a:ext cx="711200" cy="250825"/>
          </a:xfrm>
          <a:prstGeom prst="rect">
            <a:avLst/>
          </a:prstGeom>
          <a:noFill/>
          <a:ln>
            <a:noFill/>
          </a:ln>
        </p:spPr>
        <p:txBody>
          <a:bodyPr wrap="none" lIns="47625" tIns="19050" rIns="47625" bIns="1905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>
              <a:defRPr/>
            </a:pPr>
            <a:r>
              <a:rPr lang="en-US" altLang="en-US" sz="1400" b="1">
                <a:solidFill>
                  <a:schemeClr val="tx1"/>
                </a:solidFill>
                <a:latin typeface="Tms Rmn" charset="0"/>
              </a:rPr>
              <a:t>Page </a:t>
            </a:r>
            <a:fld id="{5A0F1846-B957-8041-9362-F1B3582DE102}" type="slidenum">
              <a:rPr lang="en-US" altLang="en-US" sz="1400" b="1" smtClean="0">
                <a:solidFill>
                  <a:schemeClr val="tx1"/>
                </a:solidFill>
                <a:latin typeface="Tms Rmn" charset="0"/>
              </a:rPr>
              <a:pPr algn="r">
                <a:defRPr/>
              </a:pPr>
              <a:t>‹#›</a:t>
            </a:fld>
            <a:endParaRPr lang="en-US" altLang="en-US" sz="1400" b="1">
              <a:solidFill>
                <a:schemeClr val="tx1"/>
              </a:solidFill>
              <a:latin typeface="Tms Rmn" charset="0"/>
            </a:endParaRPr>
          </a:p>
        </p:txBody>
      </p:sp>
      <p:sp>
        <p:nvSpPr>
          <p:cNvPr id="3076" name="Line 4">
            <a:extLst>
              <a:ext uri="{FF2B5EF4-FFF2-40B4-BE49-F238E27FC236}">
                <a16:creationId xmlns:a16="http://schemas.microsoft.com/office/drawing/2014/main" id="{5E0432AA-68EF-62B3-B7B2-F96208C4A4C7}"/>
              </a:ext>
            </a:extLst>
          </p:cNvPr>
          <p:cNvSpPr>
            <a:spLocks noChangeShapeType="1"/>
          </p:cNvSpPr>
          <p:nvPr/>
        </p:nvSpPr>
        <p:spPr bwMode="auto">
          <a:xfrm>
            <a:off x="330200" y="8667750"/>
            <a:ext cx="6173788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34CF0765-310B-528F-6B1E-20A7B5B0C70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04938" y="935038"/>
            <a:ext cx="4049712" cy="27066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A3AACBB-7630-8A0A-F758-AFC35D8B24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875" y="8796338"/>
            <a:ext cx="727075" cy="250825"/>
          </a:xfrm>
          <a:prstGeom prst="rect">
            <a:avLst/>
          </a:prstGeom>
          <a:noFill/>
          <a:ln>
            <a:noFill/>
          </a:ln>
        </p:spPr>
        <p:txBody>
          <a:bodyPr wrap="none" lIns="47625" tIns="19050" rIns="47625" bIns="19050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defRPr/>
            </a:pPr>
            <a:fld id="{F02FDCFB-DA2C-D549-83FC-043622071268}" type="datetime1">
              <a:rPr lang="en-US" altLang="en-US" sz="1400" b="1" smtClean="0">
                <a:solidFill>
                  <a:schemeClr val="tx1"/>
                </a:solidFill>
                <a:latin typeface="Tms Rmn" charset="0"/>
              </a:rPr>
              <a:pPr>
                <a:defRPr/>
              </a:pPr>
              <a:t>6/4/23</a:t>
            </a:fld>
            <a:endParaRPr lang="en-US" altLang="en-US" sz="1400" b="1">
              <a:solidFill>
                <a:schemeClr val="tx1"/>
              </a:solidFill>
              <a:latin typeface="Tms Rmn" charset="0"/>
            </a:endParaRPr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A54E371B-DACA-687C-ACBE-D0FDAEA2F7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0" y="8816975"/>
            <a:ext cx="711200" cy="250825"/>
          </a:xfrm>
          <a:prstGeom prst="rect">
            <a:avLst/>
          </a:prstGeom>
          <a:noFill/>
          <a:ln>
            <a:noFill/>
          </a:ln>
        </p:spPr>
        <p:txBody>
          <a:bodyPr wrap="none" lIns="47625" tIns="19050" rIns="47625" bIns="1905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>
              <a:defRPr/>
            </a:pPr>
            <a:r>
              <a:rPr lang="en-US" altLang="en-US" sz="1400" b="1">
                <a:solidFill>
                  <a:schemeClr val="tx1"/>
                </a:solidFill>
                <a:latin typeface="Tms Rmn" charset="0"/>
              </a:rPr>
              <a:t>Page </a:t>
            </a:r>
            <a:fld id="{43BD722B-0741-924F-9165-CDB577FFBD0D}" type="slidenum">
              <a:rPr lang="en-US" altLang="en-US" sz="1400" b="1" smtClean="0">
                <a:solidFill>
                  <a:schemeClr val="tx1"/>
                </a:solidFill>
                <a:latin typeface="Tms Rmn" charset="0"/>
              </a:rPr>
              <a:pPr algn="r">
                <a:defRPr/>
              </a:pPr>
              <a:t>‹#›</a:t>
            </a:fld>
            <a:endParaRPr lang="en-US" altLang="en-US" sz="1400" b="1">
              <a:solidFill>
                <a:schemeClr val="tx1"/>
              </a:solidFill>
              <a:latin typeface="Tms Rmn" charset="0"/>
            </a:endParaRPr>
          </a:p>
        </p:txBody>
      </p:sp>
      <p:sp>
        <p:nvSpPr>
          <p:cNvPr id="2053" name="Line 5">
            <a:extLst>
              <a:ext uri="{FF2B5EF4-FFF2-40B4-BE49-F238E27FC236}">
                <a16:creationId xmlns:a16="http://schemas.microsoft.com/office/drawing/2014/main" id="{F79A768C-AB66-A30A-9396-14115FFFD595}"/>
              </a:ext>
            </a:extLst>
          </p:cNvPr>
          <p:cNvSpPr>
            <a:spLocks noChangeShapeType="1"/>
          </p:cNvSpPr>
          <p:nvPr/>
        </p:nvSpPr>
        <p:spPr bwMode="auto">
          <a:xfrm>
            <a:off x="774700" y="8667750"/>
            <a:ext cx="52832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bg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bg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bg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bg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bg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>
            <a:extLst>
              <a:ext uri="{FF2B5EF4-FFF2-40B4-BE49-F238E27FC236}">
                <a16:creationId xmlns:a16="http://schemas.microsoft.com/office/drawing/2014/main" id="{EC23C5C9-F635-5B03-845D-8CAC488EFB6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09700" y="935038"/>
            <a:ext cx="4040188" cy="2706687"/>
          </a:xfrm>
          <a:ln/>
        </p:spPr>
      </p:sp>
      <p:sp>
        <p:nvSpPr>
          <p:cNvPr id="5122" name="Rectangle 3">
            <a:extLst>
              <a:ext uri="{FF2B5EF4-FFF2-40B4-BE49-F238E27FC236}">
                <a16:creationId xmlns:a16="http://schemas.microsoft.com/office/drawing/2014/main" id="{7C39938F-D5A3-60D2-C944-97A6624CD5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b-NO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>
            <a:extLst>
              <a:ext uri="{FF2B5EF4-FFF2-40B4-BE49-F238E27FC236}">
                <a16:creationId xmlns:a16="http://schemas.microsoft.com/office/drawing/2014/main" id="{7213EE3A-4A34-C06D-1844-8513686E757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09700" y="935038"/>
            <a:ext cx="4040188" cy="2706687"/>
          </a:xfrm>
          <a:ln/>
        </p:spPr>
      </p:sp>
      <p:sp>
        <p:nvSpPr>
          <p:cNvPr id="7170" name="Rectangle 3">
            <a:extLst>
              <a:ext uri="{FF2B5EF4-FFF2-40B4-BE49-F238E27FC236}">
                <a16:creationId xmlns:a16="http://schemas.microsoft.com/office/drawing/2014/main" id="{6CBDEB25-9ADC-3F69-001B-DB10050DAD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b-NO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>
            <a:extLst>
              <a:ext uri="{FF2B5EF4-FFF2-40B4-BE49-F238E27FC236}">
                <a16:creationId xmlns:a16="http://schemas.microsoft.com/office/drawing/2014/main" id="{4C59A41B-FDDC-E5E0-F05D-5B0D4CE8CB2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09700" y="935038"/>
            <a:ext cx="4040188" cy="2706687"/>
          </a:xfrm>
          <a:ln/>
        </p:spPr>
      </p:sp>
      <p:sp>
        <p:nvSpPr>
          <p:cNvPr id="25602" name="Rectangle 3">
            <a:extLst>
              <a:ext uri="{FF2B5EF4-FFF2-40B4-BE49-F238E27FC236}">
                <a16:creationId xmlns:a16="http://schemas.microsoft.com/office/drawing/2014/main" id="{6A4981B1-2B69-3916-BDDD-CF9F0444A7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b-NO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>
            <a:extLst>
              <a:ext uri="{FF2B5EF4-FFF2-40B4-BE49-F238E27FC236}">
                <a16:creationId xmlns:a16="http://schemas.microsoft.com/office/drawing/2014/main" id="{E2DAE678-7450-7E7C-E294-F570299B9B4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09700" y="935038"/>
            <a:ext cx="4040188" cy="2706687"/>
          </a:xfrm>
          <a:ln/>
        </p:spPr>
      </p:sp>
      <p:sp>
        <p:nvSpPr>
          <p:cNvPr id="27650" name="Rectangle 3">
            <a:extLst>
              <a:ext uri="{FF2B5EF4-FFF2-40B4-BE49-F238E27FC236}">
                <a16:creationId xmlns:a16="http://schemas.microsoft.com/office/drawing/2014/main" id="{93F556EA-007F-8F4D-D804-033DA5816F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b-NO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>
            <a:extLst>
              <a:ext uri="{FF2B5EF4-FFF2-40B4-BE49-F238E27FC236}">
                <a16:creationId xmlns:a16="http://schemas.microsoft.com/office/drawing/2014/main" id="{5550B52A-1B50-B82D-3D92-59AB31F57FF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09700" y="935038"/>
            <a:ext cx="4040188" cy="2706687"/>
          </a:xfrm>
          <a:ln/>
        </p:spPr>
      </p:sp>
      <p:sp>
        <p:nvSpPr>
          <p:cNvPr id="29698" name="Rectangle 3">
            <a:extLst>
              <a:ext uri="{FF2B5EF4-FFF2-40B4-BE49-F238E27FC236}">
                <a16:creationId xmlns:a16="http://schemas.microsoft.com/office/drawing/2014/main" id="{92C65092-676C-38FB-6915-E42BFFBE34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b-NO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>
            <a:extLst>
              <a:ext uri="{FF2B5EF4-FFF2-40B4-BE49-F238E27FC236}">
                <a16:creationId xmlns:a16="http://schemas.microsoft.com/office/drawing/2014/main" id="{E98FBDAC-3562-23CB-BFA2-3A40E116277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09700" y="935038"/>
            <a:ext cx="4040188" cy="2706687"/>
          </a:xfrm>
          <a:ln/>
        </p:spPr>
      </p:sp>
      <p:sp>
        <p:nvSpPr>
          <p:cNvPr id="40962" name="Rectangle 3">
            <a:extLst>
              <a:ext uri="{FF2B5EF4-FFF2-40B4-BE49-F238E27FC236}">
                <a16:creationId xmlns:a16="http://schemas.microsoft.com/office/drawing/2014/main" id="{B8433BD8-85CF-50B7-8078-588B61A56D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b-NO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2299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>
            <a:extLst>
              <a:ext uri="{FF2B5EF4-FFF2-40B4-BE49-F238E27FC236}">
                <a16:creationId xmlns:a16="http://schemas.microsoft.com/office/drawing/2014/main" id="{19A5B721-225C-D989-C51F-DA20DDD744F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09700" y="935038"/>
            <a:ext cx="4040188" cy="2706687"/>
          </a:xfrm>
          <a:ln/>
        </p:spPr>
      </p:sp>
      <p:sp>
        <p:nvSpPr>
          <p:cNvPr id="36866" name="Rectangle 3">
            <a:extLst>
              <a:ext uri="{FF2B5EF4-FFF2-40B4-BE49-F238E27FC236}">
                <a16:creationId xmlns:a16="http://schemas.microsoft.com/office/drawing/2014/main" id="{4D35EF06-8CF0-1378-C8C5-8EF8589845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b-NO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692275"/>
            <a:ext cx="6910388" cy="11668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086100"/>
            <a:ext cx="5691188" cy="139223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716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981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72150" y="762000"/>
            <a:ext cx="1695450" cy="4114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0"/>
            <a:ext cx="4933950" cy="4114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8933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6781800" cy="6477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00200"/>
            <a:ext cx="3314700" cy="3276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52900" y="1600200"/>
            <a:ext cx="3314700" cy="3276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056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762000"/>
            <a:ext cx="67818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097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887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38" y="3500438"/>
            <a:ext cx="6908800" cy="108108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38" y="2308225"/>
            <a:ext cx="6908800" cy="11922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5483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3147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52900" y="1600200"/>
            <a:ext cx="33147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988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17488"/>
            <a:ext cx="7316788" cy="9080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6400" y="1219200"/>
            <a:ext cx="3592513" cy="508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400" y="1727200"/>
            <a:ext cx="3592513" cy="31384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29088" y="1219200"/>
            <a:ext cx="3594100" cy="508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29088" y="1727200"/>
            <a:ext cx="3594100" cy="31384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764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721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6325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17488"/>
            <a:ext cx="2674938" cy="9223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8175" y="217488"/>
            <a:ext cx="4545013" cy="4648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400" y="1139825"/>
            <a:ext cx="2674938" cy="3725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3994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850" y="3813175"/>
            <a:ext cx="4876800" cy="4492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93850" y="487363"/>
            <a:ext cx="4876800" cy="326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93850" y="4262438"/>
            <a:ext cx="4876800" cy="639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8396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0000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3">
            <a:extLst>
              <a:ext uri="{FF2B5EF4-FFF2-40B4-BE49-F238E27FC236}">
                <a16:creationId xmlns:a16="http://schemas.microsoft.com/office/drawing/2014/main" id="{A41215D5-8223-F8E5-F31E-6B6697C68BD1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50" y="746125"/>
            <a:ext cx="8059738" cy="0"/>
          </a:xfrm>
          <a:prstGeom prst="line">
            <a:avLst/>
          </a:prstGeom>
          <a:noFill/>
          <a:ln w="50800">
            <a:solidFill>
              <a:srgbClr val="CF832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Line 4">
            <a:extLst>
              <a:ext uri="{FF2B5EF4-FFF2-40B4-BE49-F238E27FC236}">
                <a16:creationId xmlns:a16="http://schemas.microsoft.com/office/drawing/2014/main" id="{4CC2E2F4-73D3-612E-7CFD-A22989EFB621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50" y="1050925"/>
            <a:ext cx="8059738" cy="0"/>
          </a:xfrm>
          <a:prstGeom prst="line">
            <a:avLst/>
          </a:prstGeom>
          <a:noFill/>
          <a:ln w="50800">
            <a:solidFill>
              <a:srgbClr val="DC624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Line 5">
            <a:extLst>
              <a:ext uri="{FF2B5EF4-FFF2-40B4-BE49-F238E27FC236}">
                <a16:creationId xmlns:a16="http://schemas.microsoft.com/office/drawing/2014/main" id="{EB2F4BE4-BD2E-89A5-C64D-AC622D95F09D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50" y="1355725"/>
            <a:ext cx="8059738" cy="0"/>
          </a:xfrm>
          <a:prstGeom prst="line">
            <a:avLst/>
          </a:prstGeom>
          <a:noFill/>
          <a:ln w="50800">
            <a:solidFill>
              <a:srgbClr val="DB445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Line 6">
            <a:extLst>
              <a:ext uri="{FF2B5EF4-FFF2-40B4-BE49-F238E27FC236}">
                <a16:creationId xmlns:a16="http://schemas.microsoft.com/office/drawing/2014/main" id="{DE1EB5D3-8F63-221A-E027-214EB32D0307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50" y="1660525"/>
            <a:ext cx="8059738" cy="0"/>
          </a:xfrm>
          <a:prstGeom prst="line">
            <a:avLst/>
          </a:prstGeom>
          <a:noFill/>
          <a:ln w="50800">
            <a:solidFill>
              <a:srgbClr val="D22D7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0" name="Line 7">
            <a:extLst>
              <a:ext uri="{FF2B5EF4-FFF2-40B4-BE49-F238E27FC236}">
                <a16:creationId xmlns:a16="http://schemas.microsoft.com/office/drawing/2014/main" id="{5E80CA12-E191-209D-D7BD-189843907C7D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50" y="1965325"/>
            <a:ext cx="8059738" cy="0"/>
          </a:xfrm>
          <a:prstGeom prst="line">
            <a:avLst/>
          </a:prstGeom>
          <a:noFill/>
          <a:ln w="50800">
            <a:solidFill>
              <a:srgbClr val="BD21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Line 8">
            <a:extLst>
              <a:ext uri="{FF2B5EF4-FFF2-40B4-BE49-F238E27FC236}">
                <a16:creationId xmlns:a16="http://schemas.microsoft.com/office/drawing/2014/main" id="{9BF376BD-BDE4-77A4-4C3B-74E48D1AD6D4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50" y="2270125"/>
            <a:ext cx="8059738" cy="0"/>
          </a:xfrm>
          <a:prstGeom prst="line">
            <a:avLst/>
          </a:prstGeom>
          <a:noFill/>
          <a:ln w="50800">
            <a:solidFill>
              <a:srgbClr val="A020B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Line 9">
            <a:extLst>
              <a:ext uri="{FF2B5EF4-FFF2-40B4-BE49-F238E27FC236}">
                <a16:creationId xmlns:a16="http://schemas.microsoft.com/office/drawing/2014/main" id="{238BE3A7-AF15-0904-9947-02AA854C3B17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50" y="2574925"/>
            <a:ext cx="8059738" cy="0"/>
          </a:xfrm>
          <a:prstGeom prst="line">
            <a:avLst/>
          </a:prstGeom>
          <a:noFill/>
          <a:ln w="50800">
            <a:solidFill>
              <a:srgbClr val="7F2AC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Line 10">
            <a:extLst>
              <a:ext uri="{FF2B5EF4-FFF2-40B4-BE49-F238E27FC236}">
                <a16:creationId xmlns:a16="http://schemas.microsoft.com/office/drawing/2014/main" id="{5BD1AADF-4DF2-BCE9-EDA9-3B6E0DE260F7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50" y="2879725"/>
            <a:ext cx="8059738" cy="0"/>
          </a:xfrm>
          <a:prstGeom prst="line">
            <a:avLst/>
          </a:prstGeom>
          <a:noFill/>
          <a:ln w="50800">
            <a:solidFill>
              <a:srgbClr val="5D3ED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4" name="Line 11">
            <a:extLst>
              <a:ext uri="{FF2B5EF4-FFF2-40B4-BE49-F238E27FC236}">
                <a16:creationId xmlns:a16="http://schemas.microsoft.com/office/drawing/2014/main" id="{65AA406B-13AB-5694-C547-8C579495468B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50" y="3184525"/>
            <a:ext cx="8059738" cy="0"/>
          </a:xfrm>
          <a:prstGeom prst="line">
            <a:avLst/>
          </a:prstGeom>
          <a:noFill/>
          <a:ln w="50800">
            <a:solidFill>
              <a:srgbClr val="405BD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5" name="Line 12">
            <a:extLst>
              <a:ext uri="{FF2B5EF4-FFF2-40B4-BE49-F238E27FC236}">
                <a16:creationId xmlns:a16="http://schemas.microsoft.com/office/drawing/2014/main" id="{E534F5E4-6D34-B853-5A71-080620A1F6D0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50" y="3489325"/>
            <a:ext cx="8059738" cy="0"/>
          </a:xfrm>
          <a:prstGeom prst="line">
            <a:avLst/>
          </a:prstGeom>
          <a:noFill/>
          <a:ln w="50800">
            <a:solidFill>
              <a:srgbClr val="2A7BC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6" name="Line 13">
            <a:extLst>
              <a:ext uri="{FF2B5EF4-FFF2-40B4-BE49-F238E27FC236}">
                <a16:creationId xmlns:a16="http://schemas.microsoft.com/office/drawing/2014/main" id="{1B6C8A98-64FA-6C8E-3825-C510A58F2923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50" y="3794125"/>
            <a:ext cx="8059738" cy="0"/>
          </a:xfrm>
          <a:prstGeom prst="line">
            <a:avLst/>
          </a:prstGeom>
          <a:noFill/>
          <a:ln w="50800">
            <a:solidFill>
              <a:srgbClr val="1E9BB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7" name="Line 14">
            <a:extLst>
              <a:ext uri="{FF2B5EF4-FFF2-40B4-BE49-F238E27FC236}">
                <a16:creationId xmlns:a16="http://schemas.microsoft.com/office/drawing/2014/main" id="{C965F0EB-ABDA-F527-4B84-261EDE014DD8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50" y="4098925"/>
            <a:ext cx="8059738" cy="0"/>
          </a:xfrm>
          <a:prstGeom prst="line">
            <a:avLst/>
          </a:prstGeom>
          <a:noFill/>
          <a:ln w="50800">
            <a:solidFill>
              <a:srgbClr val="1DB8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8" name="Line 15">
            <a:extLst>
              <a:ext uri="{FF2B5EF4-FFF2-40B4-BE49-F238E27FC236}">
                <a16:creationId xmlns:a16="http://schemas.microsoft.com/office/drawing/2014/main" id="{5E9F95E7-F027-C94D-1851-A35FF545897A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50" y="4403725"/>
            <a:ext cx="8059738" cy="0"/>
          </a:xfrm>
          <a:prstGeom prst="line">
            <a:avLst/>
          </a:prstGeom>
          <a:noFill/>
          <a:ln w="50800">
            <a:solidFill>
              <a:srgbClr val="28CD7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9" name="Line 16">
            <a:extLst>
              <a:ext uri="{FF2B5EF4-FFF2-40B4-BE49-F238E27FC236}">
                <a16:creationId xmlns:a16="http://schemas.microsoft.com/office/drawing/2014/main" id="{ED84D4A5-CF86-7D1F-1911-F3F64CFC7EEF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50" y="4708525"/>
            <a:ext cx="8059738" cy="0"/>
          </a:xfrm>
          <a:prstGeom prst="line">
            <a:avLst/>
          </a:prstGeom>
          <a:noFill/>
          <a:ln w="50800">
            <a:solidFill>
              <a:srgbClr val="3DD85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0" name="Rectangle 17">
            <a:extLst>
              <a:ext uri="{FF2B5EF4-FFF2-40B4-BE49-F238E27FC236}">
                <a16:creationId xmlns:a16="http://schemas.microsoft.com/office/drawing/2014/main" id="{25F4B85A-BEBE-2C0D-83FC-A85F85BACF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350" y="449263"/>
            <a:ext cx="6845300" cy="4559300"/>
          </a:xfrm>
          <a:prstGeom prst="rect">
            <a:avLst/>
          </a:prstGeom>
          <a:solidFill>
            <a:srgbClr val="333333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GB" altLang="en-US">
              <a:solidFill>
                <a:schemeClr val="bg2"/>
              </a:solidFill>
            </a:endParaRPr>
          </a:p>
        </p:txBody>
      </p:sp>
      <p:sp>
        <p:nvSpPr>
          <p:cNvPr id="1041" name="Rectangle 2">
            <a:extLst>
              <a:ext uri="{FF2B5EF4-FFF2-40B4-BE49-F238E27FC236}">
                <a16:creationId xmlns:a16="http://schemas.microsoft.com/office/drawing/2014/main" id="{2796FF14-EEC1-3848-7E9D-6AC26B44A6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0"/>
            <a:ext cx="67818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7625" tIns="19050" rIns="47625" bIns="1905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Title</a:t>
            </a:r>
          </a:p>
        </p:txBody>
      </p:sp>
      <p:sp>
        <p:nvSpPr>
          <p:cNvPr id="1042" name="Rectangle 21">
            <a:extLst>
              <a:ext uri="{FF2B5EF4-FFF2-40B4-BE49-F238E27FC236}">
                <a16:creationId xmlns:a16="http://schemas.microsoft.com/office/drawing/2014/main" id="{7F9AB834-082C-E166-435E-4D16DC29E4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67818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 "/>
        <a:defRPr sz="3200">
          <a:solidFill>
            <a:schemeClr val="tx2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Font typeface="Symbol" pitchFamily="2" charset="2"/>
        <a:buChar char="·"/>
        <a:defRPr sz="3200">
          <a:solidFill>
            <a:schemeClr val="tx2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Symbol" pitchFamily="2" charset="2"/>
        <a:buChar char="·"/>
        <a:defRPr sz="3200">
          <a:solidFill>
            <a:schemeClr val="tx2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Symbol" pitchFamily="2" charset="2"/>
        <a:buChar char="·"/>
        <a:defRPr sz="3200">
          <a:solidFill>
            <a:schemeClr val="tx2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Symbol" pitchFamily="2" charset="2"/>
        <a:buChar char="·"/>
        <a:defRPr sz="3200">
          <a:solidFill>
            <a:schemeClr val="tx2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00000"/>
        <a:buFont typeface="Symbol" pitchFamily="18" charset="2"/>
        <a:buChar char="·"/>
        <a:defRPr sz="32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00000"/>
        <a:buFont typeface="Symbol" pitchFamily="18" charset="2"/>
        <a:buChar char="·"/>
        <a:defRPr sz="32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00000"/>
        <a:buFont typeface="Symbol" pitchFamily="18" charset="2"/>
        <a:buChar char="·"/>
        <a:defRPr sz="32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00000"/>
        <a:buFont typeface="Symbol" pitchFamily="18" charset="2"/>
        <a:buChar char="·"/>
        <a:defRPr sz="3200">
          <a:solidFill>
            <a:schemeClr val="tx2"/>
          </a:solidFill>
          <a:latin typeface="+mn-lt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4">
            <a:extLst>
              <a:ext uri="{FF2B5EF4-FFF2-40B4-BE49-F238E27FC236}">
                <a16:creationId xmlns:a16="http://schemas.microsoft.com/office/drawing/2014/main" id="{A70CA1FB-BBBD-87EB-799D-2731A223CC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813" y="3794248"/>
            <a:ext cx="6805612" cy="969962"/>
          </a:xfrm>
          <a:prstGeom prst="rect">
            <a:avLst/>
          </a:prstGeom>
          <a:noFill/>
          <a:ln>
            <a:noFill/>
          </a:ln>
        </p:spPr>
        <p:txBody>
          <a:bodyPr lIns="77578" tIns="38789" rIns="77578" bIns="38789">
            <a:spAutoFit/>
          </a:bodyPr>
          <a:lstStyle>
            <a:lvl1pPr defTabSz="776288">
              <a:spcBef>
                <a:spcPct val="20000"/>
              </a:spcBef>
              <a:buSzPct val="100000"/>
              <a:buFont typeface="Arial" charset="0"/>
              <a:buChar char=" "/>
              <a:defRPr sz="3200">
                <a:solidFill>
                  <a:schemeClr val="tx2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776288">
              <a:spcBef>
                <a:spcPct val="20000"/>
              </a:spcBef>
              <a:buSzPct val="100000"/>
              <a:buFont typeface="Symbol" charset="2"/>
              <a:buChar char="·"/>
              <a:defRPr sz="3200">
                <a:solidFill>
                  <a:schemeClr val="tx2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776288">
              <a:spcBef>
                <a:spcPct val="20000"/>
              </a:spcBef>
              <a:buSzPct val="100000"/>
              <a:buFont typeface="Symbol" charset="2"/>
              <a:buChar char="·"/>
              <a:defRPr sz="3200">
                <a:solidFill>
                  <a:schemeClr val="tx2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776288">
              <a:spcBef>
                <a:spcPct val="20000"/>
              </a:spcBef>
              <a:buSzPct val="100000"/>
              <a:buFont typeface="Symbol" charset="2"/>
              <a:buChar char="·"/>
              <a:defRPr sz="3200">
                <a:solidFill>
                  <a:schemeClr val="tx2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776288">
              <a:spcBef>
                <a:spcPct val="20000"/>
              </a:spcBef>
              <a:buSzPct val="100000"/>
              <a:buFont typeface="Symbol" charset="2"/>
              <a:buChar char="·"/>
              <a:defRPr sz="3200">
                <a:solidFill>
                  <a:schemeClr val="tx2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776288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Symbol" charset="2"/>
              <a:buChar char="·"/>
              <a:defRPr sz="3200">
                <a:solidFill>
                  <a:schemeClr val="tx2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776288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Symbol" charset="2"/>
              <a:buChar char="·"/>
              <a:defRPr sz="3200">
                <a:solidFill>
                  <a:schemeClr val="tx2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776288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Symbol" charset="2"/>
              <a:buChar char="·"/>
              <a:defRPr sz="3200">
                <a:solidFill>
                  <a:schemeClr val="tx2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776288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Symbol" charset="2"/>
              <a:buChar char="·"/>
              <a:defRPr sz="3200">
                <a:solidFill>
                  <a:schemeClr val="tx2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 typeface="Arial" charset="0"/>
              <a:buNone/>
              <a:defRPr/>
            </a:pPr>
            <a:r>
              <a:rPr lang="en-GB" altLang="en-US" sz="3000" dirty="0" err="1">
                <a:latin typeface="+mn-lt"/>
                <a:ea typeface="Arial" charset="0"/>
                <a:cs typeface="Arial" charset="0"/>
              </a:rPr>
              <a:t>I</a:t>
            </a:r>
            <a:r>
              <a:rPr lang="en-GB" altLang="en-US" sz="2800" dirty="0" err="1">
                <a:latin typeface="Arial" charset="0"/>
                <a:ea typeface="Arial" charset="0"/>
                <a:cs typeface="Arial" charset="0"/>
              </a:rPr>
              <a:t>lan</a:t>
            </a:r>
            <a:r>
              <a:rPr lang="en-GB" altLang="en-US" sz="2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altLang="en-US" sz="2800" dirty="0" err="1">
                <a:latin typeface="Arial" charset="0"/>
                <a:ea typeface="Arial" charset="0"/>
                <a:cs typeface="Arial" charset="0"/>
              </a:rPr>
              <a:t>Kelman</a:t>
            </a:r>
            <a:r>
              <a:rPr lang="en-GB" altLang="en-US" sz="2800" dirty="0">
                <a:latin typeface="Arial" charset="0"/>
                <a:ea typeface="Arial" charset="0"/>
                <a:cs typeface="Arial" charset="0"/>
              </a:rPr>
              <a:t>, University College London</a:t>
            </a:r>
          </a:p>
          <a:p>
            <a:pPr algn="ctr" eaLnBrk="1" hangingPunct="1">
              <a:spcBef>
                <a:spcPct val="0"/>
              </a:spcBef>
              <a:buSzTx/>
              <a:buFont typeface="Arial" charset="0"/>
              <a:buNone/>
              <a:defRPr/>
            </a:pPr>
            <a:r>
              <a:rPr lang="en-GB" altLang="en-US" sz="2800" dirty="0">
                <a:latin typeface="Arial" charset="0"/>
                <a:ea typeface="Arial" charset="0"/>
                <a:cs typeface="Arial" charset="0"/>
              </a:rPr>
              <a:t>Twitter/Instagram @ILANKELMAN</a:t>
            </a:r>
          </a:p>
        </p:txBody>
      </p:sp>
      <p:sp>
        <p:nvSpPr>
          <p:cNvPr id="4098" name="Text Box 5">
            <a:extLst>
              <a:ext uri="{FF2B5EF4-FFF2-40B4-BE49-F238E27FC236}">
                <a16:creationId xmlns:a16="http://schemas.microsoft.com/office/drawing/2014/main" id="{862F6942-B3B5-942C-1DBC-B7CA2B18F8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813" y="492125"/>
            <a:ext cx="6805612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 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SzPct val="100000"/>
              <a:buFont typeface="Symbol" pitchFamily="2" charset="2"/>
              <a:buChar char="·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100000"/>
              <a:buFont typeface="Symbol" pitchFamily="2" charset="2"/>
              <a:buChar char="·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Font typeface="Symbol" pitchFamily="2" charset="2"/>
              <a:buChar char="·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Font typeface="Symbol" pitchFamily="2" charset="2"/>
              <a:buChar char="·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Symbol" pitchFamily="2" charset="2"/>
              <a:buChar char="·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Symbol" pitchFamily="2" charset="2"/>
              <a:buChar char="·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Symbol" pitchFamily="2" charset="2"/>
              <a:buChar char="·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Symbol" pitchFamily="2" charset="2"/>
              <a:buChar char="·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dirty="0" err="1">
                <a:latin typeface="Arial" panose="020B0604020202020204" pitchFamily="34" charset="0"/>
              </a:rPr>
              <a:t>Türkiye</a:t>
            </a:r>
            <a:r>
              <a:rPr lang="en-GB" altLang="en-US" dirty="0">
                <a:latin typeface="Arial" panose="020B0604020202020204" pitchFamily="34" charset="0"/>
              </a:rPr>
              <a:t> and Syria</a:t>
            </a:r>
          </a:p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Building back:</a:t>
            </a:r>
          </a:p>
          <a:p>
            <a:pPr marL="2849563" indent="-160338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GB" altLang="en-US" dirty="0">
                <a:latin typeface="Arial" panose="020B0604020202020204" pitchFamily="34" charset="0"/>
              </a:rPr>
              <a:t>better</a:t>
            </a:r>
          </a:p>
          <a:p>
            <a:pPr marL="2849563" indent="-160338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GB" altLang="en-US" dirty="0">
                <a:latin typeface="Arial" panose="020B0604020202020204" pitchFamily="34" charset="0"/>
              </a:rPr>
              <a:t>more sustainably</a:t>
            </a:r>
          </a:p>
          <a:p>
            <a:pPr marL="2849563" indent="-160338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GB" altLang="en-US" dirty="0">
                <a:latin typeface="Arial" panose="020B0604020202020204" pitchFamily="34" charset="0"/>
              </a:rPr>
              <a:t>more resiliently</a:t>
            </a:r>
          </a:p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(and with fewer buzzwords)</a:t>
            </a:r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>
            <a:extLst>
              <a:ext uri="{FF2B5EF4-FFF2-40B4-BE49-F238E27FC236}">
                <a16:creationId xmlns:a16="http://schemas.microsoft.com/office/drawing/2014/main" id="{A003B1FE-7A6A-ECBE-2146-5DFCBC7617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738" y="538922"/>
            <a:ext cx="6276975" cy="435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>
            <a:extLst>
              <a:ext uri="{FF2B5EF4-FFF2-40B4-BE49-F238E27FC236}">
                <a16:creationId xmlns:a16="http://schemas.microsoft.com/office/drawing/2014/main" id="{FEDB2388-BDFC-0FD2-894E-189177E557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" y="571500"/>
            <a:ext cx="6721475" cy="436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>
            <a:extLst>
              <a:ext uri="{FF2B5EF4-FFF2-40B4-BE49-F238E27FC236}">
                <a16:creationId xmlns:a16="http://schemas.microsoft.com/office/drawing/2014/main" id="{0214AA0A-2440-890E-1B3A-F910DB65B9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787" y="522322"/>
            <a:ext cx="6098014" cy="4402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9079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>
            <a:extLst>
              <a:ext uri="{FF2B5EF4-FFF2-40B4-BE49-F238E27FC236}">
                <a16:creationId xmlns:a16="http://schemas.microsoft.com/office/drawing/2014/main" id="{9CD7E607-7224-FDFE-117A-68F0D0553C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60400" y="2130886"/>
            <a:ext cx="6808788" cy="592470"/>
          </a:xfrm>
        </p:spPr>
        <p:txBody>
          <a:bodyPr/>
          <a:lstStyle/>
          <a:p>
            <a: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Build back better</a:t>
            </a:r>
          </a:p>
        </p:txBody>
      </p:sp>
    </p:spTree>
    <p:extLst>
      <p:ext uri="{BB962C8B-B14F-4D97-AF65-F5344CB8AC3E}">
        <p14:creationId xmlns:p14="http://schemas.microsoft.com/office/powerpoint/2010/main" val="3516777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>
            <a:extLst>
              <a:ext uri="{FF2B5EF4-FFF2-40B4-BE49-F238E27FC236}">
                <a16:creationId xmlns:a16="http://schemas.microsoft.com/office/drawing/2014/main" id="{9CD7E607-7224-FDFE-117A-68F0D0553C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60400" y="2130886"/>
            <a:ext cx="6808788" cy="592470"/>
          </a:xfrm>
        </p:spPr>
        <p:txBody>
          <a:bodyPr/>
          <a:lstStyle/>
          <a:p>
            <a: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Resilience</a:t>
            </a:r>
          </a:p>
        </p:txBody>
      </p:sp>
    </p:spTree>
    <p:extLst>
      <p:ext uri="{BB962C8B-B14F-4D97-AF65-F5344CB8AC3E}">
        <p14:creationId xmlns:p14="http://schemas.microsoft.com/office/powerpoint/2010/main" val="3263329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>
            <a:extLst>
              <a:ext uri="{FF2B5EF4-FFF2-40B4-BE49-F238E27FC236}">
                <a16:creationId xmlns:a16="http://schemas.microsoft.com/office/drawing/2014/main" id="{9CD7E607-7224-FDFE-117A-68F0D0553C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60400" y="2130886"/>
            <a:ext cx="6808788" cy="592470"/>
          </a:xfrm>
        </p:spPr>
        <p:txBody>
          <a:bodyPr/>
          <a:lstStyle/>
          <a:p>
            <a: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Sustainability</a:t>
            </a:r>
          </a:p>
        </p:txBody>
      </p:sp>
    </p:spTree>
    <p:extLst>
      <p:ext uri="{BB962C8B-B14F-4D97-AF65-F5344CB8AC3E}">
        <p14:creationId xmlns:p14="http://schemas.microsoft.com/office/powerpoint/2010/main" val="29851193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>
            <a:extLst>
              <a:ext uri="{FF2B5EF4-FFF2-40B4-BE49-F238E27FC236}">
                <a16:creationId xmlns:a16="http://schemas.microsoft.com/office/drawing/2014/main" id="{9CD7E607-7224-FDFE-117A-68F0D0553C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60400" y="486832"/>
            <a:ext cx="6808788" cy="4470455"/>
          </a:xfrm>
        </p:spPr>
        <p:txBody>
          <a:bodyPr/>
          <a:lstStyle/>
          <a:p>
            <a: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Buzzwords</a:t>
            </a:r>
            <a:b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Jargon</a:t>
            </a:r>
            <a:b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r>
              <a:rPr lang="en-US" altLang="en-US" sz="3600" dirty="0" err="1">
                <a:latin typeface="Arial" panose="020B0604020202020204" pitchFamily="34" charset="0"/>
                <a:ea typeface="ＭＳ Ｐゴシック" panose="020B0600070205080204" pitchFamily="34" charset="-128"/>
              </a:rPr>
              <a:t>Buzzphrases</a:t>
            </a:r>
            <a:b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Nomenclature</a:t>
            </a:r>
            <a:b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r>
              <a:rPr lang="en-US" altLang="en-US" sz="3600" dirty="0" err="1">
                <a:latin typeface="Arial" panose="020B0604020202020204" pitchFamily="34" charset="0"/>
                <a:ea typeface="ＭＳ Ｐゴシック" panose="020B0600070205080204" pitchFamily="34" charset="-128"/>
              </a:rPr>
              <a:t>Fuzzwords</a:t>
            </a:r>
            <a:b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r>
              <a:rPr lang="en-US" altLang="en-US" sz="3600" dirty="0" err="1">
                <a:latin typeface="Arial" panose="020B0604020202020204" pitchFamily="34" charset="0"/>
                <a:ea typeface="ＭＳ Ｐゴシック" panose="020B0600070205080204" pitchFamily="34" charset="-128"/>
              </a:rPr>
              <a:t>Flavour</a:t>
            </a:r>
            <a: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-of-the-decade</a:t>
            </a:r>
            <a:b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Newspeak</a:t>
            </a:r>
            <a:b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r>
              <a:rPr lang="en-US" altLang="en-US" sz="3600" dirty="0" err="1">
                <a:latin typeface="Arial" panose="020B0604020202020204" pitchFamily="34" charset="0"/>
                <a:ea typeface="ＭＳ Ｐゴシック" panose="020B0600070205080204" pitchFamily="34" charset="-128"/>
              </a:rPr>
              <a:t>Flavour</a:t>
            </a:r>
            <a: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-of-the-minute</a:t>
            </a:r>
          </a:p>
        </p:txBody>
      </p:sp>
    </p:spTree>
    <p:extLst>
      <p:ext uri="{BB962C8B-B14F-4D97-AF65-F5344CB8AC3E}">
        <p14:creationId xmlns:p14="http://schemas.microsoft.com/office/powerpoint/2010/main" val="41468154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C0EBEE0-C940-694B-ED05-6C97C25EC6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99" y="949822"/>
            <a:ext cx="6654189" cy="354706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4" descr="A school which was destroyed by a tornado with a Coca-Cola machine in the middle which is standing upright.">
            <a:extLst>
              <a:ext uri="{FF2B5EF4-FFF2-40B4-BE49-F238E27FC236}">
                <a16:creationId xmlns:a16="http://schemas.microsoft.com/office/drawing/2014/main" id="{C2E0D925-4323-AD08-9376-1BD4540D52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47" y="1133980"/>
            <a:ext cx="6701493" cy="3178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4">
            <a:extLst>
              <a:ext uri="{FF2B5EF4-FFF2-40B4-BE49-F238E27FC236}">
                <a16:creationId xmlns:a16="http://schemas.microsoft.com/office/drawing/2014/main" id="{7A24EDFF-B5E0-1BAC-1144-1CC88A5997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813" y="4005263"/>
            <a:ext cx="6805612" cy="969962"/>
          </a:xfrm>
          <a:prstGeom prst="rect">
            <a:avLst/>
          </a:prstGeom>
          <a:noFill/>
          <a:ln>
            <a:noFill/>
          </a:ln>
        </p:spPr>
        <p:txBody>
          <a:bodyPr lIns="77578" tIns="38789" rIns="77578" bIns="38789">
            <a:spAutoFit/>
          </a:bodyPr>
          <a:lstStyle>
            <a:lvl1pPr defTabSz="776288">
              <a:spcBef>
                <a:spcPct val="20000"/>
              </a:spcBef>
              <a:buSzPct val="100000"/>
              <a:buFont typeface="Arial" charset="0"/>
              <a:buChar char=" "/>
              <a:defRPr sz="3200">
                <a:solidFill>
                  <a:schemeClr val="tx2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776288">
              <a:spcBef>
                <a:spcPct val="20000"/>
              </a:spcBef>
              <a:buSzPct val="100000"/>
              <a:buFont typeface="Symbol" charset="2"/>
              <a:buChar char="·"/>
              <a:defRPr sz="3200">
                <a:solidFill>
                  <a:schemeClr val="tx2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776288">
              <a:spcBef>
                <a:spcPct val="20000"/>
              </a:spcBef>
              <a:buSzPct val="100000"/>
              <a:buFont typeface="Symbol" charset="2"/>
              <a:buChar char="·"/>
              <a:defRPr sz="3200">
                <a:solidFill>
                  <a:schemeClr val="tx2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776288">
              <a:spcBef>
                <a:spcPct val="20000"/>
              </a:spcBef>
              <a:buSzPct val="100000"/>
              <a:buFont typeface="Symbol" charset="2"/>
              <a:buChar char="·"/>
              <a:defRPr sz="3200">
                <a:solidFill>
                  <a:schemeClr val="tx2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776288">
              <a:spcBef>
                <a:spcPct val="20000"/>
              </a:spcBef>
              <a:buSzPct val="100000"/>
              <a:buFont typeface="Symbol" charset="2"/>
              <a:buChar char="·"/>
              <a:defRPr sz="3200">
                <a:solidFill>
                  <a:schemeClr val="tx2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776288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Symbol" charset="2"/>
              <a:buChar char="·"/>
              <a:defRPr sz="3200">
                <a:solidFill>
                  <a:schemeClr val="tx2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776288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Symbol" charset="2"/>
              <a:buChar char="·"/>
              <a:defRPr sz="3200">
                <a:solidFill>
                  <a:schemeClr val="tx2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776288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Symbol" charset="2"/>
              <a:buChar char="·"/>
              <a:defRPr sz="3200">
                <a:solidFill>
                  <a:schemeClr val="tx2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776288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Symbol" charset="2"/>
              <a:buChar char="·"/>
              <a:defRPr sz="3200">
                <a:solidFill>
                  <a:schemeClr val="tx2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 typeface="Arial" charset="0"/>
              <a:buNone/>
              <a:defRPr/>
            </a:pPr>
            <a:r>
              <a:rPr lang="en-GB" altLang="en-US" sz="3000" dirty="0" err="1">
                <a:latin typeface="+mn-lt"/>
                <a:ea typeface="Arial" charset="0"/>
                <a:cs typeface="Arial" charset="0"/>
              </a:rPr>
              <a:t>I</a:t>
            </a:r>
            <a:r>
              <a:rPr lang="en-GB" altLang="en-US" sz="2800" dirty="0" err="1">
                <a:latin typeface="Arial" charset="0"/>
                <a:ea typeface="Arial" charset="0"/>
                <a:cs typeface="Arial" charset="0"/>
              </a:rPr>
              <a:t>lan</a:t>
            </a:r>
            <a:r>
              <a:rPr lang="en-GB" altLang="en-US" sz="2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altLang="en-US" sz="2800" dirty="0" err="1">
                <a:latin typeface="Arial" charset="0"/>
                <a:ea typeface="Arial" charset="0"/>
                <a:cs typeface="Arial" charset="0"/>
              </a:rPr>
              <a:t>Kelman</a:t>
            </a:r>
            <a:r>
              <a:rPr lang="en-GB" altLang="en-US" sz="2800" dirty="0">
                <a:latin typeface="Arial" charset="0"/>
                <a:ea typeface="Arial" charset="0"/>
                <a:cs typeface="Arial" charset="0"/>
              </a:rPr>
              <a:t>, University College London</a:t>
            </a:r>
          </a:p>
          <a:p>
            <a:pPr algn="ctr" eaLnBrk="1" hangingPunct="1">
              <a:spcBef>
                <a:spcPct val="0"/>
              </a:spcBef>
              <a:buSzTx/>
              <a:buFont typeface="Arial" charset="0"/>
              <a:buNone/>
              <a:defRPr/>
            </a:pPr>
            <a:r>
              <a:rPr lang="en-GB" altLang="en-US" sz="2800" dirty="0">
                <a:latin typeface="Arial" charset="0"/>
                <a:ea typeface="Arial" charset="0"/>
                <a:cs typeface="Arial" charset="0"/>
              </a:rPr>
              <a:t>Twitter/Instagram @ILANKELMAN</a:t>
            </a:r>
          </a:p>
        </p:txBody>
      </p:sp>
      <p:pic>
        <p:nvPicPr>
          <p:cNvPr id="35843" name="Picture 3" descr="risksignlakedistrict.jpg">
            <a:extLst>
              <a:ext uri="{FF2B5EF4-FFF2-40B4-BE49-F238E27FC236}">
                <a16:creationId xmlns:a16="http://schemas.microsoft.com/office/drawing/2014/main" id="{51E710CC-9551-A9B3-5430-67A1517A19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269" y="542830"/>
            <a:ext cx="5285049" cy="344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2">
            <a:extLst>
              <a:ext uri="{FF2B5EF4-FFF2-40B4-BE49-F238E27FC236}">
                <a16:creationId xmlns:a16="http://schemas.microsoft.com/office/drawing/2014/main" id="{1BABFCF3-1154-03DB-5F2D-20F663DF60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903" y="978728"/>
            <a:ext cx="6609781" cy="3489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>
            <a:extLst>
              <a:ext uri="{FF2B5EF4-FFF2-40B4-BE49-F238E27FC236}">
                <a16:creationId xmlns:a16="http://schemas.microsoft.com/office/drawing/2014/main" id="{9CD7E607-7224-FDFE-117A-68F0D0553C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60400" y="1393825"/>
            <a:ext cx="6808788" cy="2254250"/>
          </a:xfrm>
        </p:spPr>
        <p:txBody>
          <a:bodyPr/>
          <a:lstStyle/>
          <a:p>
            <a: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Disasters are not natural.</a:t>
            </a:r>
            <a:b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b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b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Disasters happen slowly.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>
            <a:extLst>
              <a:ext uri="{FF2B5EF4-FFF2-40B4-BE49-F238E27FC236}">
                <a16:creationId xmlns:a16="http://schemas.microsoft.com/office/drawing/2014/main" id="{E5BC2A5F-3A8F-BE5D-5B6B-32344F46EB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57225" y="1393200"/>
            <a:ext cx="6808788" cy="2254250"/>
          </a:xfrm>
        </p:spPr>
        <p:txBody>
          <a:bodyPr/>
          <a:lstStyle/>
          <a:p>
            <a: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Disaster is not an event.</a:t>
            </a:r>
            <a:b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b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b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Disaster is the everyday.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2">
            <a:extLst>
              <a:ext uri="{FF2B5EF4-FFF2-40B4-BE49-F238E27FC236}">
                <a16:creationId xmlns:a16="http://schemas.microsoft.com/office/drawing/2014/main" id="{CE3771DD-93A4-6D11-7CBF-916AC2FF99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425" y="528224"/>
            <a:ext cx="6154738" cy="437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3" descr="A sign in St. Lucia.">
            <a:extLst>
              <a:ext uri="{FF2B5EF4-FFF2-40B4-BE49-F238E27FC236}">
                <a16:creationId xmlns:a16="http://schemas.microsoft.com/office/drawing/2014/main" id="{3482BB66-D812-563C-F9BD-6D12E8F08C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" y="603250"/>
            <a:ext cx="6788150" cy="428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>
            <a:extLst>
              <a:ext uri="{FF2B5EF4-FFF2-40B4-BE49-F238E27FC236}">
                <a16:creationId xmlns:a16="http://schemas.microsoft.com/office/drawing/2014/main" id="{D07609B4-D326-667B-59F2-3DBDD062CC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713" y="517939"/>
            <a:ext cx="6126162" cy="443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>
            <a:extLst>
              <a:ext uri="{FF2B5EF4-FFF2-40B4-BE49-F238E27FC236}">
                <a16:creationId xmlns:a16="http://schemas.microsoft.com/office/drawing/2014/main" id="{C0461A49-78CC-5E73-DB2A-3FBBBE211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5" y="533400"/>
            <a:ext cx="6573838" cy="437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>
            <a:extLst>
              <a:ext uri="{FF2B5EF4-FFF2-40B4-BE49-F238E27FC236}">
                <a16:creationId xmlns:a16="http://schemas.microsoft.com/office/drawing/2014/main" id="{59AEC18E-48E0-68E7-944E-A3442E975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63" y="537749"/>
            <a:ext cx="6191250" cy="435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676767"/>
      </a:dk1>
      <a:lt1>
        <a:srgbClr val="FFFFFF"/>
      </a:lt1>
      <a:dk2>
        <a:srgbClr val="000000"/>
      </a:dk2>
      <a:lt2>
        <a:srgbClr val="00DFCA"/>
      </a:lt2>
      <a:accent1>
        <a:srgbClr val="232323"/>
      </a:accent1>
      <a:accent2>
        <a:srgbClr val="00FF00"/>
      </a:accent2>
      <a:accent3>
        <a:srgbClr val="AAAAAA"/>
      </a:accent3>
      <a:accent4>
        <a:srgbClr val="DADADA"/>
      </a:accent4>
      <a:accent5>
        <a:srgbClr val="ACACAC"/>
      </a:accent5>
      <a:accent6>
        <a:srgbClr val="00E700"/>
      </a:accent6>
      <a:hlink>
        <a:srgbClr val="FAFD00"/>
      </a:hlink>
      <a:folHlink>
        <a:srgbClr val="DC0081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Designs\ANGLES.POT</Template>
  <TotalTime>606</TotalTime>
  <Words>85</Words>
  <Application>Microsoft Macintosh PowerPoint</Application>
  <PresentationFormat>Custom</PresentationFormat>
  <Paragraphs>16</Paragraphs>
  <Slides>19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Symbol</vt:lpstr>
      <vt:lpstr>Times New Roman</vt:lpstr>
      <vt:lpstr>Tms Rmn</vt:lpstr>
      <vt:lpstr>Default Design</vt:lpstr>
      <vt:lpstr>PowerPoint Presentation</vt:lpstr>
      <vt:lpstr>PowerPoint Presentation</vt:lpstr>
      <vt:lpstr>Disasters are not natural.   Disasters happen slowly.</vt:lpstr>
      <vt:lpstr>Disaster is not an event.   Disaster is the everyday.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Build back better</vt:lpstr>
      <vt:lpstr>Resilience</vt:lpstr>
      <vt:lpstr>Sustainability</vt:lpstr>
      <vt:lpstr>Buzzwords Jargon Buzzphrases Nomenclature Fuzzwords Flavour-of-the-decade Newspeak Flavour-of-the-minute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.</dc:creator>
  <cp:lastModifiedBy>.</cp:lastModifiedBy>
  <cp:revision>35</cp:revision>
  <cp:lastPrinted>2000-10-28T13:14:22Z</cp:lastPrinted>
  <dcterms:created xsi:type="dcterms:W3CDTF">2020-02-22T11:21:48Z</dcterms:created>
  <dcterms:modified xsi:type="dcterms:W3CDTF">2023-06-04T15:55:35Z</dcterms:modified>
</cp:coreProperties>
</file>