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6"/>
  </p:notesMasterIdLst>
  <p:sldIdLst>
    <p:sldId id="280" r:id="rId5"/>
    <p:sldId id="372" r:id="rId6"/>
    <p:sldId id="277" r:id="rId7"/>
    <p:sldId id="377" r:id="rId8"/>
    <p:sldId id="375" r:id="rId9"/>
    <p:sldId id="376" r:id="rId10"/>
    <p:sldId id="374" r:id="rId11"/>
    <p:sldId id="373" r:id="rId12"/>
    <p:sldId id="346" r:id="rId13"/>
    <p:sldId id="350" r:id="rId14"/>
    <p:sldId id="352" r:id="rId15"/>
    <p:sldId id="354" r:id="rId16"/>
    <p:sldId id="358" r:id="rId17"/>
    <p:sldId id="360" r:id="rId18"/>
    <p:sldId id="362" r:id="rId19"/>
    <p:sldId id="364" r:id="rId20"/>
    <p:sldId id="370" r:id="rId21"/>
    <p:sldId id="366" r:id="rId22"/>
    <p:sldId id="368" r:id="rId23"/>
    <p:sldId id="356" r:id="rId24"/>
    <p:sldId id="316"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E66"/>
    <a:srgbClr val="000000"/>
    <a:srgbClr val="FFE4AF"/>
    <a:srgbClr val="FFD965"/>
    <a:srgbClr val="FECC2F"/>
    <a:srgbClr val="ECECE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856"/>
    <p:restoredTop sz="96340" autoAdjust="0"/>
  </p:normalViewPr>
  <p:slideViewPr>
    <p:cSldViewPr snapToGrid="0">
      <p:cViewPr varScale="1">
        <p:scale>
          <a:sx n="106" d="100"/>
          <a:sy n="106" d="100"/>
        </p:scale>
        <p:origin x="1200" y="11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798E7F-093B-BD42-8A48-FB4417790355}" type="datetimeFigureOut">
              <a:rPr lang="en-US" smtClean="0"/>
              <a:t>7/19/2024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B1CD39-BEC8-AB49-A8D1-76FB40561A67}" type="slidenum">
              <a:rPr lang="en-US" smtClean="0"/>
              <a:t>‹#›</a:t>
            </a:fld>
            <a:endParaRPr lang="en-US"/>
          </a:p>
        </p:txBody>
      </p:sp>
    </p:spTree>
    <p:extLst>
      <p:ext uri="{BB962C8B-B14F-4D97-AF65-F5344CB8AC3E}">
        <p14:creationId xmlns:p14="http://schemas.microsoft.com/office/powerpoint/2010/main" val="18968824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B1CD39-BEC8-AB49-A8D1-76FB40561A67}" type="slidenum">
              <a:rPr lang="en-US" smtClean="0"/>
              <a:t>2</a:t>
            </a:fld>
            <a:endParaRPr lang="en-US"/>
          </a:p>
        </p:txBody>
      </p:sp>
    </p:spTree>
    <p:extLst>
      <p:ext uri="{BB962C8B-B14F-4D97-AF65-F5344CB8AC3E}">
        <p14:creationId xmlns:p14="http://schemas.microsoft.com/office/powerpoint/2010/main" val="28005078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B1CD39-BEC8-AB49-A8D1-76FB40561A67}" type="slidenum">
              <a:rPr lang="en-US" smtClean="0"/>
              <a:t>19</a:t>
            </a:fld>
            <a:endParaRPr lang="en-US"/>
          </a:p>
        </p:txBody>
      </p:sp>
    </p:spTree>
    <p:extLst>
      <p:ext uri="{BB962C8B-B14F-4D97-AF65-F5344CB8AC3E}">
        <p14:creationId xmlns:p14="http://schemas.microsoft.com/office/powerpoint/2010/main" val="30804143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B1CD39-BEC8-AB49-A8D1-76FB40561A67}" type="slidenum">
              <a:rPr lang="en-US" smtClean="0"/>
              <a:t>3</a:t>
            </a:fld>
            <a:endParaRPr lang="en-US"/>
          </a:p>
        </p:txBody>
      </p:sp>
    </p:spTree>
    <p:extLst>
      <p:ext uri="{BB962C8B-B14F-4D97-AF65-F5344CB8AC3E}">
        <p14:creationId xmlns:p14="http://schemas.microsoft.com/office/powerpoint/2010/main" val="36006509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B1CD39-BEC8-AB49-A8D1-76FB40561A67}" type="slidenum">
              <a:rPr lang="en-US" smtClean="0"/>
              <a:t>4</a:t>
            </a:fld>
            <a:endParaRPr lang="en-US"/>
          </a:p>
        </p:txBody>
      </p:sp>
    </p:spTree>
    <p:extLst>
      <p:ext uri="{BB962C8B-B14F-4D97-AF65-F5344CB8AC3E}">
        <p14:creationId xmlns:p14="http://schemas.microsoft.com/office/powerpoint/2010/main" val="16971370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B1CD39-BEC8-AB49-A8D1-76FB40561A67}" type="slidenum">
              <a:rPr lang="en-US" smtClean="0"/>
              <a:t>5</a:t>
            </a:fld>
            <a:endParaRPr lang="en-US"/>
          </a:p>
        </p:txBody>
      </p:sp>
    </p:spTree>
    <p:extLst>
      <p:ext uri="{BB962C8B-B14F-4D97-AF65-F5344CB8AC3E}">
        <p14:creationId xmlns:p14="http://schemas.microsoft.com/office/powerpoint/2010/main" val="13901629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B1CD39-BEC8-AB49-A8D1-76FB40561A67}" type="slidenum">
              <a:rPr lang="en-US" smtClean="0"/>
              <a:t>6</a:t>
            </a:fld>
            <a:endParaRPr lang="en-US"/>
          </a:p>
        </p:txBody>
      </p:sp>
    </p:spTree>
    <p:extLst>
      <p:ext uri="{BB962C8B-B14F-4D97-AF65-F5344CB8AC3E}">
        <p14:creationId xmlns:p14="http://schemas.microsoft.com/office/powerpoint/2010/main" val="10802658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B1CD39-BEC8-AB49-A8D1-76FB40561A67}" type="slidenum">
              <a:rPr lang="en-US" smtClean="0"/>
              <a:t>7</a:t>
            </a:fld>
            <a:endParaRPr lang="en-US"/>
          </a:p>
        </p:txBody>
      </p:sp>
    </p:spTree>
    <p:extLst>
      <p:ext uri="{BB962C8B-B14F-4D97-AF65-F5344CB8AC3E}">
        <p14:creationId xmlns:p14="http://schemas.microsoft.com/office/powerpoint/2010/main" val="23021334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B1CD39-BEC8-AB49-A8D1-76FB40561A67}" type="slidenum">
              <a:rPr lang="en-US" smtClean="0"/>
              <a:t>9</a:t>
            </a:fld>
            <a:endParaRPr lang="en-US"/>
          </a:p>
        </p:txBody>
      </p:sp>
    </p:spTree>
    <p:extLst>
      <p:ext uri="{BB962C8B-B14F-4D97-AF65-F5344CB8AC3E}">
        <p14:creationId xmlns:p14="http://schemas.microsoft.com/office/powerpoint/2010/main" val="16965515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B1CD39-BEC8-AB49-A8D1-76FB40561A67}" type="slidenum">
              <a:rPr lang="en-US" smtClean="0"/>
              <a:t>17</a:t>
            </a:fld>
            <a:endParaRPr lang="en-US"/>
          </a:p>
        </p:txBody>
      </p:sp>
    </p:spTree>
    <p:extLst>
      <p:ext uri="{BB962C8B-B14F-4D97-AF65-F5344CB8AC3E}">
        <p14:creationId xmlns:p14="http://schemas.microsoft.com/office/powerpoint/2010/main" val="36632842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B1CD39-BEC8-AB49-A8D1-76FB40561A67}" type="slidenum">
              <a:rPr lang="en-US" smtClean="0"/>
              <a:t>18</a:t>
            </a:fld>
            <a:endParaRPr lang="en-US"/>
          </a:p>
        </p:txBody>
      </p:sp>
    </p:spTree>
    <p:extLst>
      <p:ext uri="{BB962C8B-B14F-4D97-AF65-F5344CB8AC3E}">
        <p14:creationId xmlns:p14="http://schemas.microsoft.com/office/powerpoint/2010/main" val="35024596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jpeg"/><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sv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pening slide 1">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928C1B2F-BF94-1504-471C-0556A3CFE2F6}"/>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3748" y="-30723"/>
            <a:ext cx="12188251" cy="6884514"/>
          </a:xfrm>
          <a:prstGeom prst="rect">
            <a:avLst/>
          </a:prstGeom>
        </p:spPr>
      </p:pic>
      <p:sp>
        <p:nvSpPr>
          <p:cNvPr id="3" name="Rectangle 2">
            <a:extLst>
              <a:ext uri="{FF2B5EF4-FFF2-40B4-BE49-F238E27FC236}">
                <a16:creationId xmlns:a16="http://schemas.microsoft.com/office/drawing/2014/main" id="{B7CF89F4-6BE3-FD09-3FA4-43E3BC5AA41C}"/>
              </a:ext>
            </a:extLst>
          </p:cNvPr>
          <p:cNvSpPr/>
          <p:nvPr userDrawn="1"/>
        </p:nvSpPr>
        <p:spPr>
          <a:xfrm>
            <a:off x="0" y="-30723"/>
            <a:ext cx="12192000" cy="6884513"/>
          </a:xfrm>
          <a:prstGeom prst="rect">
            <a:avLst/>
          </a:prstGeom>
          <a:solidFill>
            <a:srgbClr val="000000">
              <a:alpha val="3882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Graphic 5">
            <a:extLst>
              <a:ext uri="{FF2B5EF4-FFF2-40B4-BE49-F238E27FC236}">
                <a16:creationId xmlns:a16="http://schemas.microsoft.com/office/drawing/2014/main" id="{FEAF8E15-6E6F-EE7F-EA92-9E5669DA9C86}"/>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6790544" y="4196503"/>
            <a:ext cx="4482059" cy="1885345"/>
          </a:xfrm>
          <a:prstGeom prst="rect">
            <a:avLst/>
          </a:prstGeom>
        </p:spPr>
      </p:pic>
      <p:sp>
        <p:nvSpPr>
          <p:cNvPr id="9" name="Title 7">
            <a:extLst>
              <a:ext uri="{FF2B5EF4-FFF2-40B4-BE49-F238E27FC236}">
                <a16:creationId xmlns:a16="http://schemas.microsoft.com/office/drawing/2014/main" id="{2226494F-A455-E9FD-DE49-106D2B31F1CF}"/>
              </a:ext>
            </a:extLst>
          </p:cNvPr>
          <p:cNvSpPr>
            <a:spLocks noGrp="1"/>
          </p:cNvSpPr>
          <p:nvPr>
            <p:ph type="title" hasCustomPrompt="1"/>
          </p:nvPr>
        </p:nvSpPr>
        <p:spPr>
          <a:xfrm>
            <a:off x="249382" y="1217180"/>
            <a:ext cx="6541162" cy="2497237"/>
          </a:xfrm>
        </p:spPr>
        <p:txBody>
          <a:bodyPr lIns="0" tIns="36000" rIns="0" bIns="36000" anchor="t">
            <a:noAutofit/>
          </a:bodyPr>
          <a:lstStyle>
            <a:lvl1pPr>
              <a:lnSpc>
                <a:spcPct val="80000"/>
              </a:lnSpc>
              <a:defRPr sz="6600" spc="-80" baseline="0">
                <a:solidFill>
                  <a:schemeClr val="bg1"/>
                </a:solidFill>
              </a:defRPr>
            </a:lvl1pPr>
          </a:lstStyle>
          <a:p>
            <a:r>
              <a:rPr lang="en-GB"/>
              <a:t>Click to edit the presentation title</a:t>
            </a:r>
            <a:endParaRPr lang="en-US"/>
          </a:p>
        </p:txBody>
      </p:sp>
      <p:sp>
        <p:nvSpPr>
          <p:cNvPr id="23" name="Date Placeholder 3">
            <a:extLst>
              <a:ext uri="{FF2B5EF4-FFF2-40B4-BE49-F238E27FC236}">
                <a16:creationId xmlns:a16="http://schemas.microsoft.com/office/drawing/2014/main" id="{32E1686E-3A5C-0729-7F76-C4334A10681C}"/>
              </a:ext>
            </a:extLst>
          </p:cNvPr>
          <p:cNvSpPr>
            <a:spLocks noGrp="1"/>
          </p:cNvSpPr>
          <p:nvPr>
            <p:ph type="dt" sz="half" idx="10"/>
          </p:nvPr>
        </p:nvSpPr>
        <p:spPr>
          <a:xfrm>
            <a:off x="249382" y="6300142"/>
            <a:ext cx="1137744" cy="144783"/>
          </a:xfrm>
        </p:spPr>
        <p:txBody>
          <a:bodyPr lIns="0" tIns="0" rIns="0" bIns="0"/>
          <a:lstStyle>
            <a:lvl1pPr algn="l">
              <a:defRPr sz="1100">
                <a:solidFill>
                  <a:schemeClr val="bg1"/>
                </a:solidFill>
              </a:defRPr>
            </a:lvl1pPr>
          </a:lstStyle>
          <a:p>
            <a:fld id="{CCFFF70A-47BE-F848-B4D4-AA81D6020BCB}" type="datetime4">
              <a:rPr lang="en-GB" smtClean="0"/>
              <a:pPr/>
              <a:t>19 July 2024</a:t>
            </a:fld>
            <a:endParaRPr lang="en-US"/>
          </a:p>
        </p:txBody>
      </p:sp>
    </p:spTree>
    <p:extLst>
      <p:ext uri="{BB962C8B-B14F-4D97-AF65-F5344CB8AC3E}">
        <p14:creationId xmlns:p14="http://schemas.microsoft.com/office/powerpoint/2010/main" val="279832225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ark Teal - Two Contents">
    <p:spTree>
      <p:nvGrpSpPr>
        <p:cNvPr id="1" name=""/>
        <p:cNvGrpSpPr/>
        <p:nvPr/>
      </p:nvGrpSpPr>
      <p:grpSpPr>
        <a:xfrm>
          <a:off x="0" y="0"/>
          <a:ext cx="0" cy="0"/>
          <a:chOff x="0" y="0"/>
          <a:chExt cx="0" cy="0"/>
        </a:xfrm>
      </p:grpSpPr>
      <p:sp>
        <p:nvSpPr>
          <p:cNvPr id="3" name="Content Placeholder 3">
            <a:extLst>
              <a:ext uri="{FF2B5EF4-FFF2-40B4-BE49-F238E27FC236}">
                <a16:creationId xmlns:a16="http://schemas.microsoft.com/office/drawing/2014/main" id="{26B27E23-4785-58B0-8202-C7779979D105}"/>
              </a:ext>
            </a:extLst>
          </p:cNvPr>
          <p:cNvSpPr>
            <a:spLocks noGrp="1"/>
          </p:cNvSpPr>
          <p:nvPr>
            <p:ph sz="half" idx="14"/>
          </p:nvPr>
        </p:nvSpPr>
        <p:spPr>
          <a:xfrm>
            <a:off x="214307" y="1195246"/>
            <a:ext cx="5810750" cy="4957876"/>
          </a:xfrm>
          <a:prstGeom prst="rect">
            <a:avLst/>
          </a:prstGeom>
        </p:spPr>
        <p:txBody>
          <a:bodyPr lIns="0" tIns="36000" rIns="0" bIns="36000">
            <a:noAutofit/>
          </a:bodyPr>
          <a:lstStyle>
            <a:lvl1pPr>
              <a:lnSpc>
                <a:spcPct val="120000"/>
              </a:lnSpc>
              <a:spcBef>
                <a:spcPts val="1200"/>
              </a:spcBef>
              <a:defRPr sz="1400" spc="0" baseline="0"/>
            </a:lvl1pPr>
            <a:lvl2pPr>
              <a:lnSpc>
                <a:spcPct val="120000"/>
              </a:lnSpc>
              <a:spcBef>
                <a:spcPts val="1200"/>
              </a:spcBef>
              <a:defRPr sz="1400" spc="0" baseline="0"/>
            </a:lvl2pPr>
            <a:lvl3pPr>
              <a:lnSpc>
                <a:spcPct val="120000"/>
              </a:lnSpc>
              <a:spcBef>
                <a:spcPts val="1200"/>
              </a:spcBef>
              <a:defRPr sz="1400" spc="0" baseline="0"/>
            </a:lvl3pPr>
            <a:lvl4pPr>
              <a:lnSpc>
                <a:spcPct val="120000"/>
              </a:lnSpc>
              <a:spcBef>
                <a:spcPts val="1200"/>
              </a:spcBef>
              <a:defRPr sz="1400" spc="0" baseline="0"/>
            </a:lvl4pPr>
            <a:lvl5pPr>
              <a:lnSpc>
                <a:spcPct val="120000"/>
              </a:lnSpc>
              <a:spcBef>
                <a:spcPts val="1200"/>
              </a:spcBef>
              <a:defRPr sz="1400" spc="0" baseline="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Rectangle 7">
            <a:extLst>
              <a:ext uri="{FF2B5EF4-FFF2-40B4-BE49-F238E27FC236}">
                <a16:creationId xmlns:a16="http://schemas.microsoft.com/office/drawing/2014/main" id="{8A5C2974-38D7-0C54-C550-ED9B9642D71E}"/>
              </a:ext>
            </a:extLst>
          </p:cNvPr>
          <p:cNvSpPr/>
          <p:nvPr userDrawn="1"/>
        </p:nvSpPr>
        <p:spPr>
          <a:xfrm>
            <a:off x="0" y="6258910"/>
            <a:ext cx="12192000" cy="59909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Content Placeholder 3">
            <a:extLst>
              <a:ext uri="{FF2B5EF4-FFF2-40B4-BE49-F238E27FC236}">
                <a16:creationId xmlns:a16="http://schemas.microsoft.com/office/drawing/2014/main" id="{D3F7EB01-EB4E-3109-E535-41C80A7BE0CB}"/>
              </a:ext>
            </a:extLst>
          </p:cNvPr>
          <p:cNvSpPr>
            <a:spLocks noGrp="1"/>
          </p:cNvSpPr>
          <p:nvPr>
            <p:ph sz="half" idx="2"/>
          </p:nvPr>
        </p:nvSpPr>
        <p:spPr>
          <a:xfrm>
            <a:off x="6164941" y="1195246"/>
            <a:ext cx="5810750" cy="4957876"/>
          </a:xfrm>
          <a:prstGeom prst="rect">
            <a:avLst/>
          </a:prstGeom>
        </p:spPr>
        <p:txBody>
          <a:bodyPr lIns="0" tIns="36000" rIns="0" bIns="36000">
            <a:noAutofit/>
          </a:bodyPr>
          <a:lstStyle>
            <a:lvl1pPr>
              <a:lnSpc>
                <a:spcPct val="120000"/>
              </a:lnSpc>
              <a:spcBef>
                <a:spcPts val="1200"/>
              </a:spcBef>
              <a:defRPr sz="1400" spc="0" baseline="0"/>
            </a:lvl1pPr>
            <a:lvl2pPr>
              <a:lnSpc>
                <a:spcPct val="120000"/>
              </a:lnSpc>
              <a:spcBef>
                <a:spcPts val="1200"/>
              </a:spcBef>
              <a:defRPr sz="1400" spc="0" baseline="0"/>
            </a:lvl2pPr>
            <a:lvl3pPr>
              <a:lnSpc>
                <a:spcPct val="120000"/>
              </a:lnSpc>
              <a:spcBef>
                <a:spcPts val="1200"/>
              </a:spcBef>
              <a:defRPr sz="1400" spc="0" baseline="0"/>
            </a:lvl3pPr>
            <a:lvl4pPr>
              <a:lnSpc>
                <a:spcPct val="120000"/>
              </a:lnSpc>
              <a:spcBef>
                <a:spcPts val="1200"/>
              </a:spcBef>
              <a:defRPr sz="1400" spc="0" baseline="0"/>
            </a:lvl4pPr>
            <a:lvl5pPr>
              <a:lnSpc>
                <a:spcPct val="120000"/>
              </a:lnSpc>
              <a:spcBef>
                <a:spcPts val="1200"/>
              </a:spcBef>
              <a:defRPr sz="1400" spc="0" baseline="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667F8EC2-F589-5A58-E357-3C360692A264}"/>
              </a:ext>
            </a:extLst>
          </p:cNvPr>
          <p:cNvSpPr>
            <a:spLocks noGrp="1"/>
          </p:cNvSpPr>
          <p:nvPr>
            <p:ph type="dt" sz="half" idx="10"/>
          </p:nvPr>
        </p:nvSpPr>
        <p:spPr/>
        <p:txBody>
          <a:bodyPr/>
          <a:lstStyle>
            <a:lvl1pPr>
              <a:defRPr>
                <a:solidFill>
                  <a:schemeClr val="accent4"/>
                </a:solidFill>
              </a:defRPr>
            </a:lvl1pPr>
          </a:lstStyle>
          <a:p>
            <a:fld id="{DE1526ED-252C-A746-943E-E5FB499A8518}" type="datetime4">
              <a:rPr lang="en-GB" smtClean="0"/>
              <a:pPr/>
              <a:t>19 July 2024</a:t>
            </a:fld>
            <a:endParaRPr lang="en-US"/>
          </a:p>
        </p:txBody>
      </p:sp>
      <p:sp>
        <p:nvSpPr>
          <p:cNvPr id="6" name="Footer Placeholder 5">
            <a:extLst>
              <a:ext uri="{FF2B5EF4-FFF2-40B4-BE49-F238E27FC236}">
                <a16:creationId xmlns:a16="http://schemas.microsoft.com/office/drawing/2014/main" id="{26834D71-AD49-C0B9-E71F-31494F248D67}"/>
              </a:ext>
            </a:extLst>
          </p:cNvPr>
          <p:cNvSpPr>
            <a:spLocks noGrp="1"/>
          </p:cNvSpPr>
          <p:nvPr>
            <p:ph type="ftr" sz="quarter" idx="11"/>
          </p:nvPr>
        </p:nvSpPr>
        <p:spPr/>
        <p:txBody>
          <a:bodyPr/>
          <a:lstStyle>
            <a:lvl1pPr>
              <a:defRPr>
                <a:solidFill>
                  <a:schemeClr val="accent4"/>
                </a:solidFill>
              </a:defRPr>
            </a:lvl1pPr>
          </a:lstStyle>
          <a:p>
            <a:r>
              <a:rPr lang="en-US"/>
              <a:t>DOCUMENT TITLE HERE</a:t>
            </a:r>
          </a:p>
        </p:txBody>
      </p:sp>
      <p:sp>
        <p:nvSpPr>
          <p:cNvPr id="7" name="Slide Number Placeholder 6">
            <a:extLst>
              <a:ext uri="{FF2B5EF4-FFF2-40B4-BE49-F238E27FC236}">
                <a16:creationId xmlns:a16="http://schemas.microsoft.com/office/drawing/2014/main" id="{60D8AD4D-BD39-FCCB-3FD0-6B1861FBA4E1}"/>
              </a:ext>
            </a:extLst>
          </p:cNvPr>
          <p:cNvSpPr>
            <a:spLocks noGrp="1"/>
          </p:cNvSpPr>
          <p:nvPr>
            <p:ph type="sldNum" sz="quarter" idx="12"/>
          </p:nvPr>
        </p:nvSpPr>
        <p:spPr/>
        <p:txBody>
          <a:bodyPr/>
          <a:lstStyle>
            <a:lvl1pPr>
              <a:defRPr>
                <a:solidFill>
                  <a:schemeClr val="accent4"/>
                </a:solidFill>
              </a:defRPr>
            </a:lvl1pPr>
          </a:lstStyle>
          <a:p>
            <a:fld id="{752989F6-E28B-3F46-BED5-523FAB983823}" type="slidenum">
              <a:rPr lang="en-US" smtClean="0"/>
              <a:pPr/>
              <a:t>‹#›</a:t>
            </a:fld>
            <a:endParaRPr lang="en-US"/>
          </a:p>
        </p:txBody>
      </p:sp>
      <p:sp>
        <p:nvSpPr>
          <p:cNvPr id="11" name="Text Placeholder 11">
            <a:extLst>
              <a:ext uri="{FF2B5EF4-FFF2-40B4-BE49-F238E27FC236}">
                <a16:creationId xmlns:a16="http://schemas.microsoft.com/office/drawing/2014/main" id="{C41DE4EC-9072-7D47-B6D8-E31543C21970}"/>
              </a:ext>
            </a:extLst>
          </p:cNvPr>
          <p:cNvSpPr>
            <a:spLocks noGrp="1"/>
          </p:cNvSpPr>
          <p:nvPr>
            <p:ph type="body" sz="quarter" idx="13"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Tree>
    <p:extLst>
      <p:ext uri="{BB962C8B-B14F-4D97-AF65-F5344CB8AC3E}">
        <p14:creationId xmlns:p14="http://schemas.microsoft.com/office/powerpoint/2010/main" val="75266891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ark Teal - Title and Imag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1B35A80-D4B4-F553-B69E-272394256134}"/>
              </a:ext>
            </a:extLst>
          </p:cNvPr>
          <p:cNvSpPr/>
          <p:nvPr userDrawn="1"/>
        </p:nvSpPr>
        <p:spPr>
          <a:xfrm>
            <a:off x="0" y="6258910"/>
            <a:ext cx="12192000" cy="59909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Date Placeholder 2">
            <a:extLst>
              <a:ext uri="{FF2B5EF4-FFF2-40B4-BE49-F238E27FC236}">
                <a16:creationId xmlns:a16="http://schemas.microsoft.com/office/drawing/2014/main" id="{A676C4F7-4436-6E1F-2F29-AA6EFF46C030}"/>
              </a:ext>
            </a:extLst>
          </p:cNvPr>
          <p:cNvSpPr>
            <a:spLocks noGrp="1"/>
          </p:cNvSpPr>
          <p:nvPr>
            <p:ph type="dt" sz="half" idx="10"/>
          </p:nvPr>
        </p:nvSpPr>
        <p:spPr/>
        <p:txBody>
          <a:bodyPr/>
          <a:lstStyle>
            <a:lvl1pPr>
              <a:defRPr>
                <a:solidFill>
                  <a:schemeClr val="accent4"/>
                </a:solidFill>
              </a:defRPr>
            </a:lvl1pPr>
          </a:lstStyle>
          <a:p>
            <a:fld id="{9B937610-3D29-F04C-981B-E8BF4CC1CC9D}" type="datetime4">
              <a:rPr lang="en-GB" smtClean="0"/>
              <a:pPr/>
              <a:t>19 July 2024</a:t>
            </a:fld>
            <a:endParaRPr lang="en-US"/>
          </a:p>
        </p:txBody>
      </p:sp>
      <p:sp>
        <p:nvSpPr>
          <p:cNvPr id="4" name="Footer Placeholder 3">
            <a:extLst>
              <a:ext uri="{FF2B5EF4-FFF2-40B4-BE49-F238E27FC236}">
                <a16:creationId xmlns:a16="http://schemas.microsoft.com/office/drawing/2014/main" id="{66C240D8-5C1E-2BA8-CCB7-C3AD154AE4EE}"/>
              </a:ext>
            </a:extLst>
          </p:cNvPr>
          <p:cNvSpPr>
            <a:spLocks noGrp="1"/>
          </p:cNvSpPr>
          <p:nvPr>
            <p:ph type="ftr" sz="quarter" idx="11"/>
          </p:nvPr>
        </p:nvSpPr>
        <p:spPr/>
        <p:txBody>
          <a:bodyPr/>
          <a:lstStyle>
            <a:lvl1pPr>
              <a:defRPr>
                <a:solidFill>
                  <a:schemeClr val="accent4"/>
                </a:solidFill>
              </a:defRPr>
            </a:lvl1pPr>
          </a:lstStyle>
          <a:p>
            <a:r>
              <a:rPr lang="en-US"/>
              <a:t>DOCUMENT TITLE HERE</a:t>
            </a:r>
          </a:p>
        </p:txBody>
      </p:sp>
      <p:sp>
        <p:nvSpPr>
          <p:cNvPr id="5" name="Slide Number Placeholder 4">
            <a:extLst>
              <a:ext uri="{FF2B5EF4-FFF2-40B4-BE49-F238E27FC236}">
                <a16:creationId xmlns:a16="http://schemas.microsoft.com/office/drawing/2014/main" id="{9EE5BE91-05B8-28D9-F41C-D2A2ADDE9D33}"/>
              </a:ext>
            </a:extLst>
          </p:cNvPr>
          <p:cNvSpPr>
            <a:spLocks noGrp="1"/>
          </p:cNvSpPr>
          <p:nvPr>
            <p:ph type="sldNum" sz="quarter" idx="12"/>
          </p:nvPr>
        </p:nvSpPr>
        <p:spPr/>
        <p:txBody>
          <a:bodyPr/>
          <a:lstStyle>
            <a:lvl1pPr>
              <a:defRPr>
                <a:solidFill>
                  <a:schemeClr val="accent4"/>
                </a:solidFill>
              </a:defRPr>
            </a:lvl1pPr>
          </a:lstStyle>
          <a:p>
            <a:fld id="{752989F6-E28B-3F46-BED5-523FAB983823}" type="slidenum">
              <a:rPr lang="en-US" smtClean="0"/>
              <a:pPr/>
              <a:t>‹#›</a:t>
            </a:fld>
            <a:endParaRPr lang="en-US"/>
          </a:p>
        </p:txBody>
      </p:sp>
      <p:sp>
        <p:nvSpPr>
          <p:cNvPr id="7" name="Title 1">
            <a:extLst>
              <a:ext uri="{FF2B5EF4-FFF2-40B4-BE49-F238E27FC236}">
                <a16:creationId xmlns:a16="http://schemas.microsoft.com/office/drawing/2014/main" id="{A14915F0-1264-A376-A936-4258B3D60C33}"/>
              </a:ext>
            </a:extLst>
          </p:cNvPr>
          <p:cNvSpPr>
            <a:spLocks noGrp="1"/>
          </p:cNvSpPr>
          <p:nvPr>
            <p:ph type="title" hasCustomPrompt="1"/>
          </p:nvPr>
        </p:nvSpPr>
        <p:spPr>
          <a:xfrm>
            <a:off x="220153" y="1195246"/>
            <a:ext cx="5799648" cy="3173554"/>
          </a:xfrm>
        </p:spPr>
        <p:txBody>
          <a:bodyPr tIns="36000" bIns="36000" anchor="t">
            <a:noAutofit/>
          </a:bodyPr>
          <a:lstStyle>
            <a:lvl1pPr>
              <a:defRPr sz="2400" spc="0" baseline="0"/>
            </a:lvl1pPr>
          </a:lstStyle>
          <a:p>
            <a:r>
              <a:rPr lang="en-GB"/>
              <a:t>Click to edit title style</a:t>
            </a:r>
            <a:endParaRPr lang="en-US"/>
          </a:p>
        </p:txBody>
      </p:sp>
      <p:sp>
        <p:nvSpPr>
          <p:cNvPr id="8" name="Text Placeholder 11">
            <a:extLst>
              <a:ext uri="{FF2B5EF4-FFF2-40B4-BE49-F238E27FC236}">
                <a16:creationId xmlns:a16="http://schemas.microsoft.com/office/drawing/2014/main" id="{1A75DE53-B895-B317-0855-CA4B58EACF54}"/>
              </a:ext>
            </a:extLst>
          </p:cNvPr>
          <p:cNvSpPr>
            <a:spLocks noGrp="1"/>
          </p:cNvSpPr>
          <p:nvPr>
            <p:ph type="body" sz="quarter" idx="13"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
        <p:nvSpPr>
          <p:cNvPr id="10" name="Picture Placeholder 9">
            <a:extLst>
              <a:ext uri="{FF2B5EF4-FFF2-40B4-BE49-F238E27FC236}">
                <a16:creationId xmlns:a16="http://schemas.microsoft.com/office/drawing/2014/main" id="{8D70F3F3-FBAA-7542-C1F4-D446CB1C9DB7}"/>
              </a:ext>
            </a:extLst>
          </p:cNvPr>
          <p:cNvSpPr>
            <a:spLocks noGrp="1"/>
          </p:cNvSpPr>
          <p:nvPr>
            <p:ph type="pic" sz="quarter" idx="14"/>
          </p:nvPr>
        </p:nvSpPr>
        <p:spPr>
          <a:xfrm>
            <a:off x="6175717" y="1237956"/>
            <a:ext cx="5796130" cy="4838993"/>
          </a:xfrm>
          <a:solidFill>
            <a:schemeClr val="accent3"/>
          </a:solidFill>
        </p:spPr>
        <p:txBody>
          <a:bodyPr anchor="ctr">
            <a:normAutofit/>
          </a:bodyPr>
          <a:lstStyle>
            <a:lvl1pPr marL="0" indent="0" algn="ctr">
              <a:buNone/>
              <a:defRPr sz="1400">
                <a:solidFill>
                  <a:schemeClr val="tx1"/>
                </a:solidFill>
              </a:defRPr>
            </a:lvl1pPr>
          </a:lstStyle>
          <a:p>
            <a:endParaRPr lang="en-US"/>
          </a:p>
        </p:txBody>
      </p:sp>
    </p:spTree>
    <p:extLst>
      <p:ext uri="{BB962C8B-B14F-4D97-AF65-F5344CB8AC3E}">
        <p14:creationId xmlns:p14="http://schemas.microsoft.com/office/powerpoint/2010/main" val="209478512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ark Teal - Images and Content">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0515773E-7FB4-B0A8-BA91-FD17FA885E57}"/>
              </a:ext>
            </a:extLst>
          </p:cNvPr>
          <p:cNvSpPr/>
          <p:nvPr userDrawn="1"/>
        </p:nvSpPr>
        <p:spPr>
          <a:xfrm>
            <a:off x="0" y="6258910"/>
            <a:ext cx="12192000" cy="59909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Date Placeholder 2">
            <a:extLst>
              <a:ext uri="{FF2B5EF4-FFF2-40B4-BE49-F238E27FC236}">
                <a16:creationId xmlns:a16="http://schemas.microsoft.com/office/drawing/2014/main" id="{FBA81A4D-D736-202D-A8CD-028DA6D82F9B}"/>
              </a:ext>
            </a:extLst>
          </p:cNvPr>
          <p:cNvSpPr>
            <a:spLocks noGrp="1"/>
          </p:cNvSpPr>
          <p:nvPr>
            <p:ph type="dt" sz="half" idx="10"/>
          </p:nvPr>
        </p:nvSpPr>
        <p:spPr/>
        <p:txBody>
          <a:bodyPr/>
          <a:lstStyle>
            <a:lvl1pPr>
              <a:defRPr>
                <a:solidFill>
                  <a:schemeClr val="accent4"/>
                </a:solidFill>
              </a:defRPr>
            </a:lvl1pPr>
          </a:lstStyle>
          <a:p>
            <a:fld id="{9B937610-3D29-F04C-981B-E8BF4CC1CC9D}" type="datetime4">
              <a:rPr lang="en-GB" smtClean="0"/>
              <a:pPr/>
              <a:t>19 July 2024</a:t>
            </a:fld>
            <a:endParaRPr lang="en-US"/>
          </a:p>
        </p:txBody>
      </p:sp>
      <p:sp>
        <p:nvSpPr>
          <p:cNvPr id="4" name="Footer Placeholder 3">
            <a:extLst>
              <a:ext uri="{FF2B5EF4-FFF2-40B4-BE49-F238E27FC236}">
                <a16:creationId xmlns:a16="http://schemas.microsoft.com/office/drawing/2014/main" id="{FA88D787-0FFB-909F-E6A9-DE0DAEFEC42F}"/>
              </a:ext>
            </a:extLst>
          </p:cNvPr>
          <p:cNvSpPr>
            <a:spLocks noGrp="1"/>
          </p:cNvSpPr>
          <p:nvPr>
            <p:ph type="ftr" sz="quarter" idx="11"/>
          </p:nvPr>
        </p:nvSpPr>
        <p:spPr/>
        <p:txBody>
          <a:bodyPr/>
          <a:lstStyle>
            <a:lvl1pPr>
              <a:defRPr>
                <a:solidFill>
                  <a:schemeClr val="accent4"/>
                </a:solidFill>
              </a:defRPr>
            </a:lvl1pPr>
          </a:lstStyle>
          <a:p>
            <a:r>
              <a:rPr lang="en-US"/>
              <a:t>DOCUMENT TITLE HERE</a:t>
            </a:r>
          </a:p>
        </p:txBody>
      </p:sp>
      <p:sp>
        <p:nvSpPr>
          <p:cNvPr id="5" name="Slide Number Placeholder 4">
            <a:extLst>
              <a:ext uri="{FF2B5EF4-FFF2-40B4-BE49-F238E27FC236}">
                <a16:creationId xmlns:a16="http://schemas.microsoft.com/office/drawing/2014/main" id="{9DCCA27A-88C4-6976-2263-E87D2BAAF850}"/>
              </a:ext>
            </a:extLst>
          </p:cNvPr>
          <p:cNvSpPr>
            <a:spLocks noGrp="1"/>
          </p:cNvSpPr>
          <p:nvPr>
            <p:ph type="sldNum" sz="quarter" idx="12"/>
          </p:nvPr>
        </p:nvSpPr>
        <p:spPr/>
        <p:txBody>
          <a:bodyPr/>
          <a:lstStyle>
            <a:lvl1pPr>
              <a:defRPr>
                <a:solidFill>
                  <a:schemeClr val="accent4"/>
                </a:solidFill>
              </a:defRPr>
            </a:lvl1pPr>
          </a:lstStyle>
          <a:p>
            <a:fld id="{752989F6-E28B-3F46-BED5-523FAB983823}" type="slidenum">
              <a:rPr lang="en-US" smtClean="0"/>
              <a:pPr/>
              <a:t>‹#›</a:t>
            </a:fld>
            <a:endParaRPr lang="en-US"/>
          </a:p>
        </p:txBody>
      </p:sp>
      <p:sp>
        <p:nvSpPr>
          <p:cNvPr id="10" name="Picture Placeholder 9">
            <a:extLst>
              <a:ext uri="{FF2B5EF4-FFF2-40B4-BE49-F238E27FC236}">
                <a16:creationId xmlns:a16="http://schemas.microsoft.com/office/drawing/2014/main" id="{45C9FC0D-2487-DEF3-A1EA-80C7D1244412}"/>
              </a:ext>
            </a:extLst>
          </p:cNvPr>
          <p:cNvSpPr>
            <a:spLocks noGrp="1"/>
          </p:cNvSpPr>
          <p:nvPr>
            <p:ph type="pic" sz="quarter" idx="13"/>
          </p:nvPr>
        </p:nvSpPr>
        <p:spPr>
          <a:xfrm>
            <a:off x="254000" y="1082675"/>
            <a:ext cx="2784475" cy="2800350"/>
          </a:xfrm>
          <a:solidFill>
            <a:schemeClr val="accent3"/>
          </a:solidFill>
        </p:spPr>
        <p:txBody>
          <a:bodyPr anchor="ctr">
            <a:normAutofit/>
          </a:bodyPr>
          <a:lstStyle>
            <a:lvl1pPr marL="0" indent="0" algn="ctr">
              <a:buNone/>
              <a:defRPr sz="1400"/>
            </a:lvl1pPr>
          </a:lstStyle>
          <a:p>
            <a:endParaRPr lang="en-US"/>
          </a:p>
        </p:txBody>
      </p:sp>
      <p:sp>
        <p:nvSpPr>
          <p:cNvPr id="11" name="Picture Placeholder 9">
            <a:extLst>
              <a:ext uri="{FF2B5EF4-FFF2-40B4-BE49-F238E27FC236}">
                <a16:creationId xmlns:a16="http://schemas.microsoft.com/office/drawing/2014/main" id="{AF38F28A-AC72-0003-99F2-02031F55A835}"/>
              </a:ext>
            </a:extLst>
          </p:cNvPr>
          <p:cNvSpPr>
            <a:spLocks noGrp="1"/>
          </p:cNvSpPr>
          <p:nvPr>
            <p:ph type="pic" sz="quarter" idx="14"/>
          </p:nvPr>
        </p:nvSpPr>
        <p:spPr>
          <a:xfrm>
            <a:off x="3220508" y="1082675"/>
            <a:ext cx="2784475" cy="2800350"/>
          </a:xfrm>
          <a:solidFill>
            <a:schemeClr val="accent3"/>
          </a:solidFill>
        </p:spPr>
        <p:txBody>
          <a:bodyPr anchor="ctr">
            <a:normAutofit/>
          </a:bodyPr>
          <a:lstStyle>
            <a:lvl1pPr marL="0" indent="0" algn="ctr">
              <a:buNone/>
              <a:defRPr sz="1400"/>
            </a:lvl1pPr>
          </a:lstStyle>
          <a:p>
            <a:endParaRPr lang="en-US"/>
          </a:p>
        </p:txBody>
      </p:sp>
      <p:sp>
        <p:nvSpPr>
          <p:cNvPr id="12" name="Picture Placeholder 9">
            <a:extLst>
              <a:ext uri="{FF2B5EF4-FFF2-40B4-BE49-F238E27FC236}">
                <a16:creationId xmlns:a16="http://schemas.microsoft.com/office/drawing/2014/main" id="{3F8E4593-214E-4501-5F16-8CA2E2DFEDF3}"/>
              </a:ext>
            </a:extLst>
          </p:cNvPr>
          <p:cNvSpPr>
            <a:spLocks noGrp="1"/>
          </p:cNvSpPr>
          <p:nvPr>
            <p:ph type="pic" sz="quarter" idx="15"/>
          </p:nvPr>
        </p:nvSpPr>
        <p:spPr>
          <a:xfrm>
            <a:off x="6187016" y="1082675"/>
            <a:ext cx="2784475" cy="2800350"/>
          </a:xfrm>
          <a:solidFill>
            <a:schemeClr val="accent3"/>
          </a:solidFill>
        </p:spPr>
        <p:txBody>
          <a:bodyPr anchor="ctr">
            <a:normAutofit/>
          </a:bodyPr>
          <a:lstStyle>
            <a:lvl1pPr marL="0" indent="0" algn="ctr">
              <a:buNone/>
              <a:defRPr sz="1400"/>
            </a:lvl1pPr>
          </a:lstStyle>
          <a:p>
            <a:endParaRPr lang="en-US"/>
          </a:p>
        </p:txBody>
      </p:sp>
      <p:sp>
        <p:nvSpPr>
          <p:cNvPr id="13" name="Picture Placeholder 9">
            <a:extLst>
              <a:ext uri="{FF2B5EF4-FFF2-40B4-BE49-F238E27FC236}">
                <a16:creationId xmlns:a16="http://schemas.microsoft.com/office/drawing/2014/main" id="{642E4098-9A4B-9880-6FFF-3689F71E8029}"/>
              </a:ext>
            </a:extLst>
          </p:cNvPr>
          <p:cNvSpPr>
            <a:spLocks noGrp="1"/>
          </p:cNvSpPr>
          <p:nvPr>
            <p:ph type="pic" sz="quarter" idx="16"/>
          </p:nvPr>
        </p:nvSpPr>
        <p:spPr>
          <a:xfrm>
            <a:off x="9153525" y="1082675"/>
            <a:ext cx="2784475" cy="2800350"/>
          </a:xfrm>
          <a:solidFill>
            <a:schemeClr val="accent3"/>
          </a:solidFill>
        </p:spPr>
        <p:txBody>
          <a:bodyPr anchor="ctr">
            <a:normAutofit/>
          </a:bodyPr>
          <a:lstStyle>
            <a:lvl1pPr marL="0" indent="0" algn="ctr">
              <a:buNone/>
              <a:defRPr sz="1400"/>
            </a:lvl1pPr>
          </a:lstStyle>
          <a:p>
            <a:endParaRPr lang="en-US"/>
          </a:p>
        </p:txBody>
      </p:sp>
      <p:sp>
        <p:nvSpPr>
          <p:cNvPr id="22" name="Text Placeholder 11">
            <a:extLst>
              <a:ext uri="{FF2B5EF4-FFF2-40B4-BE49-F238E27FC236}">
                <a16:creationId xmlns:a16="http://schemas.microsoft.com/office/drawing/2014/main" id="{E11F0C76-0DC7-5C1F-2876-E467793C5FAE}"/>
              </a:ext>
            </a:extLst>
          </p:cNvPr>
          <p:cNvSpPr>
            <a:spLocks noGrp="1"/>
          </p:cNvSpPr>
          <p:nvPr>
            <p:ph type="body" sz="quarter" idx="24"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
        <p:nvSpPr>
          <p:cNvPr id="26" name="Text Placeholder 24">
            <a:extLst>
              <a:ext uri="{FF2B5EF4-FFF2-40B4-BE49-F238E27FC236}">
                <a16:creationId xmlns:a16="http://schemas.microsoft.com/office/drawing/2014/main" id="{7D70FE81-6674-2FF2-DDEA-CCFB8BD319FE}"/>
              </a:ext>
            </a:extLst>
          </p:cNvPr>
          <p:cNvSpPr>
            <a:spLocks noGrp="1"/>
          </p:cNvSpPr>
          <p:nvPr>
            <p:ph type="body" sz="quarter" idx="25" hasCustomPrompt="1"/>
          </p:nvPr>
        </p:nvSpPr>
        <p:spPr>
          <a:xfrm>
            <a:off x="237692" y="4543356"/>
            <a:ext cx="2771425" cy="1576089"/>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2" name="Text Placeholder 24">
            <a:extLst>
              <a:ext uri="{FF2B5EF4-FFF2-40B4-BE49-F238E27FC236}">
                <a16:creationId xmlns:a16="http://schemas.microsoft.com/office/drawing/2014/main" id="{3465C468-2AA3-4783-8AE9-7529D8ABA89C}"/>
              </a:ext>
            </a:extLst>
          </p:cNvPr>
          <p:cNvSpPr>
            <a:spLocks noGrp="1"/>
          </p:cNvSpPr>
          <p:nvPr>
            <p:ph type="body" sz="quarter" idx="29" hasCustomPrompt="1"/>
          </p:nvPr>
        </p:nvSpPr>
        <p:spPr>
          <a:xfrm>
            <a:off x="237692" y="3968933"/>
            <a:ext cx="2771425" cy="488515"/>
          </a:xfrm>
        </p:spPr>
        <p:txBody>
          <a:bodyPr lIns="0" tIns="36000" rIns="0" bIns="36000">
            <a:noAutofit/>
          </a:bodyPr>
          <a:lstStyle>
            <a:lvl1pPr marL="0" indent="0">
              <a:lnSpc>
                <a:spcPct val="120000"/>
              </a:lnSpc>
              <a:spcBef>
                <a:spcPts val="1200"/>
              </a:spcBef>
              <a:buNone/>
              <a:tabLst/>
              <a:defRPr lang="en-US" sz="2400" kern="1200" spc="0" baseline="0" dirty="0">
                <a:solidFill>
                  <a:schemeClr val="tx1"/>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
        <p:nvSpPr>
          <p:cNvPr id="6" name="Text Placeholder 24">
            <a:extLst>
              <a:ext uri="{FF2B5EF4-FFF2-40B4-BE49-F238E27FC236}">
                <a16:creationId xmlns:a16="http://schemas.microsoft.com/office/drawing/2014/main" id="{214D0F56-9CCE-76D7-47CF-DA780DEADCBB}"/>
              </a:ext>
            </a:extLst>
          </p:cNvPr>
          <p:cNvSpPr>
            <a:spLocks noGrp="1"/>
          </p:cNvSpPr>
          <p:nvPr>
            <p:ph type="body" sz="quarter" idx="30" hasCustomPrompt="1"/>
          </p:nvPr>
        </p:nvSpPr>
        <p:spPr>
          <a:xfrm>
            <a:off x="3220508" y="4543356"/>
            <a:ext cx="2771425" cy="1576089"/>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7" name="Text Placeholder 24">
            <a:extLst>
              <a:ext uri="{FF2B5EF4-FFF2-40B4-BE49-F238E27FC236}">
                <a16:creationId xmlns:a16="http://schemas.microsoft.com/office/drawing/2014/main" id="{CF497525-1AB1-B8CD-9E7A-50450777F16B}"/>
              </a:ext>
            </a:extLst>
          </p:cNvPr>
          <p:cNvSpPr>
            <a:spLocks noGrp="1"/>
          </p:cNvSpPr>
          <p:nvPr>
            <p:ph type="body" sz="quarter" idx="31" hasCustomPrompt="1"/>
          </p:nvPr>
        </p:nvSpPr>
        <p:spPr>
          <a:xfrm>
            <a:off x="3220508" y="3968933"/>
            <a:ext cx="2771425" cy="488515"/>
          </a:xfrm>
        </p:spPr>
        <p:txBody>
          <a:bodyPr lIns="0" tIns="36000" rIns="0" bIns="36000">
            <a:noAutofit/>
          </a:bodyPr>
          <a:lstStyle>
            <a:lvl1pPr marL="0" indent="0">
              <a:lnSpc>
                <a:spcPct val="120000"/>
              </a:lnSpc>
              <a:spcBef>
                <a:spcPts val="1200"/>
              </a:spcBef>
              <a:buNone/>
              <a:tabLst/>
              <a:defRPr lang="en-US" sz="2400" kern="1200" spc="0" baseline="0" dirty="0">
                <a:solidFill>
                  <a:schemeClr val="tx1"/>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
        <p:nvSpPr>
          <p:cNvPr id="8" name="Text Placeholder 24">
            <a:extLst>
              <a:ext uri="{FF2B5EF4-FFF2-40B4-BE49-F238E27FC236}">
                <a16:creationId xmlns:a16="http://schemas.microsoft.com/office/drawing/2014/main" id="{1A96B3F3-7B8D-4953-D81F-05AA7AEE24F4}"/>
              </a:ext>
            </a:extLst>
          </p:cNvPr>
          <p:cNvSpPr>
            <a:spLocks noGrp="1"/>
          </p:cNvSpPr>
          <p:nvPr>
            <p:ph type="body" sz="quarter" idx="32" hasCustomPrompt="1"/>
          </p:nvPr>
        </p:nvSpPr>
        <p:spPr>
          <a:xfrm>
            <a:off x="6187016" y="4543356"/>
            <a:ext cx="2771425" cy="1576089"/>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9" name="Text Placeholder 24">
            <a:extLst>
              <a:ext uri="{FF2B5EF4-FFF2-40B4-BE49-F238E27FC236}">
                <a16:creationId xmlns:a16="http://schemas.microsoft.com/office/drawing/2014/main" id="{3CF10E57-8C3C-53F7-6A30-265BBDBB71E2}"/>
              </a:ext>
            </a:extLst>
          </p:cNvPr>
          <p:cNvSpPr>
            <a:spLocks noGrp="1"/>
          </p:cNvSpPr>
          <p:nvPr>
            <p:ph type="body" sz="quarter" idx="33" hasCustomPrompt="1"/>
          </p:nvPr>
        </p:nvSpPr>
        <p:spPr>
          <a:xfrm>
            <a:off x="6187016" y="3968933"/>
            <a:ext cx="2771425" cy="488515"/>
          </a:xfrm>
        </p:spPr>
        <p:txBody>
          <a:bodyPr lIns="0" tIns="36000" rIns="0" bIns="36000">
            <a:noAutofit/>
          </a:bodyPr>
          <a:lstStyle>
            <a:lvl1pPr marL="0" indent="0">
              <a:lnSpc>
                <a:spcPct val="120000"/>
              </a:lnSpc>
              <a:spcBef>
                <a:spcPts val="1200"/>
              </a:spcBef>
              <a:buNone/>
              <a:tabLst/>
              <a:defRPr lang="en-US" sz="2400" kern="1200" spc="0" baseline="0" dirty="0">
                <a:solidFill>
                  <a:schemeClr val="tx1"/>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
        <p:nvSpPr>
          <p:cNvPr id="15" name="Text Placeholder 24">
            <a:extLst>
              <a:ext uri="{FF2B5EF4-FFF2-40B4-BE49-F238E27FC236}">
                <a16:creationId xmlns:a16="http://schemas.microsoft.com/office/drawing/2014/main" id="{1B30D4F9-A3AB-F5F4-31EE-3534E6C510EC}"/>
              </a:ext>
            </a:extLst>
          </p:cNvPr>
          <p:cNvSpPr>
            <a:spLocks noGrp="1"/>
          </p:cNvSpPr>
          <p:nvPr>
            <p:ph type="body" sz="quarter" idx="34" hasCustomPrompt="1"/>
          </p:nvPr>
        </p:nvSpPr>
        <p:spPr>
          <a:xfrm>
            <a:off x="9153524" y="4543356"/>
            <a:ext cx="2771425" cy="1576089"/>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17" name="Text Placeholder 24">
            <a:extLst>
              <a:ext uri="{FF2B5EF4-FFF2-40B4-BE49-F238E27FC236}">
                <a16:creationId xmlns:a16="http://schemas.microsoft.com/office/drawing/2014/main" id="{27CF8D00-462C-AF69-F69C-B7B1F1BE4C3F}"/>
              </a:ext>
            </a:extLst>
          </p:cNvPr>
          <p:cNvSpPr>
            <a:spLocks noGrp="1"/>
          </p:cNvSpPr>
          <p:nvPr>
            <p:ph type="body" sz="quarter" idx="35" hasCustomPrompt="1"/>
          </p:nvPr>
        </p:nvSpPr>
        <p:spPr>
          <a:xfrm>
            <a:off x="9153524" y="3968933"/>
            <a:ext cx="2771425" cy="488515"/>
          </a:xfrm>
        </p:spPr>
        <p:txBody>
          <a:bodyPr lIns="0" tIns="36000" rIns="0" bIns="36000">
            <a:noAutofit/>
          </a:bodyPr>
          <a:lstStyle>
            <a:lvl1pPr marL="0" indent="0">
              <a:lnSpc>
                <a:spcPct val="120000"/>
              </a:lnSpc>
              <a:spcBef>
                <a:spcPts val="1200"/>
              </a:spcBef>
              <a:buNone/>
              <a:tabLst/>
              <a:defRPr lang="en-US" sz="2400" kern="1200" spc="0" baseline="0" dirty="0">
                <a:solidFill>
                  <a:schemeClr val="tx1"/>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Tree>
    <p:extLst>
      <p:ext uri="{BB962C8B-B14F-4D97-AF65-F5344CB8AC3E}">
        <p14:creationId xmlns:p14="http://schemas.microsoft.com/office/powerpoint/2010/main" val="266266865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ark Teal - Images">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0515773E-7FB4-B0A8-BA91-FD17FA885E57}"/>
              </a:ext>
            </a:extLst>
          </p:cNvPr>
          <p:cNvSpPr/>
          <p:nvPr userDrawn="1"/>
        </p:nvSpPr>
        <p:spPr>
          <a:xfrm>
            <a:off x="0" y="6258910"/>
            <a:ext cx="12192000" cy="59909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Date Placeholder 2">
            <a:extLst>
              <a:ext uri="{FF2B5EF4-FFF2-40B4-BE49-F238E27FC236}">
                <a16:creationId xmlns:a16="http://schemas.microsoft.com/office/drawing/2014/main" id="{FBA81A4D-D736-202D-A8CD-028DA6D82F9B}"/>
              </a:ext>
            </a:extLst>
          </p:cNvPr>
          <p:cNvSpPr>
            <a:spLocks noGrp="1"/>
          </p:cNvSpPr>
          <p:nvPr>
            <p:ph type="dt" sz="half" idx="10"/>
          </p:nvPr>
        </p:nvSpPr>
        <p:spPr/>
        <p:txBody>
          <a:bodyPr/>
          <a:lstStyle>
            <a:lvl1pPr>
              <a:defRPr>
                <a:solidFill>
                  <a:schemeClr val="accent4"/>
                </a:solidFill>
              </a:defRPr>
            </a:lvl1pPr>
          </a:lstStyle>
          <a:p>
            <a:fld id="{9B937610-3D29-F04C-981B-E8BF4CC1CC9D}" type="datetime4">
              <a:rPr lang="en-GB" smtClean="0"/>
              <a:pPr/>
              <a:t>19 July 2024</a:t>
            </a:fld>
            <a:endParaRPr lang="en-US"/>
          </a:p>
        </p:txBody>
      </p:sp>
      <p:sp>
        <p:nvSpPr>
          <p:cNvPr id="4" name="Footer Placeholder 3">
            <a:extLst>
              <a:ext uri="{FF2B5EF4-FFF2-40B4-BE49-F238E27FC236}">
                <a16:creationId xmlns:a16="http://schemas.microsoft.com/office/drawing/2014/main" id="{FA88D787-0FFB-909F-E6A9-DE0DAEFEC42F}"/>
              </a:ext>
            </a:extLst>
          </p:cNvPr>
          <p:cNvSpPr>
            <a:spLocks noGrp="1"/>
          </p:cNvSpPr>
          <p:nvPr>
            <p:ph type="ftr" sz="quarter" idx="11"/>
          </p:nvPr>
        </p:nvSpPr>
        <p:spPr/>
        <p:txBody>
          <a:bodyPr/>
          <a:lstStyle>
            <a:lvl1pPr>
              <a:defRPr>
                <a:solidFill>
                  <a:schemeClr val="accent4"/>
                </a:solidFill>
              </a:defRPr>
            </a:lvl1pPr>
          </a:lstStyle>
          <a:p>
            <a:r>
              <a:rPr lang="en-US"/>
              <a:t>DOCUMENT TITLE HERE</a:t>
            </a:r>
          </a:p>
        </p:txBody>
      </p:sp>
      <p:sp>
        <p:nvSpPr>
          <p:cNvPr id="5" name="Slide Number Placeholder 4">
            <a:extLst>
              <a:ext uri="{FF2B5EF4-FFF2-40B4-BE49-F238E27FC236}">
                <a16:creationId xmlns:a16="http://schemas.microsoft.com/office/drawing/2014/main" id="{9DCCA27A-88C4-6976-2263-E87D2BAAF850}"/>
              </a:ext>
            </a:extLst>
          </p:cNvPr>
          <p:cNvSpPr>
            <a:spLocks noGrp="1"/>
          </p:cNvSpPr>
          <p:nvPr>
            <p:ph type="sldNum" sz="quarter" idx="12"/>
          </p:nvPr>
        </p:nvSpPr>
        <p:spPr/>
        <p:txBody>
          <a:bodyPr/>
          <a:lstStyle>
            <a:lvl1pPr>
              <a:defRPr>
                <a:solidFill>
                  <a:schemeClr val="accent4"/>
                </a:solidFill>
              </a:defRPr>
            </a:lvl1pPr>
          </a:lstStyle>
          <a:p>
            <a:fld id="{752989F6-E28B-3F46-BED5-523FAB983823}" type="slidenum">
              <a:rPr lang="en-US" smtClean="0"/>
              <a:pPr/>
              <a:t>‹#›</a:t>
            </a:fld>
            <a:endParaRPr lang="en-US"/>
          </a:p>
        </p:txBody>
      </p:sp>
      <p:sp>
        <p:nvSpPr>
          <p:cNvPr id="10" name="Picture Placeholder 9">
            <a:extLst>
              <a:ext uri="{FF2B5EF4-FFF2-40B4-BE49-F238E27FC236}">
                <a16:creationId xmlns:a16="http://schemas.microsoft.com/office/drawing/2014/main" id="{45C9FC0D-2487-DEF3-A1EA-80C7D1244412}"/>
              </a:ext>
            </a:extLst>
          </p:cNvPr>
          <p:cNvSpPr>
            <a:spLocks noGrp="1"/>
          </p:cNvSpPr>
          <p:nvPr>
            <p:ph type="pic" sz="quarter" idx="13"/>
          </p:nvPr>
        </p:nvSpPr>
        <p:spPr>
          <a:xfrm>
            <a:off x="254000" y="1082675"/>
            <a:ext cx="2784475" cy="1829337"/>
          </a:xfrm>
          <a:solidFill>
            <a:schemeClr val="accent3"/>
          </a:solidFill>
        </p:spPr>
        <p:txBody>
          <a:bodyPr anchor="ctr">
            <a:normAutofit/>
          </a:bodyPr>
          <a:lstStyle>
            <a:lvl1pPr marL="0" indent="0" algn="ctr">
              <a:buNone/>
              <a:defRPr sz="1400"/>
            </a:lvl1pPr>
          </a:lstStyle>
          <a:p>
            <a:endParaRPr lang="en-US"/>
          </a:p>
        </p:txBody>
      </p:sp>
      <p:sp>
        <p:nvSpPr>
          <p:cNvPr id="11" name="Picture Placeholder 9">
            <a:extLst>
              <a:ext uri="{FF2B5EF4-FFF2-40B4-BE49-F238E27FC236}">
                <a16:creationId xmlns:a16="http://schemas.microsoft.com/office/drawing/2014/main" id="{AF38F28A-AC72-0003-99F2-02031F55A835}"/>
              </a:ext>
            </a:extLst>
          </p:cNvPr>
          <p:cNvSpPr>
            <a:spLocks noGrp="1"/>
          </p:cNvSpPr>
          <p:nvPr>
            <p:ph type="pic" sz="quarter" idx="14"/>
          </p:nvPr>
        </p:nvSpPr>
        <p:spPr>
          <a:xfrm>
            <a:off x="3220508" y="1082675"/>
            <a:ext cx="2784475" cy="1829337"/>
          </a:xfrm>
          <a:solidFill>
            <a:schemeClr val="accent3"/>
          </a:solidFill>
        </p:spPr>
        <p:txBody>
          <a:bodyPr anchor="ctr">
            <a:normAutofit/>
          </a:bodyPr>
          <a:lstStyle>
            <a:lvl1pPr marL="0" indent="0" algn="ctr">
              <a:buNone/>
              <a:defRPr sz="1400"/>
            </a:lvl1pPr>
          </a:lstStyle>
          <a:p>
            <a:endParaRPr lang="en-US"/>
          </a:p>
        </p:txBody>
      </p:sp>
      <p:sp>
        <p:nvSpPr>
          <p:cNvPr id="12" name="Picture Placeholder 9">
            <a:extLst>
              <a:ext uri="{FF2B5EF4-FFF2-40B4-BE49-F238E27FC236}">
                <a16:creationId xmlns:a16="http://schemas.microsoft.com/office/drawing/2014/main" id="{3F8E4593-214E-4501-5F16-8CA2E2DFEDF3}"/>
              </a:ext>
            </a:extLst>
          </p:cNvPr>
          <p:cNvSpPr>
            <a:spLocks noGrp="1"/>
          </p:cNvSpPr>
          <p:nvPr>
            <p:ph type="pic" sz="quarter" idx="15"/>
          </p:nvPr>
        </p:nvSpPr>
        <p:spPr>
          <a:xfrm>
            <a:off x="6187016" y="1082675"/>
            <a:ext cx="2784475" cy="1829337"/>
          </a:xfrm>
          <a:solidFill>
            <a:schemeClr val="accent3"/>
          </a:solidFill>
        </p:spPr>
        <p:txBody>
          <a:bodyPr anchor="ctr">
            <a:normAutofit/>
          </a:bodyPr>
          <a:lstStyle>
            <a:lvl1pPr marL="0" indent="0" algn="ctr">
              <a:buNone/>
              <a:defRPr sz="1400"/>
            </a:lvl1pPr>
          </a:lstStyle>
          <a:p>
            <a:endParaRPr lang="en-US"/>
          </a:p>
        </p:txBody>
      </p:sp>
      <p:sp>
        <p:nvSpPr>
          <p:cNvPr id="13" name="Picture Placeholder 9">
            <a:extLst>
              <a:ext uri="{FF2B5EF4-FFF2-40B4-BE49-F238E27FC236}">
                <a16:creationId xmlns:a16="http://schemas.microsoft.com/office/drawing/2014/main" id="{642E4098-9A4B-9880-6FFF-3689F71E8029}"/>
              </a:ext>
            </a:extLst>
          </p:cNvPr>
          <p:cNvSpPr>
            <a:spLocks noGrp="1"/>
          </p:cNvSpPr>
          <p:nvPr>
            <p:ph type="pic" sz="quarter" idx="16"/>
          </p:nvPr>
        </p:nvSpPr>
        <p:spPr>
          <a:xfrm>
            <a:off x="9153525" y="1082675"/>
            <a:ext cx="2784475" cy="1829337"/>
          </a:xfrm>
          <a:solidFill>
            <a:schemeClr val="accent3"/>
          </a:solidFill>
        </p:spPr>
        <p:txBody>
          <a:bodyPr anchor="ctr">
            <a:normAutofit/>
          </a:bodyPr>
          <a:lstStyle>
            <a:lvl1pPr marL="0" indent="0" algn="ctr">
              <a:buNone/>
              <a:defRPr sz="1400"/>
            </a:lvl1pPr>
          </a:lstStyle>
          <a:p>
            <a:endParaRPr lang="en-US"/>
          </a:p>
        </p:txBody>
      </p:sp>
      <p:sp>
        <p:nvSpPr>
          <p:cNvPr id="22" name="Text Placeholder 11">
            <a:extLst>
              <a:ext uri="{FF2B5EF4-FFF2-40B4-BE49-F238E27FC236}">
                <a16:creationId xmlns:a16="http://schemas.microsoft.com/office/drawing/2014/main" id="{E11F0C76-0DC7-5C1F-2876-E467793C5FAE}"/>
              </a:ext>
            </a:extLst>
          </p:cNvPr>
          <p:cNvSpPr>
            <a:spLocks noGrp="1"/>
          </p:cNvSpPr>
          <p:nvPr>
            <p:ph type="body" sz="quarter" idx="24"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
        <p:nvSpPr>
          <p:cNvPr id="7" name="Picture Placeholder 9">
            <a:extLst>
              <a:ext uri="{FF2B5EF4-FFF2-40B4-BE49-F238E27FC236}">
                <a16:creationId xmlns:a16="http://schemas.microsoft.com/office/drawing/2014/main" id="{65068DBA-3CF5-034E-C793-3FF26F95BBFB}"/>
              </a:ext>
            </a:extLst>
          </p:cNvPr>
          <p:cNvSpPr>
            <a:spLocks noGrp="1"/>
          </p:cNvSpPr>
          <p:nvPr>
            <p:ph type="pic" sz="quarter" idx="26"/>
          </p:nvPr>
        </p:nvSpPr>
        <p:spPr>
          <a:xfrm>
            <a:off x="254000" y="3657063"/>
            <a:ext cx="2784475" cy="1829337"/>
          </a:xfrm>
          <a:solidFill>
            <a:schemeClr val="accent3"/>
          </a:solidFill>
        </p:spPr>
        <p:txBody>
          <a:bodyPr anchor="ctr">
            <a:normAutofit/>
          </a:bodyPr>
          <a:lstStyle>
            <a:lvl1pPr marL="0" indent="0" algn="ctr">
              <a:buNone/>
              <a:defRPr sz="1400"/>
            </a:lvl1pPr>
          </a:lstStyle>
          <a:p>
            <a:endParaRPr lang="en-US"/>
          </a:p>
        </p:txBody>
      </p:sp>
      <p:sp>
        <p:nvSpPr>
          <p:cNvPr id="9" name="Picture Placeholder 9">
            <a:extLst>
              <a:ext uri="{FF2B5EF4-FFF2-40B4-BE49-F238E27FC236}">
                <a16:creationId xmlns:a16="http://schemas.microsoft.com/office/drawing/2014/main" id="{A92A6AD7-7E05-0AEA-9620-C6F7603DED94}"/>
              </a:ext>
            </a:extLst>
          </p:cNvPr>
          <p:cNvSpPr>
            <a:spLocks noGrp="1"/>
          </p:cNvSpPr>
          <p:nvPr>
            <p:ph type="pic" sz="quarter" idx="27"/>
          </p:nvPr>
        </p:nvSpPr>
        <p:spPr>
          <a:xfrm>
            <a:off x="3220508" y="3657063"/>
            <a:ext cx="2784475" cy="1829337"/>
          </a:xfrm>
          <a:solidFill>
            <a:schemeClr val="accent3"/>
          </a:solidFill>
        </p:spPr>
        <p:txBody>
          <a:bodyPr anchor="ctr">
            <a:normAutofit/>
          </a:bodyPr>
          <a:lstStyle>
            <a:lvl1pPr marL="0" indent="0" algn="ctr">
              <a:buNone/>
              <a:defRPr sz="1400"/>
            </a:lvl1pPr>
          </a:lstStyle>
          <a:p>
            <a:endParaRPr lang="en-US"/>
          </a:p>
        </p:txBody>
      </p:sp>
      <p:sp>
        <p:nvSpPr>
          <p:cNvPr id="23" name="Picture Placeholder 9">
            <a:extLst>
              <a:ext uri="{FF2B5EF4-FFF2-40B4-BE49-F238E27FC236}">
                <a16:creationId xmlns:a16="http://schemas.microsoft.com/office/drawing/2014/main" id="{AB89769A-DFB5-A47C-B57F-43D4514EFD55}"/>
              </a:ext>
            </a:extLst>
          </p:cNvPr>
          <p:cNvSpPr>
            <a:spLocks noGrp="1"/>
          </p:cNvSpPr>
          <p:nvPr>
            <p:ph type="pic" sz="quarter" idx="28"/>
          </p:nvPr>
        </p:nvSpPr>
        <p:spPr>
          <a:xfrm>
            <a:off x="6187016" y="3657063"/>
            <a:ext cx="2784475" cy="1829337"/>
          </a:xfrm>
          <a:solidFill>
            <a:schemeClr val="accent3"/>
          </a:solidFill>
        </p:spPr>
        <p:txBody>
          <a:bodyPr anchor="ctr">
            <a:normAutofit/>
          </a:bodyPr>
          <a:lstStyle>
            <a:lvl1pPr marL="0" indent="0" algn="ctr">
              <a:buNone/>
              <a:defRPr sz="1400"/>
            </a:lvl1pPr>
          </a:lstStyle>
          <a:p>
            <a:endParaRPr lang="en-US"/>
          </a:p>
        </p:txBody>
      </p:sp>
      <p:sp>
        <p:nvSpPr>
          <p:cNvPr id="24" name="Picture Placeholder 9">
            <a:extLst>
              <a:ext uri="{FF2B5EF4-FFF2-40B4-BE49-F238E27FC236}">
                <a16:creationId xmlns:a16="http://schemas.microsoft.com/office/drawing/2014/main" id="{94C0B556-00C1-1740-1803-ADB658BFCADC}"/>
              </a:ext>
            </a:extLst>
          </p:cNvPr>
          <p:cNvSpPr>
            <a:spLocks noGrp="1"/>
          </p:cNvSpPr>
          <p:nvPr>
            <p:ph type="pic" sz="quarter" idx="29"/>
          </p:nvPr>
        </p:nvSpPr>
        <p:spPr>
          <a:xfrm>
            <a:off x="9153525" y="3657063"/>
            <a:ext cx="2784475" cy="1829337"/>
          </a:xfrm>
          <a:solidFill>
            <a:schemeClr val="accent3"/>
          </a:solidFill>
        </p:spPr>
        <p:txBody>
          <a:bodyPr anchor="ctr">
            <a:normAutofit/>
          </a:bodyPr>
          <a:lstStyle>
            <a:lvl1pPr marL="0" indent="0" algn="ctr">
              <a:buNone/>
              <a:defRPr sz="1400"/>
            </a:lvl1pPr>
          </a:lstStyle>
          <a:p>
            <a:endParaRPr lang="en-US"/>
          </a:p>
        </p:txBody>
      </p:sp>
      <p:sp>
        <p:nvSpPr>
          <p:cNvPr id="32" name="Text Placeholder 24">
            <a:extLst>
              <a:ext uri="{FF2B5EF4-FFF2-40B4-BE49-F238E27FC236}">
                <a16:creationId xmlns:a16="http://schemas.microsoft.com/office/drawing/2014/main" id="{31F5A931-B8E5-7534-D8DB-FE949A668FC6}"/>
              </a:ext>
            </a:extLst>
          </p:cNvPr>
          <p:cNvSpPr>
            <a:spLocks noGrp="1"/>
          </p:cNvSpPr>
          <p:nvPr>
            <p:ph type="body" sz="quarter" idx="33" hasCustomPrompt="1"/>
          </p:nvPr>
        </p:nvSpPr>
        <p:spPr>
          <a:xfrm>
            <a:off x="250218" y="2967167"/>
            <a:ext cx="2810948"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33" name="Text Placeholder 24">
            <a:extLst>
              <a:ext uri="{FF2B5EF4-FFF2-40B4-BE49-F238E27FC236}">
                <a16:creationId xmlns:a16="http://schemas.microsoft.com/office/drawing/2014/main" id="{F8D90A22-C966-3409-FAEB-931B55C39CFB}"/>
              </a:ext>
            </a:extLst>
          </p:cNvPr>
          <p:cNvSpPr>
            <a:spLocks noGrp="1"/>
          </p:cNvSpPr>
          <p:nvPr>
            <p:ph type="body" sz="quarter" idx="34" hasCustomPrompt="1"/>
          </p:nvPr>
        </p:nvSpPr>
        <p:spPr>
          <a:xfrm>
            <a:off x="3207270" y="2967167"/>
            <a:ext cx="2824185"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34" name="Text Placeholder 24">
            <a:extLst>
              <a:ext uri="{FF2B5EF4-FFF2-40B4-BE49-F238E27FC236}">
                <a16:creationId xmlns:a16="http://schemas.microsoft.com/office/drawing/2014/main" id="{D6F5C87A-B7E9-211A-0FF1-526231153E3B}"/>
              </a:ext>
            </a:extLst>
          </p:cNvPr>
          <p:cNvSpPr>
            <a:spLocks noGrp="1"/>
          </p:cNvSpPr>
          <p:nvPr>
            <p:ph type="body" sz="quarter" idx="35" hasCustomPrompt="1"/>
          </p:nvPr>
        </p:nvSpPr>
        <p:spPr>
          <a:xfrm>
            <a:off x="6191709" y="2967167"/>
            <a:ext cx="2824185"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35" name="Text Placeholder 24">
            <a:extLst>
              <a:ext uri="{FF2B5EF4-FFF2-40B4-BE49-F238E27FC236}">
                <a16:creationId xmlns:a16="http://schemas.microsoft.com/office/drawing/2014/main" id="{36E1C41E-BCA7-75BF-86DD-4638056DA3CA}"/>
              </a:ext>
            </a:extLst>
          </p:cNvPr>
          <p:cNvSpPr>
            <a:spLocks noGrp="1"/>
          </p:cNvSpPr>
          <p:nvPr>
            <p:ph type="body" sz="quarter" idx="36" hasCustomPrompt="1"/>
          </p:nvPr>
        </p:nvSpPr>
        <p:spPr>
          <a:xfrm>
            <a:off x="9153524" y="2967167"/>
            <a:ext cx="2824185"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36" name="Text Placeholder 24">
            <a:extLst>
              <a:ext uri="{FF2B5EF4-FFF2-40B4-BE49-F238E27FC236}">
                <a16:creationId xmlns:a16="http://schemas.microsoft.com/office/drawing/2014/main" id="{1EDEA4AB-F794-A630-118D-01834A51AB9C}"/>
              </a:ext>
            </a:extLst>
          </p:cNvPr>
          <p:cNvSpPr>
            <a:spLocks noGrp="1"/>
          </p:cNvSpPr>
          <p:nvPr>
            <p:ph type="body" sz="quarter" idx="37" hasCustomPrompt="1"/>
          </p:nvPr>
        </p:nvSpPr>
        <p:spPr>
          <a:xfrm>
            <a:off x="250218" y="5541555"/>
            <a:ext cx="2810948"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37" name="Text Placeholder 24">
            <a:extLst>
              <a:ext uri="{FF2B5EF4-FFF2-40B4-BE49-F238E27FC236}">
                <a16:creationId xmlns:a16="http://schemas.microsoft.com/office/drawing/2014/main" id="{87A96FB3-7AD0-A6E5-CA8C-0818D48FD82B}"/>
              </a:ext>
            </a:extLst>
          </p:cNvPr>
          <p:cNvSpPr>
            <a:spLocks noGrp="1"/>
          </p:cNvSpPr>
          <p:nvPr>
            <p:ph type="body" sz="quarter" idx="38" hasCustomPrompt="1"/>
          </p:nvPr>
        </p:nvSpPr>
        <p:spPr>
          <a:xfrm>
            <a:off x="3207270" y="5541555"/>
            <a:ext cx="2824185"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38" name="Text Placeholder 24">
            <a:extLst>
              <a:ext uri="{FF2B5EF4-FFF2-40B4-BE49-F238E27FC236}">
                <a16:creationId xmlns:a16="http://schemas.microsoft.com/office/drawing/2014/main" id="{4343CE29-FB41-EE23-BE58-CF34C41825EC}"/>
              </a:ext>
            </a:extLst>
          </p:cNvPr>
          <p:cNvSpPr>
            <a:spLocks noGrp="1"/>
          </p:cNvSpPr>
          <p:nvPr>
            <p:ph type="body" sz="quarter" idx="39" hasCustomPrompt="1"/>
          </p:nvPr>
        </p:nvSpPr>
        <p:spPr>
          <a:xfrm>
            <a:off x="6191709" y="5541555"/>
            <a:ext cx="2824185"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39" name="Text Placeholder 24">
            <a:extLst>
              <a:ext uri="{FF2B5EF4-FFF2-40B4-BE49-F238E27FC236}">
                <a16:creationId xmlns:a16="http://schemas.microsoft.com/office/drawing/2014/main" id="{AFB595CF-A526-3D8C-BE07-C7EC6619DFAB}"/>
              </a:ext>
            </a:extLst>
          </p:cNvPr>
          <p:cNvSpPr>
            <a:spLocks noGrp="1"/>
          </p:cNvSpPr>
          <p:nvPr>
            <p:ph type="body" sz="quarter" idx="40" hasCustomPrompt="1"/>
          </p:nvPr>
        </p:nvSpPr>
        <p:spPr>
          <a:xfrm>
            <a:off x="9153524" y="5541555"/>
            <a:ext cx="2824185"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Tree>
    <p:extLst>
      <p:ext uri="{BB962C8B-B14F-4D97-AF65-F5344CB8AC3E}">
        <p14:creationId xmlns:p14="http://schemas.microsoft.com/office/powerpoint/2010/main" val="52328924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ark Teal - Char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248C16-F59D-4C2A-8571-2EC18987BA43}"/>
              </a:ext>
            </a:extLst>
          </p:cNvPr>
          <p:cNvSpPr/>
          <p:nvPr userDrawn="1"/>
        </p:nvSpPr>
        <p:spPr>
          <a:xfrm>
            <a:off x="0" y="6258910"/>
            <a:ext cx="12192000" cy="59909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Date Placeholder 2">
            <a:extLst>
              <a:ext uri="{FF2B5EF4-FFF2-40B4-BE49-F238E27FC236}">
                <a16:creationId xmlns:a16="http://schemas.microsoft.com/office/drawing/2014/main" id="{00B09A3A-8077-B7BA-E4B8-B5D8B24A0499}"/>
              </a:ext>
            </a:extLst>
          </p:cNvPr>
          <p:cNvSpPr>
            <a:spLocks noGrp="1"/>
          </p:cNvSpPr>
          <p:nvPr>
            <p:ph type="dt" sz="half" idx="10"/>
          </p:nvPr>
        </p:nvSpPr>
        <p:spPr/>
        <p:txBody>
          <a:bodyPr/>
          <a:lstStyle>
            <a:lvl1pPr>
              <a:defRPr>
                <a:solidFill>
                  <a:schemeClr val="accent4"/>
                </a:solidFill>
              </a:defRPr>
            </a:lvl1pPr>
          </a:lstStyle>
          <a:p>
            <a:fld id="{9B937610-3D29-F04C-981B-E8BF4CC1CC9D}" type="datetime4">
              <a:rPr lang="en-GB" smtClean="0"/>
              <a:pPr/>
              <a:t>19 July 2024</a:t>
            </a:fld>
            <a:endParaRPr lang="en-US"/>
          </a:p>
        </p:txBody>
      </p:sp>
      <p:sp>
        <p:nvSpPr>
          <p:cNvPr id="4" name="Footer Placeholder 3">
            <a:extLst>
              <a:ext uri="{FF2B5EF4-FFF2-40B4-BE49-F238E27FC236}">
                <a16:creationId xmlns:a16="http://schemas.microsoft.com/office/drawing/2014/main" id="{EDB669C8-082D-D6DF-E297-EF3FB8F14C89}"/>
              </a:ext>
            </a:extLst>
          </p:cNvPr>
          <p:cNvSpPr>
            <a:spLocks noGrp="1"/>
          </p:cNvSpPr>
          <p:nvPr>
            <p:ph type="ftr" sz="quarter" idx="11"/>
          </p:nvPr>
        </p:nvSpPr>
        <p:spPr/>
        <p:txBody>
          <a:bodyPr/>
          <a:lstStyle>
            <a:lvl1pPr>
              <a:defRPr>
                <a:solidFill>
                  <a:schemeClr val="accent4"/>
                </a:solidFill>
              </a:defRPr>
            </a:lvl1pPr>
          </a:lstStyle>
          <a:p>
            <a:r>
              <a:rPr lang="en-US"/>
              <a:t>DOCUMENT TITLE HERE</a:t>
            </a:r>
          </a:p>
        </p:txBody>
      </p:sp>
      <p:sp>
        <p:nvSpPr>
          <p:cNvPr id="5" name="Slide Number Placeholder 4">
            <a:extLst>
              <a:ext uri="{FF2B5EF4-FFF2-40B4-BE49-F238E27FC236}">
                <a16:creationId xmlns:a16="http://schemas.microsoft.com/office/drawing/2014/main" id="{82F5D4DB-217F-E4D0-E13C-78B6195FEF3C}"/>
              </a:ext>
            </a:extLst>
          </p:cNvPr>
          <p:cNvSpPr>
            <a:spLocks noGrp="1"/>
          </p:cNvSpPr>
          <p:nvPr>
            <p:ph type="sldNum" sz="quarter" idx="12"/>
          </p:nvPr>
        </p:nvSpPr>
        <p:spPr/>
        <p:txBody>
          <a:bodyPr/>
          <a:lstStyle>
            <a:lvl1pPr>
              <a:defRPr>
                <a:solidFill>
                  <a:schemeClr val="accent4"/>
                </a:solidFill>
              </a:defRPr>
            </a:lvl1pPr>
          </a:lstStyle>
          <a:p>
            <a:fld id="{752989F6-E28B-3F46-BED5-523FAB983823}" type="slidenum">
              <a:rPr lang="en-US" smtClean="0"/>
              <a:pPr/>
              <a:t>‹#›</a:t>
            </a:fld>
            <a:endParaRPr lang="en-US"/>
          </a:p>
        </p:txBody>
      </p:sp>
      <p:sp>
        <p:nvSpPr>
          <p:cNvPr id="7" name="Text Placeholder 11">
            <a:extLst>
              <a:ext uri="{FF2B5EF4-FFF2-40B4-BE49-F238E27FC236}">
                <a16:creationId xmlns:a16="http://schemas.microsoft.com/office/drawing/2014/main" id="{2C27E235-6FB7-6130-8123-1E03FAB3B1A5}"/>
              </a:ext>
            </a:extLst>
          </p:cNvPr>
          <p:cNvSpPr>
            <a:spLocks noGrp="1"/>
          </p:cNvSpPr>
          <p:nvPr>
            <p:ph type="body" sz="quarter" idx="24"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
        <p:nvSpPr>
          <p:cNvPr id="8" name="Text Placeholder 24">
            <a:extLst>
              <a:ext uri="{FF2B5EF4-FFF2-40B4-BE49-F238E27FC236}">
                <a16:creationId xmlns:a16="http://schemas.microsoft.com/office/drawing/2014/main" id="{7143F766-22AA-F95D-CF6D-D786CDC4EECE}"/>
              </a:ext>
            </a:extLst>
          </p:cNvPr>
          <p:cNvSpPr>
            <a:spLocks noGrp="1"/>
          </p:cNvSpPr>
          <p:nvPr>
            <p:ph type="body" sz="quarter" idx="25" hasCustomPrompt="1"/>
          </p:nvPr>
        </p:nvSpPr>
        <p:spPr>
          <a:xfrm>
            <a:off x="220379" y="1659219"/>
            <a:ext cx="3121369" cy="4025374"/>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6" name="Title 1">
            <a:extLst>
              <a:ext uri="{FF2B5EF4-FFF2-40B4-BE49-F238E27FC236}">
                <a16:creationId xmlns:a16="http://schemas.microsoft.com/office/drawing/2014/main" id="{0D3A81A3-549F-4A2B-7C16-63EB5AE38490}"/>
              </a:ext>
            </a:extLst>
          </p:cNvPr>
          <p:cNvSpPr>
            <a:spLocks noGrp="1"/>
          </p:cNvSpPr>
          <p:nvPr>
            <p:ph type="title" hasCustomPrompt="1"/>
          </p:nvPr>
        </p:nvSpPr>
        <p:spPr>
          <a:xfrm>
            <a:off x="231729" y="1195246"/>
            <a:ext cx="3139516" cy="463973"/>
          </a:xfrm>
        </p:spPr>
        <p:txBody>
          <a:bodyPr tIns="36000" bIns="36000" anchor="t">
            <a:noAutofit/>
          </a:bodyPr>
          <a:lstStyle>
            <a:lvl1pPr>
              <a:defRPr sz="2400" spc="0" baseline="0"/>
            </a:lvl1pPr>
          </a:lstStyle>
          <a:p>
            <a:r>
              <a:rPr lang="en-GB"/>
              <a:t>Click to edit title style</a:t>
            </a:r>
            <a:endParaRPr lang="en-US"/>
          </a:p>
        </p:txBody>
      </p:sp>
    </p:spTree>
    <p:extLst>
      <p:ext uri="{BB962C8B-B14F-4D97-AF65-F5344CB8AC3E}">
        <p14:creationId xmlns:p14="http://schemas.microsoft.com/office/powerpoint/2010/main" val="84698195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Dark Teal - Flow Chart">
    <p:spTree>
      <p:nvGrpSpPr>
        <p:cNvPr id="1" name=""/>
        <p:cNvGrpSpPr/>
        <p:nvPr/>
      </p:nvGrpSpPr>
      <p:grpSpPr>
        <a:xfrm>
          <a:off x="0" y="0"/>
          <a:ext cx="0" cy="0"/>
          <a:chOff x="0" y="0"/>
          <a:chExt cx="0" cy="0"/>
        </a:xfrm>
      </p:grpSpPr>
      <p:sp>
        <p:nvSpPr>
          <p:cNvPr id="13" name="Pentagon 12">
            <a:extLst>
              <a:ext uri="{FF2B5EF4-FFF2-40B4-BE49-F238E27FC236}">
                <a16:creationId xmlns:a16="http://schemas.microsoft.com/office/drawing/2014/main" id="{1F298AE1-EDAC-A83D-B4A9-B4897CCF8587}"/>
              </a:ext>
            </a:extLst>
          </p:cNvPr>
          <p:cNvSpPr/>
          <p:nvPr userDrawn="1"/>
        </p:nvSpPr>
        <p:spPr>
          <a:xfrm>
            <a:off x="9143314" y="2602523"/>
            <a:ext cx="2833830" cy="744357"/>
          </a:xfrm>
          <a:prstGeom prst="homePlate">
            <a:avLst>
              <a:gd name="adj" fmla="val 63726"/>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entagon 11">
            <a:extLst>
              <a:ext uri="{FF2B5EF4-FFF2-40B4-BE49-F238E27FC236}">
                <a16:creationId xmlns:a16="http://schemas.microsoft.com/office/drawing/2014/main" id="{4C20147A-0100-2FCC-F767-664A6C5743FA}"/>
              </a:ext>
            </a:extLst>
          </p:cNvPr>
          <p:cNvSpPr/>
          <p:nvPr userDrawn="1"/>
        </p:nvSpPr>
        <p:spPr>
          <a:xfrm>
            <a:off x="6186310" y="2602523"/>
            <a:ext cx="3189526" cy="744357"/>
          </a:xfrm>
          <a:prstGeom prst="homePlate">
            <a:avLst>
              <a:gd name="adj" fmla="val 63726"/>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entagon 10">
            <a:extLst>
              <a:ext uri="{FF2B5EF4-FFF2-40B4-BE49-F238E27FC236}">
                <a16:creationId xmlns:a16="http://schemas.microsoft.com/office/drawing/2014/main" id="{9848FB81-2669-1634-5F23-758DEE788F35}"/>
              </a:ext>
            </a:extLst>
          </p:cNvPr>
          <p:cNvSpPr/>
          <p:nvPr userDrawn="1"/>
        </p:nvSpPr>
        <p:spPr>
          <a:xfrm>
            <a:off x="3200583" y="2602523"/>
            <a:ext cx="3189526" cy="744357"/>
          </a:xfrm>
          <a:prstGeom prst="homePlate">
            <a:avLst>
              <a:gd name="adj" fmla="val 63726"/>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entagon 9">
            <a:extLst>
              <a:ext uri="{FF2B5EF4-FFF2-40B4-BE49-F238E27FC236}">
                <a16:creationId xmlns:a16="http://schemas.microsoft.com/office/drawing/2014/main" id="{EBB1EA37-F263-1FAB-3D41-A0FBD2B2C2DA}"/>
              </a:ext>
            </a:extLst>
          </p:cNvPr>
          <p:cNvSpPr/>
          <p:nvPr userDrawn="1"/>
        </p:nvSpPr>
        <p:spPr>
          <a:xfrm>
            <a:off x="214856" y="2602523"/>
            <a:ext cx="3189526" cy="744357"/>
          </a:xfrm>
          <a:prstGeom prst="homePlate">
            <a:avLst>
              <a:gd name="adj" fmla="val 63726"/>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6E7EE27-778A-E872-0038-12FE15491D8F}"/>
              </a:ext>
            </a:extLst>
          </p:cNvPr>
          <p:cNvSpPr/>
          <p:nvPr userDrawn="1"/>
        </p:nvSpPr>
        <p:spPr>
          <a:xfrm>
            <a:off x="0" y="6258910"/>
            <a:ext cx="12192000" cy="59909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3" name="Date Placeholder 2">
            <a:extLst>
              <a:ext uri="{FF2B5EF4-FFF2-40B4-BE49-F238E27FC236}">
                <a16:creationId xmlns:a16="http://schemas.microsoft.com/office/drawing/2014/main" id="{5953B0C7-1107-8B3A-0673-FD9FAC0E312A}"/>
              </a:ext>
            </a:extLst>
          </p:cNvPr>
          <p:cNvSpPr>
            <a:spLocks noGrp="1"/>
          </p:cNvSpPr>
          <p:nvPr>
            <p:ph type="dt" sz="half" idx="10"/>
          </p:nvPr>
        </p:nvSpPr>
        <p:spPr/>
        <p:txBody>
          <a:bodyPr/>
          <a:lstStyle>
            <a:lvl1pPr>
              <a:defRPr>
                <a:solidFill>
                  <a:schemeClr val="accent4"/>
                </a:solidFill>
              </a:defRPr>
            </a:lvl1pPr>
          </a:lstStyle>
          <a:p>
            <a:fld id="{9B937610-3D29-F04C-981B-E8BF4CC1CC9D}" type="datetime4">
              <a:rPr lang="en-GB" smtClean="0"/>
              <a:pPr/>
              <a:t>19 July 2024</a:t>
            </a:fld>
            <a:endParaRPr lang="en-US"/>
          </a:p>
        </p:txBody>
      </p:sp>
      <p:sp>
        <p:nvSpPr>
          <p:cNvPr id="4" name="Footer Placeholder 3">
            <a:extLst>
              <a:ext uri="{FF2B5EF4-FFF2-40B4-BE49-F238E27FC236}">
                <a16:creationId xmlns:a16="http://schemas.microsoft.com/office/drawing/2014/main" id="{5D38E827-6380-6B42-60BA-8468C9547AF1}"/>
              </a:ext>
            </a:extLst>
          </p:cNvPr>
          <p:cNvSpPr>
            <a:spLocks noGrp="1"/>
          </p:cNvSpPr>
          <p:nvPr>
            <p:ph type="ftr" sz="quarter" idx="11"/>
          </p:nvPr>
        </p:nvSpPr>
        <p:spPr/>
        <p:txBody>
          <a:bodyPr/>
          <a:lstStyle>
            <a:lvl1pPr>
              <a:defRPr>
                <a:solidFill>
                  <a:schemeClr val="accent4"/>
                </a:solidFill>
              </a:defRPr>
            </a:lvl1pPr>
          </a:lstStyle>
          <a:p>
            <a:r>
              <a:rPr lang="en-US"/>
              <a:t>DOCUMENT TITLE HERE</a:t>
            </a:r>
          </a:p>
        </p:txBody>
      </p:sp>
      <p:sp>
        <p:nvSpPr>
          <p:cNvPr id="5" name="Slide Number Placeholder 4">
            <a:extLst>
              <a:ext uri="{FF2B5EF4-FFF2-40B4-BE49-F238E27FC236}">
                <a16:creationId xmlns:a16="http://schemas.microsoft.com/office/drawing/2014/main" id="{84D34689-0232-B265-3AE4-3959BFFB57A7}"/>
              </a:ext>
            </a:extLst>
          </p:cNvPr>
          <p:cNvSpPr>
            <a:spLocks noGrp="1"/>
          </p:cNvSpPr>
          <p:nvPr>
            <p:ph type="sldNum" sz="quarter" idx="12"/>
          </p:nvPr>
        </p:nvSpPr>
        <p:spPr/>
        <p:txBody>
          <a:bodyPr/>
          <a:lstStyle>
            <a:lvl1pPr>
              <a:defRPr>
                <a:solidFill>
                  <a:schemeClr val="accent4"/>
                </a:solidFill>
              </a:defRPr>
            </a:lvl1pPr>
          </a:lstStyle>
          <a:p>
            <a:fld id="{752989F6-E28B-3F46-BED5-523FAB983823}" type="slidenum">
              <a:rPr lang="en-US" smtClean="0"/>
              <a:pPr/>
              <a:t>‹#›</a:t>
            </a:fld>
            <a:endParaRPr lang="en-US"/>
          </a:p>
        </p:txBody>
      </p:sp>
      <p:sp>
        <p:nvSpPr>
          <p:cNvPr id="7" name="Title 1">
            <a:extLst>
              <a:ext uri="{FF2B5EF4-FFF2-40B4-BE49-F238E27FC236}">
                <a16:creationId xmlns:a16="http://schemas.microsoft.com/office/drawing/2014/main" id="{FA05ABA8-906B-7FBA-2D35-E21498A6311D}"/>
              </a:ext>
            </a:extLst>
          </p:cNvPr>
          <p:cNvSpPr>
            <a:spLocks noGrp="1"/>
          </p:cNvSpPr>
          <p:nvPr>
            <p:ph type="title" hasCustomPrompt="1"/>
          </p:nvPr>
        </p:nvSpPr>
        <p:spPr>
          <a:xfrm>
            <a:off x="220153" y="1195246"/>
            <a:ext cx="5799648" cy="1168126"/>
          </a:xfrm>
        </p:spPr>
        <p:txBody>
          <a:bodyPr tIns="36000" bIns="36000" anchor="t">
            <a:noAutofit/>
          </a:bodyPr>
          <a:lstStyle>
            <a:lvl1pPr>
              <a:defRPr sz="2400" spc="0" baseline="0"/>
            </a:lvl1pPr>
          </a:lstStyle>
          <a:p>
            <a:r>
              <a:rPr lang="en-GB"/>
              <a:t>Click to edit title style</a:t>
            </a:r>
            <a:endParaRPr lang="en-US"/>
          </a:p>
        </p:txBody>
      </p:sp>
      <p:sp>
        <p:nvSpPr>
          <p:cNvPr id="8" name="Text Placeholder 11">
            <a:extLst>
              <a:ext uri="{FF2B5EF4-FFF2-40B4-BE49-F238E27FC236}">
                <a16:creationId xmlns:a16="http://schemas.microsoft.com/office/drawing/2014/main" id="{3FDA11A8-7D43-C880-B08F-BA086AB4A95A}"/>
              </a:ext>
            </a:extLst>
          </p:cNvPr>
          <p:cNvSpPr>
            <a:spLocks noGrp="1"/>
          </p:cNvSpPr>
          <p:nvPr>
            <p:ph type="body" sz="quarter" idx="24"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
        <p:nvSpPr>
          <p:cNvPr id="18" name="Text Placeholder 24">
            <a:extLst>
              <a:ext uri="{FF2B5EF4-FFF2-40B4-BE49-F238E27FC236}">
                <a16:creationId xmlns:a16="http://schemas.microsoft.com/office/drawing/2014/main" id="{1E3091D9-1F7D-8164-080C-FACAB2393184}"/>
              </a:ext>
            </a:extLst>
          </p:cNvPr>
          <p:cNvSpPr>
            <a:spLocks noGrp="1"/>
          </p:cNvSpPr>
          <p:nvPr>
            <p:ph type="body" sz="quarter" idx="25" hasCustomPrompt="1"/>
          </p:nvPr>
        </p:nvSpPr>
        <p:spPr>
          <a:xfrm>
            <a:off x="225166" y="3584861"/>
            <a:ext cx="2810948" cy="226639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19" name="Text Placeholder 24">
            <a:extLst>
              <a:ext uri="{FF2B5EF4-FFF2-40B4-BE49-F238E27FC236}">
                <a16:creationId xmlns:a16="http://schemas.microsoft.com/office/drawing/2014/main" id="{D0EB301C-BE32-A907-71F0-D804F02EE934}"/>
              </a:ext>
            </a:extLst>
          </p:cNvPr>
          <p:cNvSpPr>
            <a:spLocks noGrp="1"/>
          </p:cNvSpPr>
          <p:nvPr>
            <p:ph type="body" sz="quarter" idx="26" hasCustomPrompt="1"/>
          </p:nvPr>
        </p:nvSpPr>
        <p:spPr>
          <a:xfrm>
            <a:off x="3207270" y="3584861"/>
            <a:ext cx="2824185" cy="226639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20" name="Text Placeholder 24">
            <a:extLst>
              <a:ext uri="{FF2B5EF4-FFF2-40B4-BE49-F238E27FC236}">
                <a16:creationId xmlns:a16="http://schemas.microsoft.com/office/drawing/2014/main" id="{92A14800-43B4-1D95-E027-D2B3555DFF3A}"/>
              </a:ext>
            </a:extLst>
          </p:cNvPr>
          <p:cNvSpPr>
            <a:spLocks noGrp="1"/>
          </p:cNvSpPr>
          <p:nvPr>
            <p:ph type="body" sz="quarter" idx="27" hasCustomPrompt="1"/>
          </p:nvPr>
        </p:nvSpPr>
        <p:spPr>
          <a:xfrm>
            <a:off x="6191709" y="3584861"/>
            <a:ext cx="2824185" cy="226639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21" name="Text Placeholder 24">
            <a:extLst>
              <a:ext uri="{FF2B5EF4-FFF2-40B4-BE49-F238E27FC236}">
                <a16:creationId xmlns:a16="http://schemas.microsoft.com/office/drawing/2014/main" id="{76A80464-6927-F397-90F7-2308F27A61FC}"/>
              </a:ext>
            </a:extLst>
          </p:cNvPr>
          <p:cNvSpPr>
            <a:spLocks noGrp="1"/>
          </p:cNvSpPr>
          <p:nvPr>
            <p:ph type="body" sz="quarter" idx="28" hasCustomPrompt="1"/>
          </p:nvPr>
        </p:nvSpPr>
        <p:spPr>
          <a:xfrm>
            <a:off x="9153525" y="3584861"/>
            <a:ext cx="2813310" cy="226639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2" name="Text Placeholder 24">
            <a:extLst>
              <a:ext uri="{FF2B5EF4-FFF2-40B4-BE49-F238E27FC236}">
                <a16:creationId xmlns:a16="http://schemas.microsoft.com/office/drawing/2014/main" id="{3BB8629F-2F5B-A9FD-3269-9D8832B1E72D}"/>
              </a:ext>
            </a:extLst>
          </p:cNvPr>
          <p:cNvSpPr>
            <a:spLocks noGrp="1"/>
          </p:cNvSpPr>
          <p:nvPr>
            <p:ph type="body" sz="quarter" idx="33" hasCustomPrompt="1"/>
          </p:nvPr>
        </p:nvSpPr>
        <p:spPr>
          <a:xfrm>
            <a:off x="337900" y="2742539"/>
            <a:ext cx="2229935" cy="488515"/>
          </a:xfrm>
        </p:spPr>
        <p:txBody>
          <a:bodyPr lIns="0" tIns="36000" rIns="0" bIns="36000" anchor="ctr">
            <a:noAutofit/>
          </a:bodyPr>
          <a:lstStyle>
            <a:lvl1pPr marL="0" indent="0" algn="ctr">
              <a:lnSpc>
                <a:spcPct val="120000"/>
              </a:lnSpc>
              <a:spcBef>
                <a:spcPts val="1200"/>
              </a:spcBef>
              <a:buNone/>
              <a:tabLst/>
              <a:defRPr lang="en-US" sz="1200" b="1" kern="1200" spc="0" baseline="0" dirty="0">
                <a:solidFill>
                  <a:schemeClr val="tx2"/>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
        <p:nvSpPr>
          <p:cNvPr id="6" name="Text Placeholder 24">
            <a:extLst>
              <a:ext uri="{FF2B5EF4-FFF2-40B4-BE49-F238E27FC236}">
                <a16:creationId xmlns:a16="http://schemas.microsoft.com/office/drawing/2014/main" id="{0C4B6405-2980-EE21-AC80-2EE983FBEA95}"/>
              </a:ext>
            </a:extLst>
          </p:cNvPr>
          <p:cNvSpPr>
            <a:spLocks noGrp="1"/>
          </p:cNvSpPr>
          <p:nvPr>
            <p:ph type="body" sz="quarter" idx="34" hasCustomPrompt="1"/>
          </p:nvPr>
        </p:nvSpPr>
        <p:spPr>
          <a:xfrm>
            <a:off x="3494459" y="2742539"/>
            <a:ext cx="2229935" cy="488515"/>
          </a:xfrm>
        </p:spPr>
        <p:txBody>
          <a:bodyPr lIns="0" tIns="36000" rIns="0" bIns="36000" anchor="ctr">
            <a:noAutofit/>
          </a:bodyPr>
          <a:lstStyle>
            <a:lvl1pPr marL="0" indent="0" algn="ctr">
              <a:lnSpc>
                <a:spcPct val="120000"/>
              </a:lnSpc>
              <a:spcBef>
                <a:spcPts val="1200"/>
              </a:spcBef>
              <a:buNone/>
              <a:tabLst/>
              <a:defRPr lang="en-US" sz="1200" b="1" kern="1200" spc="0" baseline="0" dirty="0">
                <a:solidFill>
                  <a:schemeClr val="tx2"/>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
        <p:nvSpPr>
          <p:cNvPr id="14" name="Text Placeholder 24">
            <a:extLst>
              <a:ext uri="{FF2B5EF4-FFF2-40B4-BE49-F238E27FC236}">
                <a16:creationId xmlns:a16="http://schemas.microsoft.com/office/drawing/2014/main" id="{ACB823FA-D9F5-E9B7-994A-4DB12AC94135}"/>
              </a:ext>
            </a:extLst>
          </p:cNvPr>
          <p:cNvSpPr>
            <a:spLocks noGrp="1"/>
          </p:cNvSpPr>
          <p:nvPr>
            <p:ph type="body" sz="quarter" idx="35" hasCustomPrompt="1"/>
          </p:nvPr>
        </p:nvSpPr>
        <p:spPr>
          <a:xfrm>
            <a:off x="6488180" y="2742539"/>
            <a:ext cx="2229935" cy="488515"/>
          </a:xfrm>
        </p:spPr>
        <p:txBody>
          <a:bodyPr lIns="0" tIns="36000" rIns="0" bIns="36000" anchor="ctr">
            <a:noAutofit/>
          </a:bodyPr>
          <a:lstStyle>
            <a:lvl1pPr marL="0" indent="0" algn="ctr">
              <a:lnSpc>
                <a:spcPct val="120000"/>
              </a:lnSpc>
              <a:spcBef>
                <a:spcPts val="1200"/>
              </a:spcBef>
              <a:buNone/>
              <a:tabLst/>
              <a:defRPr lang="en-US" sz="1200" b="1" kern="1200" spc="0" baseline="0" dirty="0">
                <a:solidFill>
                  <a:schemeClr val="bg2"/>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
        <p:nvSpPr>
          <p:cNvPr id="15" name="Text Placeholder 24">
            <a:extLst>
              <a:ext uri="{FF2B5EF4-FFF2-40B4-BE49-F238E27FC236}">
                <a16:creationId xmlns:a16="http://schemas.microsoft.com/office/drawing/2014/main" id="{655FB288-344C-02B1-03AF-001CA08DDE41}"/>
              </a:ext>
            </a:extLst>
          </p:cNvPr>
          <p:cNvSpPr>
            <a:spLocks noGrp="1"/>
          </p:cNvSpPr>
          <p:nvPr>
            <p:ph type="body" sz="quarter" idx="36" hasCustomPrompt="1"/>
          </p:nvPr>
        </p:nvSpPr>
        <p:spPr>
          <a:xfrm>
            <a:off x="9469375" y="2742539"/>
            <a:ext cx="2001946" cy="488515"/>
          </a:xfrm>
        </p:spPr>
        <p:txBody>
          <a:bodyPr lIns="0" tIns="36000" rIns="0" bIns="36000" anchor="ctr">
            <a:noAutofit/>
          </a:bodyPr>
          <a:lstStyle>
            <a:lvl1pPr marL="0" indent="0" algn="ctr">
              <a:lnSpc>
                <a:spcPct val="120000"/>
              </a:lnSpc>
              <a:spcBef>
                <a:spcPts val="1200"/>
              </a:spcBef>
              <a:buNone/>
              <a:tabLst/>
              <a:defRPr lang="en-US" sz="1200" b="1" kern="1200" spc="0" baseline="0" dirty="0">
                <a:solidFill>
                  <a:schemeClr val="bg2"/>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Tree>
    <p:extLst>
      <p:ext uri="{BB962C8B-B14F-4D97-AF65-F5344CB8AC3E}">
        <p14:creationId xmlns:p14="http://schemas.microsoft.com/office/powerpoint/2010/main" val="383961673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Mint Green -Divider 2">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585F89B-D9DA-8FB1-BDB0-3F7CAF6D52E1}"/>
              </a:ext>
            </a:extLst>
          </p:cNvPr>
          <p:cNvSpPr/>
          <p:nvPr userDrawn="1"/>
        </p:nvSpPr>
        <p:spPr>
          <a:xfrm>
            <a:off x="0" y="0"/>
            <a:ext cx="12192000" cy="685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a:extLst>
              <a:ext uri="{FF2B5EF4-FFF2-40B4-BE49-F238E27FC236}">
                <a16:creationId xmlns:a16="http://schemas.microsoft.com/office/drawing/2014/main" id="{4DADD008-FBBB-71B6-EB4F-3B29B02D890B}"/>
              </a:ext>
            </a:extLst>
          </p:cNvPr>
          <p:cNvSpPr>
            <a:spLocks noGrp="1"/>
          </p:cNvSpPr>
          <p:nvPr>
            <p:ph type="dt" sz="half" idx="10"/>
          </p:nvPr>
        </p:nvSpPr>
        <p:spPr/>
        <p:txBody>
          <a:bodyPr/>
          <a:lstStyle/>
          <a:p>
            <a:fld id="{2371049C-A53C-ED44-AA3D-5F77BBCD0CB3}" type="datetime4">
              <a:rPr lang="en-GB" smtClean="0"/>
              <a:t>19 July 2024</a:t>
            </a:fld>
            <a:endParaRPr lang="en-US"/>
          </a:p>
        </p:txBody>
      </p:sp>
      <p:sp>
        <p:nvSpPr>
          <p:cNvPr id="3" name="Footer Placeholder 2">
            <a:extLst>
              <a:ext uri="{FF2B5EF4-FFF2-40B4-BE49-F238E27FC236}">
                <a16:creationId xmlns:a16="http://schemas.microsoft.com/office/drawing/2014/main" id="{307AD950-15B5-4A23-38E2-F38472EEBB95}"/>
              </a:ext>
            </a:extLst>
          </p:cNvPr>
          <p:cNvSpPr>
            <a:spLocks noGrp="1"/>
          </p:cNvSpPr>
          <p:nvPr>
            <p:ph type="ftr" sz="quarter" idx="11"/>
          </p:nvPr>
        </p:nvSpPr>
        <p:spPr/>
        <p:txBody>
          <a:bodyPr/>
          <a:lstStyle/>
          <a:p>
            <a:r>
              <a:rPr lang="en-US"/>
              <a:t>DOCUMENT TITLE HERE</a:t>
            </a:r>
          </a:p>
        </p:txBody>
      </p:sp>
      <p:sp>
        <p:nvSpPr>
          <p:cNvPr id="4" name="Slide Number Placeholder 3">
            <a:extLst>
              <a:ext uri="{FF2B5EF4-FFF2-40B4-BE49-F238E27FC236}">
                <a16:creationId xmlns:a16="http://schemas.microsoft.com/office/drawing/2014/main" id="{8FF3389E-87C8-E569-D147-C85BB6E3E298}"/>
              </a:ext>
            </a:extLst>
          </p:cNvPr>
          <p:cNvSpPr>
            <a:spLocks noGrp="1"/>
          </p:cNvSpPr>
          <p:nvPr>
            <p:ph type="sldNum" sz="quarter" idx="12"/>
          </p:nvPr>
        </p:nvSpPr>
        <p:spPr/>
        <p:txBody>
          <a:bodyPr/>
          <a:lstStyle/>
          <a:p>
            <a:fld id="{752989F6-E28B-3F46-BED5-523FAB983823}" type="slidenum">
              <a:rPr lang="en-US" smtClean="0"/>
              <a:t>‹#›</a:t>
            </a:fld>
            <a:endParaRPr lang="en-US"/>
          </a:p>
        </p:txBody>
      </p:sp>
      <p:sp>
        <p:nvSpPr>
          <p:cNvPr id="6" name="Title 7">
            <a:extLst>
              <a:ext uri="{FF2B5EF4-FFF2-40B4-BE49-F238E27FC236}">
                <a16:creationId xmlns:a16="http://schemas.microsoft.com/office/drawing/2014/main" id="{C893D7CE-36C1-E5BE-83E3-DEB74CEADE9D}"/>
              </a:ext>
            </a:extLst>
          </p:cNvPr>
          <p:cNvSpPr>
            <a:spLocks noGrp="1"/>
          </p:cNvSpPr>
          <p:nvPr>
            <p:ph type="title" hasCustomPrompt="1"/>
          </p:nvPr>
        </p:nvSpPr>
        <p:spPr>
          <a:xfrm>
            <a:off x="249382" y="1217180"/>
            <a:ext cx="5377169" cy="3659620"/>
          </a:xfrm>
        </p:spPr>
        <p:txBody>
          <a:bodyPr lIns="0" tIns="36000" rIns="0" bIns="36000" anchor="t">
            <a:noAutofit/>
          </a:bodyPr>
          <a:lstStyle>
            <a:lvl1pPr>
              <a:lnSpc>
                <a:spcPct val="80000"/>
              </a:lnSpc>
              <a:defRPr sz="6600" spc="-80" baseline="0">
                <a:solidFill>
                  <a:schemeClr val="tx2"/>
                </a:solidFill>
              </a:defRPr>
            </a:lvl1pPr>
          </a:lstStyle>
          <a:p>
            <a:r>
              <a:rPr lang="en-GB"/>
              <a:t>Click to edit divider title</a:t>
            </a:r>
            <a:endParaRPr lang="en-US"/>
          </a:p>
        </p:txBody>
      </p:sp>
      <p:pic>
        <p:nvPicPr>
          <p:cNvPr id="7" name="Graphic 6">
            <a:extLst>
              <a:ext uri="{FF2B5EF4-FFF2-40B4-BE49-F238E27FC236}">
                <a16:creationId xmlns:a16="http://schemas.microsoft.com/office/drawing/2014/main" id="{C4133638-7773-4478-C810-9BDB7FE1AA4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598836" y="240567"/>
            <a:ext cx="6357632" cy="6425537"/>
          </a:xfrm>
          <a:prstGeom prst="rect">
            <a:avLst/>
          </a:prstGeom>
        </p:spPr>
      </p:pic>
      <p:pic>
        <p:nvPicPr>
          <p:cNvPr id="8" name="Graphic 7">
            <a:extLst>
              <a:ext uri="{FF2B5EF4-FFF2-40B4-BE49-F238E27FC236}">
                <a16:creationId xmlns:a16="http://schemas.microsoft.com/office/drawing/2014/main" id="{CCFECD0E-DF60-2F27-9185-80BB75AC5F81}"/>
              </a:ext>
            </a:extLst>
          </p:cNvPr>
          <p:cNvPicPr>
            <a:picLocks noChangeAspect="1"/>
          </p:cNvPicPr>
          <p:nvPr userDrawn="1"/>
        </p:nvPicPr>
        <p:blipFill rotWithShape="1">
          <a:blip r:embed="rId4" cstate="hqprint">
            <a:extLst>
              <a:ext uri="{28A0092B-C50C-407E-A947-70E740481C1C}">
                <a14:useLocalDpi xmlns:a14="http://schemas.microsoft.com/office/drawing/2010/main"/>
              </a:ext>
              <a:ext uri="{96DAC541-7B7A-43D3-8B79-37D633B846F1}">
                <asvg:svgBlip xmlns:asvg="http://schemas.microsoft.com/office/drawing/2016/SVG/main" r:embed="rId5"/>
              </a:ext>
            </a:extLst>
          </a:blip>
          <a:srcRect l="47023"/>
          <a:stretch/>
        </p:blipFill>
        <p:spPr>
          <a:xfrm>
            <a:off x="11436350" y="235892"/>
            <a:ext cx="520700" cy="411808"/>
          </a:xfrm>
          <a:prstGeom prst="rect">
            <a:avLst/>
          </a:prstGeom>
        </p:spPr>
      </p:pic>
    </p:spTree>
    <p:extLst>
      <p:ext uri="{BB962C8B-B14F-4D97-AF65-F5344CB8AC3E}">
        <p14:creationId xmlns:p14="http://schemas.microsoft.com/office/powerpoint/2010/main" val="399335004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Mint Green - Statement 2">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1A91446-8CD4-DD75-F6E5-43F98BEBB939}"/>
              </a:ext>
            </a:extLst>
          </p:cNvPr>
          <p:cNvSpPr/>
          <p:nvPr userDrawn="1"/>
        </p:nvSpPr>
        <p:spPr>
          <a:xfrm>
            <a:off x="0" y="0"/>
            <a:ext cx="12192000" cy="685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EE0A2E27-68EA-CDA3-B801-F1B1DC2FE2C3}"/>
              </a:ext>
            </a:extLst>
          </p:cNvPr>
          <p:cNvSpPr>
            <a:spLocks noGrp="1"/>
          </p:cNvSpPr>
          <p:nvPr>
            <p:ph type="dt" sz="half" idx="10"/>
          </p:nvPr>
        </p:nvSpPr>
        <p:spPr/>
        <p:txBody>
          <a:bodyPr/>
          <a:lstStyle/>
          <a:p>
            <a:fld id="{860011DE-6258-0A49-9B6F-6A2F8846BB63}" type="datetime4">
              <a:rPr lang="en-GB" smtClean="0"/>
              <a:t>19 July 2024</a:t>
            </a:fld>
            <a:endParaRPr lang="en-US"/>
          </a:p>
        </p:txBody>
      </p:sp>
      <p:sp>
        <p:nvSpPr>
          <p:cNvPr id="4" name="Footer Placeholder 3">
            <a:extLst>
              <a:ext uri="{FF2B5EF4-FFF2-40B4-BE49-F238E27FC236}">
                <a16:creationId xmlns:a16="http://schemas.microsoft.com/office/drawing/2014/main" id="{74328F16-F19E-0E49-6B63-15EC5A88E719}"/>
              </a:ext>
            </a:extLst>
          </p:cNvPr>
          <p:cNvSpPr>
            <a:spLocks noGrp="1"/>
          </p:cNvSpPr>
          <p:nvPr>
            <p:ph type="ftr" sz="quarter" idx="11"/>
          </p:nvPr>
        </p:nvSpPr>
        <p:spPr/>
        <p:txBody>
          <a:bodyPr/>
          <a:lstStyle/>
          <a:p>
            <a:r>
              <a:rPr lang="en-US"/>
              <a:t>DOCUMENT TITLE HERE</a:t>
            </a:r>
          </a:p>
        </p:txBody>
      </p:sp>
      <p:sp>
        <p:nvSpPr>
          <p:cNvPr id="5" name="Slide Number Placeholder 4">
            <a:extLst>
              <a:ext uri="{FF2B5EF4-FFF2-40B4-BE49-F238E27FC236}">
                <a16:creationId xmlns:a16="http://schemas.microsoft.com/office/drawing/2014/main" id="{05FFFA7C-0484-66BD-F7C5-493B89812AD6}"/>
              </a:ext>
            </a:extLst>
          </p:cNvPr>
          <p:cNvSpPr>
            <a:spLocks noGrp="1"/>
          </p:cNvSpPr>
          <p:nvPr>
            <p:ph type="sldNum" sz="quarter" idx="12"/>
          </p:nvPr>
        </p:nvSpPr>
        <p:spPr/>
        <p:txBody>
          <a:bodyPr/>
          <a:lstStyle/>
          <a:p>
            <a:fld id="{752989F6-E28B-3F46-BED5-523FAB983823}" type="slidenum">
              <a:rPr lang="en-US" smtClean="0"/>
              <a:t>‹#›</a:t>
            </a:fld>
            <a:endParaRPr lang="en-US"/>
          </a:p>
        </p:txBody>
      </p:sp>
      <p:pic>
        <p:nvPicPr>
          <p:cNvPr id="2" name="Graphic 1">
            <a:extLst>
              <a:ext uri="{FF2B5EF4-FFF2-40B4-BE49-F238E27FC236}">
                <a16:creationId xmlns:a16="http://schemas.microsoft.com/office/drawing/2014/main" id="{7E6476D5-5EF3-DF18-A46C-2E58F943A5B0}"/>
              </a:ext>
            </a:extLst>
          </p:cNvPr>
          <p:cNvPicPr>
            <a:picLocks noChangeAspect="1"/>
          </p:cNvPicPr>
          <p:nvPr userDrawn="1"/>
        </p:nvPicPr>
        <p:blipFill>
          <a:blip r:embed="rId2" cstate="hq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0974181" y="235892"/>
            <a:ext cx="982869" cy="411808"/>
          </a:xfrm>
          <a:prstGeom prst="rect">
            <a:avLst/>
          </a:prstGeom>
        </p:spPr>
      </p:pic>
      <p:sp>
        <p:nvSpPr>
          <p:cNvPr id="6" name="Title 1">
            <a:extLst>
              <a:ext uri="{FF2B5EF4-FFF2-40B4-BE49-F238E27FC236}">
                <a16:creationId xmlns:a16="http://schemas.microsoft.com/office/drawing/2014/main" id="{0A21083E-B4BE-C582-E63A-9F17679D17A3}"/>
              </a:ext>
            </a:extLst>
          </p:cNvPr>
          <p:cNvSpPr>
            <a:spLocks noGrp="1"/>
          </p:cNvSpPr>
          <p:nvPr>
            <p:ph type="title" hasCustomPrompt="1"/>
          </p:nvPr>
        </p:nvSpPr>
        <p:spPr>
          <a:xfrm>
            <a:off x="270158" y="905450"/>
            <a:ext cx="9400308" cy="3936858"/>
          </a:xfrm>
        </p:spPr>
        <p:txBody>
          <a:bodyPr lIns="0" tIns="0" rIns="0" bIns="0" anchor="t">
            <a:noAutofit/>
          </a:bodyPr>
          <a:lstStyle>
            <a:lvl1pPr marL="231775" indent="-231775">
              <a:tabLst/>
              <a:defRPr lang="en-US" sz="6600" kern="1200" spc="-80" baseline="0" dirty="0">
                <a:solidFill>
                  <a:schemeClr val="tx2"/>
                </a:solidFill>
                <a:latin typeface="+mj-lt"/>
                <a:ea typeface="+mj-ea"/>
                <a:cs typeface="+mj-cs"/>
              </a:defRPr>
            </a:lvl1pPr>
          </a:lstStyle>
          <a:p>
            <a:r>
              <a:rPr lang="en-GB"/>
              <a:t>Click to edit statement text style</a:t>
            </a:r>
            <a:endParaRPr lang="en-US"/>
          </a:p>
        </p:txBody>
      </p:sp>
      <p:sp>
        <p:nvSpPr>
          <p:cNvPr id="7" name="Text Placeholder 2">
            <a:extLst>
              <a:ext uri="{FF2B5EF4-FFF2-40B4-BE49-F238E27FC236}">
                <a16:creationId xmlns:a16="http://schemas.microsoft.com/office/drawing/2014/main" id="{8CF29149-0859-63EB-6EC3-DF657A0CFE3B}"/>
              </a:ext>
            </a:extLst>
          </p:cNvPr>
          <p:cNvSpPr>
            <a:spLocks noGrp="1"/>
          </p:cNvSpPr>
          <p:nvPr>
            <p:ph type="body" idx="1" hasCustomPrompt="1"/>
          </p:nvPr>
        </p:nvSpPr>
        <p:spPr>
          <a:xfrm>
            <a:off x="491830" y="4856163"/>
            <a:ext cx="9400307" cy="671801"/>
          </a:xfrm>
          <a:prstGeom prst="rect">
            <a:avLst/>
          </a:prstGeom>
        </p:spPr>
        <p:txBody>
          <a:bodyPr lIns="0" tIns="0" rIns="0" bIns="0">
            <a:noAutofit/>
          </a:bodyPr>
          <a:lstStyle>
            <a:lvl1pPr marL="0" indent="0">
              <a:buNone/>
              <a:defRPr sz="2400" spc="-90" baseline="0">
                <a:solidFill>
                  <a:schemeClr val="tx2"/>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Name Surname</a:t>
            </a:r>
          </a:p>
        </p:txBody>
      </p:sp>
    </p:spTree>
    <p:extLst>
      <p:ext uri="{BB962C8B-B14F-4D97-AF65-F5344CB8AC3E}">
        <p14:creationId xmlns:p14="http://schemas.microsoft.com/office/powerpoint/2010/main" val="278645740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Mint Green - Conten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3B03844-86C8-2724-15CB-F8104B2389B3}"/>
              </a:ext>
            </a:extLst>
          </p:cNvPr>
          <p:cNvSpPr/>
          <p:nvPr userDrawn="1"/>
        </p:nvSpPr>
        <p:spPr>
          <a:xfrm>
            <a:off x="0" y="6258910"/>
            <a:ext cx="12192000" cy="59909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3" name="Text Placeholder 2">
            <a:extLst>
              <a:ext uri="{FF2B5EF4-FFF2-40B4-BE49-F238E27FC236}">
                <a16:creationId xmlns:a16="http://schemas.microsoft.com/office/drawing/2014/main" id="{422EB84B-6DC9-68D6-00CC-1487D9156E0E}"/>
              </a:ext>
            </a:extLst>
          </p:cNvPr>
          <p:cNvSpPr>
            <a:spLocks noGrp="1"/>
          </p:cNvSpPr>
          <p:nvPr>
            <p:ph type="body" idx="1" hasCustomPrompt="1"/>
          </p:nvPr>
        </p:nvSpPr>
        <p:spPr>
          <a:xfrm>
            <a:off x="248309" y="1215642"/>
            <a:ext cx="9400188" cy="4759489"/>
          </a:xfrm>
          <a:prstGeom prst="rect">
            <a:avLst/>
          </a:prstGeom>
        </p:spPr>
        <p:txBody>
          <a:bodyPr lIns="0" tIns="0" rIns="0" bIns="0">
            <a:noAutofit/>
          </a:bodyPr>
          <a:lstStyle>
            <a:lvl1pPr marL="360363" indent="-360363">
              <a:lnSpc>
                <a:spcPct val="100000"/>
              </a:lnSpc>
              <a:spcBef>
                <a:spcPts val="1200"/>
              </a:spcBef>
              <a:buFont typeface="Arial" panose="020B0604020202020204" pitchFamily="34" charset="0"/>
              <a:buChar char="•"/>
              <a:tabLst/>
              <a:defRPr sz="240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text styles</a:t>
            </a:r>
          </a:p>
        </p:txBody>
      </p:sp>
      <p:sp>
        <p:nvSpPr>
          <p:cNvPr id="4" name="Date Placeholder 3">
            <a:extLst>
              <a:ext uri="{FF2B5EF4-FFF2-40B4-BE49-F238E27FC236}">
                <a16:creationId xmlns:a16="http://schemas.microsoft.com/office/drawing/2014/main" id="{833B386E-F599-167D-8E56-58FE321AE4CD}"/>
              </a:ext>
            </a:extLst>
          </p:cNvPr>
          <p:cNvSpPr>
            <a:spLocks noGrp="1"/>
          </p:cNvSpPr>
          <p:nvPr>
            <p:ph type="dt" sz="half" idx="10"/>
          </p:nvPr>
        </p:nvSpPr>
        <p:spPr/>
        <p:txBody>
          <a:bodyPr/>
          <a:lstStyle>
            <a:lvl1pPr>
              <a:defRPr>
                <a:solidFill>
                  <a:schemeClr val="tx2"/>
                </a:solidFill>
              </a:defRPr>
            </a:lvl1pPr>
          </a:lstStyle>
          <a:p>
            <a:fld id="{0107AB1F-0E8C-3E4B-BDF0-079B4366F0F8}" type="datetime4">
              <a:rPr lang="en-GB" smtClean="0"/>
              <a:pPr/>
              <a:t>19 July 2024</a:t>
            </a:fld>
            <a:endParaRPr lang="en-US"/>
          </a:p>
        </p:txBody>
      </p:sp>
      <p:sp>
        <p:nvSpPr>
          <p:cNvPr id="5" name="Footer Placeholder 4">
            <a:extLst>
              <a:ext uri="{FF2B5EF4-FFF2-40B4-BE49-F238E27FC236}">
                <a16:creationId xmlns:a16="http://schemas.microsoft.com/office/drawing/2014/main" id="{AF7E36A8-2B4E-990E-7822-98D5DB357F69}"/>
              </a:ext>
            </a:extLst>
          </p:cNvPr>
          <p:cNvSpPr>
            <a:spLocks noGrp="1"/>
          </p:cNvSpPr>
          <p:nvPr>
            <p:ph type="ftr" sz="quarter" idx="11"/>
          </p:nvPr>
        </p:nvSpPr>
        <p:spPr/>
        <p:txBody>
          <a:bodyPr/>
          <a:lstStyle>
            <a:lvl1pPr>
              <a:defRPr>
                <a:solidFill>
                  <a:schemeClr val="tx2"/>
                </a:solidFill>
              </a:defRPr>
            </a:lvl1pPr>
          </a:lstStyle>
          <a:p>
            <a:r>
              <a:rPr lang="en-US"/>
              <a:t>DOCUMENT TITLE HERE</a:t>
            </a:r>
          </a:p>
        </p:txBody>
      </p:sp>
      <p:sp>
        <p:nvSpPr>
          <p:cNvPr id="6" name="Slide Number Placeholder 5">
            <a:extLst>
              <a:ext uri="{FF2B5EF4-FFF2-40B4-BE49-F238E27FC236}">
                <a16:creationId xmlns:a16="http://schemas.microsoft.com/office/drawing/2014/main" id="{986C8278-38D2-D865-6036-F7A188778BB8}"/>
              </a:ext>
            </a:extLst>
          </p:cNvPr>
          <p:cNvSpPr>
            <a:spLocks noGrp="1"/>
          </p:cNvSpPr>
          <p:nvPr>
            <p:ph type="sldNum" sz="quarter" idx="12"/>
          </p:nvPr>
        </p:nvSpPr>
        <p:spPr/>
        <p:txBody>
          <a:bodyPr/>
          <a:lstStyle>
            <a:lvl1pPr>
              <a:defRPr>
                <a:solidFill>
                  <a:schemeClr val="tx2"/>
                </a:solidFill>
              </a:defRPr>
            </a:lvl1pPr>
          </a:lstStyle>
          <a:p>
            <a:fld id="{752989F6-E28B-3F46-BED5-523FAB983823}" type="slidenum">
              <a:rPr lang="en-US" smtClean="0"/>
              <a:pPr/>
              <a:t>‹#›</a:t>
            </a:fld>
            <a:endParaRPr lang="en-US"/>
          </a:p>
        </p:txBody>
      </p:sp>
      <p:sp>
        <p:nvSpPr>
          <p:cNvPr id="12" name="Text Placeholder 11">
            <a:extLst>
              <a:ext uri="{FF2B5EF4-FFF2-40B4-BE49-F238E27FC236}">
                <a16:creationId xmlns:a16="http://schemas.microsoft.com/office/drawing/2014/main" id="{EBFD05B0-FA7F-D2CE-AF2E-F9E7E57E8460}"/>
              </a:ext>
            </a:extLst>
          </p:cNvPr>
          <p:cNvSpPr>
            <a:spLocks noGrp="1"/>
          </p:cNvSpPr>
          <p:nvPr>
            <p:ph type="body" sz="quarter" idx="13"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Tree>
    <p:extLst>
      <p:ext uri="{BB962C8B-B14F-4D97-AF65-F5344CB8AC3E}">
        <p14:creationId xmlns:p14="http://schemas.microsoft.com/office/powerpoint/2010/main" val="384806241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Mint Green - Blank">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2055CCE-6E58-2832-40D3-8D2B2E9CC5CB}"/>
              </a:ext>
            </a:extLst>
          </p:cNvPr>
          <p:cNvSpPr/>
          <p:nvPr userDrawn="1"/>
        </p:nvSpPr>
        <p:spPr>
          <a:xfrm>
            <a:off x="0" y="6258910"/>
            <a:ext cx="12192000" cy="59909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3" name="Date Placeholder 2">
            <a:extLst>
              <a:ext uri="{FF2B5EF4-FFF2-40B4-BE49-F238E27FC236}">
                <a16:creationId xmlns:a16="http://schemas.microsoft.com/office/drawing/2014/main" id="{6DC68062-A4E9-F29A-FB9F-3F95B681EFA8}"/>
              </a:ext>
            </a:extLst>
          </p:cNvPr>
          <p:cNvSpPr>
            <a:spLocks noGrp="1"/>
          </p:cNvSpPr>
          <p:nvPr>
            <p:ph type="dt" sz="half" idx="10"/>
          </p:nvPr>
        </p:nvSpPr>
        <p:spPr/>
        <p:txBody>
          <a:bodyPr/>
          <a:lstStyle>
            <a:lvl1pPr>
              <a:defRPr>
                <a:solidFill>
                  <a:schemeClr val="tx2"/>
                </a:solidFill>
              </a:defRPr>
            </a:lvl1pPr>
          </a:lstStyle>
          <a:p>
            <a:fld id="{8745F3D6-42C9-1E41-8A1F-828E7E06D4B4}" type="datetime4">
              <a:rPr lang="en-GB" smtClean="0"/>
              <a:pPr/>
              <a:t>19 July 2024</a:t>
            </a:fld>
            <a:endParaRPr lang="en-US"/>
          </a:p>
        </p:txBody>
      </p:sp>
      <p:sp>
        <p:nvSpPr>
          <p:cNvPr id="4" name="Footer Placeholder 3">
            <a:extLst>
              <a:ext uri="{FF2B5EF4-FFF2-40B4-BE49-F238E27FC236}">
                <a16:creationId xmlns:a16="http://schemas.microsoft.com/office/drawing/2014/main" id="{6A1D8B6C-6219-35F6-E524-5D71335AF392}"/>
              </a:ext>
            </a:extLst>
          </p:cNvPr>
          <p:cNvSpPr>
            <a:spLocks noGrp="1"/>
          </p:cNvSpPr>
          <p:nvPr>
            <p:ph type="ftr" sz="quarter" idx="11"/>
          </p:nvPr>
        </p:nvSpPr>
        <p:spPr/>
        <p:txBody>
          <a:bodyPr/>
          <a:lstStyle>
            <a:lvl1pPr>
              <a:defRPr>
                <a:solidFill>
                  <a:schemeClr val="tx2"/>
                </a:solidFill>
              </a:defRPr>
            </a:lvl1pPr>
          </a:lstStyle>
          <a:p>
            <a:r>
              <a:rPr lang="en-US"/>
              <a:t>DOCUMENT TITLE HERE</a:t>
            </a:r>
          </a:p>
        </p:txBody>
      </p:sp>
      <p:sp>
        <p:nvSpPr>
          <p:cNvPr id="5" name="Slide Number Placeholder 4">
            <a:extLst>
              <a:ext uri="{FF2B5EF4-FFF2-40B4-BE49-F238E27FC236}">
                <a16:creationId xmlns:a16="http://schemas.microsoft.com/office/drawing/2014/main" id="{E93B0532-CBE1-97D0-8391-CF8F02BD8A33}"/>
              </a:ext>
            </a:extLst>
          </p:cNvPr>
          <p:cNvSpPr>
            <a:spLocks noGrp="1"/>
          </p:cNvSpPr>
          <p:nvPr>
            <p:ph type="sldNum" sz="quarter" idx="12"/>
          </p:nvPr>
        </p:nvSpPr>
        <p:spPr/>
        <p:txBody>
          <a:bodyPr/>
          <a:lstStyle>
            <a:lvl1pPr>
              <a:defRPr>
                <a:solidFill>
                  <a:schemeClr val="tx2"/>
                </a:solidFill>
              </a:defRPr>
            </a:lvl1pPr>
          </a:lstStyle>
          <a:p>
            <a:fld id="{752989F6-E28B-3F46-BED5-523FAB983823}" type="slidenum">
              <a:rPr lang="en-US" smtClean="0"/>
              <a:pPr/>
              <a:t>‹#›</a:t>
            </a:fld>
            <a:endParaRPr lang="en-US"/>
          </a:p>
        </p:txBody>
      </p:sp>
      <p:sp>
        <p:nvSpPr>
          <p:cNvPr id="2" name="Text Placeholder 11">
            <a:extLst>
              <a:ext uri="{FF2B5EF4-FFF2-40B4-BE49-F238E27FC236}">
                <a16:creationId xmlns:a16="http://schemas.microsoft.com/office/drawing/2014/main" id="{3213B277-8CBB-3AA6-64BE-B12F413ABC10}"/>
              </a:ext>
            </a:extLst>
          </p:cNvPr>
          <p:cNvSpPr>
            <a:spLocks noGrp="1"/>
          </p:cNvSpPr>
          <p:nvPr>
            <p:ph type="body" sz="quarter" idx="13"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Tree>
    <p:extLst>
      <p:ext uri="{BB962C8B-B14F-4D97-AF65-F5344CB8AC3E}">
        <p14:creationId xmlns:p14="http://schemas.microsoft.com/office/powerpoint/2010/main" val="354524936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pening slide 2">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A8192D2-A1A3-A08E-B158-1055A1C587D8}"/>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0" y="-1"/>
            <a:ext cx="12192000" cy="6858001"/>
          </a:xfrm>
          <a:prstGeom prst="rect">
            <a:avLst/>
          </a:prstGeom>
        </p:spPr>
      </p:pic>
      <p:sp>
        <p:nvSpPr>
          <p:cNvPr id="3" name="Rectangle 2">
            <a:extLst>
              <a:ext uri="{FF2B5EF4-FFF2-40B4-BE49-F238E27FC236}">
                <a16:creationId xmlns:a16="http://schemas.microsoft.com/office/drawing/2014/main" id="{050D4FFA-4360-7169-6080-6349CB59F202}"/>
              </a:ext>
            </a:extLst>
          </p:cNvPr>
          <p:cNvSpPr/>
          <p:nvPr userDrawn="1"/>
        </p:nvSpPr>
        <p:spPr>
          <a:xfrm>
            <a:off x="0" y="0"/>
            <a:ext cx="12192000" cy="6858000"/>
          </a:xfrm>
          <a:prstGeom prst="rect">
            <a:avLst/>
          </a:prstGeom>
          <a:solidFill>
            <a:srgbClr val="000000">
              <a:alpha val="33333"/>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46482B30-EA08-5A60-EE44-78C0FF53E30D}"/>
              </a:ext>
            </a:extLst>
          </p:cNvPr>
          <p:cNvSpPr>
            <a:spLocks noGrp="1"/>
          </p:cNvSpPr>
          <p:nvPr>
            <p:ph type="dt" sz="half" idx="10"/>
          </p:nvPr>
        </p:nvSpPr>
        <p:spPr>
          <a:xfrm>
            <a:off x="249382" y="6300142"/>
            <a:ext cx="1137744" cy="144783"/>
          </a:xfrm>
        </p:spPr>
        <p:txBody>
          <a:bodyPr lIns="0" tIns="0" rIns="0" bIns="0"/>
          <a:lstStyle>
            <a:lvl1pPr algn="l">
              <a:defRPr sz="1100">
                <a:solidFill>
                  <a:schemeClr val="bg1"/>
                </a:solidFill>
              </a:defRPr>
            </a:lvl1pPr>
          </a:lstStyle>
          <a:p>
            <a:fld id="{CCFFF70A-47BE-F848-B4D4-AA81D6020BCB}" type="datetime4">
              <a:rPr lang="en-GB" smtClean="0"/>
              <a:pPr/>
              <a:t>19 July 2024</a:t>
            </a:fld>
            <a:endParaRPr lang="en-US"/>
          </a:p>
        </p:txBody>
      </p:sp>
      <p:sp>
        <p:nvSpPr>
          <p:cNvPr id="6" name="Title 7">
            <a:extLst>
              <a:ext uri="{FF2B5EF4-FFF2-40B4-BE49-F238E27FC236}">
                <a16:creationId xmlns:a16="http://schemas.microsoft.com/office/drawing/2014/main" id="{0FCD297C-3BFA-04BF-E0FB-1ED22C2C0ABA}"/>
              </a:ext>
            </a:extLst>
          </p:cNvPr>
          <p:cNvSpPr>
            <a:spLocks noGrp="1"/>
          </p:cNvSpPr>
          <p:nvPr>
            <p:ph type="title" hasCustomPrompt="1"/>
          </p:nvPr>
        </p:nvSpPr>
        <p:spPr>
          <a:xfrm>
            <a:off x="249382" y="1217180"/>
            <a:ext cx="6541162" cy="2497237"/>
          </a:xfrm>
        </p:spPr>
        <p:txBody>
          <a:bodyPr lIns="0" tIns="36000" rIns="0" bIns="36000" anchor="t">
            <a:noAutofit/>
          </a:bodyPr>
          <a:lstStyle>
            <a:lvl1pPr>
              <a:lnSpc>
                <a:spcPct val="80000"/>
              </a:lnSpc>
              <a:defRPr sz="6600" spc="-80" baseline="0">
                <a:solidFill>
                  <a:schemeClr val="bg1"/>
                </a:solidFill>
              </a:defRPr>
            </a:lvl1pPr>
          </a:lstStyle>
          <a:p>
            <a:r>
              <a:rPr lang="en-GB"/>
              <a:t>Click to edit the presentation title</a:t>
            </a:r>
            <a:endParaRPr lang="en-US"/>
          </a:p>
        </p:txBody>
      </p:sp>
      <p:pic>
        <p:nvPicPr>
          <p:cNvPr id="7" name="Graphic 6">
            <a:extLst>
              <a:ext uri="{FF2B5EF4-FFF2-40B4-BE49-F238E27FC236}">
                <a16:creationId xmlns:a16="http://schemas.microsoft.com/office/drawing/2014/main" id="{4C30B951-F747-8C06-DB23-B9953AEA62FD}"/>
              </a:ext>
            </a:extLst>
          </p:cNvPr>
          <p:cNvPicPr>
            <a:picLocks noChangeAspect="1"/>
          </p:cNvPicPr>
          <p:nvPr userDrawn="1"/>
        </p:nvPicPr>
        <p:blipFill rotWithShape="1">
          <a:blip r:embed="rId3" cstate="hqprint">
            <a:extLst>
              <a:ext uri="{28A0092B-C50C-407E-A947-70E740481C1C}">
                <a14:useLocalDpi xmlns:a14="http://schemas.microsoft.com/office/drawing/2010/main"/>
              </a:ext>
              <a:ext uri="{96DAC541-7B7A-43D3-8B79-37D633B846F1}">
                <asvg:svgBlip xmlns:asvg="http://schemas.microsoft.com/office/drawing/2016/SVG/main" r:embed="rId4"/>
              </a:ext>
            </a:extLst>
          </a:blip>
          <a:srcRect l="3906" t="33912" r="50000" b="50591"/>
          <a:stretch/>
        </p:blipFill>
        <p:spPr>
          <a:xfrm>
            <a:off x="3717560" y="4648330"/>
            <a:ext cx="8734415" cy="1651812"/>
          </a:xfrm>
          <a:prstGeom prst="rect">
            <a:avLst/>
          </a:prstGeom>
        </p:spPr>
      </p:pic>
    </p:spTree>
    <p:extLst>
      <p:ext uri="{BB962C8B-B14F-4D97-AF65-F5344CB8AC3E}">
        <p14:creationId xmlns:p14="http://schemas.microsoft.com/office/powerpoint/2010/main" val="273873447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Mint Green - 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2055CCE-6E58-2832-40D3-8D2B2E9CC5CB}"/>
              </a:ext>
            </a:extLst>
          </p:cNvPr>
          <p:cNvSpPr/>
          <p:nvPr userDrawn="1"/>
        </p:nvSpPr>
        <p:spPr>
          <a:xfrm>
            <a:off x="0" y="6258910"/>
            <a:ext cx="12192000" cy="59909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3" name="Date Placeholder 2">
            <a:extLst>
              <a:ext uri="{FF2B5EF4-FFF2-40B4-BE49-F238E27FC236}">
                <a16:creationId xmlns:a16="http://schemas.microsoft.com/office/drawing/2014/main" id="{6DC68062-A4E9-F29A-FB9F-3F95B681EFA8}"/>
              </a:ext>
            </a:extLst>
          </p:cNvPr>
          <p:cNvSpPr>
            <a:spLocks noGrp="1"/>
          </p:cNvSpPr>
          <p:nvPr>
            <p:ph type="dt" sz="half" idx="10"/>
          </p:nvPr>
        </p:nvSpPr>
        <p:spPr/>
        <p:txBody>
          <a:bodyPr/>
          <a:lstStyle>
            <a:lvl1pPr>
              <a:defRPr>
                <a:solidFill>
                  <a:schemeClr val="tx2"/>
                </a:solidFill>
              </a:defRPr>
            </a:lvl1pPr>
          </a:lstStyle>
          <a:p>
            <a:fld id="{8745F3D6-42C9-1E41-8A1F-828E7E06D4B4}" type="datetime4">
              <a:rPr lang="en-GB" smtClean="0"/>
              <a:pPr/>
              <a:t>19 July 2024</a:t>
            </a:fld>
            <a:endParaRPr lang="en-US"/>
          </a:p>
        </p:txBody>
      </p:sp>
      <p:sp>
        <p:nvSpPr>
          <p:cNvPr id="4" name="Footer Placeholder 3">
            <a:extLst>
              <a:ext uri="{FF2B5EF4-FFF2-40B4-BE49-F238E27FC236}">
                <a16:creationId xmlns:a16="http://schemas.microsoft.com/office/drawing/2014/main" id="{6A1D8B6C-6219-35F6-E524-5D71335AF392}"/>
              </a:ext>
            </a:extLst>
          </p:cNvPr>
          <p:cNvSpPr>
            <a:spLocks noGrp="1"/>
          </p:cNvSpPr>
          <p:nvPr>
            <p:ph type="ftr" sz="quarter" idx="11"/>
          </p:nvPr>
        </p:nvSpPr>
        <p:spPr/>
        <p:txBody>
          <a:bodyPr/>
          <a:lstStyle>
            <a:lvl1pPr>
              <a:defRPr>
                <a:solidFill>
                  <a:schemeClr val="tx2"/>
                </a:solidFill>
              </a:defRPr>
            </a:lvl1pPr>
          </a:lstStyle>
          <a:p>
            <a:r>
              <a:rPr lang="en-US"/>
              <a:t>DOCUMENT TITLE HERE</a:t>
            </a:r>
          </a:p>
        </p:txBody>
      </p:sp>
      <p:sp>
        <p:nvSpPr>
          <p:cNvPr id="5" name="Slide Number Placeholder 4">
            <a:extLst>
              <a:ext uri="{FF2B5EF4-FFF2-40B4-BE49-F238E27FC236}">
                <a16:creationId xmlns:a16="http://schemas.microsoft.com/office/drawing/2014/main" id="{E93B0532-CBE1-97D0-8391-CF8F02BD8A33}"/>
              </a:ext>
            </a:extLst>
          </p:cNvPr>
          <p:cNvSpPr>
            <a:spLocks noGrp="1"/>
          </p:cNvSpPr>
          <p:nvPr>
            <p:ph type="sldNum" sz="quarter" idx="12"/>
          </p:nvPr>
        </p:nvSpPr>
        <p:spPr/>
        <p:txBody>
          <a:bodyPr/>
          <a:lstStyle>
            <a:lvl1pPr>
              <a:defRPr>
                <a:solidFill>
                  <a:schemeClr val="tx2"/>
                </a:solidFill>
              </a:defRPr>
            </a:lvl1pPr>
          </a:lstStyle>
          <a:p>
            <a:fld id="{752989F6-E28B-3F46-BED5-523FAB983823}" type="slidenum">
              <a:rPr lang="en-US" smtClean="0"/>
              <a:pPr/>
              <a:t>‹#›</a:t>
            </a:fld>
            <a:endParaRPr lang="en-US"/>
          </a:p>
        </p:txBody>
      </p:sp>
      <p:sp>
        <p:nvSpPr>
          <p:cNvPr id="7" name="Title 1">
            <a:extLst>
              <a:ext uri="{FF2B5EF4-FFF2-40B4-BE49-F238E27FC236}">
                <a16:creationId xmlns:a16="http://schemas.microsoft.com/office/drawing/2014/main" id="{01D0C936-BD60-BA8F-D895-5B1007194BEE}"/>
              </a:ext>
            </a:extLst>
          </p:cNvPr>
          <p:cNvSpPr>
            <a:spLocks noGrp="1"/>
          </p:cNvSpPr>
          <p:nvPr>
            <p:ph type="title" hasCustomPrompt="1"/>
          </p:nvPr>
        </p:nvSpPr>
        <p:spPr>
          <a:xfrm>
            <a:off x="220153" y="1195246"/>
            <a:ext cx="5875847" cy="952209"/>
          </a:xfrm>
        </p:spPr>
        <p:txBody>
          <a:bodyPr tIns="36000" bIns="36000" anchor="t">
            <a:noAutofit/>
          </a:bodyPr>
          <a:lstStyle>
            <a:lvl1pPr>
              <a:defRPr sz="2400" spc="0" baseline="0"/>
            </a:lvl1pPr>
          </a:lstStyle>
          <a:p>
            <a:r>
              <a:rPr lang="en-GB"/>
              <a:t>Click to edit title style</a:t>
            </a:r>
            <a:endParaRPr lang="en-US"/>
          </a:p>
        </p:txBody>
      </p:sp>
      <p:sp>
        <p:nvSpPr>
          <p:cNvPr id="8" name="Text Placeholder 11">
            <a:extLst>
              <a:ext uri="{FF2B5EF4-FFF2-40B4-BE49-F238E27FC236}">
                <a16:creationId xmlns:a16="http://schemas.microsoft.com/office/drawing/2014/main" id="{74AB5C18-EF62-78C7-35F2-B49C728D5F53}"/>
              </a:ext>
            </a:extLst>
          </p:cNvPr>
          <p:cNvSpPr>
            <a:spLocks noGrp="1"/>
          </p:cNvSpPr>
          <p:nvPr>
            <p:ph type="body" sz="quarter" idx="13"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Tree>
    <p:extLst>
      <p:ext uri="{BB962C8B-B14F-4D97-AF65-F5344CB8AC3E}">
        <p14:creationId xmlns:p14="http://schemas.microsoft.com/office/powerpoint/2010/main" val="382930430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Mint Green - 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A5C2974-38D7-0C54-C550-ED9B9642D71E}"/>
              </a:ext>
            </a:extLst>
          </p:cNvPr>
          <p:cNvSpPr/>
          <p:nvPr userDrawn="1"/>
        </p:nvSpPr>
        <p:spPr>
          <a:xfrm>
            <a:off x="0" y="6258910"/>
            <a:ext cx="12192000" cy="59909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2" name="Title 1">
            <a:extLst>
              <a:ext uri="{FF2B5EF4-FFF2-40B4-BE49-F238E27FC236}">
                <a16:creationId xmlns:a16="http://schemas.microsoft.com/office/drawing/2014/main" id="{A0CB000A-A141-5AF1-0E26-9C7455B0766F}"/>
              </a:ext>
            </a:extLst>
          </p:cNvPr>
          <p:cNvSpPr>
            <a:spLocks noGrp="1"/>
          </p:cNvSpPr>
          <p:nvPr>
            <p:ph type="title" hasCustomPrompt="1"/>
          </p:nvPr>
        </p:nvSpPr>
        <p:spPr>
          <a:xfrm>
            <a:off x="220153" y="1195246"/>
            <a:ext cx="5799648" cy="3173554"/>
          </a:xfrm>
        </p:spPr>
        <p:txBody>
          <a:bodyPr tIns="36000" bIns="36000" anchor="t">
            <a:noAutofit/>
          </a:bodyPr>
          <a:lstStyle>
            <a:lvl1pPr>
              <a:defRPr sz="2400" spc="0" baseline="0"/>
            </a:lvl1pPr>
          </a:lstStyle>
          <a:p>
            <a:r>
              <a:rPr lang="en-GB"/>
              <a:t>Click to edit title style</a:t>
            </a:r>
            <a:endParaRPr lang="en-US"/>
          </a:p>
        </p:txBody>
      </p:sp>
      <p:sp>
        <p:nvSpPr>
          <p:cNvPr id="4" name="Content Placeholder 3">
            <a:extLst>
              <a:ext uri="{FF2B5EF4-FFF2-40B4-BE49-F238E27FC236}">
                <a16:creationId xmlns:a16="http://schemas.microsoft.com/office/drawing/2014/main" id="{D3F7EB01-EB4E-3109-E535-41C80A7BE0CB}"/>
              </a:ext>
            </a:extLst>
          </p:cNvPr>
          <p:cNvSpPr>
            <a:spLocks noGrp="1"/>
          </p:cNvSpPr>
          <p:nvPr>
            <p:ph sz="half" idx="2"/>
          </p:nvPr>
        </p:nvSpPr>
        <p:spPr>
          <a:xfrm>
            <a:off x="6164940" y="1195246"/>
            <a:ext cx="5806907" cy="4957876"/>
          </a:xfrm>
          <a:prstGeom prst="rect">
            <a:avLst/>
          </a:prstGeom>
        </p:spPr>
        <p:txBody>
          <a:bodyPr lIns="0" tIns="36000" rIns="0" bIns="36000">
            <a:noAutofit/>
          </a:bodyPr>
          <a:lstStyle>
            <a:lvl1pPr>
              <a:lnSpc>
                <a:spcPct val="120000"/>
              </a:lnSpc>
              <a:spcBef>
                <a:spcPts val="1200"/>
              </a:spcBef>
              <a:defRPr sz="1400" spc="0" baseline="0"/>
            </a:lvl1pPr>
            <a:lvl2pPr>
              <a:lnSpc>
                <a:spcPct val="120000"/>
              </a:lnSpc>
              <a:spcBef>
                <a:spcPts val="1200"/>
              </a:spcBef>
              <a:defRPr sz="1400" spc="0" baseline="0"/>
            </a:lvl2pPr>
            <a:lvl3pPr>
              <a:lnSpc>
                <a:spcPct val="120000"/>
              </a:lnSpc>
              <a:spcBef>
                <a:spcPts val="1200"/>
              </a:spcBef>
              <a:defRPr sz="1400" spc="0" baseline="0"/>
            </a:lvl3pPr>
            <a:lvl4pPr>
              <a:lnSpc>
                <a:spcPct val="120000"/>
              </a:lnSpc>
              <a:spcBef>
                <a:spcPts val="1200"/>
              </a:spcBef>
              <a:defRPr sz="1400" spc="0" baseline="0"/>
            </a:lvl4pPr>
            <a:lvl5pPr>
              <a:lnSpc>
                <a:spcPct val="120000"/>
              </a:lnSpc>
              <a:spcBef>
                <a:spcPts val="1200"/>
              </a:spcBef>
              <a:defRPr sz="1400" spc="0" baseline="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667F8EC2-F589-5A58-E357-3C360692A264}"/>
              </a:ext>
            </a:extLst>
          </p:cNvPr>
          <p:cNvSpPr>
            <a:spLocks noGrp="1"/>
          </p:cNvSpPr>
          <p:nvPr>
            <p:ph type="dt" sz="half" idx="10"/>
          </p:nvPr>
        </p:nvSpPr>
        <p:spPr/>
        <p:txBody>
          <a:bodyPr/>
          <a:lstStyle>
            <a:lvl1pPr>
              <a:defRPr>
                <a:solidFill>
                  <a:schemeClr val="tx2"/>
                </a:solidFill>
              </a:defRPr>
            </a:lvl1pPr>
          </a:lstStyle>
          <a:p>
            <a:fld id="{DE1526ED-252C-A746-943E-E5FB499A8518}" type="datetime4">
              <a:rPr lang="en-GB" smtClean="0"/>
              <a:pPr/>
              <a:t>19 July 2024</a:t>
            </a:fld>
            <a:endParaRPr lang="en-US"/>
          </a:p>
        </p:txBody>
      </p:sp>
      <p:sp>
        <p:nvSpPr>
          <p:cNvPr id="6" name="Footer Placeholder 5">
            <a:extLst>
              <a:ext uri="{FF2B5EF4-FFF2-40B4-BE49-F238E27FC236}">
                <a16:creationId xmlns:a16="http://schemas.microsoft.com/office/drawing/2014/main" id="{26834D71-AD49-C0B9-E71F-31494F248D67}"/>
              </a:ext>
            </a:extLst>
          </p:cNvPr>
          <p:cNvSpPr>
            <a:spLocks noGrp="1"/>
          </p:cNvSpPr>
          <p:nvPr>
            <p:ph type="ftr" sz="quarter" idx="11"/>
          </p:nvPr>
        </p:nvSpPr>
        <p:spPr/>
        <p:txBody>
          <a:bodyPr/>
          <a:lstStyle>
            <a:lvl1pPr>
              <a:defRPr>
                <a:solidFill>
                  <a:schemeClr val="tx2"/>
                </a:solidFill>
              </a:defRPr>
            </a:lvl1pPr>
          </a:lstStyle>
          <a:p>
            <a:r>
              <a:rPr lang="en-US"/>
              <a:t>DOCUMENT TITLE HERE</a:t>
            </a:r>
          </a:p>
        </p:txBody>
      </p:sp>
      <p:sp>
        <p:nvSpPr>
          <p:cNvPr id="7" name="Slide Number Placeholder 6">
            <a:extLst>
              <a:ext uri="{FF2B5EF4-FFF2-40B4-BE49-F238E27FC236}">
                <a16:creationId xmlns:a16="http://schemas.microsoft.com/office/drawing/2014/main" id="{60D8AD4D-BD39-FCCB-3FD0-6B1861FBA4E1}"/>
              </a:ext>
            </a:extLst>
          </p:cNvPr>
          <p:cNvSpPr>
            <a:spLocks noGrp="1"/>
          </p:cNvSpPr>
          <p:nvPr>
            <p:ph type="sldNum" sz="quarter" idx="12"/>
          </p:nvPr>
        </p:nvSpPr>
        <p:spPr/>
        <p:txBody>
          <a:bodyPr/>
          <a:lstStyle>
            <a:lvl1pPr>
              <a:defRPr>
                <a:solidFill>
                  <a:schemeClr val="tx2"/>
                </a:solidFill>
              </a:defRPr>
            </a:lvl1pPr>
          </a:lstStyle>
          <a:p>
            <a:fld id="{752989F6-E28B-3F46-BED5-523FAB983823}" type="slidenum">
              <a:rPr lang="en-US" smtClean="0"/>
              <a:pPr/>
              <a:t>‹#›</a:t>
            </a:fld>
            <a:endParaRPr lang="en-US"/>
          </a:p>
        </p:txBody>
      </p:sp>
      <p:sp>
        <p:nvSpPr>
          <p:cNvPr id="11" name="Text Placeholder 11">
            <a:extLst>
              <a:ext uri="{FF2B5EF4-FFF2-40B4-BE49-F238E27FC236}">
                <a16:creationId xmlns:a16="http://schemas.microsoft.com/office/drawing/2014/main" id="{C41DE4EC-9072-7D47-B6D8-E31543C21970}"/>
              </a:ext>
            </a:extLst>
          </p:cNvPr>
          <p:cNvSpPr>
            <a:spLocks noGrp="1"/>
          </p:cNvSpPr>
          <p:nvPr>
            <p:ph type="body" sz="quarter" idx="13"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Tree>
    <p:extLst>
      <p:ext uri="{BB962C8B-B14F-4D97-AF65-F5344CB8AC3E}">
        <p14:creationId xmlns:p14="http://schemas.microsoft.com/office/powerpoint/2010/main" val="238085233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Mint Green - Two Contents">
    <p:spTree>
      <p:nvGrpSpPr>
        <p:cNvPr id="1" name=""/>
        <p:cNvGrpSpPr/>
        <p:nvPr/>
      </p:nvGrpSpPr>
      <p:grpSpPr>
        <a:xfrm>
          <a:off x="0" y="0"/>
          <a:ext cx="0" cy="0"/>
          <a:chOff x="0" y="0"/>
          <a:chExt cx="0" cy="0"/>
        </a:xfrm>
      </p:grpSpPr>
      <p:sp>
        <p:nvSpPr>
          <p:cNvPr id="3" name="Content Placeholder 3">
            <a:extLst>
              <a:ext uri="{FF2B5EF4-FFF2-40B4-BE49-F238E27FC236}">
                <a16:creationId xmlns:a16="http://schemas.microsoft.com/office/drawing/2014/main" id="{26B27E23-4785-58B0-8202-C7779979D105}"/>
              </a:ext>
            </a:extLst>
          </p:cNvPr>
          <p:cNvSpPr>
            <a:spLocks noGrp="1"/>
          </p:cNvSpPr>
          <p:nvPr>
            <p:ph sz="half" idx="14"/>
          </p:nvPr>
        </p:nvSpPr>
        <p:spPr>
          <a:xfrm>
            <a:off x="214307" y="1195246"/>
            <a:ext cx="5810750" cy="4957876"/>
          </a:xfrm>
          <a:prstGeom prst="rect">
            <a:avLst/>
          </a:prstGeom>
        </p:spPr>
        <p:txBody>
          <a:bodyPr lIns="0" tIns="36000" rIns="0" bIns="36000">
            <a:noAutofit/>
          </a:bodyPr>
          <a:lstStyle>
            <a:lvl1pPr>
              <a:lnSpc>
                <a:spcPct val="120000"/>
              </a:lnSpc>
              <a:spcBef>
                <a:spcPts val="1200"/>
              </a:spcBef>
              <a:defRPr sz="1400" spc="0" baseline="0"/>
            </a:lvl1pPr>
            <a:lvl2pPr>
              <a:lnSpc>
                <a:spcPct val="120000"/>
              </a:lnSpc>
              <a:spcBef>
                <a:spcPts val="1200"/>
              </a:spcBef>
              <a:defRPr sz="1400" spc="0" baseline="0"/>
            </a:lvl2pPr>
            <a:lvl3pPr>
              <a:lnSpc>
                <a:spcPct val="120000"/>
              </a:lnSpc>
              <a:spcBef>
                <a:spcPts val="1200"/>
              </a:spcBef>
              <a:defRPr sz="1400" spc="0" baseline="0"/>
            </a:lvl3pPr>
            <a:lvl4pPr>
              <a:lnSpc>
                <a:spcPct val="120000"/>
              </a:lnSpc>
              <a:spcBef>
                <a:spcPts val="1200"/>
              </a:spcBef>
              <a:defRPr sz="1400" spc="0" baseline="0"/>
            </a:lvl4pPr>
            <a:lvl5pPr>
              <a:lnSpc>
                <a:spcPct val="120000"/>
              </a:lnSpc>
              <a:spcBef>
                <a:spcPts val="1200"/>
              </a:spcBef>
              <a:defRPr sz="1400" spc="0" baseline="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Rectangle 7">
            <a:extLst>
              <a:ext uri="{FF2B5EF4-FFF2-40B4-BE49-F238E27FC236}">
                <a16:creationId xmlns:a16="http://schemas.microsoft.com/office/drawing/2014/main" id="{8A5C2974-38D7-0C54-C550-ED9B9642D71E}"/>
              </a:ext>
            </a:extLst>
          </p:cNvPr>
          <p:cNvSpPr/>
          <p:nvPr userDrawn="1"/>
        </p:nvSpPr>
        <p:spPr>
          <a:xfrm>
            <a:off x="0" y="6258910"/>
            <a:ext cx="12192000" cy="59909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4" name="Content Placeholder 3">
            <a:extLst>
              <a:ext uri="{FF2B5EF4-FFF2-40B4-BE49-F238E27FC236}">
                <a16:creationId xmlns:a16="http://schemas.microsoft.com/office/drawing/2014/main" id="{D3F7EB01-EB4E-3109-E535-41C80A7BE0CB}"/>
              </a:ext>
            </a:extLst>
          </p:cNvPr>
          <p:cNvSpPr>
            <a:spLocks noGrp="1"/>
          </p:cNvSpPr>
          <p:nvPr>
            <p:ph sz="half" idx="2"/>
          </p:nvPr>
        </p:nvSpPr>
        <p:spPr>
          <a:xfrm>
            <a:off x="6164941" y="1195246"/>
            <a:ext cx="5810750" cy="4957876"/>
          </a:xfrm>
          <a:prstGeom prst="rect">
            <a:avLst/>
          </a:prstGeom>
        </p:spPr>
        <p:txBody>
          <a:bodyPr lIns="0" tIns="36000" rIns="0" bIns="36000">
            <a:noAutofit/>
          </a:bodyPr>
          <a:lstStyle>
            <a:lvl1pPr>
              <a:lnSpc>
                <a:spcPct val="120000"/>
              </a:lnSpc>
              <a:spcBef>
                <a:spcPts val="1200"/>
              </a:spcBef>
              <a:defRPr sz="1400" spc="0" baseline="0"/>
            </a:lvl1pPr>
            <a:lvl2pPr>
              <a:lnSpc>
                <a:spcPct val="120000"/>
              </a:lnSpc>
              <a:spcBef>
                <a:spcPts val="1200"/>
              </a:spcBef>
              <a:defRPr sz="1400" spc="0" baseline="0"/>
            </a:lvl2pPr>
            <a:lvl3pPr>
              <a:lnSpc>
                <a:spcPct val="120000"/>
              </a:lnSpc>
              <a:spcBef>
                <a:spcPts val="1200"/>
              </a:spcBef>
              <a:defRPr sz="1400" spc="0" baseline="0"/>
            </a:lvl3pPr>
            <a:lvl4pPr>
              <a:lnSpc>
                <a:spcPct val="120000"/>
              </a:lnSpc>
              <a:spcBef>
                <a:spcPts val="1200"/>
              </a:spcBef>
              <a:defRPr sz="1400" spc="0" baseline="0"/>
            </a:lvl4pPr>
            <a:lvl5pPr>
              <a:lnSpc>
                <a:spcPct val="120000"/>
              </a:lnSpc>
              <a:spcBef>
                <a:spcPts val="1200"/>
              </a:spcBef>
              <a:defRPr sz="1400" spc="0" baseline="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667F8EC2-F589-5A58-E357-3C360692A264}"/>
              </a:ext>
            </a:extLst>
          </p:cNvPr>
          <p:cNvSpPr>
            <a:spLocks noGrp="1"/>
          </p:cNvSpPr>
          <p:nvPr>
            <p:ph type="dt" sz="half" idx="10"/>
          </p:nvPr>
        </p:nvSpPr>
        <p:spPr/>
        <p:txBody>
          <a:bodyPr/>
          <a:lstStyle>
            <a:lvl1pPr>
              <a:defRPr>
                <a:solidFill>
                  <a:schemeClr val="tx2"/>
                </a:solidFill>
              </a:defRPr>
            </a:lvl1pPr>
          </a:lstStyle>
          <a:p>
            <a:fld id="{DE1526ED-252C-A746-943E-E5FB499A8518}" type="datetime4">
              <a:rPr lang="en-GB" smtClean="0"/>
              <a:pPr/>
              <a:t>19 July 2024</a:t>
            </a:fld>
            <a:endParaRPr lang="en-US"/>
          </a:p>
        </p:txBody>
      </p:sp>
      <p:sp>
        <p:nvSpPr>
          <p:cNvPr id="6" name="Footer Placeholder 5">
            <a:extLst>
              <a:ext uri="{FF2B5EF4-FFF2-40B4-BE49-F238E27FC236}">
                <a16:creationId xmlns:a16="http://schemas.microsoft.com/office/drawing/2014/main" id="{26834D71-AD49-C0B9-E71F-31494F248D67}"/>
              </a:ext>
            </a:extLst>
          </p:cNvPr>
          <p:cNvSpPr>
            <a:spLocks noGrp="1"/>
          </p:cNvSpPr>
          <p:nvPr>
            <p:ph type="ftr" sz="quarter" idx="11"/>
          </p:nvPr>
        </p:nvSpPr>
        <p:spPr/>
        <p:txBody>
          <a:bodyPr/>
          <a:lstStyle>
            <a:lvl1pPr>
              <a:defRPr>
                <a:solidFill>
                  <a:schemeClr val="tx2"/>
                </a:solidFill>
              </a:defRPr>
            </a:lvl1pPr>
          </a:lstStyle>
          <a:p>
            <a:r>
              <a:rPr lang="en-US"/>
              <a:t>DOCUMENT TITLE HERE</a:t>
            </a:r>
          </a:p>
        </p:txBody>
      </p:sp>
      <p:sp>
        <p:nvSpPr>
          <p:cNvPr id="7" name="Slide Number Placeholder 6">
            <a:extLst>
              <a:ext uri="{FF2B5EF4-FFF2-40B4-BE49-F238E27FC236}">
                <a16:creationId xmlns:a16="http://schemas.microsoft.com/office/drawing/2014/main" id="{60D8AD4D-BD39-FCCB-3FD0-6B1861FBA4E1}"/>
              </a:ext>
            </a:extLst>
          </p:cNvPr>
          <p:cNvSpPr>
            <a:spLocks noGrp="1"/>
          </p:cNvSpPr>
          <p:nvPr>
            <p:ph type="sldNum" sz="quarter" idx="12"/>
          </p:nvPr>
        </p:nvSpPr>
        <p:spPr/>
        <p:txBody>
          <a:bodyPr/>
          <a:lstStyle>
            <a:lvl1pPr>
              <a:defRPr>
                <a:solidFill>
                  <a:schemeClr val="tx2"/>
                </a:solidFill>
              </a:defRPr>
            </a:lvl1pPr>
          </a:lstStyle>
          <a:p>
            <a:fld id="{752989F6-E28B-3F46-BED5-523FAB983823}" type="slidenum">
              <a:rPr lang="en-US" smtClean="0"/>
              <a:pPr/>
              <a:t>‹#›</a:t>
            </a:fld>
            <a:endParaRPr lang="en-US"/>
          </a:p>
        </p:txBody>
      </p:sp>
      <p:sp>
        <p:nvSpPr>
          <p:cNvPr id="11" name="Text Placeholder 11">
            <a:extLst>
              <a:ext uri="{FF2B5EF4-FFF2-40B4-BE49-F238E27FC236}">
                <a16:creationId xmlns:a16="http://schemas.microsoft.com/office/drawing/2014/main" id="{C41DE4EC-9072-7D47-B6D8-E31543C21970}"/>
              </a:ext>
            </a:extLst>
          </p:cNvPr>
          <p:cNvSpPr>
            <a:spLocks noGrp="1"/>
          </p:cNvSpPr>
          <p:nvPr>
            <p:ph type="body" sz="quarter" idx="13"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Tree>
    <p:extLst>
      <p:ext uri="{BB962C8B-B14F-4D97-AF65-F5344CB8AC3E}">
        <p14:creationId xmlns:p14="http://schemas.microsoft.com/office/powerpoint/2010/main" val="131586651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Mint Green - Title and Imag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1B35A80-D4B4-F553-B69E-272394256134}"/>
              </a:ext>
            </a:extLst>
          </p:cNvPr>
          <p:cNvSpPr/>
          <p:nvPr userDrawn="1"/>
        </p:nvSpPr>
        <p:spPr>
          <a:xfrm>
            <a:off x="0" y="6258910"/>
            <a:ext cx="12192000" cy="59909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3" name="Date Placeholder 2">
            <a:extLst>
              <a:ext uri="{FF2B5EF4-FFF2-40B4-BE49-F238E27FC236}">
                <a16:creationId xmlns:a16="http://schemas.microsoft.com/office/drawing/2014/main" id="{A676C4F7-4436-6E1F-2F29-AA6EFF46C030}"/>
              </a:ext>
            </a:extLst>
          </p:cNvPr>
          <p:cNvSpPr>
            <a:spLocks noGrp="1"/>
          </p:cNvSpPr>
          <p:nvPr>
            <p:ph type="dt" sz="half" idx="10"/>
          </p:nvPr>
        </p:nvSpPr>
        <p:spPr/>
        <p:txBody>
          <a:bodyPr/>
          <a:lstStyle>
            <a:lvl1pPr>
              <a:defRPr>
                <a:solidFill>
                  <a:schemeClr val="tx2"/>
                </a:solidFill>
              </a:defRPr>
            </a:lvl1pPr>
          </a:lstStyle>
          <a:p>
            <a:fld id="{9B937610-3D29-F04C-981B-E8BF4CC1CC9D}" type="datetime4">
              <a:rPr lang="en-GB" smtClean="0"/>
              <a:pPr/>
              <a:t>19 July 2024</a:t>
            </a:fld>
            <a:endParaRPr lang="en-US"/>
          </a:p>
        </p:txBody>
      </p:sp>
      <p:sp>
        <p:nvSpPr>
          <p:cNvPr id="4" name="Footer Placeholder 3">
            <a:extLst>
              <a:ext uri="{FF2B5EF4-FFF2-40B4-BE49-F238E27FC236}">
                <a16:creationId xmlns:a16="http://schemas.microsoft.com/office/drawing/2014/main" id="{66C240D8-5C1E-2BA8-CCB7-C3AD154AE4EE}"/>
              </a:ext>
            </a:extLst>
          </p:cNvPr>
          <p:cNvSpPr>
            <a:spLocks noGrp="1"/>
          </p:cNvSpPr>
          <p:nvPr>
            <p:ph type="ftr" sz="quarter" idx="11"/>
          </p:nvPr>
        </p:nvSpPr>
        <p:spPr/>
        <p:txBody>
          <a:bodyPr/>
          <a:lstStyle>
            <a:lvl1pPr>
              <a:defRPr>
                <a:solidFill>
                  <a:schemeClr val="tx2"/>
                </a:solidFill>
              </a:defRPr>
            </a:lvl1pPr>
          </a:lstStyle>
          <a:p>
            <a:r>
              <a:rPr lang="en-US"/>
              <a:t>DOCUMENT TITLE HERE</a:t>
            </a:r>
          </a:p>
        </p:txBody>
      </p:sp>
      <p:sp>
        <p:nvSpPr>
          <p:cNvPr id="5" name="Slide Number Placeholder 4">
            <a:extLst>
              <a:ext uri="{FF2B5EF4-FFF2-40B4-BE49-F238E27FC236}">
                <a16:creationId xmlns:a16="http://schemas.microsoft.com/office/drawing/2014/main" id="{9EE5BE91-05B8-28D9-F41C-D2A2ADDE9D33}"/>
              </a:ext>
            </a:extLst>
          </p:cNvPr>
          <p:cNvSpPr>
            <a:spLocks noGrp="1"/>
          </p:cNvSpPr>
          <p:nvPr>
            <p:ph type="sldNum" sz="quarter" idx="12"/>
          </p:nvPr>
        </p:nvSpPr>
        <p:spPr/>
        <p:txBody>
          <a:bodyPr/>
          <a:lstStyle>
            <a:lvl1pPr>
              <a:defRPr>
                <a:solidFill>
                  <a:schemeClr val="tx2"/>
                </a:solidFill>
              </a:defRPr>
            </a:lvl1pPr>
          </a:lstStyle>
          <a:p>
            <a:fld id="{752989F6-E28B-3F46-BED5-523FAB983823}" type="slidenum">
              <a:rPr lang="en-US" smtClean="0"/>
              <a:pPr/>
              <a:t>‹#›</a:t>
            </a:fld>
            <a:endParaRPr lang="en-US"/>
          </a:p>
        </p:txBody>
      </p:sp>
      <p:sp>
        <p:nvSpPr>
          <p:cNvPr id="7" name="Title 1">
            <a:extLst>
              <a:ext uri="{FF2B5EF4-FFF2-40B4-BE49-F238E27FC236}">
                <a16:creationId xmlns:a16="http://schemas.microsoft.com/office/drawing/2014/main" id="{A14915F0-1264-A376-A936-4258B3D60C33}"/>
              </a:ext>
            </a:extLst>
          </p:cNvPr>
          <p:cNvSpPr>
            <a:spLocks noGrp="1"/>
          </p:cNvSpPr>
          <p:nvPr>
            <p:ph type="title" hasCustomPrompt="1"/>
          </p:nvPr>
        </p:nvSpPr>
        <p:spPr>
          <a:xfrm>
            <a:off x="220153" y="1195246"/>
            <a:ext cx="5799648" cy="3173554"/>
          </a:xfrm>
        </p:spPr>
        <p:txBody>
          <a:bodyPr tIns="36000" bIns="36000" anchor="t">
            <a:noAutofit/>
          </a:bodyPr>
          <a:lstStyle>
            <a:lvl1pPr>
              <a:defRPr sz="2400" spc="0" baseline="0"/>
            </a:lvl1pPr>
          </a:lstStyle>
          <a:p>
            <a:r>
              <a:rPr lang="en-GB"/>
              <a:t>Click to edit title style</a:t>
            </a:r>
            <a:endParaRPr lang="en-US"/>
          </a:p>
        </p:txBody>
      </p:sp>
      <p:sp>
        <p:nvSpPr>
          <p:cNvPr id="8" name="Text Placeholder 11">
            <a:extLst>
              <a:ext uri="{FF2B5EF4-FFF2-40B4-BE49-F238E27FC236}">
                <a16:creationId xmlns:a16="http://schemas.microsoft.com/office/drawing/2014/main" id="{1A75DE53-B895-B317-0855-CA4B58EACF54}"/>
              </a:ext>
            </a:extLst>
          </p:cNvPr>
          <p:cNvSpPr>
            <a:spLocks noGrp="1"/>
          </p:cNvSpPr>
          <p:nvPr>
            <p:ph type="body" sz="quarter" idx="13"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
        <p:nvSpPr>
          <p:cNvPr id="10" name="Picture Placeholder 9">
            <a:extLst>
              <a:ext uri="{FF2B5EF4-FFF2-40B4-BE49-F238E27FC236}">
                <a16:creationId xmlns:a16="http://schemas.microsoft.com/office/drawing/2014/main" id="{8D70F3F3-FBAA-7542-C1F4-D446CB1C9DB7}"/>
              </a:ext>
            </a:extLst>
          </p:cNvPr>
          <p:cNvSpPr>
            <a:spLocks noGrp="1"/>
          </p:cNvSpPr>
          <p:nvPr>
            <p:ph type="pic" sz="quarter" idx="14"/>
          </p:nvPr>
        </p:nvSpPr>
        <p:spPr>
          <a:xfrm>
            <a:off x="6175717" y="1237956"/>
            <a:ext cx="5796130" cy="4838993"/>
          </a:xfrm>
          <a:solidFill>
            <a:schemeClr val="accent3"/>
          </a:solidFill>
        </p:spPr>
        <p:txBody>
          <a:bodyPr anchor="ctr">
            <a:normAutofit/>
          </a:bodyPr>
          <a:lstStyle>
            <a:lvl1pPr marL="0" indent="0" algn="ctr">
              <a:buNone/>
              <a:defRPr sz="1400">
                <a:solidFill>
                  <a:schemeClr val="tx1"/>
                </a:solidFill>
              </a:defRPr>
            </a:lvl1pPr>
          </a:lstStyle>
          <a:p>
            <a:endParaRPr lang="en-US"/>
          </a:p>
        </p:txBody>
      </p:sp>
    </p:spTree>
    <p:extLst>
      <p:ext uri="{BB962C8B-B14F-4D97-AF65-F5344CB8AC3E}">
        <p14:creationId xmlns:p14="http://schemas.microsoft.com/office/powerpoint/2010/main" val="260505789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int Green - Images and Content">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0515773E-7FB4-B0A8-BA91-FD17FA885E57}"/>
              </a:ext>
            </a:extLst>
          </p:cNvPr>
          <p:cNvSpPr/>
          <p:nvPr userDrawn="1"/>
        </p:nvSpPr>
        <p:spPr>
          <a:xfrm>
            <a:off x="0" y="6258910"/>
            <a:ext cx="12192000" cy="59909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3" name="Date Placeholder 2">
            <a:extLst>
              <a:ext uri="{FF2B5EF4-FFF2-40B4-BE49-F238E27FC236}">
                <a16:creationId xmlns:a16="http://schemas.microsoft.com/office/drawing/2014/main" id="{FBA81A4D-D736-202D-A8CD-028DA6D82F9B}"/>
              </a:ext>
            </a:extLst>
          </p:cNvPr>
          <p:cNvSpPr>
            <a:spLocks noGrp="1"/>
          </p:cNvSpPr>
          <p:nvPr>
            <p:ph type="dt" sz="half" idx="10"/>
          </p:nvPr>
        </p:nvSpPr>
        <p:spPr/>
        <p:txBody>
          <a:bodyPr/>
          <a:lstStyle>
            <a:lvl1pPr>
              <a:defRPr>
                <a:solidFill>
                  <a:schemeClr val="tx2"/>
                </a:solidFill>
              </a:defRPr>
            </a:lvl1pPr>
          </a:lstStyle>
          <a:p>
            <a:fld id="{9B937610-3D29-F04C-981B-E8BF4CC1CC9D}" type="datetime4">
              <a:rPr lang="en-GB" smtClean="0"/>
              <a:pPr/>
              <a:t>19 July 2024</a:t>
            </a:fld>
            <a:endParaRPr lang="en-US"/>
          </a:p>
        </p:txBody>
      </p:sp>
      <p:sp>
        <p:nvSpPr>
          <p:cNvPr id="4" name="Footer Placeholder 3">
            <a:extLst>
              <a:ext uri="{FF2B5EF4-FFF2-40B4-BE49-F238E27FC236}">
                <a16:creationId xmlns:a16="http://schemas.microsoft.com/office/drawing/2014/main" id="{FA88D787-0FFB-909F-E6A9-DE0DAEFEC42F}"/>
              </a:ext>
            </a:extLst>
          </p:cNvPr>
          <p:cNvSpPr>
            <a:spLocks noGrp="1"/>
          </p:cNvSpPr>
          <p:nvPr>
            <p:ph type="ftr" sz="quarter" idx="11"/>
          </p:nvPr>
        </p:nvSpPr>
        <p:spPr/>
        <p:txBody>
          <a:bodyPr/>
          <a:lstStyle>
            <a:lvl1pPr>
              <a:defRPr>
                <a:solidFill>
                  <a:schemeClr val="tx2"/>
                </a:solidFill>
              </a:defRPr>
            </a:lvl1pPr>
          </a:lstStyle>
          <a:p>
            <a:r>
              <a:rPr lang="en-US"/>
              <a:t>DOCUMENT TITLE HERE</a:t>
            </a:r>
          </a:p>
        </p:txBody>
      </p:sp>
      <p:sp>
        <p:nvSpPr>
          <p:cNvPr id="5" name="Slide Number Placeholder 4">
            <a:extLst>
              <a:ext uri="{FF2B5EF4-FFF2-40B4-BE49-F238E27FC236}">
                <a16:creationId xmlns:a16="http://schemas.microsoft.com/office/drawing/2014/main" id="{9DCCA27A-88C4-6976-2263-E87D2BAAF850}"/>
              </a:ext>
            </a:extLst>
          </p:cNvPr>
          <p:cNvSpPr>
            <a:spLocks noGrp="1"/>
          </p:cNvSpPr>
          <p:nvPr>
            <p:ph type="sldNum" sz="quarter" idx="12"/>
          </p:nvPr>
        </p:nvSpPr>
        <p:spPr/>
        <p:txBody>
          <a:bodyPr/>
          <a:lstStyle>
            <a:lvl1pPr>
              <a:defRPr>
                <a:solidFill>
                  <a:schemeClr val="tx2"/>
                </a:solidFill>
              </a:defRPr>
            </a:lvl1pPr>
          </a:lstStyle>
          <a:p>
            <a:fld id="{752989F6-E28B-3F46-BED5-523FAB983823}" type="slidenum">
              <a:rPr lang="en-US" smtClean="0"/>
              <a:pPr/>
              <a:t>‹#›</a:t>
            </a:fld>
            <a:endParaRPr lang="en-US"/>
          </a:p>
        </p:txBody>
      </p:sp>
      <p:sp>
        <p:nvSpPr>
          <p:cNvPr id="10" name="Picture Placeholder 9">
            <a:extLst>
              <a:ext uri="{FF2B5EF4-FFF2-40B4-BE49-F238E27FC236}">
                <a16:creationId xmlns:a16="http://schemas.microsoft.com/office/drawing/2014/main" id="{45C9FC0D-2487-DEF3-A1EA-80C7D1244412}"/>
              </a:ext>
            </a:extLst>
          </p:cNvPr>
          <p:cNvSpPr>
            <a:spLocks noGrp="1"/>
          </p:cNvSpPr>
          <p:nvPr>
            <p:ph type="pic" sz="quarter" idx="13"/>
          </p:nvPr>
        </p:nvSpPr>
        <p:spPr>
          <a:xfrm>
            <a:off x="254000" y="1082675"/>
            <a:ext cx="2784475" cy="2800350"/>
          </a:xfrm>
          <a:solidFill>
            <a:schemeClr val="accent3"/>
          </a:solidFill>
        </p:spPr>
        <p:txBody>
          <a:bodyPr anchor="ctr">
            <a:normAutofit/>
          </a:bodyPr>
          <a:lstStyle>
            <a:lvl1pPr marL="0" indent="0" algn="ctr">
              <a:buNone/>
              <a:defRPr sz="1400"/>
            </a:lvl1pPr>
          </a:lstStyle>
          <a:p>
            <a:endParaRPr lang="en-US"/>
          </a:p>
        </p:txBody>
      </p:sp>
      <p:sp>
        <p:nvSpPr>
          <p:cNvPr id="11" name="Picture Placeholder 9">
            <a:extLst>
              <a:ext uri="{FF2B5EF4-FFF2-40B4-BE49-F238E27FC236}">
                <a16:creationId xmlns:a16="http://schemas.microsoft.com/office/drawing/2014/main" id="{AF38F28A-AC72-0003-99F2-02031F55A835}"/>
              </a:ext>
            </a:extLst>
          </p:cNvPr>
          <p:cNvSpPr>
            <a:spLocks noGrp="1"/>
          </p:cNvSpPr>
          <p:nvPr>
            <p:ph type="pic" sz="quarter" idx="14"/>
          </p:nvPr>
        </p:nvSpPr>
        <p:spPr>
          <a:xfrm>
            <a:off x="3220508" y="1082675"/>
            <a:ext cx="2784475" cy="2800350"/>
          </a:xfrm>
          <a:solidFill>
            <a:schemeClr val="accent3"/>
          </a:solidFill>
        </p:spPr>
        <p:txBody>
          <a:bodyPr anchor="ctr">
            <a:normAutofit/>
          </a:bodyPr>
          <a:lstStyle>
            <a:lvl1pPr marL="0" indent="0" algn="ctr">
              <a:buNone/>
              <a:defRPr sz="1400"/>
            </a:lvl1pPr>
          </a:lstStyle>
          <a:p>
            <a:endParaRPr lang="en-US"/>
          </a:p>
        </p:txBody>
      </p:sp>
      <p:sp>
        <p:nvSpPr>
          <p:cNvPr id="12" name="Picture Placeholder 9">
            <a:extLst>
              <a:ext uri="{FF2B5EF4-FFF2-40B4-BE49-F238E27FC236}">
                <a16:creationId xmlns:a16="http://schemas.microsoft.com/office/drawing/2014/main" id="{3F8E4593-214E-4501-5F16-8CA2E2DFEDF3}"/>
              </a:ext>
            </a:extLst>
          </p:cNvPr>
          <p:cNvSpPr>
            <a:spLocks noGrp="1"/>
          </p:cNvSpPr>
          <p:nvPr>
            <p:ph type="pic" sz="quarter" idx="15"/>
          </p:nvPr>
        </p:nvSpPr>
        <p:spPr>
          <a:xfrm>
            <a:off x="6187016" y="1082675"/>
            <a:ext cx="2784475" cy="2800350"/>
          </a:xfrm>
          <a:solidFill>
            <a:schemeClr val="accent3"/>
          </a:solidFill>
        </p:spPr>
        <p:txBody>
          <a:bodyPr anchor="ctr">
            <a:normAutofit/>
          </a:bodyPr>
          <a:lstStyle>
            <a:lvl1pPr marL="0" indent="0" algn="ctr">
              <a:buNone/>
              <a:defRPr sz="1400"/>
            </a:lvl1pPr>
          </a:lstStyle>
          <a:p>
            <a:endParaRPr lang="en-US"/>
          </a:p>
        </p:txBody>
      </p:sp>
      <p:sp>
        <p:nvSpPr>
          <p:cNvPr id="13" name="Picture Placeholder 9">
            <a:extLst>
              <a:ext uri="{FF2B5EF4-FFF2-40B4-BE49-F238E27FC236}">
                <a16:creationId xmlns:a16="http://schemas.microsoft.com/office/drawing/2014/main" id="{642E4098-9A4B-9880-6FFF-3689F71E8029}"/>
              </a:ext>
            </a:extLst>
          </p:cNvPr>
          <p:cNvSpPr>
            <a:spLocks noGrp="1"/>
          </p:cNvSpPr>
          <p:nvPr>
            <p:ph type="pic" sz="quarter" idx="16"/>
          </p:nvPr>
        </p:nvSpPr>
        <p:spPr>
          <a:xfrm>
            <a:off x="9153525" y="1082675"/>
            <a:ext cx="2784475" cy="2800350"/>
          </a:xfrm>
          <a:solidFill>
            <a:schemeClr val="accent3"/>
          </a:solidFill>
        </p:spPr>
        <p:txBody>
          <a:bodyPr anchor="ctr">
            <a:normAutofit/>
          </a:bodyPr>
          <a:lstStyle>
            <a:lvl1pPr marL="0" indent="0" algn="ctr">
              <a:buNone/>
              <a:defRPr sz="1400"/>
            </a:lvl1pPr>
          </a:lstStyle>
          <a:p>
            <a:endParaRPr lang="en-US"/>
          </a:p>
        </p:txBody>
      </p:sp>
      <p:sp>
        <p:nvSpPr>
          <p:cNvPr id="22" name="Text Placeholder 11">
            <a:extLst>
              <a:ext uri="{FF2B5EF4-FFF2-40B4-BE49-F238E27FC236}">
                <a16:creationId xmlns:a16="http://schemas.microsoft.com/office/drawing/2014/main" id="{E11F0C76-0DC7-5C1F-2876-E467793C5FAE}"/>
              </a:ext>
            </a:extLst>
          </p:cNvPr>
          <p:cNvSpPr>
            <a:spLocks noGrp="1"/>
          </p:cNvSpPr>
          <p:nvPr>
            <p:ph type="body" sz="quarter" idx="24"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
        <p:nvSpPr>
          <p:cNvPr id="2" name="Text Placeholder 24">
            <a:extLst>
              <a:ext uri="{FF2B5EF4-FFF2-40B4-BE49-F238E27FC236}">
                <a16:creationId xmlns:a16="http://schemas.microsoft.com/office/drawing/2014/main" id="{91F10CC7-1EEA-0F1E-075D-EACA0BE888C9}"/>
              </a:ext>
            </a:extLst>
          </p:cNvPr>
          <p:cNvSpPr>
            <a:spLocks noGrp="1"/>
          </p:cNvSpPr>
          <p:nvPr>
            <p:ph type="body" sz="quarter" idx="25" hasCustomPrompt="1"/>
          </p:nvPr>
        </p:nvSpPr>
        <p:spPr>
          <a:xfrm>
            <a:off x="237692" y="4543356"/>
            <a:ext cx="2771425" cy="1576089"/>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6" name="Text Placeholder 24">
            <a:extLst>
              <a:ext uri="{FF2B5EF4-FFF2-40B4-BE49-F238E27FC236}">
                <a16:creationId xmlns:a16="http://schemas.microsoft.com/office/drawing/2014/main" id="{4B7988F2-47AF-8850-7037-3B6E73BF367D}"/>
              </a:ext>
            </a:extLst>
          </p:cNvPr>
          <p:cNvSpPr>
            <a:spLocks noGrp="1"/>
          </p:cNvSpPr>
          <p:nvPr>
            <p:ph type="body" sz="quarter" idx="29" hasCustomPrompt="1"/>
          </p:nvPr>
        </p:nvSpPr>
        <p:spPr>
          <a:xfrm>
            <a:off x="237692" y="3968933"/>
            <a:ext cx="2771425" cy="488515"/>
          </a:xfrm>
        </p:spPr>
        <p:txBody>
          <a:bodyPr lIns="0" tIns="36000" rIns="0" bIns="36000">
            <a:noAutofit/>
          </a:bodyPr>
          <a:lstStyle>
            <a:lvl1pPr marL="0" indent="0">
              <a:lnSpc>
                <a:spcPct val="120000"/>
              </a:lnSpc>
              <a:spcBef>
                <a:spcPts val="1200"/>
              </a:spcBef>
              <a:buNone/>
              <a:tabLst/>
              <a:defRPr lang="en-US" sz="2400" kern="1200" spc="0" baseline="0" dirty="0">
                <a:solidFill>
                  <a:schemeClr val="tx1"/>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
        <p:nvSpPr>
          <p:cNvPr id="7" name="Text Placeholder 24">
            <a:extLst>
              <a:ext uri="{FF2B5EF4-FFF2-40B4-BE49-F238E27FC236}">
                <a16:creationId xmlns:a16="http://schemas.microsoft.com/office/drawing/2014/main" id="{D09D9496-4E64-F3CF-C305-64916A886732}"/>
              </a:ext>
            </a:extLst>
          </p:cNvPr>
          <p:cNvSpPr>
            <a:spLocks noGrp="1"/>
          </p:cNvSpPr>
          <p:nvPr>
            <p:ph type="body" sz="quarter" idx="30" hasCustomPrompt="1"/>
          </p:nvPr>
        </p:nvSpPr>
        <p:spPr>
          <a:xfrm>
            <a:off x="3220508" y="4543356"/>
            <a:ext cx="2771425" cy="1576089"/>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8" name="Text Placeholder 24">
            <a:extLst>
              <a:ext uri="{FF2B5EF4-FFF2-40B4-BE49-F238E27FC236}">
                <a16:creationId xmlns:a16="http://schemas.microsoft.com/office/drawing/2014/main" id="{F805F1AC-9AA2-816A-44DF-26C4DA4D9F67}"/>
              </a:ext>
            </a:extLst>
          </p:cNvPr>
          <p:cNvSpPr>
            <a:spLocks noGrp="1"/>
          </p:cNvSpPr>
          <p:nvPr>
            <p:ph type="body" sz="quarter" idx="31" hasCustomPrompt="1"/>
          </p:nvPr>
        </p:nvSpPr>
        <p:spPr>
          <a:xfrm>
            <a:off x="3220508" y="3968933"/>
            <a:ext cx="2771425" cy="488515"/>
          </a:xfrm>
        </p:spPr>
        <p:txBody>
          <a:bodyPr lIns="0" tIns="36000" rIns="0" bIns="36000">
            <a:noAutofit/>
          </a:bodyPr>
          <a:lstStyle>
            <a:lvl1pPr marL="0" indent="0">
              <a:lnSpc>
                <a:spcPct val="120000"/>
              </a:lnSpc>
              <a:spcBef>
                <a:spcPts val="1200"/>
              </a:spcBef>
              <a:buNone/>
              <a:tabLst/>
              <a:defRPr lang="en-US" sz="2400" kern="1200" spc="0" baseline="0" dirty="0">
                <a:solidFill>
                  <a:schemeClr val="tx1"/>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
        <p:nvSpPr>
          <p:cNvPr id="9" name="Text Placeholder 24">
            <a:extLst>
              <a:ext uri="{FF2B5EF4-FFF2-40B4-BE49-F238E27FC236}">
                <a16:creationId xmlns:a16="http://schemas.microsoft.com/office/drawing/2014/main" id="{6801EF85-4E6F-2844-622B-D8B83214C55A}"/>
              </a:ext>
            </a:extLst>
          </p:cNvPr>
          <p:cNvSpPr>
            <a:spLocks noGrp="1"/>
          </p:cNvSpPr>
          <p:nvPr>
            <p:ph type="body" sz="quarter" idx="32" hasCustomPrompt="1"/>
          </p:nvPr>
        </p:nvSpPr>
        <p:spPr>
          <a:xfrm>
            <a:off x="6187016" y="4543356"/>
            <a:ext cx="2771425" cy="1576089"/>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15" name="Text Placeholder 24">
            <a:extLst>
              <a:ext uri="{FF2B5EF4-FFF2-40B4-BE49-F238E27FC236}">
                <a16:creationId xmlns:a16="http://schemas.microsoft.com/office/drawing/2014/main" id="{02ADCEB9-3E9C-5A61-F5E9-3194411D865B}"/>
              </a:ext>
            </a:extLst>
          </p:cNvPr>
          <p:cNvSpPr>
            <a:spLocks noGrp="1"/>
          </p:cNvSpPr>
          <p:nvPr>
            <p:ph type="body" sz="quarter" idx="33" hasCustomPrompt="1"/>
          </p:nvPr>
        </p:nvSpPr>
        <p:spPr>
          <a:xfrm>
            <a:off x="6187016" y="3968933"/>
            <a:ext cx="2771425" cy="488515"/>
          </a:xfrm>
        </p:spPr>
        <p:txBody>
          <a:bodyPr lIns="0" tIns="36000" rIns="0" bIns="36000">
            <a:noAutofit/>
          </a:bodyPr>
          <a:lstStyle>
            <a:lvl1pPr marL="0" indent="0">
              <a:lnSpc>
                <a:spcPct val="120000"/>
              </a:lnSpc>
              <a:spcBef>
                <a:spcPts val="1200"/>
              </a:spcBef>
              <a:buNone/>
              <a:tabLst/>
              <a:defRPr lang="en-US" sz="2400" kern="1200" spc="0" baseline="0" dirty="0">
                <a:solidFill>
                  <a:schemeClr val="tx1"/>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
        <p:nvSpPr>
          <p:cNvPr id="17" name="Text Placeholder 24">
            <a:extLst>
              <a:ext uri="{FF2B5EF4-FFF2-40B4-BE49-F238E27FC236}">
                <a16:creationId xmlns:a16="http://schemas.microsoft.com/office/drawing/2014/main" id="{6CCAA46F-A7FF-E444-4B5B-789FCCE11B0F}"/>
              </a:ext>
            </a:extLst>
          </p:cNvPr>
          <p:cNvSpPr>
            <a:spLocks noGrp="1"/>
          </p:cNvSpPr>
          <p:nvPr>
            <p:ph type="body" sz="quarter" idx="34" hasCustomPrompt="1"/>
          </p:nvPr>
        </p:nvSpPr>
        <p:spPr>
          <a:xfrm>
            <a:off x="9153524" y="4543356"/>
            <a:ext cx="2771425" cy="1576089"/>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19" name="Text Placeholder 24">
            <a:extLst>
              <a:ext uri="{FF2B5EF4-FFF2-40B4-BE49-F238E27FC236}">
                <a16:creationId xmlns:a16="http://schemas.microsoft.com/office/drawing/2014/main" id="{7D29B90D-C141-3A81-8700-282B1540F2A0}"/>
              </a:ext>
            </a:extLst>
          </p:cNvPr>
          <p:cNvSpPr>
            <a:spLocks noGrp="1"/>
          </p:cNvSpPr>
          <p:nvPr>
            <p:ph type="body" sz="quarter" idx="35" hasCustomPrompt="1"/>
          </p:nvPr>
        </p:nvSpPr>
        <p:spPr>
          <a:xfrm>
            <a:off x="9153524" y="3968933"/>
            <a:ext cx="2771425" cy="488515"/>
          </a:xfrm>
        </p:spPr>
        <p:txBody>
          <a:bodyPr lIns="0" tIns="36000" rIns="0" bIns="36000">
            <a:noAutofit/>
          </a:bodyPr>
          <a:lstStyle>
            <a:lvl1pPr marL="0" indent="0">
              <a:lnSpc>
                <a:spcPct val="120000"/>
              </a:lnSpc>
              <a:spcBef>
                <a:spcPts val="1200"/>
              </a:spcBef>
              <a:buNone/>
              <a:tabLst/>
              <a:defRPr lang="en-US" sz="2400" kern="1200" spc="0" baseline="0" dirty="0">
                <a:solidFill>
                  <a:schemeClr val="tx1"/>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Tree>
    <p:extLst>
      <p:ext uri="{BB962C8B-B14F-4D97-AF65-F5344CB8AC3E}">
        <p14:creationId xmlns:p14="http://schemas.microsoft.com/office/powerpoint/2010/main" val="245115387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int Green - Images">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0515773E-7FB4-B0A8-BA91-FD17FA885E57}"/>
              </a:ext>
            </a:extLst>
          </p:cNvPr>
          <p:cNvSpPr/>
          <p:nvPr userDrawn="1"/>
        </p:nvSpPr>
        <p:spPr>
          <a:xfrm>
            <a:off x="0" y="6258910"/>
            <a:ext cx="12192000" cy="59909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3" name="Date Placeholder 2">
            <a:extLst>
              <a:ext uri="{FF2B5EF4-FFF2-40B4-BE49-F238E27FC236}">
                <a16:creationId xmlns:a16="http://schemas.microsoft.com/office/drawing/2014/main" id="{FBA81A4D-D736-202D-A8CD-028DA6D82F9B}"/>
              </a:ext>
            </a:extLst>
          </p:cNvPr>
          <p:cNvSpPr>
            <a:spLocks noGrp="1"/>
          </p:cNvSpPr>
          <p:nvPr>
            <p:ph type="dt" sz="half" idx="10"/>
          </p:nvPr>
        </p:nvSpPr>
        <p:spPr/>
        <p:txBody>
          <a:bodyPr/>
          <a:lstStyle>
            <a:lvl1pPr>
              <a:defRPr>
                <a:solidFill>
                  <a:schemeClr val="tx2"/>
                </a:solidFill>
              </a:defRPr>
            </a:lvl1pPr>
          </a:lstStyle>
          <a:p>
            <a:fld id="{9B937610-3D29-F04C-981B-E8BF4CC1CC9D}" type="datetime4">
              <a:rPr lang="en-GB" smtClean="0"/>
              <a:pPr/>
              <a:t>19 July 2024</a:t>
            </a:fld>
            <a:endParaRPr lang="en-US"/>
          </a:p>
        </p:txBody>
      </p:sp>
      <p:sp>
        <p:nvSpPr>
          <p:cNvPr id="4" name="Footer Placeholder 3">
            <a:extLst>
              <a:ext uri="{FF2B5EF4-FFF2-40B4-BE49-F238E27FC236}">
                <a16:creationId xmlns:a16="http://schemas.microsoft.com/office/drawing/2014/main" id="{FA88D787-0FFB-909F-E6A9-DE0DAEFEC42F}"/>
              </a:ext>
            </a:extLst>
          </p:cNvPr>
          <p:cNvSpPr>
            <a:spLocks noGrp="1"/>
          </p:cNvSpPr>
          <p:nvPr>
            <p:ph type="ftr" sz="quarter" idx="11"/>
          </p:nvPr>
        </p:nvSpPr>
        <p:spPr/>
        <p:txBody>
          <a:bodyPr/>
          <a:lstStyle>
            <a:lvl1pPr>
              <a:defRPr>
                <a:solidFill>
                  <a:schemeClr val="tx2"/>
                </a:solidFill>
              </a:defRPr>
            </a:lvl1pPr>
          </a:lstStyle>
          <a:p>
            <a:r>
              <a:rPr lang="en-US"/>
              <a:t>DOCUMENT TITLE HERE</a:t>
            </a:r>
          </a:p>
        </p:txBody>
      </p:sp>
      <p:sp>
        <p:nvSpPr>
          <p:cNvPr id="5" name="Slide Number Placeholder 4">
            <a:extLst>
              <a:ext uri="{FF2B5EF4-FFF2-40B4-BE49-F238E27FC236}">
                <a16:creationId xmlns:a16="http://schemas.microsoft.com/office/drawing/2014/main" id="{9DCCA27A-88C4-6976-2263-E87D2BAAF850}"/>
              </a:ext>
            </a:extLst>
          </p:cNvPr>
          <p:cNvSpPr>
            <a:spLocks noGrp="1"/>
          </p:cNvSpPr>
          <p:nvPr>
            <p:ph type="sldNum" sz="quarter" idx="12"/>
          </p:nvPr>
        </p:nvSpPr>
        <p:spPr/>
        <p:txBody>
          <a:bodyPr/>
          <a:lstStyle>
            <a:lvl1pPr>
              <a:defRPr>
                <a:solidFill>
                  <a:schemeClr val="tx2"/>
                </a:solidFill>
              </a:defRPr>
            </a:lvl1pPr>
          </a:lstStyle>
          <a:p>
            <a:fld id="{752989F6-E28B-3F46-BED5-523FAB983823}" type="slidenum">
              <a:rPr lang="en-US" smtClean="0"/>
              <a:pPr/>
              <a:t>‹#›</a:t>
            </a:fld>
            <a:endParaRPr lang="en-US"/>
          </a:p>
        </p:txBody>
      </p:sp>
      <p:sp>
        <p:nvSpPr>
          <p:cNvPr id="10" name="Picture Placeholder 9">
            <a:extLst>
              <a:ext uri="{FF2B5EF4-FFF2-40B4-BE49-F238E27FC236}">
                <a16:creationId xmlns:a16="http://schemas.microsoft.com/office/drawing/2014/main" id="{45C9FC0D-2487-DEF3-A1EA-80C7D1244412}"/>
              </a:ext>
            </a:extLst>
          </p:cNvPr>
          <p:cNvSpPr>
            <a:spLocks noGrp="1"/>
          </p:cNvSpPr>
          <p:nvPr>
            <p:ph type="pic" sz="quarter" idx="13"/>
          </p:nvPr>
        </p:nvSpPr>
        <p:spPr>
          <a:xfrm>
            <a:off x="254000" y="1082675"/>
            <a:ext cx="2784475" cy="1829337"/>
          </a:xfrm>
          <a:solidFill>
            <a:schemeClr val="accent3"/>
          </a:solidFill>
        </p:spPr>
        <p:txBody>
          <a:bodyPr anchor="ctr">
            <a:normAutofit/>
          </a:bodyPr>
          <a:lstStyle>
            <a:lvl1pPr marL="0" indent="0" algn="ctr">
              <a:buNone/>
              <a:defRPr sz="1400"/>
            </a:lvl1pPr>
          </a:lstStyle>
          <a:p>
            <a:endParaRPr lang="en-US"/>
          </a:p>
        </p:txBody>
      </p:sp>
      <p:sp>
        <p:nvSpPr>
          <p:cNvPr id="11" name="Picture Placeholder 9">
            <a:extLst>
              <a:ext uri="{FF2B5EF4-FFF2-40B4-BE49-F238E27FC236}">
                <a16:creationId xmlns:a16="http://schemas.microsoft.com/office/drawing/2014/main" id="{AF38F28A-AC72-0003-99F2-02031F55A835}"/>
              </a:ext>
            </a:extLst>
          </p:cNvPr>
          <p:cNvSpPr>
            <a:spLocks noGrp="1"/>
          </p:cNvSpPr>
          <p:nvPr>
            <p:ph type="pic" sz="quarter" idx="14"/>
          </p:nvPr>
        </p:nvSpPr>
        <p:spPr>
          <a:xfrm>
            <a:off x="3220508" y="1082675"/>
            <a:ext cx="2784475" cy="1829337"/>
          </a:xfrm>
          <a:solidFill>
            <a:schemeClr val="accent3"/>
          </a:solidFill>
        </p:spPr>
        <p:txBody>
          <a:bodyPr anchor="ctr">
            <a:normAutofit/>
          </a:bodyPr>
          <a:lstStyle>
            <a:lvl1pPr marL="0" indent="0" algn="ctr">
              <a:buNone/>
              <a:defRPr sz="1400"/>
            </a:lvl1pPr>
          </a:lstStyle>
          <a:p>
            <a:endParaRPr lang="en-US"/>
          </a:p>
        </p:txBody>
      </p:sp>
      <p:sp>
        <p:nvSpPr>
          <p:cNvPr id="12" name="Picture Placeholder 9">
            <a:extLst>
              <a:ext uri="{FF2B5EF4-FFF2-40B4-BE49-F238E27FC236}">
                <a16:creationId xmlns:a16="http://schemas.microsoft.com/office/drawing/2014/main" id="{3F8E4593-214E-4501-5F16-8CA2E2DFEDF3}"/>
              </a:ext>
            </a:extLst>
          </p:cNvPr>
          <p:cNvSpPr>
            <a:spLocks noGrp="1"/>
          </p:cNvSpPr>
          <p:nvPr>
            <p:ph type="pic" sz="quarter" idx="15"/>
          </p:nvPr>
        </p:nvSpPr>
        <p:spPr>
          <a:xfrm>
            <a:off x="6187016" y="1082675"/>
            <a:ext cx="2784475" cy="1829337"/>
          </a:xfrm>
          <a:solidFill>
            <a:schemeClr val="accent3"/>
          </a:solidFill>
        </p:spPr>
        <p:txBody>
          <a:bodyPr anchor="ctr">
            <a:normAutofit/>
          </a:bodyPr>
          <a:lstStyle>
            <a:lvl1pPr marL="0" indent="0" algn="ctr">
              <a:buNone/>
              <a:defRPr sz="1400"/>
            </a:lvl1pPr>
          </a:lstStyle>
          <a:p>
            <a:endParaRPr lang="en-US"/>
          </a:p>
        </p:txBody>
      </p:sp>
      <p:sp>
        <p:nvSpPr>
          <p:cNvPr id="13" name="Picture Placeholder 9">
            <a:extLst>
              <a:ext uri="{FF2B5EF4-FFF2-40B4-BE49-F238E27FC236}">
                <a16:creationId xmlns:a16="http://schemas.microsoft.com/office/drawing/2014/main" id="{642E4098-9A4B-9880-6FFF-3689F71E8029}"/>
              </a:ext>
            </a:extLst>
          </p:cNvPr>
          <p:cNvSpPr>
            <a:spLocks noGrp="1"/>
          </p:cNvSpPr>
          <p:nvPr>
            <p:ph type="pic" sz="quarter" idx="16"/>
          </p:nvPr>
        </p:nvSpPr>
        <p:spPr>
          <a:xfrm>
            <a:off x="9153525" y="1082675"/>
            <a:ext cx="2784475" cy="1829337"/>
          </a:xfrm>
          <a:solidFill>
            <a:schemeClr val="accent3"/>
          </a:solidFill>
        </p:spPr>
        <p:txBody>
          <a:bodyPr anchor="ctr">
            <a:normAutofit/>
          </a:bodyPr>
          <a:lstStyle>
            <a:lvl1pPr marL="0" indent="0" algn="ctr">
              <a:buNone/>
              <a:defRPr sz="1400"/>
            </a:lvl1pPr>
          </a:lstStyle>
          <a:p>
            <a:endParaRPr lang="en-US"/>
          </a:p>
        </p:txBody>
      </p:sp>
      <p:sp>
        <p:nvSpPr>
          <p:cNvPr id="22" name="Text Placeholder 11">
            <a:extLst>
              <a:ext uri="{FF2B5EF4-FFF2-40B4-BE49-F238E27FC236}">
                <a16:creationId xmlns:a16="http://schemas.microsoft.com/office/drawing/2014/main" id="{E11F0C76-0DC7-5C1F-2876-E467793C5FAE}"/>
              </a:ext>
            </a:extLst>
          </p:cNvPr>
          <p:cNvSpPr>
            <a:spLocks noGrp="1"/>
          </p:cNvSpPr>
          <p:nvPr>
            <p:ph type="body" sz="quarter" idx="24"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
        <p:nvSpPr>
          <p:cNvPr id="7" name="Picture Placeholder 9">
            <a:extLst>
              <a:ext uri="{FF2B5EF4-FFF2-40B4-BE49-F238E27FC236}">
                <a16:creationId xmlns:a16="http://schemas.microsoft.com/office/drawing/2014/main" id="{65068DBA-3CF5-034E-C793-3FF26F95BBFB}"/>
              </a:ext>
            </a:extLst>
          </p:cNvPr>
          <p:cNvSpPr>
            <a:spLocks noGrp="1"/>
          </p:cNvSpPr>
          <p:nvPr>
            <p:ph type="pic" sz="quarter" idx="26"/>
          </p:nvPr>
        </p:nvSpPr>
        <p:spPr>
          <a:xfrm>
            <a:off x="254000" y="3657063"/>
            <a:ext cx="2784475" cy="1829337"/>
          </a:xfrm>
          <a:solidFill>
            <a:schemeClr val="accent3"/>
          </a:solidFill>
        </p:spPr>
        <p:txBody>
          <a:bodyPr anchor="ctr">
            <a:normAutofit/>
          </a:bodyPr>
          <a:lstStyle>
            <a:lvl1pPr marL="0" indent="0" algn="ctr">
              <a:buNone/>
              <a:defRPr sz="1400"/>
            </a:lvl1pPr>
          </a:lstStyle>
          <a:p>
            <a:endParaRPr lang="en-US"/>
          </a:p>
        </p:txBody>
      </p:sp>
      <p:sp>
        <p:nvSpPr>
          <p:cNvPr id="9" name="Picture Placeholder 9">
            <a:extLst>
              <a:ext uri="{FF2B5EF4-FFF2-40B4-BE49-F238E27FC236}">
                <a16:creationId xmlns:a16="http://schemas.microsoft.com/office/drawing/2014/main" id="{A92A6AD7-7E05-0AEA-9620-C6F7603DED94}"/>
              </a:ext>
            </a:extLst>
          </p:cNvPr>
          <p:cNvSpPr>
            <a:spLocks noGrp="1"/>
          </p:cNvSpPr>
          <p:nvPr>
            <p:ph type="pic" sz="quarter" idx="27"/>
          </p:nvPr>
        </p:nvSpPr>
        <p:spPr>
          <a:xfrm>
            <a:off x="3220508" y="3657063"/>
            <a:ext cx="2784475" cy="1829337"/>
          </a:xfrm>
          <a:solidFill>
            <a:schemeClr val="accent3"/>
          </a:solidFill>
        </p:spPr>
        <p:txBody>
          <a:bodyPr anchor="ctr">
            <a:normAutofit/>
          </a:bodyPr>
          <a:lstStyle>
            <a:lvl1pPr marL="0" indent="0" algn="ctr">
              <a:buNone/>
              <a:defRPr sz="1400"/>
            </a:lvl1pPr>
          </a:lstStyle>
          <a:p>
            <a:endParaRPr lang="en-US"/>
          </a:p>
        </p:txBody>
      </p:sp>
      <p:sp>
        <p:nvSpPr>
          <p:cNvPr id="23" name="Picture Placeholder 9">
            <a:extLst>
              <a:ext uri="{FF2B5EF4-FFF2-40B4-BE49-F238E27FC236}">
                <a16:creationId xmlns:a16="http://schemas.microsoft.com/office/drawing/2014/main" id="{AB89769A-DFB5-A47C-B57F-43D4514EFD55}"/>
              </a:ext>
            </a:extLst>
          </p:cNvPr>
          <p:cNvSpPr>
            <a:spLocks noGrp="1"/>
          </p:cNvSpPr>
          <p:nvPr>
            <p:ph type="pic" sz="quarter" idx="28"/>
          </p:nvPr>
        </p:nvSpPr>
        <p:spPr>
          <a:xfrm>
            <a:off x="6187016" y="3657063"/>
            <a:ext cx="2784475" cy="1829337"/>
          </a:xfrm>
          <a:solidFill>
            <a:schemeClr val="accent3"/>
          </a:solidFill>
        </p:spPr>
        <p:txBody>
          <a:bodyPr anchor="ctr">
            <a:normAutofit/>
          </a:bodyPr>
          <a:lstStyle>
            <a:lvl1pPr marL="0" indent="0" algn="ctr">
              <a:buNone/>
              <a:defRPr sz="1400"/>
            </a:lvl1pPr>
          </a:lstStyle>
          <a:p>
            <a:endParaRPr lang="en-US"/>
          </a:p>
        </p:txBody>
      </p:sp>
      <p:sp>
        <p:nvSpPr>
          <p:cNvPr id="24" name="Picture Placeholder 9">
            <a:extLst>
              <a:ext uri="{FF2B5EF4-FFF2-40B4-BE49-F238E27FC236}">
                <a16:creationId xmlns:a16="http://schemas.microsoft.com/office/drawing/2014/main" id="{94C0B556-00C1-1740-1803-ADB658BFCADC}"/>
              </a:ext>
            </a:extLst>
          </p:cNvPr>
          <p:cNvSpPr>
            <a:spLocks noGrp="1"/>
          </p:cNvSpPr>
          <p:nvPr>
            <p:ph type="pic" sz="quarter" idx="29"/>
          </p:nvPr>
        </p:nvSpPr>
        <p:spPr>
          <a:xfrm>
            <a:off x="9153525" y="3657063"/>
            <a:ext cx="2784475" cy="1829337"/>
          </a:xfrm>
          <a:solidFill>
            <a:schemeClr val="accent3"/>
          </a:solidFill>
        </p:spPr>
        <p:txBody>
          <a:bodyPr anchor="ctr">
            <a:normAutofit/>
          </a:bodyPr>
          <a:lstStyle>
            <a:lvl1pPr marL="0" indent="0" algn="ctr">
              <a:buNone/>
              <a:defRPr sz="1400"/>
            </a:lvl1pPr>
          </a:lstStyle>
          <a:p>
            <a:endParaRPr lang="en-US"/>
          </a:p>
        </p:txBody>
      </p:sp>
      <p:sp>
        <p:nvSpPr>
          <p:cNvPr id="32" name="Text Placeholder 24">
            <a:extLst>
              <a:ext uri="{FF2B5EF4-FFF2-40B4-BE49-F238E27FC236}">
                <a16:creationId xmlns:a16="http://schemas.microsoft.com/office/drawing/2014/main" id="{31F5A931-B8E5-7534-D8DB-FE949A668FC6}"/>
              </a:ext>
            </a:extLst>
          </p:cNvPr>
          <p:cNvSpPr>
            <a:spLocks noGrp="1"/>
          </p:cNvSpPr>
          <p:nvPr>
            <p:ph type="body" sz="quarter" idx="33" hasCustomPrompt="1"/>
          </p:nvPr>
        </p:nvSpPr>
        <p:spPr>
          <a:xfrm>
            <a:off x="250218" y="2967167"/>
            <a:ext cx="2810948"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33" name="Text Placeholder 24">
            <a:extLst>
              <a:ext uri="{FF2B5EF4-FFF2-40B4-BE49-F238E27FC236}">
                <a16:creationId xmlns:a16="http://schemas.microsoft.com/office/drawing/2014/main" id="{F8D90A22-C966-3409-FAEB-931B55C39CFB}"/>
              </a:ext>
            </a:extLst>
          </p:cNvPr>
          <p:cNvSpPr>
            <a:spLocks noGrp="1"/>
          </p:cNvSpPr>
          <p:nvPr>
            <p:ph type="body" sz="quarter" idx="34" hasCustomPrompt="1"/>
          </p:nvPr>
        </p:nvSpPr>
        <p:spPr>
          <a:xfrm>
            <a:off x="3207270" y="2967167"/>
            <a:ext cx="2824185"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34" name="Text Placeholder 24">
            <a:extLst>
              <a:ext uri="{FF2B5EF4-FFF2-40B4-BE49-F238E27FC236}">
                <a16:creationId xmlns:a16="http://schemas.microsoft.com/office/drawing/2014/main" id="{D6F5C87A-B7E9-211A-0FF1-526231153E3B}"/>
              </a:ext>
            </a:extLst>
          </p:cNvPr>
          <p:cNvSpPr>
            <a:spLocks noGrp="1"/>
          </p:cNvSpPr>
          <p:nvPr>
            <p:ph type="body" sz="quarter" idx="35" hasCustomPrompt="1"/>
          </p:nvPr>
        </p:nvSpPr>
        <p:spPr>
          <a:xfrm>
            <a:off x="6191709" y="2967167"/>
            <a:ext cx="2824185"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35" name="Text Placeholder 24">
            <a:extLst>
              <a:ext uri="{FF2B5EF4-FFF2-40B4-BE49-F238E27FC236}">
                <a16:creationId xmlns:a16="http://schemas.microsoft.com/office/drawing/2014/main" id="{36E1C41E-BCA7-75BF-86DD-4638056DA3CA}"/>
              </a:ext>
            </a:extLst>
          </p:cNvPr>
          <p:cNvSpPr>
            <a:spLocks noGrp="1"/>
          </p:cNvSpPr>
          <p:nvPr>
            <p:ph type="body" sz="quarter" idx="36" hasCustomPrompt="1"/>
          </p:nvPr>
        </p:nvSpPr>
        <p:spPr>
          <a:xfrm>
            <a:off x="9153524" y="2967167"/>
            <a:ext cx="2824185"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36" name="Text Placeholder 24">
            <a:extLst>
              <a:ext uri="{FF2B5EF4-FFF2-40B4-BE49-F238E27FC236}">
                <a16:creationId xmlns:a16="http://schemas.microsoft.com/office/drawing/2014/main" id="{1EDEA4AB-F794-A630-118D-01834A51AB9C}"/>
              </a:ext>
            </a:extLst>
          </p:cNvPr>
          <p:cNvSpPr>
            <a:spLocks noGrp="1"/>
          </p:cNvSpPr>
          <p:nvPr>
            <p:ph type="body" sz="quarter" idx="37" hasCustomPrompt="1"/>
          </p:nvPr>
        </p:nvSpPr>
        <p:spPr>
          <a:xfrm>
            <a:off x="250218" y="5541555"/>
            <a:ext cx="2810948"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37" name="Text Placeholder 24">
            <a:extLst>
              <a:ext uri="{FF2B5EF4-FFF2-40B4-BE49-F238E27FC236}">
                <a16:creationId xmlns:a16="http://schemas.microsoft.com/office/drawing/2014/main" id="{87A96FB3-7AD0-A6E5-CA8C-0818D48FD82B}"/>
              </a:ext>
            </a:extLst>
          </p:cNvPr>
          <p:cNvSpPr>
            <a:spLocks noGrp="1"/>
          </p:cNvSpPr>
          <p:nvPr>
            <p:ph type="body" sz="quarter" idx="38" hasCustomPrompt="1"/>
          </p:nvPr>
        </p:nvSpPr>
        <p:spPr>
          <a:xfrm>
            <a:off x="3207270" y="5541555"/>
            <a:ext cx="2824185"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38" name="Text Placeholder 24">
            <a:extLst>
              <a:ext uri="{FF2B5EF4-FFF2-40B4-BE49-F238E27FC236}">
                <a16:creationId xmlns:a16="http://schemas.microsoft.com/office/drawing/2014/main" id="{4343CE29-FB41-EE23-BE58-CF34C41825EC}"/>
              </a:ext>
            </a:extLst>
          </p:cNvPr>
          <p:cNvSpPr>
            <a:spLocks noGrp="1"/>
          </p:cNvSpPr>
          <p:nvPr>
            <p:ph type="body" sz="quarter" idx="39" hasCustomPrompt="1"/>
          </p:nvPr>
        </p:nvSpPr>
        <p:spPr>
          <a:xfrm>
            <a:off x="6191709" y="5541555"/>
            <a:ext cx="2824185"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39" name="Text Placeholder 24">
            <a:extLst>
              <a:ext uri="{FF2B5EF4-FFF2-40B4-BE49-F238E27FC236}">
                <a16:creationId xmlns:a16="http://schemas.microsoft.com/office/drawing/2014/main" id="{AFB595CF-A526-3D8C-BE07-C7EC6619DFAB}"/>
              </a:ext>
            </a:extLst>
          </p:cNvPr>
          <p:cNvSpPr>
            <a:spLocks noGrp="1"/>
          </p:cNvSpPr>
          <p:nvPr>
            <p:ph type="body" sz="quarter" idx="40" hasCustomPrompt="1"/>
          </p:nvPr>
        </p:nvSpPr>
        <p:spPr>
          <a:xfrm>
            <a:off x="9153524" y="5541555"/>
            <a:ext cx="2824185"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Tree>
    <p:extLst>
      <p:ext uri="{BB962C8B-B14F-4D97-AF65-F5344CB8AC3E}">
        <p14:creationId xmlns:p14="http://schemas.microsoft.com/office/powerpoint/2010/main" val="69919634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Mint Green - Char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248C16-F59D-4C2A-8571-2EC18987BA43}"/>
              </a:ext>
            </a:extLst>
          </p:cNvPr>
          <p:cNvSpPr/>
          <p:nvPr userDrawn="1"/>
        </p:nvSpPr>
        <p:spPr>
          <a:xfrm>
            <a:off x="0" y="6258910"/>
            <a:ext cx="12192000" cy="59909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3" name="Date Placeholder 2">
            <a:extLst>
              <a:ext uri="{FF2B5EF4-FFF2-40B4-BE49-F238E27FC236}">
                <a16:creationId xmlns:a16="http://schemas.microsoft.com/office/drawing/2014/main" id="{00B09A3A-8077-B7BA-E4B8-B5D8B24A0499}"/>
              </a:ext>
            </a:extLst>
          </p:cNvPr>
          <p:cNvSpPr>
            <a:spLocks noGrp="1"/>
          </p:cNvSpPr>
          <p:nvPr>
            <p:ph type="dt" sz="half" idx="10"/>
          </p:nvPr>
        </p:nvSpPr>
        <p:spPr/>
        <p:txBody>
          <a:bodyPr/>
          <a:lstStyle>
            <a:lvl1pPr>
              <a:defRPr>
                <a:solidFill>
                  <a:schemeClr val="tx2"/>
                </a:solidFill>
              </a:defRPr>
            </a:lvl1pPr>
          </a:lstStyle>
          <a:p>
            <a:fld id="{9B937610-3D29-F04C-981B-E8BF4CC1CC9D}" type="datetime4">
              <a:rPr lang="en-GB" smtClean="0"/>
              <a:pPr/>
              <a:t>19 July 2024</a:t>
            </a:fld>
            <a:endParaRPr lang="en-US"/>
          </a:p>
        </p:txBody>
      </p:sp>
      <p:sp>
        <p:nvSpPr>
          <p:cNvPr id="4" name="Footer Placeholder 3">
            <a:extLst>
              <a:ext uri="{FF2B5EF4-FFF2-40B4-BE49-F238E27FC236}">
                <a16:creationId xmlns:a16="http://schemas.microsoft.com/office/drawing/2014/main" id="{EDB669C8-082D-D6DF-E297-EF3FB8F14C89}"/>
              </a:ext>
            </a:extLst>
          </p:cNvPr>
          <p:cNvSpPr>
            <a:spLocks noGrp="1"/>
          </p:cNvSpPr>
          <p:nvPr>
            <p:ph type="ftr" sz="quarter" idx="11"/>
          </p:nvPr>
        </p:nvSpPr>
        <p:spPr/>
        <p:txBody>
          <a:bodyPr/>
          <a:lstStyle>
            <a:lvl1pPr>
              <a:defRPr>
                <a:solidFill>
                  <a:schemeClr val="tx2"/>
                </a:solidFill>
              </a:defRPr>
            </a:lvl1pPr>
          </a:lstStyle>
          <a:p>
            <a:r>
              <a:rPr lang="en-US"/>
              <a:t>DOCUMENT TITLE HERE</a:t>
            </a:r>
          </a:p>
        </p:txBody>
      </p:sp>
      <p:sp>
        <p:nvSpPr>
          <p:cNvPr id="5" name="Slide Number Placeholder 4">
            <a:extLst>
              <a:ext uri="{FF2B5EF4-FFF2-40B4-BE49-F238E27FC236}">
                <a16:creationId xmlns:a16="http://schemas.microsoft.com/office/drawing/2014/main" id="{82F5D4DB-217F-E4D0-E13C-78B6195FEF3C}"/>
              </a:ext>
            </a:extLst>
          </p:cNvPr>
          <p:cNvSpPr>
            <a:spLocks noGrp="1"/>
          </p:cNvSpPr>
          <p:nvPr>
            <p:ph type="sldNum" sz="quarter" idx="12"/>
          </p:nvPr>
        </p:nvSpPr>
        <p:spPr/>
        <p:txBody>
          <a:bodyPr/>
          <a:lstStyle>
            <a:lvl1pPr>
              <a:defRPr>
                <a:solidFill>
                  <a:schemeClr val="tx2"/>
                </a:solidFill>
              </a:defRPr>
            </a:lvl1pPr>
          </a:lstStyle>
          <a:p>
            <a:fld id="{752989F6-E28B-3F46-BED5-523FAB983823}" type="slidenum">
              <a:rPr lang="en-US" smtClean="0"/>
              <a:pPr/>
              <a:t>‹#›</a:t>
            </a:fld>
            <a:endParaRPr lang="en-US"/>
          </a:p>
        </p:txBody>
      </p:sp>
      <p:sp>
        <p:nvSpPr>
          <p:cNvPr id="7" name="Text Placeholder 11">
            <a:extLst>
              <a:ext uri="{FF2B5EF4-FFF2-40B4-BE49-F238E27FC236}">
                <a16:creationId xmlns:a16="http://schemas.microsoft.com/office/drawing/2014/main" id="{2C27E235-6FB7-6130-8123-1E03FAB3B1A5}"/>
              </a:ext>
            </a:extLst>
          </p:cNvPr>
          <p:cNvSpPr>
            <a:spLocks noGrp="1"/>
          </p:cNvSpPr>
          <p:nvPr>
            <p:ph type="body" sz="quarter" idx="24"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
        <p:nvSpPr>
          <p:cNvPr id="8" name="Text Placeholder 24">
            <a:extLst>
              <a:ext uri="{FF2B5EF4-FFF2-40B4-BE49-F238E27FC236}">
                <a16:creationId xmlns:a16="http://schemas.microsoft.com/office/drawing/2014/main" id="{7143F766-22AA-F95D-CF6D-D786CDC4EECE}"/>
              </a:ext>
            </a:extLst>
          </p:cNvPr>
          <p:cNvSpPr>
            <a:spLocks noGrp="1"/>
          </p:cNvSpPr>
          <p:nvPr>
            <p:ph type="body" sz="quarter" idx="25" hasCustomPrompt="1"/>
          </p:nvPr>
        </p:nvSpPr>
        <p:spPr>
          <a:xfrm>
            <a:off x="220379" y="1659219"/>
            <a:ext cx="3121369" cy="4025374"/>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6" name="Title 1">
            <a:extLst>
              <a:ext uri="{FF2B5EF4-FFF2-40B4-BE49-F238E27FC236}">
                <a16:creationId xmlns:a16="http://schemas.microsoft.com/office/drawing/2014/main" id="{0D3A81A3-549F-4A2B-7C16-63EB5AE38490}"/>
              </a:ext>
            </a:extLst>
          </p:cNvPr>
          <p:cNvSpPr>
            <a:spLocks noGrp="1"/>
          </p:cNvSpPr>
          <p:nvPr>
            <p:ph type="title" hasCustomPrompt="1"/>
          </p:nvPr>
        </p:nvSpPr>
        <p:spPr>
          <a:xfrm>
            <a:off x="231729" y="1195246"/>
            <a:ext cx="3139516" cy="463973"/>
          </a:xfrm>
        </p:spPr>
        <p:txBody>
          <a:bodyPr tIns="36000" bIns="36000" anchor="t">
            <a:noAutofit/>
          </a:bodyPr>
          <a:lstStyle>
            <a:lvl1pPr>
              <a:defRPr sz="2400" spc="0" baseline="0"/>
            </a:lvl1pPr>
          </a:lstStyle>
          <a:p>
            <a:r>
              <a:rPr lang="en-GB"/>
              <a:t>Click to edit title style</a:t>
            </a:r>
            <a:endParaRPr lang="en-US"/>
          </a:p>
        </p:txBody>
      </p:sp>
    </p:spTree>
    <p:extLst>
      <p:ext uri="{BB962C8B-B14F-4D97-AF65-F5344CB8AC3E}">
        <p14:creationId xmlns:p14="http://schemas.microsoft.com/office/powerpoint/2010/main" val="79453980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int Green - Flow Chart">
    <p:spTree>
      <p:nvGrpSpPr>
        <p:cNvPr id="1" name=""/>
        <p:cNvGrpSpPr/>
        <p:nvPr/>
      </p:nvGrpSpPr>
      <p:grpSpPr>
        <a:xfrm>
          <a:off x="0" y="0"/>
          <a:ext cx="0" cy="0"/>
          <a:chOff x="0" y="0"/>
          <a:chExt cx="0" cy="0"/>
        </a:xfrm>
      </p:grpSpPr>
      <p:sp>
        <p:nvSpPr>
          <p:cNvPr id="13" name="Pentagon 12">
            <a:extLst>
              <a:ext uri="{FF2B5EF4-FFF2-40B4-BE49-F238E27FC236}">
                <a16:creationId xmlns:a16="http://schemas.microsoft.com/office/drawing/2014/main" id="{1F298AE1-EDAC-A83D-B4A9-B4897CCF8587}"/>
              </a:ext>
            </a:extLst>
          </p:cNvPr>
          <p:cNvSpPr/>
          <p:nvPr userDrawn="1"/>
        </p:nvSpPr>
        <p:spPr>
          <a:xfrm>
            <a:off x="9143314" y="2602523"/>
            <a:ext cx="2833830" cy="744357"/>
          </a:xfrm>
          <a:prstGeom prst="homePlate">
            <a:avLst>
              <a:gd name="adj" fmla="val 63726"/>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entagon 11">
            <a:extLst>
              <a:ext uri="{FF2B5EF4-FFF2-40B4-BE49-F238E27FC236}">
                <a16:creationId xmlns:a16="http://schemas.microsoft.com/office/drawing/2014/main" id="{4C20147A-0100-2FCC-F767-664A6C5743FA}"/>
              </a:ext>
            </a:extLst>
          </p:cNvPr>
          <p:cNvSpPr/>
          <p:nvPr userDrawn="1"/>
        </p:nvSpPr>
        <p:spPr>
          <a:xfrm>
            <a:off x="6186310" y="2602523"/>
            <a:ext cx="3189526" cy="744357"/>
          </a:xfrm>
          <a:prstGeom prst="homePlate">
            <a:avLst>
              <a:gd name="adj" fmla="val 63726"/>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entagon 10">
            <a:extLst>
              <a:ext uri="{FF2B5EF4-FFF2-40B4-BE49-F238E27FC236}">
                <a16:creationId xmlns:a16="http://schemas.microsoft.com/office/drawing/2014/main" id="{9848FB81-2669-1634-5F23-758DEE788F35}"/>
              </a:ext>
            </a:extLst>
          </p:cNvPr>
          <p:cNvSpPr/>
          <p:nvPr userDrawn="1"/>
        </p:nvSpPr>
        <p:spPr>
          <a:xfrm>
            <a:off x="3200583" y="2602523"/>
            <a:ext cx="3189526" cy="744357"/>
          </a:xfrm>
          <a:prstGeom prst="homePlate">
            <a:avLst>
              <a:gd name="adj" fmla="val 63726"/>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entagon 9">
            <a:extLst>
              <a:ext uri="{FF2B5EF4-FFF2-40B4-BE49-F238E27FC236}">
                <a16:creationId xmlns:a16="http://schemas.microsoft.com/office/drawing/2014/main" id="{EBB1EA37-F263-1FAB-3D41-A0FBD2B2C2DA}"/>
              </a:ext>
            </a:extLst>
          </p:cNvPr>
          <p:cNvSpPr/>
          <p:nvPr userDrawn="1"/>
        </p:nvSpPr>
        <p:spPr>
          <a:xfrm>
            <a:off x="214856" y="2602523"/>
            <a:ext cx="3189526" cy="744357"/>
          </a:xfrm>
          <a:prstGeom prst="homePlate">
            <a:avLst>
              <a:gd name="adj" fmla="val 63726"/>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6E7EE27-778A-E872-0038-12FE15491D8F}"/>
              </a:ext>
            </a:extLst>
          </p:cNvPr>
          <p:cNvSpPr/>
          <p:nvPr userDrawn="1"/>
        </p:nvSpPr>
        <p:spPr>
          <a:xfrm>
            <a:off x="0" y="6258910"/>
            <a:ext cx="12192000" cy="59909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3" name="Date Placeholder 2">
            <a:extLst>
              <a:ext uri="{FF2B5EF4-FFF2-40B4-BE49-F238E27FC236}">
                <a16:creationId xmlns:a16="http://schemas.microsoft.com/office/drawing/2014/main" id="{5953B0C7-1107-8B3A-0673-FD9FAC0E312A}"/>
              </a:ext>
            </a:extLst>
          </p:cNvPr>
          <p:cNvSpPr>
            <a:spLocks noGrp="1"/>
          </p:cNvSpPr>
          <p:nvPr>
            <p:ph type="dt" sz="half" idx="10"/>
          </p:nvPr>
        </p:nvSpPr>
        <p:spPr/>
        <p:txBody>
          <a:bodyPr/>
          <a:lstStyle>
            <a:lvl1pPr>
              <a:defRPr>
                <a:solidFill>
                  <a:schemeClr val="tx2"/>
                </a:solidFill>
              </a:defRPr>
            </a:lvl1pPr>
          </a:lstStyle>
          <a:p>
            <a:fld id="{9B937610-3D29-F04C-981B-E8BF4CC1CC9D}" type="datetime4">
              <a:rPr lang="en-GB" smtClean="0"/>
              <a:pPr/>
              <a:t>19 July 2024</a:t>
            </a:fld>
            <a:endParaRPr lang="en-US"/>
          </a:p>
        </p:txBody>
      </p:sp>
      <p:sp>
        <p:nvSpPr>
          <p:cNvPr id="4" name="Footer Placeholder 3">
            <a:extLst>
              <a:ext uri="{FF2B5EF4-FFF2-40B4-BE49-F238E27FC236}">
                <a16:creationId xmlns:a16="http://schemas.microsoft.com/office/drawing/2014/main" id="{5D38E827-6380-6B42-60BA-8468C9547AF1}"/>
              </a:ext>
            </a:extLst>
          </p:cNvPr>
          <p:cNvSpPr>
            <a:spLocks noGrp="1"/>
          </p:cNvSpPr>
          <p:nvPr>
            <p:ph type="ftr" sz="quarter" idx="11"/>
          </p:nvPr>
        </p:nvSpPr>
        <p:spPr/>
        <p:txBody>
          <a:bodyPr/>
          <a:lstStyle>
            <a:lvl1pPr>
              <a:defRPr>
                <a:solidFill>
                  <a:schemeClr val="tx2"/>
                </a:solidFill>
              </a:defRPr>
            </a:lvl1pPr>
          </a:lstStyle>
          <a:p>
            <a:r>
              <a:rPr lang="en-US"/>
              <a:t>DOCUMENT TITLE HERE</a:t>
            </a:r>
          </a:p>
        </p:txBody>
      </p:sp>
      <p:sp>
        <p:nvSpPr>
          <p:cNvPr id="5" name="Slide Number Placeholder 4">
            <a:extLst>
              <a:ext uri="{FF2B5EF4-FFF2-40B4-BE49-F238E27FC236}">
                <a16:creationId xmlns:a16="http://schemas.microsoft.com/office/drawing/2014/main" id="{84D34689-0232-B265-3AE4-3959BFFB57A7}"/>
              </a:ext>
            </a:extLst>
          </p:cNvPr>
          <p:cNvSpPr>
            <a:spLocks noGrp="1"/>
          </p:cNvSpPr>
          <p:nvPr>
            <p:ph type="sldNum" sz="quarter" idx="12"/>
          </p:nvPr>
        </p:nvSpPr>
        <p:spPr/>
        <p:txBody>
          <a:bodyPr/>
          <a:lstStyle>
            <a:lvl1pPr>
              <a:defRPr>
                <a:solidFill>
                  <a:schemeClr val="tx2"/>
                </a:solidFill>
              </a:defRPr>
            </a:lvl1pPr>
          </a:lstStyle>
          <a:p>
            <a:fld id="{752989F6-E28B-3F46-BED5-523FAB983823}" type="slidenum">
              <a:rPr lang="en-US" smtClean="0"/>
              <a:pPr/>
              <a:t>‹#›</a:t>
            </a:fld>
            <a:endParaRPr lang="en-US"/>
          </a:p>
        </p:txBody>
      </p:sp>
      <p:sp>
        <p:nvSpPr>
          <p:cNvPr id="7" name="Title 1">
            <a:extLst>
              <a:ext uri="{FF2B5EF4-FFF2-40B4-BE49-F238E27FC236}">
                <a16:creationId xmlns:a16="http://schemas.microsoft.com/office/drawing/2014/main" id="{FA05ABA8-906B-7FBA-2D35-E21498A6311D}"/>
              </a:ext>
            </a:extLst>
          </p:cNvPr>
          <p:cNvSpPr>
            <a:spLocks noGrp="1"/>
          </p:cNvSpPr>
          <p:nvPr>
            <p:ph type="title" hasCustomPrompt="1"/>
          </p:nvPr>
        </p:nvSpPr>
        <p:spPr>
          <a:xfrm>
            <a:off x="220153" y="1195246"/>
            <a:ext cx="5799648" cy="1168126"/>
          </a:xfrm>
        </p:spPr>
        <p:txBody>
          <a:bodyPr tIns="36000" bIns="36000" anchor="t">
            <a:noAutofit/>
          </a:bodyPr>
          <a:lstStyle>
            <a:lvl1pPr>
              <a:defRPr sz="2400" spc="0" baseline="0"/>
            </a:lvl1pPr>
          </a:lstStyle>
          <a:p>
            <a:r>
              <a:rPr lang="en-GB"/>
              <a:t>Click to edit title style</a:t>
            </a:r>
            <a:endParaRPr lang="en-US"/>
          </a:p>
        </p:txBody>
      </p:sp>
      <p:sp>
        <p:nvSpPr>
          <p:cNvPr id="8" name="Text Placeholder 11">
            <a:extLst>
              <a:ext uri="{FF2B5EF4-FFF2-40B4-BE49-F238E27FC236}">
                <a16:creationId xmlns:a16="http://schemas.microsoft.com/office/drawing/2014/main" id="{3FDA11A8-7D43-C880-B08F-BA086AB4A95A}"/>
              </a:ext>
            </a:extLst>
          </p:cNvPr>
          <p:cNvSpPr>
            <a:spLocks noGrp="1"/>
          </p:cNvSpPr>
          <p:nvPr>
            <p:ph type="body" sz="quarter" idx="24"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
        <p:nvSpPr>
          <p:cNvPr id="18" name="Text Placeholder 24">
            <a:extLst>
              <a:ext uri="{FF2B5EF4-FFF2-40B4-BE49-F238E27FC236}">
                <a16:creationId xmlns:a16="http://schemas.microsoft.com/office/drawing/2014/main" id="{1E3091D9-1F7D-8164-080C-FACAB2393184}"/>
              </a:ext>
            </a:extLst>
          </p:cNvPr>
          <p:cNvSpPr>
            <a:spLocks noGrp="1"/>
          </p:cNvSpPr>
          <p:nvPr>
            <p:ph type="body" sz="quarter" idx="25" hasCustomPrompt="1"/>
          </p:nvPr>
        </p:nvSpPr>
        <p:spPr>
          <a:xfrm>
            <a:off x="225166" y="3584861"/>
            <a:ext cx="2810948" cy="226639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19" name="Text Placeholder 24">
            <a:extLst>
              <a:ext uri="{FF2B5EF4-FFF2-40B4-BE49-F238E27FC236}">
                <a16:creationId xmlns:a16="http://schemas.microsoft.com/office/drawing/2014/main" id="{D0EB301C-BE32-A907-71F0-D804F02EE934}"/>
              </a:ext>
            </a:extLst>
          </p:cNvPr>
          <p:cNvSpPr>
            <a:spLocks noGrp="1"/>
          </p:cNvSpPr>
          <p:nvPr>
            <p:ph type="body" sz="quarter" idx="26" hasCustomPrompt="1"/>
          </p:nvPr>
        </p:nvSpPr>
        <p:spPr>
          <a:xfrm>
            <a:off x="3207270" y="3584861"/>
            <a:ext cx="2824185" cy="226639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20" name="Text Placeholder 24">
            <a:extLst>
              <a:ext uri="{FF2B5EF4-FFF2-40B4-BE49-F238E27FC236}">
                <a16:creationId xmlns:a16="http://schemas.microsoft.com/office/drawing/2014/main" id="{92A14800-43B4-1D95-E027-D2B3555DFF3A}"/>
              </a:ext>
            </a:extLst>
          </p:cNvPr>
          <p:cNvSpPr>
            <a:spLocks noGrp="1"/>
          </p:cNvSpPr>
          <p:nvPr>
            <p:ph type="body" sz="quarter" idx="27" hasCustomPrompt="1"/>
          </p:nvPr>
        </p:nvSpPr>
        <p:spPr>
          <a:xfrm>
            <a:off x="6191709" y="3584861"/>
            <a:ext cx="2824185" cy="226639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21" name="Text Placeholder 24">
            <a:extLst>
              <a:ext uri="{FF2B5EF4-FFF2-40B4-BE49-F238E27FC236}">
                <a16:creationId xmlns:a16="http://schemas.microsoft.com/office/drawing/2014/main" id="{76A80464-6927-F397-90F7-2308F27A61FC}"/>
              </a:ext>
            </a:extLst>
          </p:cNvPr>
          <p:cNvSpPr>
            <a:spLocks noGrp="1"/>
          </p:cNvSpPr>
          <p:nvPr>
            <p:ph type="body" sz="quarter" idx="28" hasCustomPrompt="1"/>
          </p:nvPr>
        </p:nvSpPr>
        <p:spPr>
          <a:xfrm>
            <a:off x="9153525" y="3584861"/>
            <a:ext cx="2813310" cy="226639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2" name="Text Placeholder 24">
            <a:extLst>
              <a:ext uri="{FF2B5EF4-FFF2-40B4-BE49-F238E27FC236}">
                <a16:creationId xmlns:a16="http://schemas.microsoft.com/office/drawing/2014/main" id="{B62AB445-874A-852A-EE97-F45AF6BC24E9}"/>
              </a:ext>
            </a:extLst>
          </p:cNvPr>
          <p:cNvSpPr>
            <a:spLocks noGrp="1"/>
          </p:cNvSpPr>
          <p:nvPr>
            <p:ph type="body" sz="quarter" idx="33" hasCustomPrompt="1"/>
          </p:nvPr>
        </p:nvSpPr>
        <p:spPr>
          <a:xfrm>
            <a:off x="337900" y="2742539"/>
            <a:ext cx="2229935" cy="488515"/>
          </a:xfrm>
        </p:spPr>
        <p:txBody>
          <a:bodyPr lIns="0" tIns="36000" rIns="0" bIns="36000" anchor="ctr">
            <a:noAutofit/>
          </a:bodyPr>
          <a:lstStyle>
            <a:lvl1pPr marL="0" indent="0" algn="ctr">
              <a:lnSpc>
                <a:spcPct val="120000"/>
              </a:lnSpc>
              <a:spcBef>
                <a:spcPts val="1200"/>
              </a:spcBef>
              <a:buNone/>
              <a:tabLst/>
              <a:defRPr lang="en-US" sz="1200" b="1" kern="1200" spc="0" baseline="0" dirty="0">
                <a:solidFill>
                  <a:schemeClr val="tx2"/>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dirty="0"/>
              <a:t>HEADLINE HERE</a:t>
            </a:r>
            <a:endParaRPr lang="en-US" dirty="0"/>
          </a:p>
        </p:txBody>
      </p:sp>
      <p:sp>
        <p:nvSpPr>
          <p:cNvPr id="6" name="Text Placeholder 24">
            <a:extLst>
              <a:ext uri="{FF2B5EF4-FFF2-40B4-BE49-F238E27FC236}">
                <a16:creationId xmlns:a16="http://schemas.microsoft.com/office/drawing/2014/main" id="{827049F1-150E-1775-6775-A10E03B221ED}"/>
              </a:ext>
            </a:extLst>
          </p:cNvPr>
          <p:cNvSpPr>
            <a:spLocks noGrp="1"/>
          </p:cNvSpPr>
          <p:nvPr>
            <p:ph type="body" sz="quarter" idx="34" hasCustomPrompt="1"/>
          </p:nvPr>
        </p:nvSpPr>
        <p:spPr>
          <a:xfrm>
            <a:off x="3494459" y="2742539"/>
            <a:ext cx="2229935" cy="488515"/>
          </a:xfrm>
        </p:spPr>
        <p:txBody>
          <a:bodyPr lIns="0" tIns="36000" rIns="0" bIns="36000" anchor="ctr">
            <a:noAutofit/>
          </a:bodyPr>
          <a:lstStyle>
            <a:lvl1pPr marL="0" indent="0" algn="ctr">
              <a:lnSpc>
                <a:spcPct val="120000"/>
              </a:lnSpc>
              <a:spcBef>
                <a:spcPts val="1200"/>
              </a:spcBef>
              <a:buNone/>
              <a:tabLst/>
              <a:defRPr lang="en-US" sz="1200" b="1" kern="1200" spc="0" baseline="0" dirty="0">
                <a:solidFill>
                  <a:schemeClr val="tx2"/>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
        <p:nvSpPr>
          <p:cNvPr id="14" name="Text Placeholder 24">
            <a:extLst>
              <a:ext uri="{FF2B5EF4-FFF2-40B4-BE49-F238E27FC236}">
                <a16:creationId xmlns:a16="http://schemas.microsoft.com/office/drawing/2014/main" id="{92F2AD08-E169-E86B-B5D0-06613A9DBF8D}"/>
              </a:ext>
            </a:extLst>
          </p:cNvPr>
          <p:cNvSpPr>
            <a:spLocks noGrp="1"/>
          </p:cNvSpPr>
          <p:nvPr>
            <p:ph type="body" sz="quarter" idx="35" hasCustomPrompt="1"/>
          </p:nvPr>
        </p:nvSpPr>
        <p:spPr>
          <a:xfrm>
            <a:off x="6488180" y="2742539"/>
            <a:ext cx="2229935" cy="488515"/>
          </a:xfrm>
        </p:spPr>
        <p:txBody>
          <a:bodyPr lIns="0" tIns="36000" rIns="0" bIns="36000" anchor="ctr">
            <a:noAutofit/>
          </a:bodyPr>
          <a:lstStyle>
            <a:lvl1pPr marL="0" indent="0" algn="ctr">
              <a:lnSpc>
                <a:spcPct val="120000"/>
              </a:lnSpc>
              <a:spcBef>
                <a:spcPts val="1200"/>
              </a:spcBef>
              <a:buNone/>
              <a:tabLst/>
              <a:defRPr lang="en-US" sz="1200" b="1" kern="1200" spc="0" baseline="0" dirty="0">
                <a:solidFill>
                  <a:schemeClr val="bg2"/>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
        <p:nvSpPr>
          <p:cNvPr id="15" name="Text Placeholder 24">
            <a:extLst>
              <a:ext uri="{FF2B5EF4-FFF2-40B4-BE49-F238E27FC236}">
                <a16:creationId xmlns:a16="http://schemas.microsoft.com/office/drawing/2014/main" id="{B94926B9-C50E-8FB7-097B-A71169D96F9F}"/>
              </a:ext>
            </a:extLst>
          </p:cNvPr>
          <p:cNvSpPr>
            <a:spLocks noGrp="1"/>
          </p:cNvSpPr>
          <p:nvPr>
            <p:ph type="body" sz="quarter" idx="36" hasCustomPrompt="1"/>
          </p:nvPr>
        </p:nvSpPr>
        <p:spPr>
          <a:xfrm>
            <a:off x="9469375" y="2742539"/>
            <a:ext cx="2001946" cy="488515"/>
          </a:xfrm>
        </p:spPr>
        <p:txBody>
          <a:bodyPr lIns="0" tIns="36000" rIns="0" bIns="36000" anchor="ctr">
            <a:noAutofit/>
          </a:bodyPr>
          <a:lstStyle>
            <a:lvl1pPr marL="0" indent="0" algn="ctr">
              <a:lnSpc>
                <a:spcPct val="120000"/>
              </a:lnSpc>
              <a:spcBef>
                <a:spcPts val="1200"/>
              </a:spcBef>
              <a:buNone/>
              <a:tabLst/>
              <a:defRPr lang="en-US" sz="1200" b="1" kern="1200" spc="0" baseline="0" dirty="0">
                <a:solidFill>
                  <a:schemeClr val="bg2"/>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Tree>
    <p:extLst>
      <p:ext uri="{BB962C8B-B14F-4D97-AF65-F5344CB8AC3E}">
        <p14:creationId xmlns:p14="http://schemas.microsoft.com/office/powerpoint/2010/main" val="83619060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Light Teal - Divider 3">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585F89B-D9DA-8FB1-BDB0-3F7CAF6D52E1}"/>
              </a:ext>
            </a:extLst>
          </p:cNvPr>
          <p:cNvSpPr/>
          <p:nvPr userDrawn="1"/>
        </p:nvSpPr>
        <p:spPr>
          <a:xfrm>
            <a:off x="0" y="0"/>
            <a:ext cx="12192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a:extLst>
              <a:ext uri="{FF2B5EF4-FFF2-40B4-BE49-F238E27FC236}">
                <a16:creationId xmlns:a16="http://schemas.microsoft.com/office/drawing/2014/main" id="{4DADD008-FBBB-71B6-EB4F-3B29B02D890B}"/>
              </a:ext>
            </a:extLst>
          </p:cNvPr>
          <p:cNvSpPr>
            <a:spLocks noGrp="1"/>
          </p:cNvSpPr>
          <p:nvPr>
            <p:ph type="dt" sz="half" idx="10"/>
          </p:nvPr>
        </p:nvSpPr>
        <p:spPr/>
        <p:txBody>
          <a:bodyPr/>
          <a:lstStyle/>
          <a:p>
            <a:fld id="{2371049C-A53C-ED44-AA3D-5F77BBCD0CB3}" type="datetime4">
              <a:rPr lang="en-GB" smtClean="0"/>
              <a:t>19 July 2024</a:t>
            </a:fld>
            <a:endParaRPr lang="en-US"/>
          </a:p>
        </p:txBody>
      </p:sp>
      <p:sp>
        <p:nvSpPr>
          <p:cNvPr id="3" name="Footer Placeholder 2">
            <a:extLst>
              <a:ext uri="{FF2B5EF4-FFF2-40B4-BE49-F238E27FC236}">
                <a16:creationId xmlns:a16="http://schemas.microsoft.com/office/drawing/2014/main" id="{307AD950-15B5-4A23-38E2-F38472EEBB95}"/>
              </a:ext>
            </a:extLst>
          </p:cNvPr>
          <p:cNvSpPr>
            <a:spLocks noGrp="1"/>
          </p:cNvSpPr>
          <p:nvPr>
            <p:ph type="ftr" sz="quarter" idx="11"/>
          </p:nvPr>
        </p:nvSpPr>
        <p:spPr/>
        <p:txBody>
          <a:bodyPr/>
          <a:lstStyle/>
          <a:p>
            <a:r>
              <a:rPr lang="en-US"/>
              <a:t>DOCUMENT TITLE HERE</a:t>
            </a:r>
          </a:p>
        </p:txBody>
      </p:sp>
      <p:sp>
        <p:nvSpPr>
          <p:cNvPr id="4" name="Slide Number Placeholder 3">
            <a:extLst>
              <a:ext uri="{FF2B5EF4-FFF2-40B4-BE49-F238E27FC236}">
                <a16:creationId xmlns:a16="http://schemas.microsoft.com/office/drawing/2014/main" id="{8FF3389E-87C8-E569-D147-C85BB6E3E298}"/>
              </a:ext>
            </a:extLst>
          </p:cNvPr>
          <p:cNvSpPr>
            <a:spLocks noGrp="1"/>
          </p:cNvSpPr>
          <p:nvPr>
            <p:ph type="sldNum" sz="quarter" idx="12"/>
          </p:nvPr>
        </p:nvSpPr>
        <p:spPr/>
        <p:txBody>
          <a:bodyPr/>
          <a:lstStyle/>
          <a:p>
            <a:fld id="{752989F6-E28B-3F46-BED5-523FAB983823}" type="slidenum">
              <a:rPr lang="en-US" smtClean="0"/>
              <a:t>‹#›</a:t>
            </a:fld>
            <a:endParaRPr lang="en-US"/>
          </a:p>
        </p:txBody>
      </p:sp>
      <p:sp>
        <p:nvSpPr>
          <p:cNvPr id="6" name="Title 7">
            <a:extLst>
              <a:ext uri="{FF2B5EF4-FFF2-40B4-BE49-F238E27FC236}">
                <a16:creationId xmlns:a16="http://schemas.microsoft.com/office/drawing/2014/main" id="{C893D7CE-36C1-E5BE-83E3-DEB74CEADE9D}"/>
              </a:ext>
            </a:extLst>
          </p:cNvPr>
          <p:cNvSpPr>
            <a:spLocks noGrp="1"/>
          </p:cNvSpPr>
          <p:nvPr>
            <p:ph type="title" hasCustomPrompt="1"/>
          </p:nvPr>
        </p:nvSpPr>
        <p:spPr>
          <a:xfrm>
            <a:off x="249382" y="1217180"/>
            <a:ext cx="5377169" cy="3659620"/>
          </a:xfrm>
        </p:spPr>
        <p:txBody>
          <a:bodyPr lIns="0" tIns="36000" rIns="0" bIns="36000" anchor="t">
            <a:noAutofit/>
          </a:bodyPr>
          <a:lstStyle>
            <a:lvl1pPr>
              <a:lnSpc>
                <a:spcPct val="80000"/>
              </a:lnSpc>
              <a:defRPr sz="6600" spc="-80" baseline="0">
                <a:solidFill>
                  <a:schemeClr val="tx2"/>
                </a:solidFill>
              </a:defRPr>
            </a:lvl1pPr>
          </a:lstStyle>
          <a:p>
            <a:r>
              <a:rPr lang="en-GB"/>
              <a:t>Click to edit divider title</a:t>
            </a:r>
            <a:endParaRPr lang="en-US"/>
          </a:p>
        </p:txBody>
      </p:sp>
      <p:pic>
        <p:nvPicPr>
          <p:cNvPr id="7" name="Graphic 6">
            <a:extLst>
              <a:ext uri="{FF2B5EF4-FFF2-40B4-BE49-F238E27FC236}">
                <a16:creationId xmlns:a16="http://schemas.microsoft.com/office/drawing/2014/main" id="{C4133638-7773-4478-C810-9BDB7FE1AA4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598836" y="240567"/>
            <a:ext cx="6357632" cy="6425537"/>
          </a:xfrm>
          <a:prstGeom prst="rect">
            <a:avLst/>
          </a:prstGeom>
        </p:spPr>
      </p:pic>
      <p:pic>
        <p:nvPicPr>
          <p:cNvPr id="8" name="Graphic 7">
            <a:extLst>
              <a:ext uri="{FF2B5EF4-FFF2-40B4-BE49-F238E27FC236}">
                <a16:creationId xmlns:a16="http://schemas.microsoft.com/office/drawing/2014/main" id="{CCFECD0E-DF60-2F27-9185-80BB75AC5F81}"/>
              </a:ext>
            </a:extLst>
          </p:cNvPr>
          <p:cNvPicPr>
            <a:picLocks noChangeAspect="1"/>
          </p:cNvPicPr>
          <p:nvPr userDrawn="1"/>
        </p:nvPicPr>
        <p:blipFill rotWithShape="1">
          <a:blip r:embed="rId4" cstate="hqprint">
            <a:extLst>
              <a:ext uri="{28A0092B-C50C-407E-A947-70E740481C1C}">
                <a14:useLocalDpi xmlns:a14="http://schemas.microsoft.com/office/drawing/2010/main"/>
              </a:ext>
              <a:ext uri="{96DAC541-7B7A-43D3-8B79-37D633B846F1}">
                <asvg:svgBlip xmlns:asvg="http://schemas.microsoft.com/office/drawing/2016/SVG/main" r:embed="rId5"/>
              </a:ext>
            </a:extLst>
          </a:blip>
          <a:srcRect l="47023"/>
          <a:stretch/>
        </p:blipFill>
        <p:spPr>
          <a:xfrm>
            <a:off x="11436350" y="235892"/>
            <a:ext cx="520700" cy="411808"/>
          </a:xfrm>
          <a:prstGeom prst="rect">
            <a:avLst/>
          </a:prstGeom>
        </p:spPr>
      </p:pic>
    </p:spTree>
    <p:extLst>
      <p:ext uri="{BB962C8B-B14F-4D97-AF65-F5344CB8AC3E}">
        <p14:creationId xmlns:p14="http://schemas.microsoft.com/office/powerpoint/2010/main" val="225087164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Light Teal - Statement 3">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1A91446-8CD4-DD75-F6E5-43F98BEBB939}"/>
              </a:ext>
            </a:extLst>
          </p:cNvPr>
          <p:cNvSpPr/>
          <p:nvPr userDrawn="1"/>
        </p:nvSpPr>
        <p:spPr>
          <a:xfrm>
            <a:off x="0" y="0"/>
            <a:ext cx="12192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EE0A2E27-68EA-CDA3-B801-F1B1DC2FE2C3}"/>
              </a:ext>
            </a:extLst>
          </p:cNvPr>
          <p:cNvSpPr>
            <a:spLocks noGrp="1"/>
          </p:cNvSpPr>
          <p:nvPr>
            <p:ph type="dt" sz="half" idx="10"/>
          </p:nvPr>
        </p:nvSpPr>
        <p:spPr/>
        <p:txBody>
          <a:bodyPr/>
          <a:lstStyle/>
          <a:p>
            <a:fld id="{860011DE-6258-0A49-9B6F-6A2F8846BB63}" type="datetime4">
              <a:rPr lang="en-GB" smtClean="0"/>
              <a:t>19 July 2024</a:t>
            </a:fld>
            <a:endParaRPr lang="en-US"/>
          </a:p>
        </p:txBody>
      </p:sp>
      <p:sp>
        <p:nvSpPr>
          <p:cNvPr id="4" name="Footer Placeholder 3">
            <a:extLst>
              <a:ext uri="{FF2B5EF4-FFF2-40B4-BE49-F238E27FC236}">
                <a16:creationId xmlns:a16="http://schemas.microsoft.com/office/drawing/2014/main" id="{74328F16-F19E-0E49-6B63-15EC5A88E719}"/>
              </a:ext>
            </a:extLst>
          </p:cNvPr>
          <p:cNvSpPr>
            <a:spLocks noGrp="1"/>
          </p:cNvSpPr>
          <p:nvPr>
            <p:ph type="ftr" sz="quarter" idx="11"/>
          </p:nvPr>
        </p:nvSpPr>
        <p:spPr/>
        <p:txBody>
          <a:bodyPr/>
          <a:lstStyle/>
          <a:p>
            <a:r>
              <a:rPr lang="en-US"/>
              <a:t>DOCUMENT TITLE HERE</a:t>
            </a:r>
          </a:p>
        </p:txBody>
      </p:sp>
      <p:sp>
        <p:nvSpPr>
          <p:cNvPr id="5" name="Slide Number Placeholder 4">
            <a:extLst>
              <a:ext uri="{FF2B5EF4-FFF2-40B4-BE49-F238E27FC236}">
                <a16:creationId xmlns:a16="http://schemas.microsoft.com/office/drawing/2014/main" id="{05FFFA7C-0484-66BD-F7C5-493B89812AD6}"/>
              </a:ext>
            </a:extLst>
          </p:cNvPr>
          <p:cNvSpPr>
            <a:spLocks noGrp="1"/>
          </p:cNvSpPr>
          <p:nvPr>
            <p:ph type="sldNum" sz="quarter" idx="12"/>
          </p:nvPr>
        </p:nvSpPr>
        <p:spPr/>
        <p:txBody>
          <a:bodyPr/>
          <a:lstStyle/>
          <a:p>
            <a:fld id="{752989F6-E28B-3F46-BED5-523FAB983823}" type="slidenum">
              <a:rPr lang="en-US" smtClean="0"/>
              <a:t>‹#›</a:t>
            </a:fld>
            <a:endParaRPr lang="en-US"/>
          </a:p>
        </p:txBody>
      </p:sp>
      <p:pic>
        <p:nvPicPr>
          <p:cNvPr id="2" name="Graphic 1">
            <a:extLst>
              <a:ext uri="{FF2B5EF4-FFF2-40B4-BE49-F238E27FC236}">
                <a16:creationId xmlns:a16="http://schemas.microsoft.com/office/drawing/2014/main" id="{7E6476D5-5EF3-DF18-A46C-2E58F943A5B0}"/>
              </a:ext>
            </a:extLst>
          </p:cNvPr>
          <p:cNvPicPr>
            <a:picLocks noChangeAspect="1"/>
          </p:cNvPicPr>
          <p:nvPr userDrawn="1"/>
        </p:nvPicPr>
        <p:blipFill>
          <a:blip r:embed="rId2" cstate="hq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0974181" y="235892"/>
            <a:ext cx="982869" cy="411808"/>
          </a:xfrm>
          <a:prstGeom prst="rect">
            <a:avLst/>
          </a:prstGeom>
        </p:spPr>
      </p:pic>
      <p:sp>
        <p:nvSpPr>
          <p:cNvPr id="6" name="Title 1">
            <a:extLst>
              <a:ext uri="{FF2B5EF4-FFF2-40B4-BE49-F238E27FC236}">
                <a16:creationId xmlns:a16="http://schemas.microsoft.com/office/drawing/2014/main" id="{11971641-0070-F786-FC6D-53A6130E62F3}"/>
              </a:ext>
            </a:extLst>
          </p:cNvPr>
          <p:cNvSpPr>
            <a:spLocks noGrp="1"/>
          </p:cNvSpPr>
          <p:nvPr>
            <p:ph type="title" hasCustomPrompt="1"/>
          </p:nvPr>
        </p:nvSpPr>
        <p:spPr>
          <a:xfrm>
            <a:off x="270158" y="905450"/>
            <a:ext cx="9400308" cy="3936858"/>
          </a:xfrm>
        </p:spPr>
        <p:txBody>
          <a:bodyPr lIns="0" tIns="0" rIns="0" bIns="0" anchor="t">
            <a:noAutofit/>
          </a:bodyPr>
          <a:lstStyle>
            <a:lvl1pPr marL="231775" indent="-231775">
              <a:tabLst/>
              <a:defRPr lang="en-US" sz="6600" kern="1200" spc="-80" baseline="0" dirty="0">
                <a:solidFill>
                  <a:schemeClr val="tx2"/>
                </a:solidFill>
                <a:latin typeface="+mj-lt"/>
                <a:ea typeface="+mj-ea"/>
                <a:cs typeface="+mj-cs"/>
              </a:defRPr>
            </a:lvl1pPr>
          </a:lstStyle>
          <a:p>
            <a:r>
              <a:rPr lang="en-GB"/>
              <a:t>Click to edit statement text style</a:t>
            </a:r>
            <a:endParaRPr lang="en-US"/>
          </a:p>
        </p:txBody>
      </p:sp>
      <p:sp>
        <p:nvSpPr>
          <p:cNvPr id="7" name="Text Placeholder 2">
            <a:extLst>
              <a:ext uri="{FF2B5EF4-FFF2-40B4-BE49-F238E27FC236}">
                <a16:creationId xmlns:a16="http://schemas.microsoft.com/office/drawing/2014/main" id="{881CE397-38C7-6FF6-FB2D-91BF0F34D191}"/>
              </a:ext>
            </a:extLst>
          </p:cNvPr>
          <p:cNvSpPr>
            <a:spLocks noGrp="1"/>
          </p:cNvSpPr>
          <p:nvPr>
            <p:ph type="body" idx="1" hasCustomPrompt="1"/>
          </p:nvPr>
        </p:nvSpPr>
        <p:spPr>
          <a:xfrm>
            <a:off x="491830" y="4856163"/>
            <a:ext cx="9400307" cy="671801"/>
          </a:xfrm>
          <a:prstGeom prst="rect">
            <a:avLst/>
          </a:prstGeom>
        </p:spPr>
        <p:txBody>
          <a:bodyPr lIns="0" tIns="0" rIns="0" bIns="0">
            <a:noAutofit/>
          </a:bodyPr>
          <a:lstStyle>
            <a:lvl1pPr marL="0" indent="0">
              <a:buNone/>
              <a:defRPr sz="2400" spc="-90" baseline="0">
                <a:solidFill>
                  <a:schemeClr val="tx2"/>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Name Surname</a:t>
            </a:r>
          </a:p>
        </p:txBody>
      </p:sp>
    </p:spTree>
    <p:extLst>
      <p:ext uri="{BB962C8B-B14F-4D97-AF65-F5344CB8AC3E}">
        <p14:creationId xmlns:p14="http://schemas.microsoft.com/office/powerpoint/2010/main" val="351889626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mage">
    <p:spTree>
      <p:nvGrpSpPr>
        <p:cNvPr id="1" name=""/>
        <p:cNvGrpSpPr/>
        <p:nvPr/>
      </p:nvGrpSpPr>
      <p:grpSpPr>
        <a:xfrm>
          <a:off x="0" y="0"/>
          <a:ext cx="0" cy="0"/>
          <a:chOff x="0" y="0"/>
          <a:chExt cx="0" cy="0"/>
        </a:xfrm>
      </p:grpSpPr>
      <p:sp>
        <p:nvSpPr>
          <p:cNvPr id="6" name="Picture Placeholder 9">
            <a:extLst>
              <a:ext uri="{FF2B5EF4-FFF2-40B4-BE49-F238E27FC236}">
                <a16:creationId xmlns:a16="http://schemas.microsoft.com/office/drawing/2014/main" id="{3C429085-4058-AD0A-ECBB-826F28F8885D}"/>
              </a:ext>
            </a:extLst>
          </p:cNvPr>
          <p:cNvSpPr>
            <a:spLocks noGrp="1"/>
          </p:cNvSpPr>
          <p:nvPr>
            <p:ph type="pic" sz="quarter" idx="14"/>
          </p:nvPr>
        </p:nvSpPr>
        <p:spPr>
          <a:xfrm>
            <a:off x="8206" y="0"/>
            <a:ext cx="12183793" cy="6858000"/>
          </a:xfrm>
          <a:solidFill>
            <a:schemeClr val="accent3"/>
          </a:solidFill>
        </p:spPr>
        <p:txBody>
          <a:bodyPr anchor="ctr">
            <a:normAutofit/>
          </a:bodyPr>
          <a:lstStyle>
            <a:lvl1pPr marL="0" indent="0" algn="ctr">
              <a:buNone/>
              <a:defRPr sz="1400">
                <a:solidFill>
                  <a:schemeClr val="tx1"/>
                </a:solidFill>
              </a:defRPr>
            </a:lvl1pPr>
          </a:lstStyle>
          <a:p>
            <a:endParaRPr lang="en-US"/>
          </a:p>
        </p:txBody>
      </p:sp>
      <p:sp>
        <p:nvSpPr>
          <p:cNvPr id="3" name="Date Placeholder 2">
            <a:extLst>
              <a:ext uri="{FF2B5EF4-FFF2-40B4-BE49-F238E27FC236}">
                <a16:creationId xmlns:a16="http://schemas.microsoft.com/office/drawing/2014/main" id="{CC033085-9BD6-6630-605C-AC9B4D0AAB0D}"/>
              </a:ext>
            </a:extLst>
          </p:cNvPr>
          <p:cNvSpPr>
            <a:spLocks noGrp="1"/>
          </p:cNvSpPr>
          <p:nvPr>
            <p:ph type="dt" sz="half" idx="10"/>
          </p:nvPr>
        </p:nvSpPr>
        <p:spPr/>
        <p:txBody>
          <a:bodyPr/>
          <a:lstStyle/>
          <a:p>
            <a:fld id="{9B937610-3D29-F04C-981B-E8BF4CC1CC9D}" type="datetime4">
              <a:rPr lang="en-GB" smtClean="0"/>
              <a:t>19 July 2024</a:t>
            </a:fld>
            <a:endParaRPr lang="en-US"/>
          </a:p>
        </p:txBody>
      </p:sp>
      <p:sp>
        <p:nvSpPr>
          <p:cNvPr id="4" name="Footer Placeholder 3">
            <a:extLst>
              <a:ext uri="{FF2B5EF4-FFF2-40B4-BE49-F238E27FC236}">
                <a16:creationId xmlns:a16="http://schemas.microsoft.com/office/drawing/2014/main" id="{6FDEC689-B607-2520-1D2D-FD1B23B6821A}"/>
              </a:ext>
            </a:extLst>
          </p:cNvPr>
          <p:cNvSpPr>
            <a:spLocks noGrp="1"/>
          </p:cNvSpPr>
          <p:nvPr>
            <p:ph type="ftr" sz="quarter" idx="11"/>
          </p:nvPr>
        </p:nvSpPr>
        <p:spPr/>
        <p:txBody>
          <a:bodyPr/>
          <a:lstStyle/>
          <a:p>
            <a:r>
              <a:rPr lang="en-US"/>
              <a:t>DOCUMENT TITLE HERE</a:t>
            </a:r>
          </a:p>
        </p:txBody>
      </p:sp>
      <p:sp>
        <p:nvSpPr>
          <p:cNvPr id="5" name="Slide Number Placeholder 4">
            <a:extLst>
              <a:ext uri="{FF2B5EF4-FFF2-40B4-BE49-F238E27FC236}">
                <a16:creationId xmlns:a16="http://schemas.microsoft.com/office/drawing/2014/main" id="{585420A8-9BB7-2D2F-B5AD-9C1AAC5601FA}"/>
              </a:ext>
            </a:extLst>
          </p:cNvPr>
          <p:cNvSpPr>
            <a:spLocks noGrp="1"/>
          </p:cNvSpPr>
          <p:nvPr>
            <p:ph type="sldNum" sz="quarter" idx="12"/>
          </p:nvPr>
        </p:nvSpPr>
        <p:spPr/>
        <p:txBody>
          <a:bodyPr/>
          <a:lstStyle/>
          <a:p>
            <a:fld id="{752989F6-E28B-3F46-BED5-523FAB983823}" type="slidenum">
              <a:rPr lang="en-US" smtClean="0"/>
              <a:pPr/>
              <a:t>‹#›</a:t>
            </a:fld>
            <a:endParaRPr lang="en-US"/>
          </a:p>
        </p:txBody>
      </p:sp>
    </p:spTree>
    <p:extLst>
      <p:ext uri="{BB962C8B-B14F-4D97-AF65-F5344CB8AC3E}">
        <p14:creationId xmlns:p14="http://schemas.microsoft.com/office/powerpoint/2010/main" val="288916290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ight Teal - Conten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3B03844-86C8-2724-15CB-F8104B2389B3}"/>
              </a:ext>
            </a:extLst>
          </p:cNvPr>
          <p:cNvSpPr/>
          <p:nvPr userDrawn="1"/>
        </p:nvSpPr>
        <p:spPr>
          <a:xfrm>
            <a:off x="0" y="6258910"/>
            <a:ext cx="12192000" cy="59909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3" name="Text Placeholder 2">
            <a:extLst>
              <a:ext uri="{FF2B5EF4-FFF2-40B4-BE49-F238E27FC236}">
                <a16:creationId xmlns:a16="http://schemas.microsoft.com/office/drawing/2014/main" id="{422EB84B-6DC9-68D6-00CC-1487D9156E0E}"/>
              </a:ext>
            </a:extLst>
          </p:cNvPr>
          <p:cNvSpPr>
            <a:spLocks noGrp="1"/>
          </p:cNvSpPr>
          <p:nvPr>
            <p:ph type="body" idx="1" hasCustomPrompt="1"/>
          </p:nvPr>
        </p:nvSpPr>
        <p:spPr>
          <a:xfrm>
            <a:off x="248309" y="1215642"/>
            <a:ext cx="9400188" cy="4759489"/>
          </a:xfrm>
          <a:prstGeom prst="rect">
            <a:avLst/>
          </a:prstGeom>
        </p:spPr>
        <p:txBody>
          <a:bodyPr lIns="0" tIns="0" rIns="0" bIns="0">
            <a:noAutofit/>
          </a:bodyPr>
          <a:lstStyle>
            <a:lvl1pPr marL="360363" indent="-360363">
              <a:lnSpc>
                <a:spcPct val="100000"/>
              </a:lnSpc>
              <a:spcBef>
                <a:spcPts val="1200"/>
              </a:spcBef>
              <a:buFont typeface="Arial" panose="020B0604020202020204" pitchFamily="34" charset="0"/>
              <a:buChar char="•"/>
              <a:tabLst/>
              <a:defRPr sz="240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text styles</a:t>
            </a:r>
          </a:p>
        </p:txBody>
      </p:sp>
      <p:sp>
        <p:nvSpPr>
          <p:cNvPr id="4" name="Date Placeholder 3">
            <a:extLst>
              <a:ext uri="{FF2B5EF4-FFF2-40B4-BE49-F238E27FC236}">
                <a16:creationId xmlns:a16="http://schemas.microsoft.com/office/drawing/2014/main" id="{833B386E-F599-167D-8E56-58FE321AE4CD}"/>
              </a:ext>
            </a:extLst>
          </p:cNvPr>
          <p:cNvSpPr>
            <a:spLocks noGrp="1"/>
          </p:cNvSpPr>
          <p:nvPr>
            <p:ph type="dt" sz="half" idx="10"/>
          </p:nvPr>
        </p:nvSpPr>
        <p:spPr/>
        <p:txBody>
          <a:bodyPr/>
          <a:lstStyle>
            <a:lvl1pPr>
              <a:defRPr>
                <a:solidFill>
                  <a:schemeClr val="tx2"/>
                </a:solidFill>
              </a:defRPr>
            </a:lvl1pPr>
          </a:lstStyle>
          <a:p>
            <a:fld id="{0107AB1F-0E8C-3E4B-BDF0-079B4366F0F8}" type="datetime4">
              <a:rPr lang="en-GB" smtClean="0"/>
              <a:pPr/>
              <a:t>19 July 2024</a:t>
            </a:fld>
            <a:endParaRPr lang="en-US"/>
          </a:p>
        </p:txBody>
      </p:sp>
      <p:sp>
        <p:nvSpPr>
          <p:cNvPr id="5" name="Footer Placeholder 4">
            <a:extLst>
              <a:ext uri="{FF2B5EF4-FFF2-40B4-BE49-F238E27FC236}">
                <a16:creationId xmlns:a16="http://schemas.microsoft.com/office/drawing/2014/main" id="{AF7E36A8-2B4E-990E-7822-98D5DB357F69}"/>
              </a:ext>
            </a:extLst>
          </p:cNvPr>
          <p:cNvSpPr>
            <a:spLocks noGrp="1"/>
          </p:cNvSpPr>
          <p:nvPr>
            <p:ph type="ftr" sz="quarter" idx="11"/>
          </p:nvPr>
        </p:nvSpPr>
        <p:spPr/>
        <p:txBody>
          <a:bodyPr/>
          <a:lstStyle>
            <a:lvl1pPr>
              <a:defRPr>
                <a:solidFill>
                  <a:schemeClr val="tx2"/>
                </a:solidFill>
              </a:defRPr>
            </a:lvl1pPr>
          </a:lstStyle>
          <a:p>
            <a:r>
              <a:rPr lang="en-US"/>
              <a:t>DOCUMENT TITLE HERE</a:t>
            </a:r>
          </a:p>
        </p:txBody>
      </p:sp>
      <p:sp>
        <p:nvSpPr>
          <p:cNvPr id="6" name="Slide Number Placeholder 5">
            <a:extLst>
              <a:ext uri="{FF2B5EF4-FFF2-40B4-BE49-F238E27FC236}">
                <a16:creationId xmlns:a16="http://schemas.microsoft.com/office/drawing/2014/main" id="{986C8278-38D2-D865-6036-F7A188778BB8}"/>
              </a:ext>
            </a:extLst>
          </p:cNvPr>
          <p:cNvSpPr>
            <a:spLocks noGrp="1"/>
          </p:cNvSpPr>
          <p:nvPr>
            <p:ph type="sldNum" sz="quarter" idx="12"/>
          </p:nvPr>
        </p:nvSpPr>
        <p:spPr/>
        <p:txBody>
          <a:bodyPr/>
          <a:lstStyle>
            <a:lvl1pPr>
              <a:defRPr>
                <a:solidFill>
                  <a:schemeClr val="tx2"/>
                </a:solidFill>
              </a:defRPr>
            </a:lvl1pPr>
          </a:lstStyle>
          <a:p>
            <a:fld id="{752989F6-E28B-3F46-BED5-523FAB983823}" type="slidenum">
              <a:rPr lang="en-US" smtClean="0"/>
              <a:pPr/>
              <a:t>‹#›</a:t>
            </a:fld>
            <a:endParaRPr lang="en-US"/>
          </a:p>
        </p:txBody>
      </p:sp>
      <p:sp>
        <p:nvSpPr>
          <p:cNvPr id="12" name="Text Placeholder 11">
            <a:extLst>
              <a:ext uri="{FF2B5EF4-FFF2-40B4-BE49-F238E27FC236}">
                <a16:creationId xmlns:a16="http://schemas.microsoft.com/office/drawing/2014/main" id="{EBFD05B0-FA7F-D2CE-AF2E-F9E7E57E8460}"/>
              </a:ext>
            </a:extLst>
          </p:cNvPr>
          <p:cNvSpPr>
            <a:spLocks noGrp="1"/>
          </p:cNvSpPr>
          <p:nvPr>
            <p:ph type="body" sz="quarter" idx="13"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Tree>
    <p:extLst>
      <p:ext uri="{BB962C8B-B14F-4D97-AF65-F5344CB8AC3E}">
        <p14:creationId xmlns:p14="http://schemas.microsoft.com/office/powerpoint/2010/main" val="24002997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ight Teal - Blank">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2055CCE-6E58-2832-40D3-8D2B2E9CC5CB}"/>
              </a:ext>
            </a:extLst>
          </p:cNvPr>
          <p:cNvSpPr/>
          <p:nvPr userDrawn="1"/>
        </p:nvSpPr>
        <p:spPr>
          <a:xfrm>
            <a:off x="0" y="6258910"/>
            <a:ext cx="12192000" cy="59909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3" name="Date Placeholder 2">
            <a:extLst>
              <a:ext uri="{FF2B5EF4-FFF2-40B4-BE49-F238E27FC236}">
                <a16:creationId xmlns:a16="http://schemas.microsoft.com/office/drawing/2014/main" id="{6DC68062-A4E9-F29A-FB9F-3F95B681EFA8}"/>
              </a:ext>
            </a:extLst>
          </p:cNvPr>
          <p:cNvSpPr>
            <a:spLocks noGrp="1"/>
          </p:cNvSpPr>
          <p:nvPr>
            <p:ph type="dt" sz="half" idx="10"/>
          </p:nvPr>
        </p:nvSpPr>
        <p:spPr/>
        <p:txBody>
          <a:bodyPr/>
          <a:lstStyle>
            <a:lvl1pPr>
              <a:defRPr>
                <a:solidFill>
                  <a:schemeClr val="tx2"/>
                </a:solidFill>
              </a:defRPr>
            </a:lvl1pPr>
          </a:lstStyle>
          <a:p>
            <a:fld id="{8745F3D6-42C9-1E41-8A1F-828E7E06D4B4}" type="datetime4">
              <a:rPr lang="en-GB" smtClean="0"/>
              <a:pPr/>
              <a:t>19 July 2024</a:t>
            </a:fld>
            <a:endParaRPr lang="en-US"/>
          </a:p>
        </p:txBody>
      </p:sp>
      <p:sp>
        <p:nvSpPr>
          <p:cNvPr id="4" name="Footer Placeholder 3">
            <a:extLst>
              <a:ext uri="{FF2B5EF4-FFF2-40B4-BE49-F238E27FC236}">
                <a16:creationId xmlns:a16="http://schemas.microsoft.com/office/drawing/2014/main" id="{6A1D8B6C-6219-35F6-E524-5D71335AF392}"/>
              </a:ext>
            </a:extLst>
          </p:cNvPr>
          <p:cNvSpPr>
            <a:spLocks noGrp="1"/>
          </p:cNvSpPr>
          <p:nvPr>
            <p:ph type="ftr" sz="quarter" idx="11"/>
          </p:nvPr>
        </p:nvSpPr>
        <p:spPr/>
        <p:txBody>
          <a:bodyPr/>
          <a:lstStyle>
            <a:lvl1pPr>
              <a:defRPr>
                <a:solidFill>
                  <a:schemeClr val="tx2"/>
                </a:solidFill>
              </a:defRPr>
            </a:lvl1pPr>
          </a:lstStyle>
          <a:p>
            <a:r>
              <a:rPr lang="en-US"/>
              <a:t>DOCUMENT TITLE HERE</a:t>
            </a:r>
          </a:p>
        </p:txBody>
      </p:sp>
      <p:sp>
        <p:nvSpPr>
          <p:cNvPr id="5" name="Slide Number Placeholder 4">
            <a:extLst>
              <a:ext uri="{FF2B5EF4-FFF2-40B4-BE49-F238E27FC236}">
                <a16:creationId xmlns:a16="http://schemas.microsoft.com/office/drawing/2014/main" id="{E93B0532-CBE1-97D0-8391-CF8F02BD8A33}"/>
              </a:ext>
            </a:extLst>
          </p:cNvPr>
          <p:cNvSpPr>
            <a:spLocks noGrp="1"/>
          </p:cNvSpPr>
          <p:nvPr>
            <p:ph type="sldNum" sz="quarter" idx="12"/>
          </p:nvPr>
        </p:nvSpPr>
        <p:spPr/>
        <p:txBody>
          <a:bodyPr/>
          <a:lstStyle>
            <a:lvl1pPr>
              <a:defRPr>
                <a:solidFill>
                  <a:schemeClr val="tx2"/>
                </a:solidFill>
              </a:defRPr>
            </a:lvl1pPr>
          </a:lstStyle>
          <a:p>
            <a:fld id="{752989F6-E28B-3F46-BED5-523FAB983823}" type="slidenum">
              <a:rPr lang="en-US" smtClean="0"/>
              <a:pPr/>
              <a:t>‹#›</a:t>
            </a:fld>
            <a:endParaRPr lang="en-US"/>
          </a:p>
        </p:txBody>
      </p:sp>
      <p:sp>
        <p:nvSpPr>
          <p:cNvPr id="2" name="Text Placeholder 11">
            <a:extLst>
              <a:ext uri="{FF2B5EF4-FFF2-40B4-BE49-F238E27FC236}">
                <a16:creationId xmlns:a16="http://schemas.microsoft.com/office/drawing/2014/main" id="{3213B277-8CBB-3AA6-64BE-B12F413ABC10}"/>
              </a:ext>
            </a:extLst>
          </p:cNvPr>
          <p:cNvSpPr>
            <a:spLocks noGrp="1"/>
          </p:cNvSpPr>
          <p:nvPr>
            <p:ph type="body" sz="quarter" idx="13"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Tree>
    <p:extLst>
      <p:ext uri="{BB962C8B-B14F-4D97-AF65-F5344CB8AC3E}">
        <p14:creationId xmlns:p14="http://schemas.microsoft.com/office/powerpoint/2010/main" val="252371092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ight Teal - 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2055CCE-6E58-2832-40D3-8D2B2E9CC5CB}"/>
              </a:ext>
            </a:extLst>
          </p:cNvPr>
          <p:cNvSpPr/>
          <p:nvPr userDrawn="1"/>
        </p:nvSpPr>
        <p:spPr>
          <a:xfrm>
            <a:off x="0" y="6258910"/>
            <a:ext cx="12192000" cy="59909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3" name="Date Placeholder 2">
            <a:extLst>
              <a:ext uri="{FF2B5EF4-FFF2-40B4-BE49-F238E27FC236}">
                <a16:creationId xmlns:a16="http://schemas.microsoft.com/office/drawing/2014/main" id="{6DC68062-A4E9-F29A-FB9F-3F95B681EFA8}"/>
              </a:ext>
            </a:extLst>
          </p:cNvPr>
          <p:cNvSpPr>
            <a:spLocks noGrp="1"/>
          </p:cNvSpPr>
          <p:nvPr>
            <p:ph type="dt" sz="half" idx="10"/>
          </p:nvPr>
        </p:nvSpPr>
        <p:spPr/>
        <p:txBody>
          <a:bodyPr/>
          <a:lstStyle>
            <a:lvl1pPr>
              <a:defRPr>
                <a:solidFill>
                  <a:schemeClr val="tx2"/>
                </a:solidFill>
              </a:defRPr>
            </a:lvl1pPr>
          </a:lstStyle>
          <a:p>
            <a:fld id="{8745F3D6-42C9-1E41-8A1F-828E7E06D4B4}" type="datetime4">
              <a:rPr lang="en-GB" smtClean="0"/>
              <a:pPr/>
              <a:t>19 July 2024</a:t>
            </a:fld>
            <a:endParaRPr lang="en-US"/>
          </a:p>
        </p:txBody>
      </p:sp>
      <p:sp>
        <p:nvSpPr>
          <p:cNvPr id="4" name="Footer Placeholder 3">
            <a:extLst>
              <a:ext uri="{FF2B5EF4-FFF2-40B4-BE49-F238E27FC236}">
                <a16:creationId xmlns:a16="http://schemas.microsoft.com/office/drawing/2014/main" id="{6A1D8B6C-6219-35F6-E524-5D71335AF392}"/>
              </a:ext>
            </a:extLst>
          </p:cNvPr>
          <p:cNvSpPr>
            <a:spLocks noGrp="1"/>
          </p:cNvSpPr>
          <p:nvPr>
            <p:ph type="ftr" sz="quarter" idx="11"/>
          </p:nvPr>
        </p:nvSpPr>
        <p:spPr/>
        <p:txBody>
          <a:bodyPr/>
          <a:lstStyle>
            <a:lvl1pPr>
              <a:defRPr>
                <a:solidFill>
                  <a:schemeClr val="tx2"/>
                </a:solidFill>
              </a:defRPr>
            </a:lvl1pPr>
          </a:lstStyle>
          <a:p>
            <a:r>
              <a:rPr lang="en-US"/>
              <a:t>DOCUMENT TITLE HERE</a:t>
            </a:r>
          </a:p>
        </p:txBody>
      </p:sp>
      <p:sp>
        <p:nvSpPr>
          <p:cNvPr id="5" name="Slide Number Placeholder 4">
            <a:extLst>
              <a:ext uri="{FF2B5EF4-FFF2-40B4-BE49-F238E27FC236}">
                <a16:creationId xmlns:a16="http://schemas.microsoft.com/office/drawing/2014/main" id="{E93B0532-CBE1-97D0-8391-CF8F02BD8A33}"/>
              </a:ext>
            </a:extLst>
          </p:cNvPr>
          <p:cNvSpPr>
            <a:spLocks noGrp="1"/>
          </p:cNvSpPr>
          <p:nvPr>
            <p:ph type="sldNum" sz="quarter" idx="12"/>
          </p:nvPr>
        </p:nvSpPr>
        <p:spPr/>
        <p:txBody>
          <a:bodyPr/>
          <a:lstStyle>
            <a:lvl1pPr>
              <a:defRPr>
                <a:solidFill>
                  <a:schemeClr val="tx2"/>
                </a:solidFill>
              </a:defRPr>
            </a:lvl1pPr>
          </a:lstStyle>
          <a:p>
            <a:fld id="{752989F6-E28B-3F46-BED5-523FAB983823}" type="slidenum">
              <a:rPr lang="en-US" smtClean="0"/>
              <a:pPr/>
              <a:t>‹#›</a:t>
            </a:fld>
            <a:endParaRPr lang="en-US"/>
          </a:p>
        </p:txBody>
      </p:sp>
      <p:sp>
        <p:nvSpPr>
          <p:cNvPr id="7" name="Title 1">
            <a:extLst>
              <a:ext uri="{FF2B5EF4-FFF2-40B4-BE49-F238E27FC236}">
                <a16:creationId xmlns:a16="http://schemas.microsoft.com/office/drawing/2014/main" id="{01D0C936-BD60-BA8F-D895-5B1007194BEE}"/>
              </a:ext>
            </a:extLst>
          </p:cNvPr>
          <p:cNvSpPr>
            <a:spLocks noGrp="1"/>
          </p:cNvSpPr>
          <p:nvPr>
            <p:ph type="title" hasCustomPrompt="1"/>
          </p:nvPr>
        </p:nvSpPr>
        <p:spPr>
          <a:xfrm>
            <a:off x="220153" y="1195246"/>
            <a:ext cx="5875847" cy="952209"/>
          </a:xfrm>
        </p:spPr>
        <p:txBody>
          <a:bodyPr tIns="36000" bIns="36000" anchor="t">
            <a:noAutofit/>
          </a:bodyPr>
          <a:lstStyle>
            <a:lvl1pPr>
              <a:defRPr sz="2400" spc="0" baseline="0"/>
            </a:lvl1pPr>
          </a:lstStyle>
          <a:p>
            <a:r>
              <a:rPr lang="en-GB"/>
              <a:t>Click to edit title style</a:t>
            </a:r>
            <a:endParaRPr lang="en-US"/>
          </a:p>
        </p:txBody>
      </p:sp>
      <p:sp>
        <p:nvSpPr>
          <p:cNvPr id="8" name="Text Placeholder 11">
            <a:extLst>
              <a:ext uri="{FF2B5EF4-FFF2-40B4-BE49-F238E27FC236}">
                <a16:creationId xmlns:a16="http://schemas.microsoft.com/office/drawing/2014/main" id="{74AB5C18-EF62-78C7-35F2-B49C728D5F53}"/>
              </a:ext>
            </a:extLst>
          </p:cNvPr>
          <p:cNvSpPr>
            <a:spLocks noGrp="1"/>
          </p:cNvSpPr>
          <p:nvPr>
            <p:ph type="body" sz="quarter" idx="13"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Tree>
    <p:extLst>
      <p:ext uri="{BB962C8B-B14F-4D97-AF65-F5344CB8AC3E}">
        <p14:creationId xmlns:p14="http://schemas.microsoft.com/office/powerpoint/2010/main" val="361643848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Light Teal - 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A5C2974-38D7-0C54-C550-ED9B9642D71E}"/>
              </a:ext>
            </a:extLst>
          </p:cNvPr>
          <p:cNvSpPr/>
          <p:nvPr userDrawn="1"/>
        </p:nvSpPr>
        <p:spPr>
          <a:xfrm>
            <a:off x="0" y="6258910"/>
            <a:ext cx="12192000" cy="59909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2" name="Title 1">
            <a:extLst>
              <a:ext uri="{FF2B5EF4-FFF2-40B4-BE49-F238E27FC236}">
                <a16:creationId xmlns:a16="http://schemas.microsoft.com/office/drawing/2014/main" id="{A0CB000A-A141-5AF1-0E26-9C7455B0766F}"/>
              </a:ext>
            </a:extLst>
          </p:cNvPr>
          <p:cNvSpPr>
            <a:spLocks noGrp="1"/>
          </p:cNvSpPr>
          <p:nvPr>
            <p:ph type="title" hasCustomPrompt="1"/>
          </p:nvPr>
        </p:nvSpPr>
        <p:spPr>
          <a:xfrm>
            <a:off x="220153" y="1195246"/>
            <a:ext cx="5799648" cy="3173554"/>
          </a:xfrm>
        </p:spPr>
        <p:txBody>
          <a:bodyPr tIns="36000" bIns="36000" anchor="t">
            <a:noAutofit/>
          </a:bodyPr>
          <a:lstStyle>
            <a:lvl1pPr>
              <a:defRPr sz="2400" spc="0" baseline="0"/>
            </a:lvl1pPr>
          </a:lstStyle>
          <a:p>
            <a:r>
              <a:rPr lang="en-GB"/>
              <a:t>Click to edit title style</a:t>
            </a:r>
            <a:endParaRPr lang="en-US"/>
          </a:p>
        </p:txBody>
      </p:sp>
      <p:sp>
        <p:nvSpPr>
          <p:cNvPr id="4" name="Content Placeholder 3">
            <a:extLst>
              <a:ext uri="{FF2B5EF4-FFF2-40B4-BE49-F238E27FC236}">
                <a16:creationId xmlns:a16="http://schemas.microsoft.com/office/drawing/2014/main" id="{D3F7EB01-EB4E-3109-E535-41C80A7BE0CB}"/>
              </a:ext>
            </a:extLst>
          </p:cNvPr>
          <p:cNvSpPr>
            <a:spLocks noGrp="1"/>
          </p:cNvSpPr>
          <p:nvPr>
            <p:ph sz="half" idx="2"/>
          </p:nvPr>
        </p:nvSpPr>
        <p:spPr>
          <a:xfrm>
            <a:off x="6164940" y="1195246"/>
            <a:ext cx="5806907" cy="4957876"/>
          </a:xfrm>
          <a:prstGeom prst="rect">
            <a:avLst/>
          </a:prstGeom>
        </p:spPr>
        <p:txBody>
          <a:bodyPr lIns="0" tIns="36000" rIns="0" bIns="36000">
            <a:noAutofit/>
          </a:bodyPr>
          <a:lstStyle>
            <a:lvl1pPr>
              <a:lnSpc>
                <a:spcPct val="120000"/>
              </a:lnSpc>
              <a:spcBef>
                <a:spcPts val="1200"/>
              </a:spcBef>
              <a:defRPr sz="1400" spc="0" baseline="0"/>
            </a:lvl1pPr>
            <a:lvl2pPr>
              <a:lnSpc>
                <a:spcPct val="120000"/>
              </a:lnSpc>
              <a:spcBef>
                <a:spcPts val="1200"/>
              </a:spcBef>
              <a:defRPr sz="1400" spc="0" baseline="0"/>
            </a:lvl2pPr>
            <a:lvl3pPr>
              <a:lnSpc>
                <a:spcPct val="120000"/>
              </a:lnSpc>
              <a:spcBef>
                <a:spcPts val="1200"/>
              </a:spcBef>
              <a:defRPr sz="1400" spc="0" baseline="0"/>
            </a:lvl3pPr>
            <a:lvl4pPr>
              <a:lnSpc>
                <a:spcPct val="120000"/>
              </a:lnSpc>
              <a:spcBef>
                <a:spcPts val="1200"/>
              </a:spcBef>
              <a:defRPr sz="1400" spc="0" baseline="0"/>
            </a:lvl4pPr>
            <a:lvl5pPr>
              <a:lnSpc>
                <a:spcPct val="120000"/>
              </a:lnSpc>
              <a:spcBef>
                <a:spcPts val="1200"/>
              </a:spcBef>
              <a:defRPr sz="1400" spc="0" baseline="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667F8EC2-F589-5A58-E357-3C360692A264}"/>
              </a:ext>
            </a:extLst>
          </p:cNvPr>
          <p:cNvSpPr>
            <a:spLocks noGrp="1"/>
          </p:cNvSpPr>
          <p:nvPr>
            <p:ph type="dt" sz="half" idx="10"/>
          </p:nvPr>
        </p:nvSpPr>
        <p:spPr/>
        <p:txBody>
          <a:bodyPr/>
          <a:lstStyle>
            <a:lvl1pPr>
              <a:defRPr>
                <a:solidFill>
                  <a:schemeClr val="tx2"/>
                </a:solidFill>
              </a:defRPr>
            </a:lvl1pPr>
          </a:lstStyle>
          <a:p>
            <a:fld id="{DE1526ED-252C-A746-943E-E5FB499A8518}" type="datetime4">
              <a:rPr lang="en-GB" smtClean="0"/>
              <a:pPr/>
              <a:t>19 July 2024</a:t>
            </a:fld>
            <a:endParaRPr lang="en-US"/>
          </a:p>
        </p:txBody>
      </p:sp>
      <p:sp>
        <p:nvSpPr>
          <p:cNvPr id="6" name="Footer Placeholder 5">
            <a:extLst>
              <a:ext uri="{FF2B5EF4-FFF2-40B4-BE49-F238E27FC236}">
                <a16:creationId xmlns:a16="http://schemas.microsoft.com/office/drawing/2014/main" id="{26834D71-AD49-C0B9-E71F-31494F248D67}"/>
              </a:ext>
            </a:extLst>
          </p:cNvPr>
          <p:cNvSpPr>
            <a:spLocks noGrp="1"/>
          </p:cNvSpPr>
          <p:nvPr>
            <p:ph type="ftr" sz="quarter" idx="11"/>
          </p:nvPr>
        </p:nvSpPr>
        <p:spPr/>
        <p:txBody>
          <a:bodyPr/>
          <a:lstStyle>
            <a:lvl1pPr>
              <a:defRPr>
                <a:solidFill>
                  <a:schemeClr val="tx2"/>
                </a:solidFill>
              </a:defRPr>
            </a:lvl1pPr>
          </a:lstStyle>
          <a:p>
            <a:r>
              <a:rPr lang="en-US"/>
              <a:t>DOCUMENT TITLE HERE</a:t>
            </a:r>
          </a:p>
        </p:txBody>
      </p:sp>
      <p:sp>
        <p:nvSpPr>
          <p:cNvPr id="7" name="Slide Number Placeholder 6">
            <a:extLst>
              <a:ext uri="{FF2B5EF4-FFF2-40B4-BE49-F238E27FC236}">
                <a16:creationId xmlns:a16="http://schemas.microsoft.com/office/drawing/2014/main" id="{60D8AD4D-BD39-FCCB-3FD0-6B1861FBA4E1}"/>
              </a:ext>
            </a:extLst>
          </p:cNvPr>
          <p:cNvSpPr>
            <a:spLocks noGrp="1"/>
          </p:cNvSpPr>
          <p:nvPr>
            <p:ph type="sldNum" sz="quarter" idx="12"/>
          </p:nvPr>
        </p:nvSpPr>
        <p:spPr/>
        <p:txBody>
          <a:bodyPr/>
          <a:lstStyle>
            <a:lvl1pPr>
              <a:defRPr>
                <a:solidFill>
                  <a:schemeClr val="tx2"/>
                </a:solidFill>
              </a:defRPr>
            </a:lvl1pPr>
          </a:lstStyle>
          <a:p>
            <a:fld id="{752989F6-E28B-3F46-BED5-523FAB983823}" type="slidenum">
              <a:rPr lang="en-US" smtClean="0"/>
              <a:pPr/>
              <a:t>‹#›</a:t>
            </a:fld>
            <a:endParaRPr lang="en-US"/>
          </a:p>
        </p:txBody>
      </p:sp>
      <p:sp>
        <p:nvSpPr>
          <p:cNvPr id="11" name="Text Placeholder 11">
            <a:extLst>
              <a:ext uri="{FF2B5EF4-FFF2-40B4-BE49-F238E27FC236}">
                <a16:creationId xmlns:a16="http://schemas.microsoft.com/office/drawing/2014/main" id="{C41DE4EC-9072-7D47-B6D8-E31543C21970}"/>
              </a:ext>
            </a:extLst>
          </p:cNvPr>
          <p:cNvSpPr>
            <a:spLocks noGrp="1"/>
          </p:cNvSpPr>
          <p:nvPr>
            <p:ph type="body" sz="quarter" idx="13"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Tree>
    <p:extLst>
      <p:ext uri="{BB962C8B-B14F-4D97-AF65-F5344CB8AC3E}">
        <p14:creationId xmlns:p14="http://schemas.microsoft.com/office/powerpoint/2010/main" val="226078586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ight Teal - Two Contents">
    <p:spTree>
      <p:nvGrpSpPr>
        <p:cNvPr id="1" name=""/>
        <p:cNvGrpSpPr/>
        <p:nvPr/>
      </p:nvGrpSpPr>
      <p:grpSpPr>
        <a:xfrm>
          <a:off x="0" y="0"/>
          <a:ext cx="0" cy="0"/>
          <a:chOff x="0" y="0"/>
          <a:chExt cx="0" cy="0"/>
        </a:xfrm>
      </p:grpSpPr>
      <p:sp>
        <p:nvSpPr>
          <p:cNvPr id="3" name="Content Placeholder 3">
            <a:extLst>
              <a:ext uri="{FF2B5EF4-FFF2-40B4-BE49-F238E27FC236}">
                <a16:creationId xmlns:a16="http://schemas.microsoft.com/office/drawing/2014/main" id="{26B27E23-4785-58B0-8202-C7779979D105}"/>
              </a:ext>
            </a:extLst>
          </p:cNvPr>
          <p:cNvSpPr>
            <a:spLocks noGrp="1"/>
          </p:cNvSpPr>
          <p:nvPr>
            <p:ph sz="half" idx="14"/>
          </p:nvPr>
        </p:nvSpPr>
        <p:spPr>
          <a:xfrm>
            <a:off x="214307" y="1195246"/>
            <a:ext cx="5810750" cy="4957876"/>
          </a:xfrm>
          <a:prstGeom prst="rect">
            <a:avLst/>
          </a:prstGeom>
        </p:spPr>
        <p:txBody>
          <a:bodyPr lIns="0" tIns="36000" rIns="0" bIns="36000">
            <a:noAutofit/>
          </a:bodyPr>
          <a:lstStyle>
            <a:lvl1pPr>
              <a:lnSpc>
                <a:spcPct val="120000"/>
              </a:lnSpc>
              <a:spcBef>
                <a:spcPts val="1200"/>
              </a:spcBef>
              <a:defRPr sz="1400" spc="0" baseline="0"/>
            </a:lvl1pPr>
            <a:lvl2pPr>
              <a:lnSpc>
                <a:spcPct val="120000"/>
              </a:lnSpc>
              <a:spcBef>
                <a:spcPts val="1200"/>
              </a:spcBef>
              <a:defRPr sz="1400" spc="0" baseline="0"/>
            </a:lvl2pPr>
            <a:lvl3pPr>
              <a:lnSpc>
                <a:spcPct val="120000"/>
              </a:lnSpc>
              <a:spcBef>
                <a:spcPts val="1200"/>
              </a:spcBef>
              <a:defRPr sz="1400" spc="0" baseline="0"/>
            </a:lvl3pPr>
            <a:lvl4pPr>
              <a:lnSpc>
                <a:spcPct val="120000"/>
              </a:lnSpc>
              <a:spcBef>
                <a:spcPts val="1200"/>
              </a:spcBef>
              <a:defRPr sz="1400" spc="0" baseline="0"/>
            </a:lvl4pPr>
            <a:lvl5pPr>
              <a:lnSpc>
                <a:spcPct val="120000"/>
              </a:lnSpc>
              <a:spcBef>
                <a:spcPts val="1200"/>
              </a:spcBef>
              <a:defRPr sz="1400" spc="0" baseline="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Rectangle 7">
            <a:extLst>
              <a:ext uri="{FF2B5EF4-FFF2-40B4-BE49-F238E27FC236}">
                <a16:creationId xmlns:a16="http://schemas.microsoft.com/office/drawing/2014/main" id="{8A5C2974-38D7-0C54-C550-ED9B9642D71E}"/>
              </a:ext>
            </a:extLst>
          </p:cNvPr>
          <p:cNvSpPr/>
          <p:nvPr userDrawn="1"/>
        </p:nvSpPr>
        <p:spPr>
          <a:xfrm>
            <a:off x="0" y="6258910"/>
            <a:ext cx="12192000" cy="59909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4" name="Content Placeholder 3">
            <a:extLst>
              <a:ext uri="{FF2B5EF4-FFF2-40B4-BE49-F238E27FC236}">
                <a16:creationId xmlns:a16="http://schemas.microsoft.com/office/drawing/2014/main" id="{D3F7EB01-EB4E-3109-E535-41C80A7BE0CB}"/>
              </a:ext>
            </a:extLst>
          </p:cNvPr>
          <p:cNvSpPr>
            <a:spLocks noGrp="1"/>
          </p:cNvSpPr>
          <p:nvPr>
            <p:ph sz="half" idx="2"/>
          </p:nvPr>
        </p:nvSpPr>
        <p:spPr>
          <a:xfrm>
            <a:off x="6164941" y="1195246"/>
            <a:ext cx="5810750" cy="4957876"/>
          </a:xfrm>
          <a:prstGeom prst="rect">
            <a:avLst/>
          </a:prstGeom>
        </p:spPr>
        <p:txBody>
          <a:bodyPr lIns="0" tIns="36000" rIns="0" bIns="36000">
            <a:noAutofit/>
          </a:bodyPr>
          <a:lstStyle>
            <a:lvl1pPr>
              <a:lnSpc>
                <a:spcPct val="120000"/>
              </a:lnSpc>
              <a:spcBef>
                <a:spcPts val="1200"/>
              </a:spcBef>
              <a:defRPr sz="1400" spc="0" baseline="0"/>
            </a:lvl1pPr>
            <a:lvl2pPr>
              <a:lnSpc>
                <a:spcPct val="120000"/>
              </a:lnSpc>
              <a:spcBef>
                <a:spcPts val="1200"/>
              </a:spcBef>
              <a:defRPr sz="1400" spc="0" baseline="0"/>
            </a:lvl2pPr>
            <a:lvl3pPr>
              <a:lnSpc>
                <a:spcPct val="120000"/>
              </a:lnSpc>
              <a:spcBef>
                <a:spcPts val="1200"/>
              </a:spcBef>
              <a:defRPr sz="1400" spc="0" baseline="0"/>
            </a:lvl3pPr>
            <a:lvl4pPr>
              <a:lnSpc>
                <a:spcPct val="120000"/>
              </a:lnSpc>
              <a:spcBef>
                <a:spcPts val="1200"/>
              </a:spcBef>
              <a:defRPr sz="1400" spc="0" baseline="0"/>
            </a:lvl4pPr>
            <a:lvl5pPr>
              <a:lnSpc>
                <a:spcPct val="120000"/>
              </a:lnSpc>
              <a:spcBef>
                <a:spcPts val="1200"/>
              </a:spcBef>
              <a:defRPr sz="1400" spc="0" baseline="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667F8EC2-F589-5A58-E357-3C360692A264}"/>
              </a:ext>
            </a:extLst>
          </p:cNvPr>
          <p:cNvSpPr>
            <a:spLocks noGrp="1"/>
          </p:cNvSpPr>
          <p:nvPr>
            <p:ph type="dt" sz="half" idx="10"/>
          </p:nvPr>
        </p:nvSpPr>
        <p:spPr/>
        <p:txBody>
          <a:bodyPr/>
          <a:lstStyle>
            <a:lvl1pPr>
              <a:defRPr>
                <a:solidFill>
                  <a:schemeClr val="tx2"/>
                </a:solidFill>
              </a:defRPr>
            </a:lvl1pPr>
          </a:lstStyle>
          <a:p>
            <a:fld id="{DE1526ED-252C-A746-943E-E5FB499A8518}" type="datetime4">
              <a:rPr lang="en-GB" smtClean="0"/>
              <a:pPr/>
              <a:t>19 July 2024</a:t>
            </a:fld>
            <a:endParaRPr lang="en-US"/>
          </a:p>
        </p:txBody>
      </p:sp>
      <p:sp>
        <p:nvSpPr>
          <p:cNvPr id="6" name="Footer Placeholder 5">
            <a:extLst>
              <a:ext uri="{FF2B5EF4-FFF2-40B4-BE49-F238E27FC236}">
                <a16:creationId xmlns:a16="http://schemas.microsoft.com/office/drawing/2014/main" id="{26834D71-AD49-C0B9-E71F-31494F248D67}"/>
              </a:ext>
            </a:extLst>
          </p:cNvPr>
          <p:cNvSpPr>
            <a:spLocks noGrp="1"/>
          </p:cNvSpPr>
          <p:nvPr>
            <p:ph type="ftr" sz="quarter" idx="11"/>
          </p:nvPr>
        </p:nvSpPr>
        <p:spPr/>
        <p:txBody>
          <a:bodyPr/>
          <a:lstStyle>
            <a:lvl1pPr>
              <a:defRPr>
                <a:solidFill>
                  <a:schemeClr val="tx2"/>
                </a:solidFill>
              </a:defRPr>
            </a:lvl1pPr>
          </a:lstStyle>
          <a:p>
            <a:r>
              <a:rPr lang="en-US"/>
              <a:t>DOCUMENT TITLE HERE</a:t>
            </a:r>
          </a:p>
        </p:txBody>
      </p:sp>
      <p:sp>
        <p:nvSpPr>
          <p:cNvPr id="7" name="Slide Number Placeholder 6">
            <a:extLst>
              <a:ext uri="{FF2B5EF4-FFF2-40B4-BE49-F238E27FC236}">
                <a16:creationId xmlns:a16="http://schemas.microsoft.com/office/drawing/2014/main" id="{60D8AD4D-BD39-FCCB-3FD0-6B1861FBA4E1}"/>
              </a:ext>
            </a:extLst>
          </p:cNvPr>
          <p:cNvSpPr>
            <a:spLocks noGrp="1"/>
          </p:cNvSpPr>
          <p:nvPr>
            <p:ph type="sldNum" sz="quarter" idx="12"/>
          </p:nvPr>
        </p:nvSpPr>
        <p:spPr/>
        <p:txBody>
          <a:bodyPr/>
          <a:lstStyle>
            <a:lvl1pPr>
              <a:defRPr>
                <a:solidFill>
                  <a:schemeClr val="tx2"/>
                </a:solidFill>
              </a:defRPr>
            </a:lvl1pPr>
          </a:lstStyle>
          <a:p>
            <a:fld id="{752989F6-E28B-3F46-BED5-523FAB983823}" type="slidenum">
              <a:rPr lang="en-US" smtClean="0"/>
              <a:pPr/>
              <a:t>‹#›</a:t>
            </a:fld>
            <a:endParaRPr lang="en-US"/>
          </a:p>
        </p:txBody>
      </p:sp>
      <p:sp>
        <p:nvSpPr>
          <p:cNvPr id="11" name="Text Placeholder 11">
            <a:extLst>
              <a:ext uri="{FF2B5EF4-FFF2-40B4-BE49-F238E27FC236}">
                <a16:creationId xmlns:a16="http://schemas.microsoft.com/office/drawing/2014/main" id="{C41DE4EC-9072-7D47-B6D8-E31543C21970}"/>
              </a:ext>
            </a:extLst>
          </p:cNvPr>
          <p:cNvSpPr>
            <a:spLocks noGrp="1"/>
          </p:cNvSpPr>
          <p:nvPr>
            <p:ph type="body" sz="quarter" idx="13"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Tree>
    <p:extLst>
      <p:ext uri="{BB962C8B-B14F-4D97-AF65-F5344CB8AC3E}">
        <p14:creationId xmlns:p14="http://schemas.microsoft.com/office/powerpoint/2010/main" val="426235673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ight Teal - Title and Imag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1B35A80-D4B4-F553-B69E-272394256134}"/>
              </a:ext>
            </a:extLst>
          </p:cNvPr>
          <p:cNvSpPr/>
          <p:nvPr userDrawn="1"/>
        </p:nvSpPr>
        <p:spPr>
          <a:xfrm>
            <a:off x="0" y="6258910"/>
            <a:ext cx="12192000" cy="59909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3" name="Date Placeholder 2">
            <a:extLst>
              <a:ext uri="{FF2B5EF4-FFF2-40B4-BE49-F238E27FC236}">
                <a16:creationId xmlns:a16="http://schemas.microsoft.com/office/drawing/2014/main" id="{A676C4F7-4436-6E1F-2F29-AA6EFF46C030}"/>
              </a:ext>
            </a:extLst>
          </p:cNvPr>
          <p:cNvSpPr>
            <a:spLocks noGrp="1"/>
          </p:cNvSpPr>
          <p:nvPr>
            <p:ph type="dt" sz="half" idx="10"/>
          </p:nvPr>
        </p:nvSpPr>
        <p:spPr/>
        <p:txBody>
          <a:bodyPr/>
          <a:lstStyle>
            <a:lvl1pPr>
              <a:defRPr>
                <a:solidFill>
                  <a:schemeClr val="tx2"/>
                </a:solidFill>
              </a:defRPr>
            </a:lvl1pPr>
          </a:lstStyle>
          <a:p>
            <a:fld id="{9B937610-3D29-F04C-981B-E8BF4CC1CC9D}" type="datetime4">
              <a:rPr lang="en-GB" smtClean="0"/>
              <a:pPr/>
              <a:t>19 July 2024</a:t>
            </a:fld>
            <a:endParaRPr lang="en-US"/>
          </a:p>
        </p:txBody>
      </p:sp>
      <p:sp>
        <p:nvSpPr>
          <p:cNvPr id="4" name="Footer Placeholder 3">
            <a:extLst>
              <a:ext uri="{FF2B5EF4-FFF2-40B4-BE49-F238E27FC236}">
                <a16:creationId xmlns:a16="http://schemas.microsoft.com/office/drawing/2014/main" id="{66C240D8-5C1E-2BA8-CCB7-C3AD154AE4EE}"/>
              </a:ext>
            </a:extLst>
          </p:cNvPr>
          <p:cNvSpPr>
            <a:spLocks noGrp="1"/>
          </p:cNvSpPr>
          <p:nvPr>
            <p:ph type="ftr" sz="quarter" idx="11"/>
          </p:nvPr>
        </p:nvSpPr>
        <p:spPr/>
        <p:txBody>
          <a:bodyPr/>
          <a:lstStyle>
            <a:lvl1pPr>
              <a:defRPr>
                <a:solidFill>
                  <a:schemeClr val="tx2"/>
                </a:solidFill>
              </a:defRPr>
            </a:lvl1pPr>
          </a:lstStyle>
          <a:p>
            <a:r>
              <a:rPr lang="en-US"/>
              <a:t>DOCUMENT TITLE HERE</a:t>
            </a:r>
          </a:p>
        </p:txBody>
      </p:sp>
      <p:sp>
        <p:nvSpPr>
          <p:cNvPr id="5" name="Slide Number Placeholder 4">
            <a:extLst>
              <a:ext uri="{FF2B5EF4-FFF2-40B4-BE49-F238E27FC236}">
                <a16:creationId xmlns:a16="http://schemas.microsoft.com/office/drawing/2014/main" id="{9EE5BE91-05B8-28D9-F41C-D2A2ADDE9D33}"/>
              </a:ext>
            </a:extLst>
          </p:cNvPr>
          <p:cNvSpPr>
            <a:spLocks noGrp="1"/>
          </p:cNvSpPr>
          <p:nvPr>
            <p:ph type="sldNum" sz="quarter" idx="12"/>
          </p:nvPr>
        </p:nvSpPr>
        <p:spPr/>
        <p:txBody>
          <a:bodyPr/>
          <a:lstStyle>
            <a:lvl1pPr>
              <a:defRPr>
                <a:solidFill>
                  <a:schemeClr val="tx2"/>
                </a:solidFill>
              </a:defRPr>
            </a:lvl1pPr>
          </a:lstStyle>
          <a:p>
            <a:fld id="{752989F6-E28B-3F46-BED5-523FAB983823}" type="slidenum">
              <a:rPr lang="en-US" smtClean="0"/>
              <a:pPr/>
              <a:t>‹#›</a:t>
            </a:fld>
            <a:endParaRPr lang="en-US"/>
          </a:p>
        </p:txBody>
      </p:sp>
      <p:sp>
        <p:nvSpPr>
          <p:cNvPr id="7" name="Title 1">
            <a:extLst>
              <a:ext uri="{FF2B5EF4-FFF2-40B4-BE49-F238E27FC236}">
                <a16:creationId xmlns:a16="http://schemas.microsoft.com/office/drawing/2014/main" id="{A14915F0-1264-A376-A936-4258B3D60C33}"/>
              </a:ext>
            </a:extLst>
          </p:cNvPr>
          <p:cNvSpPr>
            <a:spLocks noGrp="1"/>
          </p:cNvSpPr>
          <p:nvPr>
            <p:ph type="title" hasCustomPrompt="1"/>
          </p:nvPr>
        </p:nvSpPr>
        <p:spPr>
          <a:xfrm>
            <a:off x="220153" y="1195246"/>
            <a:ext cx="5799648" cy="3173554"/>
          </a:xfrm>
        </p:spPr>
        <p:txBody>
          <a:bodyPr tIns="36000" bIns="36000" anchor="t">
            <a:noAutofit/>
          </a:bodyPr>
          <a:lstStyle>
            <a:lvl1pPr>
              <a:defRPr sz="2400" spc="0" baseline="0"/>
            </a:lvl1pPr>
          </a:lstStyle>
          <a:p>
            <a:r>
              <a:rPr lang="en-GB"/>
              <a:t>Click to edit title style</a:t>
            </a:r>
            <a:endParaRPr lang="en-US"/>
          </a:p>
        </p:txBody>
      </p:sp>
      <p:sp>
        <p:nvSpPr>
          <p:cNvPr id="8" name="Text Placeholder 11">
            <a:extLst>
              <a:ext uri="{FF2B5EF4-FFF2-40B4-BE49-F238E27FC236}">
                <a16:creationId xmlns:a16="http://schemas.microsoft.com/office/drawing/2014/main" id="{1A75DE53-B895-B317-0855-CA4B58EACF54}"/>
              </a:ext>
            </a:extLst>
          </p:cNvPr>
          <p:cNvSpPr>
            <a:spLocks noGrp="1"/>
          </p:cNvSpPr>
          <p:nvPr>
            <p:ph type="body" sz="quarter" idx="13"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
        <p:nvSpPr>
          <p:cNvPr id="10" name="Picture Placeholder 9">
            <a:extLst>
              <a:ext uri="{FF2B5EF4-FFF2-40B4-BE49-F238E27FC236}">
                <a16:creationId xmlns:a16="http://schemas.microsoft.com/office/drawing/2014/main" id="{8D70F3F3-FBAA-7542-C1F4-D446CB1C9DB7}"/>
              </a:ext>
            </a:extLst>
          </p:cNvPr>
          <p:cNvSpPr>
            <a:spLocks noGrp="1"/>
          </p:cNvSpPr>
          <p:nvPr>
            <p:ph type="pic" sz="quarter" idx="14"/>
          </p:nvPr>
        </p:nvSpPr>
        <p:spPr>
          <a:xfrm>
            <a:off x="6175717" y="1237956"/>
            <a:ext cx="5796130" cy="4838993"/>
          </a:xfrm>
          <a:solidFill>
            <a:schemeClr val="accent3"/>
          </a:solidFill>
        </p:spPr>
        <p:txBody>
          <a:bodyPr anchor="ctr">
            <a:normAutofit/>
          </a:bodyPr>
          <a:lstStyle>
            <a:lvl1pPr marL="0" indent="0" algn="ctr">
              <a:buNone/>
              <a:defRPr sz="1400">
                <a:solidFill>
                  <a:schemeClr val="tx1"/>
                </a:solidFill>
              </a:defRPr>
            </a:lvl1pPr>
          </a:lstStyle>
          <a:p>
            <a:endParaRPr lang="en-US"/>
          </a:p>
        </p:txBody>
      </p:sp>
    </p:spTree>
    <p:extLst>
      <p:ext uri="{BB962C8B-B14F-4D97-AF65-F5344CB8AC3E}">
        <p14:creationId xmlns:p14="http://schemas.microsoft.com/office/powerpoint/2010/main" val="380201197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ight Teal - Images and Content">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0515773E-7FB4-B0A8-BA91-FD17FA885E57}"/>
              </a:ext>
            </a:extLst>
          </p:cNvPr>
          <p:cNvSpPr/>
          <p:nvPr userDrawn="1"/>
        </p:nvSpPr>
        <p:spPr>
          <a:xfrm>
            <a:off x="0" y="6258910"/>
            <a:ext cx="12192000" cy="59909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3" name="Date Placeholder 2">
            <a:extLst>
              <a:ext uri="{FF2B5EF4-FFF2-40B4-BE49-F238E27FC236}">
                <a16:creationId xmlns:a16="http://schemas.microsoft.com/office/drawing/2014/main" id="{FBA81A4D-D736-202D-A8CD-028DA6D82F9B}"/>
              </a:ext>
            </a:extLst>
          </p:cNvPr>
          <p:cNvSpPr>
            <a:spLocks noGrp="1"/>
          </p:cNvSpPr>
          <p:nvPr>
            <p:ph type="dt" sz="half" idx="10"/>
          </p:nvPr>
        </p:nvSpPr>
        <p:spPr/>
        <p:txBody>
          <a:bodyPr/>
          <a:lstStyle>
            <a:lvl1pPr>
              <a:defRPr>
                <a:solidFill>
                  <a:schemeClr val="tx2"/>
                </a:solidFill>
              </a:defRPr>
            </a:lvl1pPr>
          </a:lstStyle>
          <a:p>
            <a:fld id="{9B937610-3D29-F04C-981B-E8BF4CC1CC9D}" type="datetime4">
              <a:rPr lang="en-GB" smtClean="0"/>
              <a:pPr/>
              <a:t>19 July 2024</a:t>
            </a:fld>
            <a:endParaRPr lang="en-US"/>
          </a:p>
        </p:txBody>
      </p:sp>
      <p:sp>
        <p:nvSpPr>
          <p:cNvPr id="4" name="Footer Placeholder 3">
            <a:extLst>
              <a:ext uri="{FF2B5EF4-FFF2-40B4-BE49-F238E27FC236}">
                <a16:creationId xmlns:a16="http://schemas.microsoft.com/office/drawing/2014/main" id="{FA88D787-0FFB-909F-E6A9-DE0DAEFEC42F}"/>
              </a:ext>
            </a:extLst>
          </p:cNvPr>
          <p:cNvSpPr>
            <a:spLocks noGrp="1"/>
          </p:cNvSpPr>
          <p:nvPr>
            <p:ph type="ftr" sz="quarter" idx="11"/>
          </p:nvPr>
        </p:nvSpPr>
        <p:spPr/>
        <p:txBody>
          <a:bodyPr/>
          <a:lstStyle>
            <a:lvl1pPr>
              <a:defRPr>
                <a:solidFill>
                  <a:schemeClr val="tx2"/>
                </a:solidFill>
              </a:defRPr>
            </a:lvl1pPr>
          </a:lstStyle>
          <a:p>
            <a:r>
              <a:rPr lang="en-US"/>
              <a:t>DOCUMENT TITLE HERE</a:t>
            </a:r>
          </a:p>
        </p:txBody>
      </p:sp>
      <p:sp>
        <p:nvSpPr>
          <p:cNvPr id="5" name="Slide Number Placeholder 4">
            <a:extLst>
              <a:ext uri="{FF2B5EF4-FFF2-40B4-BE49-F238E27FC236}">
                <a16:creationId xmlns:a16="http://schemas.microsoft.com/office/drawing/2014/main" id="{9DCCA27A-88C4-6976-2263-E87D2BAAF850}"/>
              </a:ext>
            </a:extLst>
          </p:cNvPr>
          <p:cNvSpPr>
            <a:spLocks noGrp="1"/>
          </p:cNvSpPr>
          <p:nvPr>
            <p:ph type="sldNum" sz="quarter" idx="12"/>
          </p:nvPr>
        </p:nvSpPr>
        <p:spPr/>
        <p:txBody>
          <a:bodyPr/>
          <a:lstStyle>
            <a:lvl1pPr>
              <a:defRPr>
                <a:solidFill>
                  <a:schemeClr val="tx2"/>
                </a:solidFill>
              </a:defRPr>
            </a:lvl1pPr>
          </a:lstStyle>
          <a:p>
            <a:fld id="{752989F6-E28B-3F46-BED5-523FAB983823}" type="slidenum">
              <a:rPr lang="en-US" smtClean="0"/>
              <a:pPr/>
              <a:t>‹#›</a:t>
            </a:fld>
            <a:endParaRPr lang="en-US"/>
          </a:p>
        </p:txBody>
      </p:sp>
      <p:sp>
        <p:nvSpPr>
          <p:cNvPr id="10" name="Picture Placeholder 9">
            <a:extLst>
              <a:ext uri="{FF2B5EF4-FFF2-40B4-BE49-F238E27FC236}">
                <a16:creationId xmlns:a16="http://schemas.microsoft.com/office/drawing/2014/main" id="{45C9FC0D-2487-DEF3-A1EA-80C7D1244412}"/>
              </a:ext>
            </a:extLst>
          </p:cNvPr>
          <p:cNvSpPr>
            <a:spLocks noGrp="1"/>
          </p:cNvSpPr>
          <p:nvPr>
            <p:ph type="pic" sz="quarter" idx="13"/>
          </p:nvPr>
        </p:nvSpPr>
        <p:spPr>
          <a:xfrm>
            <a:off x="254000" y="1082675"/>
            <a:ext cx="2784475" cy="2800350"/>
          </a:xfrm>
          <a:solidFill>
            <a:schemeClr val="accent3"/>
          </a:solidFill>
        </p:spPr>
        <p:txBody>
          <a:bodyPr anchor="ctr">
            <a:normAutofit/>
          </a:bodyPr>
          <a:lstStyle>
            <a:lvl1pPr marL="0" indent="0" algn="ctr">
              <a:buNone/>
              <a:defRPr sz="1400"/>
            </a:lvl1pPr>
          </a:lstStyle>
          <a:p>
            <a:endParaRPr lang="en-US"/>
          </a:p>
        </p:txBody>
      </p:sp>
      <p:sp>
        <p:nvSpPr>
          <p:cNvPr id="11" name="Picture Placeholder 9">
            <a:extLst>
              <a:ext uri="{FF2B5EF4-FFF2-40B4-BE49-F238E27FC236}">
                <a16:creationId xmlns:a16="http://schemas.microsoft.com/office/drawing/2014/main" id="{AF38F28A-AC72-0003-99F2-02031F55A835}"/>
              </a:ext>
            </a:extLst>
          </p:cNvPr>
          <p:cNvSpPr>
            <a:spLocks noGrp="1"/>
          </p:cNvSpPr>
          <p:nvPr>
            <p:ph type="pic" sz="quarter" idx="14"/>
          </p:nvPr>
        </p:nvSpPr>
        <p:spPr>
          <a:xfrm>
            <a:off x="3220508" y="1082675"/>
            <a:ext cx="2784475" cy="2800350"/>
          </a:xfrm>
          <a:solidFill>
            <a:schemeClr val="accent3"/>
          </a:solidFill>
        </p:spPr>
        <p:txBody>
          <a:bodyPr anchor="ctr">
            <a:normAutofit/>
          </a:bodyPr>
          <a:lstStyle>
            <a:lvl1pPr marL="0" indent="0" algn="ctr">
              <a:buNone/>
              <a:defRPr sz="1400"/>
            </a:lvl1pPr>
          </a:lstStyle>
          <a:p>
            <a:endParaRPr lang="en-US"/>
          </a:p>
        </p:txBody>
      </p:sp>
      <p:sp>
        <p:nvSpPr>
          <p:cNvPr id="12" name="Picture Placeholder 9">
            <a:extLst>
              <a:ext uri="{FF2B5EF4-FFF2-40B4-BE49-F238E27FC236}">
                <a16:creationId xmlns:a16="http://schemas.microsoft.com/office/drawing/2014/main" id="{3F8E4593-214E-4501-5F16-8CA2E2DFEDF3}"/>
              </a:ext>
            </a:extLst>
          </p:cNvPr>
          <p:cNvSpPr>
            <a:spLocks noGrp="1"/>
          </p:cNvSpPr>
          <p:nvPr>
            <p:ph type="pic" sz="quarter" idx="15"/>
          </p:nvPr>
        </p:nvSpPr>
        <p:spPr>
          <a:xfrm>
            <a:off x="6187016" y="1082675"/>
            <a:ext cx="2784475" cy="2800350"/>
          </a:xfrm>
          <a:solidFill>
            <a:schemeClr val="accent3"/>
          </a:solidFill>
        </p:spPr>
        <p:txBody>
          <a:bodyPr anchor="ctr">
            <a:normAutofit/>
          </a:bodyPr>
          <a:lstStyle>
            <a:lvl1pPr marL="0" indent="0" algn="ctr">
              <a:buNone/>
              <a:defRPr sz="1400"/>
            </a:lvl1pPr>
          </a:lstStyle>
          <a:p>
            <a:endParaRPr lang="en-US"/>
          </a:p>
        </p:txBody>
      </p:sp>
      <p:sp>
        <p:nvSpPr>
          <p:cNvPr id="13" name="Picture Placeholder 9">
            <a:extLst>
              <a:ext uri="{FF2B5EF4-FFF2-40B4-BE49-F238E27FC236}">
                <a16:creationId xmlns:a16="http://schemas.microsoft.com/office/drawing/2014/main" id="{642E4098-9A4B-9880-6FFF-3689F71E8029}"/>
              </a:ext>
            </a:extLst>
          </p:cNvPr>
          <p:cNvSpPr>
            <a:spLocks noGrp="1"/>
          </p:cNvSpPr>
          <p:nvPr>
            <p:ph type="pic" sz="quarter" idx="16"/>
          </p:nvPr>
        </p:nvSpPr>
        <p:spPr>
          <a:xfrm>
            <a:off x="9153525" y="1082675"/>
            <a:ext cx="2784475" cy="2800350"/>
          </a:xfrm>
          <a:solidFill>
            <a:schemeClr val="accent3"/>
          </a:solidFill>
        </p:spPr>
        <p:txBody>
          <a:bodyPr anchor="ctr">
            <a:normAutofit/>
          </a:bodyPr>
          <a:lstStyle>
            <a:lvl1pPr marL="0" indent="0" algn="ctr">
              <a:buNone/>
              <a:defRPr sz="1400"/>
            </a:lvl1pPr>
          </a:lstStyle>
          <a:p>
            <a:endParaRPr lang="en-US"/>
          </a:p>
        </p:txBody>
      </p:sp>
      <p:sp>
        <p:nvSpPr>
          <p:cNvPr id="22" name="Text Placeholder 11">
            <a:extLst>
              <a:ext uri="{FF2B5EF4-FFF2-40B4-BE49-F238E27FC236}">
                <a16:creationId xmlns:a16="http://schemas.microsoft.com/office/drawing/2014/main" id="{E11F0C76-0DC7-5C1F-2876-E467793C5FAE}"/>
              </a:ext>
            </a:extLst>
          </p:cNvPr>
          <p:cNvSpPr>
            <a:spLocks noGrp="1"/>
          </p:cNvSpPr>
          <p:nvPr>
            <p:ph type="body" sz="quarter" idx="24"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
        <p:nvSpPr>
          <p:cNvPr id="2" name="Text Placeholder 24">
            <a:extLst>
              <a:ext uri="{FF2B5EF4-FFF2-40B4-BE49-F238E27FC236}">
                <a16:creationId xmlns:a16="http://schemas.microsoft.com/office/drawing/2014/main" id="{E30929B1-A9A5-518C-F6BB-EC2C22B908AC}"/>
              </a:ext>
            </a:extLst>
          </p:cNvPr>
          <p:cNvSpPr>
            <a:spLocks noGrp="1"/>
          </p:cNvSpPr>
          <p:nvPr>
            <p:ph type="body" sz="quarter" idx="25" hasCustomPrompt="1"/>
          </p:nvPr>
        </p:nvSpPr>
        <p:spPr>
          <a:xfrm>
            <a:off x="237692" y="4543356"/>
            <a:ext cx="2771425" cy="1576089"/>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6" name="Text Placeholder 24">
            <a:extLst>
              <a:ext uri="{FF2B5EF4-FFF2-40B4-BE49-F238E27FC236}">
                <a16:creationId xmlns:a16="http://schemas.microsoft.com/office/drawing/2014/main" id="{DDA7EA6D-3201-6DED-1021-ECB02E684F10}"/>
              </a:ext>
            </a:extLst>
          </p:cNvPr>
          <p:cNvSpPr>
            <a:spLocks noGrp="1"/>
          </p:cNvSpPr>
          <p:nvPr>
            <p:ph type="body" sz="quarter" idx="29" hasCustomPrompt="1"/>
          </p:nvPr>
        </p:nvSpPr>
        <p:spPr>
          <a:xfrm>
            <a:off x="237692" y="3968933"/>
            <a:ext cx="2771425" cy="488515"/>
          </a:xfrm>
        </p:spPr>
        <p:txBody>
          <a:bodyPr lIns="0" tIns="36000" rIns="0" bIns="36000">
            <a:noAutofit/>
          </a:bodyPr>
          <a:lstStyle>
            <a:lvl1pPr marL="0" indent="0">
              <a:lnSpc>
                <a:spcPct val="120000"/>
              </a:lnSpc>
              <a:spcBef>
                <a:spcPts val="1200"/>
              </a:spcBef>
              <a:buNone/>
              <a:tabLst/>
              <a:defRPr lang="en-US" sz="2400" kern="1200" spc="0" baseline="0" dirty="0">
                <a:solidFill>
                  <a:schemeClr val="tx1"/>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
        <p:nvSpPr>
          <p:cNvPr id="7" name="Text Placeholder 24">
            <a:extLst>
              <a:ext uri="{FF2B5EF4-FFF2-40B4-BE49-F238E27FC236}">
                <a16:creationId xmlns:a16="http://schemas.microsoft.com/office/drawing/2014/main" id="{21FC3CD3-C530-2B52-A323-97C7E2E3F789}"/>
              </a:ext>
            </a:extLst>
          </p:cNvPr>
          <p:cNvSpPr>
            <a:spLocks noGrp="1"/>
          </p:cNvSpPr>
          <p:nvPr>
            <p:ph type="body" sz="quarter" idx="30" hasCustomPrompt="1"/>
          </p:nvPr>
        </p:nvSpPr>
        <p:spPr>
          <a:xfrm>
            <a:off x="3220508" y="4543356"/>
            <a:ext cx="2771425" cy="1576089"/>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8" name="Text Placeholder 24">
            <a:extLst>
              <a:ext uri="{FF2B5EF4-FFF2-40B4-BE49-F238E27FC236}">
                <a16:creationId xmlns:a16="http://schemas.microsoft.com/office/drawing/2014/main" id="{29957456-F0B4-85AC-9F1F-98158454BE21}"/>
              </a:ext>
            </a:extLst>
          </p:cNvPr>
          <p:cNvSpPr>
            <a:spLocks noGrp="1"/>
          </p:cNvSpPr>
          <p:nvPr>
            <p:ph type="body" sz="quarter" idx="31" hasCustomPrompt="1"/>
          </p:nvPr>
        </p:nvSpPr>
        <p:spPr>
          <a:xfrm>
            <a:off x="3220508" y="3968933"/>
            <a:ext cx="2771425" cy="488515"/>
          </a:xfrm>
        </p:spPr>
        <p:txBody>
          <a:bodyPr lIns="0" tIns="36000" rIns="0" bIns="36000">
            <a:noAutofit/>
          </a:bodyPr>
          <a:lstStyle>
            <a:lvl1pPr marL="0" indent="0">
              <a:lnSpc>
                <a:spcPct val="120000"/>
              </a:lnSpc>
              <a:spcBef>
                <a:spcPts val="1200"/>
              </a:spcBef>
              <a:buNone/>
              <a:tabLst/>
              <a:defRPr lang="en-US" sz="2400" kern="1200" spc="0" baseline="0" dirty="0">
                <a:solidFill>
                  <a:schemeClr val="tx1"/>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
        <p:nvSpPr>
          <p:cNvPr id="9" name="Text Placeholder 24">
            <a:extLst>
              <a:ext uri="{FF2B5EF4-FFF2-40B4-BE49-F238E27FC236}">
                <a16:creationId xmlns:a16="http://schemas.microsoft.com/office/drawing/2014/main" id="{608F521E-80B3-E1E7-6F74-E125BB501889}"/>
              </a:ext>
            </a:extLst>
          </p:cNvPr>
          <p:cNvSpPr>
            <a:spLocks noGrp="1"/>
          </p:cNvSpPr>
          <p:nvPr>
            <p:ph type="body" sz="quarter" idx="32" hasCustomPrompt="1"/>
          </p:nvPr>
        </p:nvSpPr>
        <p:spPr>
          <a:xfrm>
            <a:off x="6187016" y="4543356"/>
            <a:ext cx="2771425" cy="1576089"/>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15" name="Text Placeholder 24">
            <a:extLst>
              <a:ext uri="{FF2B5EF4-FFF2-40B4-BE49-F238E27FC236}">
                <a16:creationId xmlns:a16="http://schemas.microsoft.com/office/drawing/2014/main" id="{603C406D-D1CA-322C-78B2-BC1BDBC87F37}"/>
              </a:ext>
            </a:extLst>
          </p:cNvPr>
          <p:cNvSpPr>
            <a:spLocks noGrp="1"/>
          </p:cNvSpPr>
          <p:nvPr>
            <p:ph type="body" sz="quarter" idx="33" hasCustomPrompt="1"/>
          </p:nvPr>
        </p:nvSpPr>
        <p:spPr>
          <a:xfrm>
            <a:off x="6187016" y="3968933"/>
            <a:ext cx="2771425" cy="488515"/>
          </a:xfrm>
        </p:spPr>
        <p:txBody>
          <a:bodyPr lIns="0" tIns="36000" rIns="0" bIns="36000">
            <a:noAutofit/>
          </a:bodyPr>
          <a:lstStyle>
            <a:lvl1pPr marL="0" indent="0">
              <a:lnSpc>
                <a:spcPct val="120000"/>
              </a:lnSpc>
              <a:spcBef>
                <a:spcPts val="1200"/>
              </a:spcBef>
              <a:buNone/>
              <a:tabLst/>
              <a:defRPr lang="en-US" sz="2400" kern="1200" spc="0" baseline="0" dirty="0">
                <a:solidFill>
                  <a:schemeClr val="tx1"/>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
        <p:nvSpPr>
          <p:cNvPr id="17" name="Text Placeholder 24">
            <a:extLst>
              <a:ext uri="{FF2B5EF4-FFF2-40B4-BE49-F238E27FC236}">
                <a16:creationId xmlns:a16="http://schemas.microsoft.com/office/drawing/2014/main" id="{B671327D-CBEB-1246-AF93-A6F0BADE93FF}"/>
              </a:ext>
            </a:extLst>
          </p:cNvPr>
          <p:cNvSpPr>
            <a:spLocks noGrp="1"/>
          </p:cNvSpPr>
          <p:nvPr>
            <p:ph type="body" sz="quarter" idx="34" hasCustomPrompt="1"/>
          </p:nvPr>
        </p:nvSpPr>
        <p:spPr>
          <a:xfrm>
            <a:off x="9153524" y="4543356"/>
            <a:ext cx="2771425" cy="1576089"/>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19" name="Text Placeholder 24">
            <a:extLst>
              <a:ext uri="{FF2B5EF4-FFF2-40B4-BE49-F238E27FC236}">
                <a16:creationId xmlns:a16="http://schemas.microsoft.com/office/drawing/2014/main" id="{9FA20DDC-8183-4A03-AA4D-DB37FF5A8990}"/>
              </a:ext>
            </a:extLst>
          </p:cNvPr>
          <p:cNvSpPr>
            <a:spLocks noGrp="1"/>
          </p:cNvSpPr>
          <p:nvPr>
            <p:ph type="body" sz="quarter" idx="35" hasCustomPrompt="1"/>
          </p:nvPr>
        </p:nvSpPr>
        <p:spPr>
          <a:xfrm>
            <a:off x="9153524" y="3968933"/>
            <a:ext cx="2771425" cy="488515"/>
          </a:xfrm>
        </p:spPr>
        <p:txBody>
          <a:bodyPr lIns="0" tIns="36000" rIns="0" bIns="36000">
            <a:noAutofit/>
          </a:bodyPr>
          <a:lstStyle>
            <a:lvl1pPr marL="0" indent="0">
              <a:lnSpc>
                <a:spcPct val="120000"/>
              </a:lnSpc>
              <a:spcBef>
                <a:spcPts val="1200"/>
              </a:spcBef>
              <a:buNone/>
              <a:tabLst/>
              <a:defRPr lang="en-US" sz="2400" kern="1200" spc="0" baseline="0" dirty="0">
                <a:solidFill>
                  <a:schemeClr val="tx1"/>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Tree>
    <p:extLst>
      <p:ext uri="{BB962C8B-B14F-4D97-AF65-F5344CB8AC3E}">
        <p14:creationId xmlns:p14="http://schemas.microsoft.com/office/powerpoint/2010/main" val="410313040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ight Teal - Images">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0515773E-7FB4-B0A8-BA91-FD17FA885E57}"/>
              </a:ext>
            </a:extLst>
          </p:cNvPr>
          <p:cNvSpPr/>
          <p:nvPr userDrawn="1"/>
        </p:nvSpPr>
        <p:spPr>
          <a:xfrm>
            <a:off x="0" y="6258910"/>
            <a:ext cx="12192000" cy="59909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3" name="Date Placeholder 2">
            <a:extLst>
              <a:ext uri="{FF2B5EF4-FFF2-40B4-BE49-F238E27FC236}">
                <a16:creationId xmlns:a16="http://schemas.microsoft.com/office/drawing/2014/main" id="{FBA81A4D-D736-202D-A8CD-028DA6D82F9B}"/>
              </a:ext>
            </a:extLst>
          </p:cNvPr>
          <p:cNvSpPr>
            <a:spLocks noGrp="1"/>
          </p:cNvSpPr>
          <p:nvPr>
            <p:ph type="dt" sz="half" idx="10"/>
          </p:nvPr>
        </p:nvSpPr>
        <p:spPr/>
        <p:txBody>
          <a:bodyPr/>
          <a:lstStyle>
            <a:lvl1pPr>
              <a:defRPr>
                <a:solidFill>
                  <a:schemeClr val="tx2"/>
                </a:solidFill>
              </a:defRPr>
            </a:lvl1pPr>
          </a:lstStyle>
          <a:p>
            <a:fld id="{9B937610-3D29-F04C-981B-E8BF4CC1CC9D}" type="datetime4">
              <a:rPr lang="en-GB" smtClean="0"/>
              <a:pPr/>
              <a:t>19 July 2024</a:t>
            </a:fld>
            <a:endParaRPr lang="en-US"/>
          </a:p>
        </p:txBody>
      </p:sp>
      <p:sp>
        <p:nvSpPr>
          <p:cNvPr id="4" name="Footer Placeholder 3">
            <a:extLst>
              <a:ext uri="{FF2B5EF4-FFF2-40B4-BE49-F238E27FC236}">
                <a16:creationId xmlns:a16="http://schemas.microsoft.com/office/drawing/2014/main" id="{FA88D787-0FFB-909F-E6A9-DE0DAEFEC42F}"/>
              </a:ext>
            </a:extLst>
          </p:cNvPr>
          <p:cNvSpPr>
            <a:spLocks noGrp="1"/>
          </p:cNvSpPr>
          <p:nvPr>
            <p:ph type="ftr" sz="quarter" idx="11"/>
          </p:nvPr>
        </p:nvSpPr>
        <p:spPr/>
        <p:txBody>
          <a:bodyPr/>
          <a:lstStyle>
            <a:lvl1pPr>
              <a:defRPr>
                <a:solidFill>
                  <a:schemeClr val="tx2"/>
                </a:solidFill>
              </a:defRPr>
            </a:lvl1pPr>
          </a:lstStyle>
          <a:p>
            <a:r>
              <a:rPr lang="en-US"/>
              <a:t>DOCUMENT TITLE HERE</a:t>
            </a:r>
          </a:p>
        </p:txBody>
      </p:sp>
      <p:sp>
        <p:nvSpPr>
          <p:cNvPr id="5" name="Slide Number Placeholder 4">
            <a:extLst>
              <a:ext uri="{FF2B5EF4-FFF2-40B4-BE49-F238E27FC236}">
                <a16:creationId xmlns:a16="http://schemas.microsoft.com/office/drawing/2014/main" id="{9DCCA27A-88C4-6976-2263-E87D2BAAF850}"/>
              </a:ext>
            </a:extLst>
          </p:cNvPr>
          <p:cNvSpPr>
            <a:spLocks noGrp="1"/>
          </p:cNvSpPr>
          <p:nvPr>
            <p:ph type="sldNum" sz="quarter" idx="12"/>
          </p:nvPr>
        </p:nvSpPr>
        <p:spPr/>
        <p:txBody>
          <a:bodyPr/>
          <a:lstStyle>
            <a:lvl1pPr>
              <a:defRPr>
                <a:solidFill>
                  <a:schemeClr val="tx2"/>
                </a:solidFill>
              </a:defRPr>
            </a:lvl1pPr>
          </a:lstStyle>
          <a:p>
            <a:fld id="{752989F6-E28B-3F46-BED5-523FAB983823}" type="slidenum">
              <a:rPr lang="en-US" smtClean="0"/>
              <a:pPr/>
              <a:t>‹#›</a:t>
            </a:fld>
            <a:endParaRPr lang="en-US"/>
          </a:p>
        </p:txBody>
      </p:sp>
      <p:sp>
        <p:nvSpPr>
          <p:cNvPr id="10" name="Picture Placeholder 9">
            <a:extLst>
              <a:ext uri="{FF2B5EF4-FFF2-40B4-BE49-F238E27FC236}">
                <a16:creationId xmlns:a16="http://schemas.microsoft.com/office/drawing/2014/main" id="{45C9FC0D-2487-DEF3-A1EA-80C7D1244412}"/>
              </a:ext>
            </a:extLst>
          </p:cNvPr>
          <p:cNvSpPr>
            <a:spLocks noGrp="1"/>
          </p:cNvSpPr>
          <p:nvPr>
            <p:ph type="pic" sz="quarter" idx="13"/>
          </p:nvPr>
        </p:nvSpPr>
        <p:spPr>
          <a:xfrm>
            <a:off x="254000" y="1082675"/>
            <a:ext cx="2784475" cy="1829337"/>
          </a:xfrm>
          <a:solidFill>
            <a:schemeClr val="accent3"/>
          </a:solidFill>
        </p:spPr>
        <p:txBody>
          <a:bodyPr anchor="ctr">
            <a:normAutofit/>
          </a:bodyPr>
          <a:lstStyle>
            <a:lvl1pPr marL="0" indent="0" algn="ctr">
              <a:buNone/>
              <a:defRPr sz="1400"/>
            </a:lvl1pPr>
          </a:lstStyle>
          <a:p>
            <a:endParaRPr lang="en-US"/>
          </a:p>
        </p:txBody>
      </p:sp>
      <p:sp>
        <p:nvSpPr>
          <p:cNvPr id="11" name="Picture Placeholder 9">
            <a:extLst>
              <a:ext uri="{FF2B5EF4-FFF2-40B4-BE49-F238E27FC236}">
                <a16:creationId xmlns:a16="http://schemas.microsoft.com/office/drawing/2014/main" id="{AF38F28A-AC72-0003-99F2-02031F55A835}"/>
              </a:ext>
            </a:extLst>
          </p:cNvPr>
          <p:cNvSpPr>
            <a:spLocks noGrp="1"/>
          </p:cNvSpPr>
          <p:nvPr>
            <p:ph type="pic" sz="quarter" idx="14"/>
          </p:nvPr>
        </p:nvSpPr>
        <p:spPr>
          <a:xfrm>
            <a:off x="3220508" y="1082675"/>
            <a:ext cx="2784475" cy="1829337"/>
          </a:xfrm>
          <a:solidFill>
            <a:schemeClr val="accent3"/>
          </a:solidFill>
        </p:spPr>
        <p:txBody>
          <a:bodyPr anchor="ctr">
            <a:normAutofit/>
          </a:bodyPr>
          <a:lstStyle>
            <a:lvl1pPr marL="0" indent="0" algn="ctr">
              <a:buNone/>
              <a:defRPr sz="1400"/>
            </a:lvl1pPr>
          </a:lstStyle>
          <a:p>
            <a:endParaRPr lang="en-US"/>
          </a:p>
        </p:txBody>
      </p:sp>
      <p:sp>
        <p:nvSpPr>
          <p:cNvPr id="12" name="Picture Placeholder 9">
            <a:extLst>
              <a:ext uri="{FF2B5EF4-FFF2-40B4-BE49-F238E27FC236}">
                <a16:creationId xmlns:a16="http://schemas.microsoft.com/office/drawing/2014/main" id="{3F8E4593-214E-4501-5F16-8CA2E2DFEDF3}"/>
              </a:ext>
            </a:extLst>
          </p:cNvPr>
          <p:cNvSpPr>
            <a:spLocks noGrp="1"/>
          </p:cNvSpPr>
          <p:nvPr>
            <p:ph type="pic" sz="quarter" idx="15"/>
          </p:nvPr>
        </p:nvSpPr>
        <p:spPr>
          <a:xfrm>
            <a:off x="6187016" y="1082675"/>
            <a:ext cx="2784475" cy="1829337"/>
          </a:xfrm>
          <a:solidFill>
            <a:schemeClr val="accent3"/>
          </a:solidFill>
        </p:spPr>
        <p:txBody>
          <a:bodyPr anchor="ctr">
            <a:normAutofit/>
          </a:bodyPr>
          <a:lstStyle>
            <a:lvl1pPr marL="0" indent="0" algn="ctr">
              <a:buNone/>
              <a:defRPr sz="1400"/>
            </a:lvl1pPr>
          </a:lstStyle>
          <a:p>
            <a:endParaRPr lang="en-US"/>
          </a:p>
        </p:txBody>
      </p:sp>
      <p:sp>
        <p:nvSpPr>
          <p:cNvPr id="13" name="Picture Placeholder 9">
            <a:extLst>
              <a:ext uri="{FF2B5EF4-FFF2-40B4-BE49-F238E27FC236}">
                <a16:creationId xmlns:a16="http://schemas.microsoft.com/office/drawing/2014/main" id="{642E4098-9A4B-9880-6FFF-3689F71E8029}"/>
              </a:ext>
            </a:extLst>
          </p:cNvPr>
          <p:cNvSpPr>
            <a:spLocks noGrp="1"/>
          </p:cNvSpPr>
          <p:nvPr>
            <p:ph type="pic" sz="quarter" idx="16"/>
          </p:nvPr>
        </p:nvSpPr>
        <p:spPr>
          <a:xfrm>
            <a:off x="9153525" y="1082675"/>
            <a:ext cx="2784475" cy="1829337"/>
          </a:xfrm>
          <a:solidFill>
            <a:schemeClr val="accent3"/>
          </a:solidFill>
        </p:spPr>
        <p:txBody>
          <a:bodyPr anchor="ctr">
            <a:normAutofit/>
          </a:bodyPr>
          <a:lstStyle>
            <a:lvl1pPr marL="0" indent="0" algn="ctr">
              <a:buNone/>
              <a:defRPr sz="1400"/>
            </a:lvl1pPr>
          </a:lstStyle>
          <a:p>
            <a:endParaRPr lang="en-US"/>
          </a:p>
        </p:txBody>
      </p:sp>
      <p:sp>
        <p:nvSpPr>
          <p:cNvPr id="22" name="Text Placeholder 11">
            <a:extLst>
              <a:ext uri="{FF2B5EF4-FFF2-40B4-BE49-F238E27FC236}">
                <a16:creationId xmlns:a16="http://schemas.microsoft.com/office/drawing/2014/main" id="{E11F0C76-0DC7-5C1F-2876-E467793C5FAE}"/>
              </a:ext>
            </a:extLst>
          </p:cNvPr>
          <p:cNvSpPr>
            <a:spLocks noGrp="1"/>
          </p:cNvSpPr>
          <p:nvPr>
            <p:ph type="body" sz="quarter" idx="24"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
        <p:nvSpPr>
          <p:cNvPr id="7" name="Picture Placeholder 9">
            <a:extLst>
              <a:ext uri="{FF2B5EF4-FFF2-40B4-BE49-F238E27FC236}">
                <a16:creationId xmlns:a16="http://schemas.microsoft.com/office/drawing/2014/main" id="{65068DBA-3CF5-034E-C793-3FF26F95BBFB}"/>
              </a:ext>
            </a:extLst>
          </p:cNvPr>
          <p:cNvSpPr>
            <a:spLocks noGrp="1"/>
          </p:cNvSpPr>
          <p:nvPr>
            <p:ph type="pic" sz="quarter" idx="26"/>
          </p:nvPr>
        </p:nvSpPr>
        <p:spPr>
          <a:xfrm>
            <a:off x="254000" y="3657063"/>
            <a:ext cx="2784475" cy="1829337"/>
          </a:xfrm>
          <a:solidFill>
            <a:schemeClr val="accent3"/>
          </a:solidFill>
        </p:spPr>
        <p:txBody>
          <a:bodyPr anchor="ctr">
            <a:normAutofit/>
          </a:bodyPr>
          <a:lstStyle>
            <a:lvl1pPr marL="0" indent="0" algn="ctr">
              <a:buNone/>
              <a:defRPr sz="1400"/>
            </a:lvl1pPr>
          </a:lstStyle>
          <a:p>
            <a:endParaRPr lang="en-US"/>
          </a:p>
        </p:txBody>
      </p:sp>
      <p:sp>
        <p:nvSpPr>
          <p:cNvPr id="9" name="Picture Placeholder 9">
            <a:extLst>
              <a:ext uri="{FF2B5EF4-FFF2-40B4-BE49-F238E27FC236}">
                <a16:creationId xmlns:a16="http://schemas.microsoft.com/office/drawing/2014/main" id="{A92A6AD7-7E05-0AEA-9620-C6F7603DED94}"/>
              </a:ext>
            </a:extLst>
          </p:cNvPr>
          <p:cNvSpPr>
            <a:spLocks noGrp="1"/>
          </p:cNvSpPr>
          <p:nvPr>
            <p:ph type="pic" sz="quarter" idx="27"/>
          </p:nvPr>
        </p:nvSpPr>
        <p:spPr>
          <a:xfrm>
            <a:off x="3220508" y="3657063"/>
            <a:ext cx="2784475" cy="1829337"/>
          </a:xfrm>
          <a:solidFill>
            <a:schemeClr val="accent3"/>
          </a:solidFill>
        </p:spPr>
        <p:txBody>
          <a:bodyPr anchor="ctr">
            <a:normAutofit/>
          </a:bodyPr>
          <a:lstStyle>
            <a:lvl1pPr marL="0" indent="0" algn="ctr">
              <a:buNone/>
              <a:defRPr sz="1400"/>
            </a:lvl1pPr>
          </a:lstStyle>
          <a:p>
            <a:endParaRPr lang="en-US"/>
          </a:p>
        </p:txBody>
      </p:sp>
      <p:sp>
        <p:nvSpPr>
          <p:cNvPr id="23" name="Picture Placeholder 9">
            <a:extLst>
              <a:ext uri="{FF2B5EF4-FFF2-40B4-BE49-F238E27FC236}">
                <a16:creationId xmlns:a16="http://schemas.microsoft.com/office/drawing/2014/main" id="{AB89769A-DFB5-A47C-B57F-43D4514EFD55}"/>
              </a:ext>
            </a:extLst>
          </p:cNvPr>
          <p:cNvSpPr>
            <a:spLocks noGrp="1"/>
          </p:cNvSpPr>
          <p:nvPr>
            <p:ph type="pic" sz="quarter" idx="28"/>
          </p:nvPr>
        </p:nvSpPr>
        <p:spPr>
          <a:xfrm>
            <a:off x="6187016" y="3657063"/>
            <a:ext cx="2784475" cy="1829337"/>
          </a:xfrm>
          <a:solidFill>
            <a:schemeClr val="accent3"/>
          </a:solidFill>
        </p:spPr>
        <p:txBody>
          <a:bodyPr anchor="ctr">
            <a:normAutofit/>
          </a:bodyPr>
          <a:lstStyle>
            <a:lvl1pPr marL="0" indent="0" algn="ctr">
              <a:buNone/>
              <a:defRPr sz="1400"/>
            </a:lvl1pPr>
          </a:lstStyle>
          <a:p>
            <a:endParaRPr lang="en-US"/>
          </a:p>
        </p:txBody>
      </p:sp>
      <p:sp>
        <p:nvSpPr>
          <p:cNvPr id="24" name="Picture Placeholder 9">
            <a:extLst>
              <a:ext uri="{FF2B5EF4-FFF2-40B4-BE49-F238E27FC236}">
                <a16:creationId xmlns:a16="http://schemas.microsoft.com/office/drawing/2014/main" id="{94C0B556-00C1-1740-1803-ADB658BFCADC}"/>
              </a:ext>
            </a:extLst>
          </p:cNvPr>
          <p:cNvSpPr>
            <a:spLocks noGrp="1"/>
          </p:cNvSpPr>
          <p:nvPr>
            <p:ph type="pic" sz="quarter" idx="29"/>
          </p:nvPr>
        </p:nvSpPr>
        <p:spPr>
          <a:xfrm>
            <a:off x="9153525" y="3657063"/>
            <a:ext cx="2784475" cy="1829337"/>
          </a:xfrm>
          <a:solidFill>
            <a:schemeClr val="accent3"/>
          </a:solidFill>
        </p:spPr>
        <p:txBody>
          <a:bodyPr anchor="ctr">
            <a:normAutofit/>
          </a:bodyPr>
          <a:lstStyle>
            <a:lvl1pPr marL="0" indent="0" algn="ctr">
              <a:buNone/>
              <a:defRPr sz="1400"/>
            </a:lvl1pPr>
          </a:lstStyle>
          <a:p>
            <a:endParaRPr lang="en-US"/>
          </a:p>
        </p:txBody>
      </p:sp>
      <p:sp>
        <p:nvSpPr>
          <p:cNvPr id="32" name="Text Placeholder 24">
            <a:extLst>
              <a:ext uri="{FF2B5EF4-FFF2-40B4-BE49-F238E27FC236}">
                <a16:creationId xmlns:a16="http://schemas.microsoft.com/office/drawing/2014/main" id="{31F5A931-B8E5-7534-D8DB-FE949A668FC6}"/>
              </a:ext>
            </a:extLst>
          </p:cNvPr>
          <p:cNvSpPr>
            <a:spLocks noGrp="1"/>
          </p:cNvSpPr>
          <p:nvPr>
            <p:ph type="body" sz="quarter" idx="33" hasCustomPrompt="1"/>
          </p:nvPr>
        </p:nvSpPr>
        <p:spPr>
          <a:xfrm>
            <a:off x="250218" y="2967167"/>
            <a:ext cx="2810948"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33" name="Text Placeholder 24">
            <a:extLst>
              <a:ext uri="{FF2B5EF4-FFF2-40B4-BE49-F238E27FC236}">
                <a16:creationId xmlns:a16="http://schemas.microsoft.com/office/drawing/2014/main" id="{F8D90A22-C966-3409-FAEB-931B55C39CFB}"/>
              </a:ext>
            </a:extLst>
          </p:cNvPr>
          <p:cNvSpPr>
            <a:spLocks noGrp="1"/>
          </p:cNvSpPr>
          <p:nvPr>
            <p:ph type="body" sz="quarter" idx="34" hasCustomPrompt="1"/>
          </p:nvPr>
        </p:nvSpPr>
        <p:spPr>
          <a:xfrm>
            <a:off x="3207270" y="2967167"/>
            <a:ext cx="2824185"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34" name="Text Placeholder 24">
            <a:extLst>
              <a:ext uri="{FF2B5EF4-FFF2-40B4-BE49-F238E27FC236}">
                <a16:creationId xmlns:a16="http://schemas.microsoft.com/office/drawing/2014/main" id="{D6F5C87A-B7E9-211A-0FF1-526231153E3B}"/>
              </a:ext>
            </a:extLst>
          </p:cNvPr>
          <p:cNvSpPr>
            <a:spLocks noGrp="1"/>
          </p:cNvSpPr>
          <p:nvPr>
            <p:ph type="body" sz="quarter" idx="35" hasCustomPrompt="1"/>
          </p:nvPr>
        </p:nvSpPr>
        <p:spPr>
          <a:xfrm>
            <a:off x="6191709" y="2967167"/>
            <a:ext cx="2824185"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35" name="Text Placeholder 24">
            <a:extLst>
              <a:ext uri="{FF2B5EF4-FFF2-40B4-BE49-F238E27FC236}">
                <a16:creationId xmlns:a16="http://schemas.microsoft.com/office/drawing/2014/main" id="{36E1C41E-BCA7-75BF-86DD-4638056DA3CA}"/>
              </a:ext>
            </a:extLst>
          </p:cNvPr>
          <p:cNvSpPr>
            <a:spLocks noGrp="1"/>
          </p:cNvSpPr>
          <p:nvPr>
            <p:ph type="body" sz="quarter" idx="36" hasCustomPrompt="1"/>
          </p:nvPr>
        </p:nvSpPr>
        <p:spPr>
          <a:xfrm>
            <a:off x="9153524" y="2967167"/>
            <a:ext cx="2824185"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36" name="Text Placeholder 24">
            <a:extLst>
              <a:ext uri="{FF2B5EF4-FFF2-40B4-BE49-F238E27FC236}">
                <a16:creationId xmlns:a16="http://schemas.microsoft.com/office/drawing/2014/main" id="{1EDEA4AB-F794-A630-118D-01834A51AB9C}"/>
              </a:ext>
            </a:extLst>
          </p:cNvPr>
          <p:cNvSpPr>
            <a:spLocks noGrp="1"/>
          </p:cNvSpPr>
          <p:nvPr>
            <p:ph type="body" sz="quarter" idx="37" hasCustomPrompt="1"/>
          </p:nvPr>
        </p:nvSpPr>
        <p:spPr>
          <a:xfrm>
            <a:off x="250218" y="5541555"/>
            <a:ext cx="2810948"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37" name="Text Placeholder 24">
            <a:extLst>
              <a:ext uri="{FF2B5EF4-FFF2-40B4-BE49-F238E27FC236}">
                <a16:creationId xmlns:a16="http://schemas.microsoft.com/office/drawing/2014/main" id="{87A96FB3-7AD0-A6E5-CA8C-0818D48FD82B}"/>
              </a:ext>
            </a:extLst>
          </p:cNvPr>
          <p:cNvSpPr>
            <a:spLocks noGrp="1"/>
          </p:cNvSpPr>
          <p:nvPr>
            <p:ph type="body" sz="quarter" idx="38" hasCustomPrompt="1"/>
          </p:nvPr>
        </p:nvSpPr>
        <p:spPr>
          <a:xfrm>
            <a:off x="3207270" y="5541555"/>
            <a:ext cx="2824185"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38" name="Text Placeholder 24">
            <a:extLst>
              <a:ext uri="{FF2B5EF4-FFF2-40B4-BE49-F238E27FC236}">
                <a16:creationId xmlns:a16="http://schemas.microsoft.com/office/drawing/2014/main" id="{4343CE29-FB41-EE23-BE58-CF34C41825EC}"/>
              </a:ext>
            </a:extLst>
          </p:cNvPr>
          <p:cNvSpPr>
            <a:spLocks noGrp="1"/>
          </p:cNvSpPr>
          <p:nvPr>
            <p:ph type="body" sz="quarter" idx="39" hasCustomPrompt="1"/>
          </p:nvPr>
        </p:nvSpPr>
        <p:spPr>
          <a:xfrm>
            <a:off x="6191709" y="5541555"/>
            <a:ext cx="2824185"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39" name="Text Placeholder 24">
            <a:extLst>
              <a:ext uri="{FF2B5EF4-FFF2-40B4-BE49-F238E27FC236}">
                <a16:creationId xmlns:a16="http://schemas.microsoft.com/office/drawing/2014/main" id="{AFB595CF-A526-3D8C-BE07-C7EC6619DFAB}"/>
              </a:ext>
            </a:extLst>
          </p:cNvPr>
          <p:cNvSpPr>
            <a:spLocks noGrp="1"/>
          </p:cNvSpPr>
          <p:nvPr>
            <p:ph type="body" sz="quarter" idx="40" hasCustomPrompt="1"/>
          </p:nvPr>
        </p:nvSpPr>
        <p:spPr>
          <a:xfrm>
            <a:off x="9153524" y="5541555"/>
            <a:ext cx="2824185" cy="56453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Tree>
    <p:extLst>
      <p:ext uri="{BB962C8B-B14F-4D97-AF65-F5344CB8AC3E}">
        <p14:creationId xmlns:p14="http://schemas.microsoft.com/office/powerpoint/2010/main" val="64107599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Light Teal - Char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248C16-F59D-4C2A-8571-2EC18987BA43}"/>
              </a:ext>
            </a:extLst>
          </p:cNvPr>
          <p:cNvSpPr/>
          <p:nvPr userDrawn="1"/>
        </p:nvSpPr>
        <p:spPr>
          <a:xfrm>
            <a:off x="0" y="6258910"/>
            <a:ext cx="12192000" cy="59909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3" name="Date Placeholder 2">
            <a:extLst>
              <a:ext uri="{FF2B5EF4-FFF2-40B4-BE49-F238E27FC236}">
                <a16:creationId xmlns:a16="http://schemas.microsoft.com/office/drawing/2014/main" id="{00B09A3A-8077-B7BA-E4B8-B5D8B24A0499}"/>
              </a:ext>
            </a:extLst>
          </p:cNvPr>
          <p:cNvSpPr>
            <a:spLocks noGrp="1"/>
          </p:cNvSpPr>
          <p:nvPr>
            <p:ph type="dt" sz="half" idx="10"/>
          </p:nvPr>
        </p:nvSpPr>
        <p:spPr/>
        <p:txBody>
          <a:bodyPr/>
          <a:lstStyle>
            <a:lvl1pPr>
              <a:defRPr>
                <a:solidFill>
                  <a:schemeClr val="tx2"/>
                </a:solidFill>
              </a:defRPr>
            </a:lvl1pPr>
          </a:lstStyle>
          <a:p>
            <a:fld id="{9B937610-3D29-F04C-981B-E8BF4CC1CC9D}" type="datetime4">
              <a:rPr lang="en-GB" smtClean="0"/>
              <a:pPr/>
              <a:t>19 July 2024</a:t>
            </a:fld>
            <a:endParaRPr lang="en-US"/>
          </a:p>
        </p:txBody>
      </p:sp>
      <p:sp>
        <p:nvSpPr>
          <p:cNvPr id="4" name="Footer Placeholder 3">
            <a:extLst>
              <a:ext uri="{FF2B5EF4-FFF2-40B4-BE49-F238E27FC236}">
                <a16:creationId xmlns:a16="http://schemas.microsoft.com/office/drawing/2014/main" id="{EDB669C8-082D-D6DF-E297-EF3FB8F14C89}"/>
              </a:ext>
            </a:extLst>
          </p:cNvPr>
          <p:cNvSpPr>
            <a:spLocks noGrp="1"/>
          </p:cNvSpPr>
          <p:nvPr>
            <p:ph type="ftr" sz="quarter" idx="11"/>
          </p:nvPr>
        </p:nvSpPr>
        <p:spPr/>
        <p:txBody>
          <a:bodyPr/>
          <a:lstStyle>
            <a:lvl1pPr>
              <a:defRPr>
                <a:solidFill>
                  <a:schemeClr val="tx2"/>
                </a:solidFill>
              </a:defRPr>
            </a:lvl1pPr>
          </a:lstStyle>
          <a:p>
            <a:r>
              <a:rPr lang="en-US"/>
              <a:t>DOCUMENT TITLE HERE</a:t>
            </a:r>
          </a:p>
        </p:txBody>
      </p:sp>
      <p:sp>
        <p:nvSpPr>
          <p:cNvPr id="5" name="Slide Number Placeholder 4">
            <a:extLst>
              <a:ext uri="{FF2B5EF4-FFF2-40B4-BE49-F238E27FC236}">
                <a16:creationId xmlns:a16="http://schemas.microsoft.com/office/drawing/2014/main" id="{82F5D4DB-217F-E4D0-E13C-78B6195FEF3C}"/>
              </a:ext>
            </a:extLst>
          </p:cNvPr>
          <p:cNvSpPr>
            <a:spLocks noGrp="1"/>
          </p:cNvSpPr>
          <p:nvPr>
            <p:ph type="sldNum" sz="quarter" idx="12"/>
          </p:nvPr>
        </p:nvSpPr>
        <p:spPr/>
        <p:txBody>
          <a:bodyPr/>
          <a:lstStyle>
            <a:lvl1pPr>
              <a:defRPr>
                <a:solidFill>
                  <a:schemeClr val="tx2"/>
                </a:solidFill>
              </a:defRPr>
            </a:lvl1pPr>
          </a:lstStyle>
          <a:p>
            <a:fld id="{752989F6-E28B-3F46-BED5-523FAB983823}" type="slidenum">
              <a:rPr lang="en-US" smtClean="0"/>
              <a:pPr/>
              <a:t>‹#›</a:t>
            </a:fld>
            <a:endParaRPr lang="en-US"/>
          </a:p>
        </p:txBody>
      </p:sp>
      <p:sp>
        <p:nvSpPr>
          <p:cNvPr id="7" name="Text Placeholder 11">
            <a:extLst>
              <a:ext uri="{FF2B5EF4-FFF2-40B4-BE49-F238E27FC236}">
                <a16:creationId xmlns:a16="http://schemas.microsoft.com/office/drawing/2014/main" id="{2C27E235-6FB7-6130-8123-1E03FAB3B1A5}"/>
              </a:ext>
            </a:extLst>
          </p:cNvPr>
          <p:cNvSpPr>
            <a:spLocks noGrp="1"/>
          </p:cNvSpPr>
          <p:nvPr>
            <p:ph type="body" sz="quarter" idx="24"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
        <p:nvSpPr>
          <p:cNvPr id="8" name="Text Placeholder 24">
            <a:extLst>
              <a:ext uri="{FF2B5EF4-FFF2-40B4-BE49-F238E27FC236}">
                <a16:creationId xmlns:a16="http://schemas.microsoft.com/office/drawing/2014/main" id="{7143F766-22AA-F95D-CF6D-D786CDC4EECE}"/>
              </a:ext>
            </a:extLst>
          </p:cNvPr>
          <p:cNvSpPr>
            <a:spLocks noGrp="1"/>
          </p:cNvSpPr>
          <p:nvPr>
            <p:ph type="body" sz="quarter" idx="25" hasCustomPrompt="1"/>
          </p:nvPr>
        </p:nvSpPr>
        <p:spPr>
          <a:xfrm>
            <a:off x="220379" y="1659219"/>
            <a:ext cx="3121369" cy="4025374"/>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6" name="Title 1">
            <a:extLst>
              <a:ext uri="{FF2B5EF4-FFF2-40B4-BE49-F238E27FC236}">
                <a16:creationId xmlns:a16="http://schemas.microsoft.com/office/drawing/2014/main" id="{0D3A81A3-549F-4A2B-7C16-63EB5AE38490}"/>
              </a:ext>
            </a:extLst>
          </p:cNvPr>
          <p:cNvSpPr>
            <a:spLocks noGrp="1"/>
          </p:cNvSpPr>
          <p:nvPr>
            <p:ph type="title" hasCustomPrompt="1"/>
          </p:nvPr>
        </p:nvSpPr>
        <p:spPr>
          <a:xfrm>
            <a:off x="231729" y="1195246"/>
            <a:ext cx="3139516" cy="463973"/>
          </a:xfrm>
        </p:spPr>
        <p:txBody>
          <a:bodyPr tIns="36000" bIns="36000" anchor="t">
            <a:noAutofit/>
          </a:bodyPr>
          <a:lstStyle>
            <a:lvl1pPr>
              <a:defRPr sz="2400" spc="0" baseline="0"/>
            </a:lvl1pPr>
          </a:lstStyle>
          <a:p>
            <a:r>
              <a:rPr lang="en-GB"/>
              <a:t>Click to edit title style</a:t>
            </a:r>
            <a:endParaRPr lang="en-US"/>
          </a:p>
        </p:txBody>
      </p:sp>
    </p:spTree>
    <p:extLst>
      <p:ext uri="{BB962C8B-B14F-4D97-AF65-F5344CB8AC3E}">
        <p14:creationId xmlns:p14="http://schemas.microsoft.com/office/powerpoint/2010/main" val="427941769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Light Teal - Flow Chart">
    <p:spTree>
      <p:nvGrpSpPr>
        <p:cNvPr id="1" name=""/>
        <p:cNvGrpSpPr/>
        <p:nvPr/>
      </p:nvGrpSpPr>
      <p:grpSpPr>
        <a:xfrm>
          <a:off x="0" y="0"/>
          <a:ext cx="0" cy="0"/>
          <a:chOff x="0" y="0"/>
          <a:chExt cx="0" cy="0"/>
        </a:xfrm>
      </p:grpSpPr>
      <p:sp>
        <p:nvSpPr>
          <p:cNvPr id="13" name="Pentagon 12">
            <a:extLst>
              <a:ext uri="{FF2B5EF4-FFF2-40B4-BE49-F238E27FC236}">
                <a16:creationId xmlns:a16="http://schemas.microsoft.com/office/drawing/2014/main" id="{1F298AE1-EDAC-A83D-B4A9-B4897CCF8587}"/>
              </a:ext>
            </a:extLst>
          </p:cNvPr>
          <p:cNvSpPr/>
          <p:nvPr userDrawn="1"/>
        </p:nvSpPr>
        <p:spPr>
          <a:xfrm>
            <a:off x="9143314" y="2602523"/>
            <a:ext cx="2833830" cy="744357"/>
          </a:xfrm>
          <a:prstGeom prst="homePlate">
            <a:avLst>
              <a:gd name="adj" fmla="val 63726"/>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entagon 11">
            <a:extLst>
              <a:ext uri="{FF2B5EF4-FFF2-40B4-BE49-F238E27FC236}">
                <a16:creationId xmlns:a16="http://schemas.microsoft.com/office/drawing/2014/main" id="{4C20147A-0100-2FCC-F767-664A6C5743FA}"/>
              </a:ext>
            </a:extLst>
          </p:cNvPr>
          <p:cNvSpPr/>
          <p:nvPr userDrawn="1"/>
        </p:nvSpPr>
        <p:spPr>
          <a:xfrm>
            <a:off x="6186310" y="2602523"/>
            <a:ext cx="3189526" cy="744357"/>
          </a:xfrm>
          <a:prstGeom prst="homePlate">
            <a:avLst>
              <a:gd name="adj" fmla="val 63726"/>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entagon 10">
            <a:extLst>
              <a:ext uri="{FF2B5EF4-FFF2-40B4-BE49-F238E27FC236}">
                <a16:creationId xmlns:a16="http://schemas.microsoft.com/office/drawing/2014/main" id="{9848FB81-2669-1634-5F23-758DEE788F35}"/>
              </a:ext>
            </a:extLst>
          </p:cNvPr>
          <p:cNvSpPr/>
          <p:nvPr userDrawn="1"/>
        </p:nvSpPr>
        <p:spPr>
          <a:xfrm>
            <a:off x="3200583" y="2602523"/>
            <a:ext cx="3189526" cy="744357"/>
          </a:xfrm>
          <a:prstGeom prst="homePlate">
            <a:avLst>
              <a:gd name="adj" fmla="val 63726"/>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entagon 9">
            <a:extLst>
              <a:ext uri="{FF2B5EF4-FFF2-40B4-BE49-F238E27FC236}">
                <a16:creationId xmlns:a16="http://schemas.microsoft.com/office/drawing/2014/main" id="{EBB1EA37-F263-1FAB-3D41-A0FBD2B2C2DA}"/>
              </a:ext>
            </a:extLst>
          </p:cNvPr>
          <p:cNvSpPr/>
          <p:nvPr userDrawn="1"/>
        </p:nvSpPr>
        <p:spPr>
          <a:xfrm>
            <a:off x="214856" y="2602523"/>
            <a:ext cx="3189526" cy="744357"/>
          </a:xfrm>
          <a:prstGeom prst="homePlate">
            <a:avLst>
              <a:gd name="adj" fmla="val 63726"/>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6E7EE27-778A-E872-0038-12FE15491D8F}"/>
              </a:ext>
            </a:extLst>
          </p:cNvPr>
          <p:cNvSpPr/>
          <p:nvPr userDrawn="1"/>
        </p:nvSpPr>
        <p:spPr>
          <a:xfrm>
            <a:off x="0" y="6258910"/>
            <a:ext cx="12192000" cy="59909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3" name="Date Placeholder 2">
            <a:extLst>
              <a:ext uri="{FF2B5EF4-FFF2-40B4-BE49-F238E27FC236}">
                <a16:creationId xmlns:a16="http://schemas.microsoft.com/office/drawing/2014/main" id="{5953B0C7-1107-8B3A-0673-FD9FAC0E312A}"/>
              </a:ext>
            </a:extLst>
          </p:cNvPr>
          <p:cNvSpPr>
            <a:spLocks noGrp="1"/>
          </p:cNvSpPr>
          <p:nvPr>
            <p:ph type="dt" sz="half" idx="10"/>
          </p:nvPr>
        </p:nvSpPr>
        <p:spPr/>
        <p:txBody>
          <a:bodyPr/>
          <a:lstStyle>
            <a:lvl1pPr>
              <a:defRPr>
                <a:solidFill>
                  <a:schemeClr val="tx2"/>
                </a:solidFill>
              </a:defRPr>
            </a:lvl1pPr>
          </a:lstStyle>
          <a:p>
            <a:fld id="{9B937610-3D29-F04C-981B-E8BF4CC1CC9D}" type="datetime4">
              <a:rPr lang="en-GB" smtClean="0"/>
              <a:pPr/>
              <a:t>19 July 2024</a:t>
            </a:fld>
            <a:endParaRPr lang="en-US"/>
          </a:p>
        </p:txBody>
      </p:sp>
      <p:sp>
        <p:nvSpPr>
          <p:cNvPr id="4" name="Footer Placeholder 3">
            <a:extLst>
              <a:ext uri="{FF2B5EF4-FFF2-40B4-BE49-F238E27FC236}">
                <a16:creationId xmlns:a16="http://schemas.microsoft.com/office/drawing/2014/main" id="{5D38E827-6380-6B42-60BA-8468C9547AF1}"/>
              </a:ext>
            </a:extLst>
          </p:cNvPr>
          <p:cNvSpPr>
            <a:spLocks noGrp="1"/>
          </p:cNvSpPr>
          <p:nvPr>
            <p:ph type="ftr" sz="quarter" idx="11"/>
          </p:nvPr>
        </p:nvSpPr>
        <p:spPr/>
        <p:txBody>
          <a:bodyPr/>
          <a:lstStyle>
            <a:lvl1pPr>
              <a:defRPr>
                <a:solidFill>
                  <a:schemeClr val="tx2"/>
                </a:solidFill>
              </a:defRPr>
            </a:lvl1pPr>
          </a:lstStyle>
          <a:p>
            <a:r>
              <a:rPr lang="en-US"/>
              <a:t>DOCUMENT TITLE HERE</a:t>
            </a:r>
          </a:p>
        </p:txBody>
      </p:sp>
      <p:sp>
        <p:nvSpPr>
          <p:cNvPr id="5" name="Slide Number Placeholder 4">
            <a:extLst>
              <a:ext uri="{FF2B5EF4-FFF2-40B4-BE49-F238E27FC236}">
                <a16:creationId xmlns:a16="http://schemas.microsoft.com/office/drawing/2014/main" id="{84D34689-0232-B265-3AE4-3959BFFB57A7}"/>
              </a:ext>
            </a:extLst>
          </p:cNvPr>
          <p:cNvSpPr>
            <a:spLocks noGrp="1"/>
          </p:cNvSpPr>
          <p:nvPr>
            <p:ph type="sldNum" sz="quarter" idx="12"/>
          </p:nvPr>
        </p:nvSpPr>
        <p:spPr/>
        <p:txBody>
          <a:bodyPr/>
          <a:lstStyle>
            <a:lvl1pPr>
              <a:defRPr>
                <a:solidFill>
                  <a:schemeClr val="tx2"/>
                </a:solidFill>
              </a:defRPr>
            </a:lvl1pPr>
          </a:lstStyle>
          <a:p>
            <a:fld id="{752989F6-E28B-3F46-BED5-523FAB983823}" type="slidenum">
              <a:rPr lang="en-US" smtClean="0"/>
              <a:pPr/>
              <a:t>‹#›</a:t>
            </a:fld>
            <a:endParaRPr lang="en-US"/>
          </a:p>
        </p:txBody>
      </p:sp>
      <p:sp>
        <p:nvSpPr>
          <p:cNvPr id="7" name="Title 1">
            <a:extLst>
              <a:ext uri="{FF2B5EF4-FFF2-40B4-BE49-F238E27FC236}">
                <a16:creationId xmlns:a16="http://schemas.microsoft.com/office/drawing/2014/main" id="{FA05ABA8-906B-7FBA-2D35-E21498A6311D}"/>
              </a:ext>
            </a:extLst>
          </p:cNvPr>
          <p:cNvSpPr>
            <a:spLocks noGrp="1"/>
          </p:cNvSpPr>
          <p:nvPr>
            <p:ph type="title" hasCustomPrompt="1"/>
          </p:nvPr>
        </p:nvSpPr>
        <p:spPr>
          <a:xfrm>
            <a:off x="220153" y="1195246"/>
            <a:ext cx="5799648" cy="1168126"/>
          </a:xfrm>
        </p:spPr>
        <p:txBody>
          <a:bodyPr tIns="36000" bIns="36000" anchor="t">
            <a:noAutofit/>
          </a:bodyPr>
          <a:lstStyle>
            <a:lvl1pPr>
              <a:defRPr sz="2400" spc="0" baseline="0"/>
            </a:lvl1pPr>
          </a:lstStyle>
          <a:p>
            <a:r>
              <a:rPr lang="en-GB" dirty="0"/>
              <a:t>Click to edit title style</a:t>
            </a:r>
            <a:endParaRPr lang="en-US" dirty="0"/>
          </a:p>
        </p:txBody>
      </p:sp>
      <p:sp>
        <p:nvSpPr>
          <p:cNvPr id="8" name="Text Placeholder 11">
            <a:extLst>
              <a:ext uri="{FF2B5EF4-FFF2-40B4-BE49-F238E27FC236}">
                <a16:creationId xmlns:a16="http://schemas.microsoft.com/office/drawing/2014/main" id="{3FDA11A8-7D43-C880-B08F-BA086AB4A95A}"/>
              </a:ext>
            </a:extLst>
          </p:cNvPr>
          <p:cNvSpPr>
            <a:spLocks noGrp="1"/>
          </p:cNvSpPr>
          <p:nvPr>
            <p:ph type="body" sz="quarter" idx="24"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
        <p:nvSpPr>
          <p:cNvPr id="18" name="Text Placeholder 24">
            <a:extLst>
              <a:ext uri="{FF2B5EF4-FFF2-40B4-BE49-F238E27FC236}">
                <a16:creationId xmlns:a16="http://schemas.microsoft.com/office/drawing/2014/main" id="{1E3091D9-1F7D-8164-080C-FACAB2393184}"/>
              </a:ext>
            </a:extLst>
          </p:cNvPr>
          <p:cNvSpPr>
            <a:spLocks noGrp="1"/>
          </p:cNvSpPr>
          <p:nvPr>
            <p:ph type="body" sz="quarter" idx="25" hasCustomPrompt="1"/>
          </p:nvPr>
        </p:nvSpPr>
        <p:spPr>
          <a:xfrm>
            <a:off x="225166" y="3584861"/>
            <a:ext cx="2810948" cy="226639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19" name="Text Placeholder 24">
            <a:extLst>
              <a:ext uri="{FF2B5EF4-FFF2-40B4-BE49-F238E27FC236}">
                <a16:creationId xmlns:a16="http://schemas.microsoft.com/office/drawing/2014/main" id="{D0EB301C-BE32-A907-71F0-D804F02EE934}"/>
              </a:ext>
            </a:extLst>
          </p:cNvPr>
          <p:cNvSpPr>
            <a:spLocks noGrp="1"/>
          </p:cNvSpPr>
          <p:nvPr>
            <p:ph type="body" sz="quarter" idx="26" hasCustomPrompt="1"/>
          </p:nvPr>
        </p:nvSpPr>
        <p:spPr>
          <a:xfrm>
            <a:off x="3207270" y="3584861"/>
            <a:ext cx="2824185" cy="226639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20" name="Text Placeholder 24">
            <a:extLst>
              <a:ext uri="{FF2B5EF4-FFF2-40B4-BE49-F238E27FC236}">
                <a16:creationId xmlns:a16="http://schemas.microsoft.com/office/drawing/2014/main" id="{92A14800-43B4-1D95-E027-D2B3555DFF3A}"/>
              </a:ext>
            </a:extLst>
          </p:cNvPr>
          <p:cNvSpPr>
            <a:spLocks noGrp="1"/>
          </p:cNvSpPr>
          <p:nvPr>
            <p:ph type="body" sz="quarter" idx="27" hasCustomPrompt="1"/>
          </p:nvPr>
        </p:nvSpPr>
        <p:spPr>
          <a:xfrm>
            <a:off x="6191709" y="3584861"/>
            <a:ext cx="2824185" cy="226639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21" name="Text Placeholder 24">
            <a:extLst>
              <a:ext uri="{FF2B5EF4-FFF2-40B4-BE49-F238E27FC236}">
                <a16:creationId xmlns:a16="http://schemas.microsoft.com/office/drawing/2014/main" id="{76A80464-6927-F397-90F7-2308F27A61FC}"/>
              </a:ext>
            </a:extLst>
          </p:cNvPr>
          <p:cNvSpPr>
            <a:spLocks noGrp="1"/>
          </p:cNvSpPr>
          <p:nvPr>
            <p:ph type="body" sz="quarter" idx="28" hasCustomPrompt="1"/>
          </p:nvPr>
        </p:nvSpPr>
        <p:spPr>
          <a:xfrm>
            <a:off x="9153525" y="3584861"/>
            <a:ext cx="2813310" cy="2266393"/>
          </a:xfrm>
        </p:spPr>
        <p:txBody>
          <a:bodyPr lIns="0" tIns="36000" rIns="0" bIns="36000">
            <a:noAutofit/>
          </a:bodyPr>
          <a:lstStyle>
            <a:lvl1pPr marL="180975" indent="-180975">
              <a:lnSpc>
                <a:spcPct val="120000"/>
              </a:lnSpc>
              <a:spcBef>
                <a:spcPts val="1200"/>
              </a:spcBef>
              <a:tabLst/>
              <a:defRPr sz="1400"/>
            </a:lvl1pPr>
            <a:lvl2pPr>
              <a:defRPr sz="1600"/>
            </a:lvl2pPr>
            <a:lvl3pPr>
              <a:defRPr sz="1600"/>
            </a:lvl3pPr>
            <a:lvl4pPr>
              <a:defRPr sz="1600"/>
            </a:lvl4pPr>
            <a:lvl5pPr>
              <a:defRPr sz="1600"/>
            </a:lvl5pPr>
          </a:lstStyle>
          <a:p>
            <a:pPr lvl="0"/>
            <a:r>
              <a:rPr lang="en-GB"/>
              <a:t>Click to edit text styles</a:t>
            </a:r>
            <a:endParaRPr lang="en-US"/>
          </a:p>
        </p:txBody>
      </p:sp>
      <p:sp>
        <p:nvSpPr>
          <p:cNvPr id="2" name="Text Placeholder 24">
            <a:extLst>
              <a:ext uri="{FF2B5EF4-FFF2-40B4-BE49-F238E27FC236}">
                <a16:creationId xmlns:a16="http://schemas.microsoft.com/office/drawing/2014/main" id="{23AE3E48-703C-478E-BB2D-AA991653BFA6}"/>
              </a:ext>
            </a:extLst>
          </p:cNvPr>
          <p:cNvSpPr>
            <a:spLocks noGrp="1"/>
          </p:cNvSpPr>
          <p:nvPr>
            <p:ph type="body" sz="quarter" idx="33" hasCustomPrompt="1"/>
          </p:nvPr>
        </p:nvSpPr>
        <p:spPr>
          <a:xfrm>
            <a:off x="337900" y="2742539"/>
            <a:ext cx="2229935" cy="488515"/>
          </a:xfrm>
        </p:spPr>
        <p:txBody>
          <a:bodyPr lIns="0" tIns="36000" rIns="0" bIns="36000" anchor="ctr">
            <a:noAutofit/>
          </a:bodyPr>
          <a:lstStyle>
            <a:lvl1pPr marL="0" indent="0" algn="ctr">
              <a:lnSpc>
                <a:spcPct val="120000"/>
              </a:lnSpc>
              <a:spcBef>
                <a:spcPts val="1200"/>
              </a:spcBef>
              <a:buNone/>
              <a:tabLst/>
              <a:defRPr lang="en-US" sz="1200" b="1" kern="1200" spc="0" baseline="0" dirty="0">
                <a:solidFill>
                  <a:schemeClr val="tx2"/>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
        <p:nvSpPr>
          <p:cNvPr id="6" name="Text Placeholder 24">
            <a:extLst>
              <a:ext uri="{FF2B5EF4-FFF2-40B4-BE49-F238E27FC236}">
                <a16:creationId xmlns:a16="http://schemas.microsoft.com/office/drawing/2014/main" id="{95CC0830-390D-18F8-BD7A-2292CFE0C03E}"/>
              </a:ext>
            </a:extLst>
          </p:cNvPr>
          <p:cNvSpPr>
            <a:spLocks noGrp="1"/>
          </p:cNvSpPr>
          <p:nvPr>
            <p:ph type="body" sz="quarter" idx="34" hasCustomPrompt="1"/>
          </p:nvPr>
        </p:nvSpPr>
        <p:spPr>
          <a:xfrm>
            <a:off x="3494459" y="2742539"/>
            <a:ext cx="2229935" cy="488515"/>
          </a:xfrm>
        </p:spPr>
        <p:txBody>
          <a:bodyPr lIns="0" tIns="36000" rIns="0" bIns="36000" anchor="ctr">
            <a:noAutofit/>
          </a:bodyPr>
          <a:lstStyle>
            <a:lvl1pPr marL="0" indent="0" algn="ctr">
              <a:lnSpc>
                <a:spcPct val="120000"/>
              </a:lnSpc>
              <a:spcBef>
                <a:spcPts val="1200"/>
              </a:spcBef>
              <a:buNone/>
              <a:tabLst/>
              <a:defRPr lang="en-US" sz="1200" b="1" kern="1200" spc="0" baseline="0" dirty="0">
                <a:solidFill>
                  <a:schemeClr val="tx2"/>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
        <p:nvSpPr>
          <p:cNvPr id="14" name="Text Placeholder 24">
            <a:extLst>
              <a:ext uri="{FF2B5EF4-FFF2-40B4-BE49-F238E27FC236}">
                <a16:creationId xmlns:a16="http://schemas.microsoft.com/office/drawing/2014/main" id="{B956AFC9-F960-EE39-01E7-96EF01B9E8AA}"/>
              </a:ext>
            </a:extLst>
          </p:cNvPr>
          <p:cNvSpPr>
            <a:spLocks noGrp="1"/>
          </p:cNvSpPr>
          <p:nvPr>
            <p:ph type="body" sz="quarter" idx="35" hasCustomPrompt="1"/>
          </p:nvPr>
        </p:nvSpPr>
        <p:spPr>
          <a:xfrm>
            <a:off x="6488180" y="2742539"/>
            <a:ext cx="2229935" cy="488515"/>
          </a:xfrm>
        </p:spPr>
        <p:txBody>
          <a:bodyPr lIns="0" tIns="36000" rIns="0" bIns="36000" anchor="ctr">
            <a:noAutofit/>
          </a:bodyPr>
          <a:lstStyle>
            <a:lvl1pPr marL="0" indent="0" algn="ctr">
              <a:lnSpc>
                <a:spcPct val="120000"/>
              </a:lnSpc>
              <a:spcBef>
                <a:spcPts val="1200"/>
              </a:spcBef>
              <a:buNone/>
              <a:tabLst/>
              <a:defRPr lang="en-US" sz="1200" b="1" kern="1200" spc="0" baseline="0" dirty="0">
                <a:solidFill>
                  <a:schemeClr val="bg2"/>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
        <p:nvSpPr>
          <p:cNvPr id="15" name="Text Placeholder 24">
            <a:extLst>
              <a:ext uri="{FF2B5EF4-FFF2-40B4-BE49-F238E27FC236}">
                <a16:creationId xmlns:a16="http://schemas.microsoft.com/office/drawing/2014/main" id="{EB3E6715-19E7-6E5A-8218-3BF69281B14B}"/>
              </a:ext>
            </a:extLst>
          </p:cNvPr>
          <p:cNvSpPr>
            <a:spLocks noGrp="1"/>
          </p:cNvSpPr>
          <p:nvPr>
            <p:ph type="body" sz="quarter" idx="36" hasCustomPrompt="1"/>
          </p:nvPr>
        </p:nvSpPr>
        <p:spPr>
          <a:xfrm>
            <a:off x="9469375" y="2742539"/>
            <a:ext cx="2001946" cy="488515"/>
          </a:xfrm>
        </p:spPr>
        <p:txBody>
          <a:bodyPr lIns="0" tIns="36000" rIns="0" bIns="36000" anchor="ctr">
            <a:noAutofit/>
          </a:bodyPr>
          <a:lstStyle>
            <a:lvl1pPr marL="0" indent="0" algn="ctr">
              <a:lnSpc>
                <a:spcPct val="120000"/>
              </a:lnSpc>
              <a:spcBef>
                <a:spcPts val="1200"/>
              </a:spcBef>
              <a:buNone/>
              <a:tabLst/>
              <a:defRPr lang="en-US" sz="1200" b="1" kern="1200" spc="0" baseline="0" dirty="0">
                <a:solidFill>
                  <a:schemeClr val="bg2"/>
                </a:solidFill>
                <a:latin typeface="+mn-lt"/>
                <a:ea typeface="+mn-ea"/>
                <a:cs typeface="+mn-cs"/>
              </a:defRPr>
            </a:lvl1pPr>
            <a:lvl2pPr>
              <a:defRPr sz="1600"/>
            </a:lvl2pPr>
            <a:lvl3pPr>
              <a:defRPr sz="1600"/>
            </a:lvl3pPr>
            <a:lvl4pPr>
              <a:defRPr sz="1600"/>
            </a:lvl4pPr>
            <a:lvl5pPr>
              <a:defRPr sz="1600"/>
            </a:lvl5pPr>
          </a:lstStyle>
          <a:p>
            <a:pPr marL="0" lvl="0" indent="0" algn="l" defTabSz="914400" rtl="0" eaLnBrk="1" latinLnBrk="0" hangingPunct="1">
              <a:lnSpc>
                <a:spcPct val="90000"/>
              </a:lnSpc>
              <a:spcBef>
                <a:spcPts val="1000"/>
              </a:spcBef>
              <a:buFont typeface="Arial" panose="020B0604020202020204" pitchFamily="34" charset="0"/>
              <a:buNone/>
            </a:pPr>
            <a:r>
              <a:rPr lang="en-GB"/>
              <a:t>HEADLINE HERE</a:t>
            </a:r>
            <a:endParaRPr lang="en-US"/>
          </a:p>
        </p:txBody>
      </p:sp>
    </p:spTree>
    <p:extLst>
      <p:ext uri="{BB962C8B-B14F-4D97-AF65-F5344CB8AC3E}">
        <p14:creationId xmlns:p14="http://schemas.microsoft.com/office/powerpoint/2010/main" val="24120795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ark Teal - Divider 1">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585F89B-D9DA-8FB1-BDB0-3F7CAF6D52E1}"/>
              </a:ext>
            </a:extLst>
          </p:cNvPr>
          <p:cNvSpPr/>
          <p:nvPr userDrawn="1"/>
        </p:nvSpPr>
        <p:spPr>
          <a:xfrm>
            <a:off x="0" y="0"/>
            <a:ext cx="12192000" cy="685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a:extLst>
              <a:ext uri="{FF2B5EF4-FFF2-40B4-BE49-F238E27FC236}">
                <a16:creationId xmlns:a16="http://schemas.microsoft.com/office/drawing/2014/main" id="{4DADD008-FBBB-71B6-EB4F-3B29B02D890B}"/>
              </a:ext>
            </a:extLst>
          </p:cNvPr>
          <p:cNvSpPr>
            <a:spLocks noGrp="1"/>
          </p:cNvSpPr>
          <p:nvPr>
            <p:ph type="dt" sz="half" idx="10"/>
          </p:nvPr>
        </p:nvSpPr>
        <p:spPr/>
        <p:txBody>
          <a:bodyPr/>
          <a:lstStyle>
            <a:lvl1pPr>
              <a:defRPr>
                <a:solidFill>
                  <a:schemeClr val="accent4"/>
                </a:solidFill>
              </a:defRPr>
            </a:lvl1pPr>
          </a:lstStyle>
          <a:p>
            <a:fld id="{D9EC1EE1-4E82-374A-93FC-899FC765B45A}" type="datetime4">
              <a:rPr lang="en-GB" smtClean="0"/>
              <a:pPr/>
              <a:t>19 July 2024</a:t>
            </a:fld>
            <a:endParaRPr lang="en-US"/>
          </a:p>
        </p:txBody>
      </p:sp>
      <p:sp>
        <p:nvSpPr>
          <p:cNvPr id="3" name="Footer Placeholder 2">
            <a:extLst>
              <a:ext uri="{FF2B5EF4-FFF2-40B4-BE49-F238E27FC236}">
                <a16:creationId xmlns:a16="http://schemas.microsoft.com/office/drawing/2014/main" id="{307AD950-15B5-4A23-38E2-F38472EEBB95}"/>
              </a:ext>
            </a:extLst>
          </p:cNvPr>
          <p:cNvSpPr>
            <a:spLocks noGrp="1"/>
          </p:cNvSpPr>
          <p:nvPr>
            <p:ph type="ftr" sz="quarter" idx="11"/>
          </p:nvPr>
        </p:nvSpPr>
        <p:spPr/>
        <p:txBody>
          <a:bodyPr/>
          <a:lstStyle>
            <a:lvl1pPr>
              <a:defRPr>
                <a:solidFill>
                  <a:schemeClr val="accent4"/>
                </a:solidFill>
              </a:defRPr>
            </a:lvl1pPr>
          </a:lstStyle>
          <a:p>
            <a:r>
              <a:rPr lang="en-US"/>
              <a:t>DOCUMENT TITLE HERE</a:t>
            </a:r>
          </a:p>
        </p:txBody>
      </p:sp>
      <p:sp>
        <p:nvSpPr>
          <p:cNvPr id="4" name="Slide Number Placeholder 3">
            <a:extLst>
              <a:ext uri="{FF2B5EF4-FFF2-40B4-BE49-F238E27FC236}">
                <a16:creationId xmlns:a16="http://schemas.microsoft.com/office/drawing/2014/main" id="{8FF3389E-87C8-E569-D147-C85BB6E3E298}"/>
              </a:ext>
            </a:extLst>
          </p:cNvPr>
          <p:cNvSpPr>
            <a:spLocks noGrp="1"/>
          </p:cNvSpPr>
          <p:nvPr>
            <p:ph type="sldNum" sz="quarter" idx="12"/>
          </p:nvPr>
        </p:nvSpPr>
        <p:spPr/>
        <p:txBody>
          <a:bodyPr/>
          <a:lstStyle>
            <a:lvl1pPr>
              <a:defRPr>
                <a:solidFill>
                  <a:schemeClr val="accent4"/>
                </a:solidFill>
              </a:defRPr>
            </a:lvl1pPr>
          </a:lstStyle>
          <a:p>
            <a:fld id="{752989F6-E28B-3F46-BED5-523FAB983823}" type="slidenum">
              <a:rPr lang="en-US" smtClean="0"/>
              <a:pPr/>
              <a:t>‹#›</a:t>
            </a:fld>
            <a:endParaRPr lang="en-US"/>
          </a:p>
        </p:txBody>
      </p:sp>
      <p:pic>
        <p:nvPicPr>
          <p:cNvPr id="6" name="Graphic 5">
            <a:extLst>
              <a:ext uri="{FF2B5EF4-FFF2-40B4-BE49-F238E27FC236}">
                <a16:creationId xmlns:a16="http://schemas.microsoft.com/office/drawing/2014/main" id="{69B3AB1A-3D02-F215-A35C-3C29A890D7A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598841" y="235528"/>
            <a:ext cx="6357632" cy="6425538"/>
          </a:xfrm>
          <a:prstGeom prst="rect">
            <a:avLst/>
          </a:prstGeom>
        </p:spPr>
      </p:pic>
      <p:sp>
        <p:nvSpPr>
          <p:cNvPr id="8" name="Title 7">
            <a:extLst>
              <a:ext uri="{FF2B5EF4-FFF2-40B4-BE49-F238E27FC236}">
                <a16:creationId xmlns:a16="http://schemas.microsoft.com/office/drawing/2014/main" id="{F4F49DFA-072C-9899-660E-651BB29A6C01}"/>
              </a:ext>
            </a:extLst>
          </p:cNvPr>
          <p:cNvSpPr>
            <a:spLocks noGrp="1"/>
          </p:cNvSpPr>
          <p:nvPr>
            <p:ph type="title" hasCustomPrompt="1"/>
          </p:nvPr>
        </p:nvSpPr>
        <p:spPr>
          <a:xfrm>
            <a:off x="249382" y="1217180"/>
            <a:ext cx="5377169" cy="3659620"/>
          </a:xfrm>
        </p:spPr>
        <p:txBody>
          <a:bodyPr lIns="0" tIns="36000" rIns="0" bIns="36000" anchor="t">
            <a:noAutofit/>
          </a:bodyPr>
          <a:lstStyle>
            <a:lvl1pPr>
              <a:lnSpc>
                <a:spcPct val="80000"/>
              </a:lnSpc>
              <a:defRPr sz="6600" spc="-80" baseline="0">
                <a:solidFill>
                  <a:schemeClr val="accent4"/>
                </a:solidFill>
              </a:defRPr>
            </a:lvl1pPr>
          </a:lstStyle>
          <a:p>
            <a:r>
              <a:rPr lang="en-GB"/>
              <a:t>Click to edit divider title</a:t>
            </a:r>
            <a:endParaRPr lang="en-US"/>
          </a:p>
        </p:txBody>
      </p:sp>
      <p:grpSp>
        <p:nvGrpSpPr>
          <p:cNvPr id="9" name="Graphic 5">
            <a:extLst>
              <a:ext uri="{FF2B5EF4-FFF2-40B4-BE49-F238E27FC236}">
                <a16:creationId xmlns:a16="http://schemas.microsoft.com/office/drawing/2014/main" id="{D399E846-C020-BC7E-08B7-1D1CA4971122}"/>
              </a:ext>
            </a:extLst>
          </p:cNvPr>
          <p:cNvGrpSpPr/>
          <p:nvPr/>
        </p:nvGrpSpPr>
        <p:grpSpPr>
          <a:xfrm>
            <a:off x="11480678" y="277951"/>
            <a:ext cx="313263" cy="218956"/>
            <a:chOff x="11480678" y="277951"/>
            <a:chExt cx="313263" cy="218956"/>
          </a:xfrm>
          <a:solidFill>
            <a:schemeClr val="bg1"/>
          </a:solidFill>
        </p:grpSpPr>
        <p:sp>
          <p:nvSpPr>
            <p:cNvPr id="27" name="Freeform 26">
              <a:extLst>
                <a:ext uri="{FF2B5EF4-FFF2-40B4-BE49-F238E27FC236}">
                  <a16:creationId xmlns:a16="http://schemas.microsoft.com/office/drawing/2014/main" id="{5D4F0934-2A2C-FE08-C6C2-0CE871297602}"/>
                </a:ext>
              </a:extLst>
            </p:cNvPr>
            <p:cNvSpPr/>
            <p:nvPr/>
          </p:nvSpPr>
          <p:spPr>
            <a:xfrm>
              <a:off x="11480678" y="277951"/>
              <a:ext cx="102761" cy="108671"/>
            </a:xfrm>
            <a:custGeom>
              <a:avLst/>
              <a:gdLst>
                <a:gd name="connsiteX0" fmla="*/ 0 w 102761"/>
                <a:gd name="connsiteY0" fmla="*/ 54414 h 108671"/>
                <a:gd name="connsiteX1" fmla="*/ 54196 w 102761"/>
                <a:gd name="connsiteY1" fmla="*/ 0 h 108671"/>
                <a:gd name="connsiteX2" fmla="*/ 102761 w 102761"/>
                <a:gd name="connsiteY2" fmla="*/ 32367 h 108671"/>
                <a:gd name="connsiteX3" fmla="*/ 83273 w 102761"/>
                <a:gd name="connsiteY3" fmla="*/ 37990 h 108671"/>
                <a:gd name="connsiteX4" fmla="*/ 54196 w 102761"/>
                <a:gd name="connsiteY4" fmla="*/ 19446 h 108671"/>
                <a:gd name="connsiteX5" fmla="*/ 20405 w 102761"/>
                <a:gd name="connsiteY5" fmla="*/ 54402 h 108671"/>
                <a:gd name="connsiteX6" fmla="*/ 54196 w 102761"/>
                <a:gd name="connsiteY6" fmla="*/ 89213 h 108671"/>
                <a:gd name="connsiteX7" fmla="*/ 82814 w 102761"/>
                <a:gd name="connsiteY7" fmla="*/ 71284 h 108671"/>
                <a:gd name="connsiteX8" fmla="*/ 102592 w 102761"/>
                <a:gd name="connsiteY8" fmla="*/ 76594 h 108671"/>
                <a:gd name="connsiteX9" fmla="*/ 54196 w 102761"/>
                <a:gd name="connsiteY9" fmla="*/ 108672 h 108671"/>
                <a:gd name="connsiteX10" fmla="*/ 0 w 102761"/>
                <a:gd name="connsiteY10" fmla="*/ 54414 h 10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761" h="108671">
                  <a:moveTo>
                    <a:pt x="0" y="54414"/>
                  </a:moveTo>
                  <a:cubicBezTo>
                    <a:pt x="0" y="24468"/>
                    <a:pt x="24204" y="0"/>
                    <a:pt x="54196" y="0"/>
                  </a:cubicBezTo>
                  <a:cubicBezTo>
                    <a:pt x="76266" y="0"/>
                    <a:pt x="94235" y="13378"/>
                    <a:pt x="102761" y="32367"/>
                  </a:cubicBezTo>
                  <a:lnTo>
                    <a:pt x="83273" y="37990"/>
                  </a:lnTo>
                  <a:cubicBezTo>
                    <a:pt x="77785" y="27201"/>
                    <a:pt x="67740" y="19446"/>
                    <a:pt x="54196" y="19446"/>
                  </a:cubicBezTo>
                  <a:cubicBezTo>
                    <a:pt x="34708" y="19446"/>
                    <a:pt x="20405" y="34943"/>
                    <a:pt x="20405" y="54402"/>
                  </a:cubicBezTo>
                  <a:cubicBezTo>
                    <a:pt x="20405" y="73861"/>
                    <a:pt x="34720" y="89213"/>
                    <a:pt x="54196" y="89213"/>
                  </a:cubicBezTo>
                  <a:cubicBezTo>
                    <a:pt x="67740" y="89213"/>
                    <a:pt x="77484" y="82217"/>
                    <a:pt x="82814" y="71284"/>
                  </a:cubicBezTo>
                  <a:lnTo>
                    <a:pt x="102592" y="76594"/>
                  </a:lnTo>
                  <a:cubicBezTo>
                    <a:pt x="94223" y="95450"/>
                    <a:pt x="76411" y="108672"/>
                    <a:pt x="54196" y="108672"/>
                  </a:cubicBezTo>
                  <a:cubicBezTo>
                    <a:pt x="24204" y="108672"/>
                    <a:pt x="0" y="84348"/>
                    <a:pt x="0" y="54414"/>
                  </a:cubicBezTo>
                </a:path>
              </a:pathLst>
            </a:custGeom>
            <a:grpFill/>
            <a:ln w="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4846E2CF-690C-6758-680B-8576A7E46E15}"/>
                </a:ext>
              </a:extLst>
            </p:cNvPr>
            <p:cNvSpPr/>
            <p:nvPr/>
          </p:nvSpPr>
          <p:spPr>
            <a:xfrm>
              <a:off x="11587238" y="278108"/>
              <a:ext cx="108538" cy="108671"/>
            </a:xfrm>
            <a:custGeom>
              <a:avLst/>
              <a:gdLst>
                <a:gd name="connsiteX0" fmla="*/ 87988 w 108538"/>
                <a:gd name="connsiteY0" fmla="*/ 54414 h 108671"/>
                <a:gd name="connsiteX1" fmla="*/ 54196 w 108538"/>
                <a:gd name="connsiteY1" fmla="*/ 19001 h 108671"/>
                <a:gd name="connsiteX2" fmla="*/ 20405 w 108538"/>
                <a:gd name="connsiteY2" fmla="*/ 54414 h 108671"/>
                <a:gd name="connsiteX3" fmla="*/ 54196 w 108538"/>
                <a:gd name="connsiteY3" fmla="*/ 89526 h 108671"/>
                <a:gd name="connsiteX4" fmla="*/ 87988 w 108538"/>
                <a:gd name="connsiteY4" fmla="*/ 54414 h 108671"/>
                <a:gd name="connsiteX5" fmla="*/ 0 w 108538"/>
                <a:gd name="connsiteY5" fmla="*/ 54414 h 108671"/>
                <a:gd name="connsiteX6" fmla="*/ 54196 w 108538"/>
                <a:gd name="connsiteY6" fmla="*/ 0 h 108671"/>
                <a:gd name="connsiteX7" fmla="*/ 108538 w 108538"/>
                <a:gd name="connsiteY7" fmla="*/ 54414 h 108671"/>
                <a:gd name="connsiteX8" fmla="*/ 54196 w 108538"/>
                <a:gd name="connsiteY8" fmla="*/ 108672 h 108671"/>
                <a:gd name="connsiteX9" fmla="*/ 0 w 108538"/>
                <a:gd name="connsiteY9" fmla="*/ 54414 h 10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538" h="108671">
                  <a:moveTo>
                    <a:pt x="87988" y="54414"/>
                  </a:moveTo>
                  <a:cubicBezTo>
                    <a:pt x="87988" y="34956"/>
                    <a:pt x="73685" y="19001"/>
                    <a:pt x="54196" y="19001"/>
                  </a:cubicBezTo>
                  <a:cubicBezTo>
                    <a:pt x="34708" y="19001"/>
                    <a:pt x="20405" y="34968"/>
                    <a:pt x="20405" y="54414"/>
                  </a:cubicBezTo>
                  <a:cubicBezTo>
                    <a:pt x="20405" y="73861"/>
                    <a:pt x="34708" y="89526"/>
                    <a:pt x="54196" y="89526"/>
                  </a:cubicBezTo>
                  <a:cubicBezTo>
                    <a:pt x="73685" y="89526"/>
                    <a:pt x="87988" y="73873"/>
                    <a:pt x="87988" y="54414"/>
                  </a:cubicBezTo>
                  <a:moveTo>
                    <a:pt x="0" y="54414"/>
                  </a:moveTo>
                  <a:cubicBezTo>
                    <a:pt x="0" y="24468"/>
                    <a:pt x="24204" y="0"/>
                    <a:pt x="54196" y="0"/>
                  </a:cubicBezTo>
                  <a:cubicBezTo>
                    <a:pt x="84189" y="0"/>
                    <a:pt x="108381" y="24323"/>
                    <a:pt x="108538" y="54414"/>
                  </a:cubicBezTo>
                  <a:cubicBezTo>
                    <a:pt x="108694" y="84360"/>
                    <a:pt x="84177" y="108672"/>
                    <a:pt x="54196" y="108672"/>
                  </a:cubicBezTo>
                  <a:cubicBezTo>
                    <a:pt x="24216" y="108672"/>
                    <a:pt x="0" y="84360"/>
                    <a:pt x="0" y="54414"/>
                  </a:cubicBezTo>
                </a:path>
              </a:pathLst>
            </a:custGeom>
            <a:grpFill/>
            <a:ln w="0"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DC054D90-4AB7-7593-B2B1-F5F1ED603778}"/>
                </a:ext>
              </a:extLst>
            </p:cNvPr>
            <p:cNvSpPr/>
            <p:nvPr/>
          </p:nvSpPr>
          <p:spPr>
            <a:xfrm>
              <a:off x="11709149" y="279180"/>
              <a:ext cx="84792" cy="106383"/>
            </a:xfrm>
            <a:custGeom>
              <a:avLst/>
              <a:gdLst>
                <a:gd name="connsiteX0" fmla="*/ 20719 w 84792"/>
                <a:gd name="connsiteY0" fmla="*/ 53643 h 106383"/>
                <a:gd name="connsiteX1" fmla="*/ 46756 w 84792"/>
                <a:gd name="connsiteY1" fmla="*/ 53643 h 106383"/>
                <a:gd name="connsiteX2" fmla="*/ 65026 w 84792"/>
                <a:gd name="connsiteY2" fmla="*/ 35558 h 106383"/>
                <a:gd name="connsiteX3" fmla="*/ 46756 w 84792"/>
                <a:gd name="connsiteY3" fmla="*/ 18387 h 106383"/>
                <a:gd name="connsiteX4" fmla="*/ 20719 w 84792"/>
                <a:gd name="connsiteY4" fmla="*/ 18387 h 106383"/>
                <a:gd name="connsiteX5" fmla="*/ 20719 w 84792"/>
                <a:gd name="connsiteY5" fmla="*/ 53643 h 106383"/>
                <a:gd name="connsiteX6" fmla="*/ 12 w 84792"/>
                <a:gd name="connsiteY6" fmla="*/ 106384 h 106383"/>
                <a:gd name="connsiteX7" fmla="*/ 12 w 84792"/>
                <a:gd name="connsiteY7" fmla="*/ 0 h 106383"/>
                <a:gd name="connsiteX8" fmla="*/ 47962 w 84792"/>
                <a:gd name="connsiteY8" fmla="*/ 0 h 106383"/>
                <a:gd name="connsiteX9" fmla="*/ 84792 w 84792"/>
                <a:gd name="connsiteY9" fmla="*/ 36172 h 106383"/>
                <a:gd name="connsiteX10" fmla="*/ 47962 w 84792"/>
                <a:gd name="connsiteY10" fmla="*/ 72042 h 106383"/>
                <a:gd name="connsiteX11" fmla="*/ 20707 w 84792"/>
                <a:gd name="connsiteY11" fmla="*/ 72042 h 106383"/>
                <a:gd name="connsiteX12" fmla="*/ 20707 w 84792"/>
                <a:gd name="connsiteY12" fmla="*/ 106384 h 106383"/>
                <a:gd name="connsiteX13" fmla="*/ 0 w 84792"/>
                <a:gd name="connsiteY13" fmla="*/ 106384 h 106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4792" h="106383">
                  <a:moveTo>
                    <a:pt x="20719" y="53643"/>
                  </a:moveTo>
                  <a:lnTo>
                    <a:pt x="46756" y="53643"/>
                  </a:lnTo>
                  <a:cubicBezTo>
                    <a:pt x="57875" y="53643"/>
                    <a:pt x="65026" y="45287"/>
                    <a:pt x="65026" y="35558"/>
                  </a:cubicBezTo>
                  <a:cubicBezTo>
                    <a:pt x="65026" y="25828"/>
                    <a:pt x="57875" y="18387"/>
                    <a:pt x="46756" y="18387"/>
                  </a:cubicBezTo>
                  <a:lnTo>
                    <a:pt x="20719" y="18387"/>
                  </a:lnTo>
                  <a:lnTo>
                    <a:pt x="20719" y="53643"/>
                  </a:lnTo>
                  <a:close/>
                  <a:moveTo>
                    <a:pt x="12" y="106384"/>
                  </a:moveTo>
                  <a:lnTo>
                    <a:pt x="12" y="0"/>
                  </a:lnTo>
                  <a:lnTo>
                    <a:pt x="47962" y="0"/>
                  </a:lnTo>
                  <a:cubicBezTo>
                    <a:pt x="68970" y="0"/>
                    <a:pt x="84792" y="16713"/>
                    <a:pt x="84792" y="36172"/>
                  </a:cubicBezTo>
                  <a:cubicBezTo>
                    <a:pt x="84792" y="55630"/>
                    <a:pt x="69114" y="72042"/>
                    <a:pt x="47962" y="72042"/>
                  </a:cubicBezTo>
                  <a:lnTo>
                    <a:pt x="20707" y="72042"/>
                  </a:lnTo>
                  <a:lnTo>
                    <a:pt x="20707" y="106384"/>
                  </a:lnTo>
                  <a:lnTo>
                    <a:pt x="0" y="106384"/>
                  </a:lnTo>
                  <a:close/>
                </a:path>
              </a:pathLst>
            </a:custGeom>
            <a:grpFill/>
            <a:ln w="0"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5A6AC835-7EC0-62BA-67F6-70911705EA7C}"/>
                </a:ext>
              </a:extLst>
            </p:cNvPr>
            <p:cNvSpPr/>
            <p:nvPr/>
          </p:nvSpPr>
          <p:spPr>
            <a:xfrm>
              <a:off x="11489023" y="422566"/>
              <a:ext cx="52676" cy="73053"/>
            </a:xfrm>
            <a:custGeom>
              <a:avLst/>
              <a:gdLst>
                <a:gd name="connsiteX0" fmla="*/ 6765 w 52676"/>
                <a:gd name="connsiteY0" fmla="*/ 66901 h 73053"/>
                <a:gd name="connsiteX1" fmla="*/ 27653 w 52676"/>
                <a:gd name="connsiteY1" fmla="*/ 66901 h 73053"/>
                <a:gd name="connsiteX2" fmla="*/ 45513 w 52676"/>
                <a:gd name="connsiteY2" fmla="*/ 52090 h 73053"/>
                <a:gd name="connsiteX3" fmla="*/ 27050 w 52676"/>
                <a:gd name="connsiteY3" fmla="*/ 37978 h 73053"/>
                <a:gd name="connsiteX4" fmla="*/ 6765 w 52676"/>
                <a:gd name="connsiteY4" fmla="*/ 37978 h 73053"/>
                <a:gd name="connsiteX5" fmla="*/ 6765 w 52676"/>
                <a:gd name="connsiteY5" fmla="*/ 66901 h 73053"/>
                <a:gd name="connsiteX6" fmla="*/ 6765 w 52676"/>
                <a:gd name="connsiteY6" fmla="*/ 32138 h 73053"/>
                <a:gd name="connsiteX7" fmla="*/ 26242 w 52676"/>
                <a:gd name="connsiteY7" fmla="*/ 32138 h 73053"/>
                <a:gd name="connsiteX8" fmla="*/ 42595 w 52676"/>
                <a:gd name="connsiteY8" fmla="*/ 18844 h 73053"/>
                <a:gd name="connsiteX9" fmla="*/ 26556 w 52676"/>
                <a:gd name="connsiteY9" fmla="*/ 6141 h 73053"/>
                <a:gd name="connsiteX10" fmla="*/ 6778 w 52676"/>
                <a:gd name="connsiteY10" fmla="*/ 6141 h 73053"/>
                <a:gd name="connsiteX11" fmla="*/ 6778 w 52676"/>
                <a:gd name="connsiteY11" fmla="*/ 32138 h 73053"/>
                <a:gd name="connsiteX12" fmla="*/ 0 w 52676"/>
                <a:gd name="connsiteY12" fmla="*/ 0 h 73053"/>
                <a:gd name="connsiteX13" fmla="*/ 24927 w 52676"/>
                <a:gd name="connsiteY13" fmla="*/ 0 h 73053"/>
                <a:gd name="connsiteX14" fmla="*/ 49650 w 52676"/>
                <a:gd name="connsiteY14" fmla="*/ 18435 h 73053"/>
                <a:gd name="connsiteX15" fmla="*/ 40171 w 52676"/>
                <a:gd name="connsiteY15" fmla="*/ 34558 h 73053"/>
                <a:gd name="connsiteX16" fmla="*/ 52677 w 52676"/>
                <a:gd name="connsiteY16" fmla="*/ 51994 h 73053"/>
                <a:gd name="connsiteX17" fmla="*/ 27243 w 52676"/>
                <a:gd name="connsiteY17" fmla="*/ 73054 h 73053"/>
                <a:gd name="connsiteX18" fmla="*/ 0 w 52676"/>
                <a:gd name="connsiteY18" fmla="*/ 73054 h 73053"/>
                <a:gd name="connsiteX19" fmla="*/ 0 w 52676"/>
                <a:gd name="connsiteY19" fmla="*/ 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676" h="73053">
                  <a:moveTo>
                    <a:pt x="6765" y="66901"/>
                  </a:moveTo>
                  <a:lnTo>
                    <a:pt x="27653" y="66901"/>
                  </a:lnTo>
                  <a:cubicBezTo>
                    <a:pt x="39556" y="66901"/>
                    <a:pt x="45513" y="61567"/>
                    <a:pt x="45513" y="52090"/>
                  </a:cubicBezTo>
                  <a:cubicBezTo>
                    <a:pt x="45513" y="42614"/>
                    <a:pt x="39556" y="37978"/>
                    <a:pt x="27050" y="37978"/>
                  </a:cubicBezTo>
                  <a:lnTo>
                    <a:pt x="6765" y="37978"/>
                  </a:lnTo>
                  <a:lnTo>
                    <a:pt x="6765" y="66901"/>
                  </a:lnTo>
                  <a:close/>
                  <a:moveTo>
                    <a:pt x="6765" y="32138"/>
                  </a:moveTo>
                  <a:lnTo>
                    <a:pt x="26242" y="32138"/>
                  </a:lnTo>
                  <a:cubicBezTo>
                    <a:pt x="36131" y="32138"/>
                    <a:pt x="42595" y="28815"/>
                    <a:pt x="42595" y="18844"/>
                  </a:cubicBezTo>
                  <a:cubicBezTo>
                    <a:pt x="42595" y="10078"/>
                    <a:pt x="36336" y="6141"/>
                    <a:pt x="26556" y="6141"/>
                  </a:cubicBezTo>
                  <a:lnTo>
                    <a:pt x="6778" y="6141"/>
                  </a:lnTo>
                  <a:lnTo>
                    <a:pt x="6778" y="32138"/>
                  </a:lnTo>
                  <a:close/>
                  <a:moveTo>
                    <a:pt x="0" y="0"/>
                  </a:moveTo>
                  <a:lnTo>
                    <a:pt x="24927" y="0"/>
                  </a:lnTo>
                  <a:cubicBezTo>
                    <a:pt x="38145" y="0"/>
                    <a:pt x="49650" y="3733"/>
                    <a:pt x="49650" y="18435"/>
                  </a:cubicBezTo>
                  <a:cubicBezTo>
                    <a:pt x="49650" y="26190"/>
                    <a:pt x="45610" y="32042"/>
                    <a:pt x="40171" y="34558"/>
                  </a:cubicBezTo>
                  <a:cubicBezTo>
                    <a:pt x="48854" y="37075"/>
                    <a:pt x="52677" y="43324"/>
                    <a:pt x="52677" y="51994"/>
                  </a:cubicBezTo>
                  <a:cubicBezTo>
                    <a:pt x="52677" y="67105"/>
                    <a:pt x="41473" y="73054"/>
                    <a:pt x="27243" y="73054"/>
                  </a:cubicBezTo>
                  <a:lnTo>
                    <a:pt x="0" y="73054"/>
                  </a:lnTo>
                  <a:lnTo>
                    <a:pt x="0" y="0"/>
                  </a:lnTo>
                  <a:close/>
                </a:path>
              </a:pathLst>
            </a:custGeom>
            <a:grpFill/>
            <a:ln w="0"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66B4C865-49D5-FC16-850C-57EF4C92CA96}"/>
                </a:ext>
              </a:extLst>
            </p:cNvPr>
            <p:cNvSpPr/>
            <p:nvPr/>
          </p:nvSpPr>
          <p:spPr>
            <a:xfrm>
              <a:off x="11550986" y="440182"/>
              <a:ext cx="45019" cy="56725"/>
            </a:xfrm>
            <a:custGeom>
              <a:avLst/>
              <a:gdLst>
                <a:gd name="connsiteX0" fmla="*/ 19368 w 45019"/>
                <a:gd name="connsiteY0" fmla="*/ 51187 h 56725"/>
                <a:gd name="connsiteX1" fmla="*/ 38543 w 45019"/>
                <a:gd name="connsiteY1" fmla="*/ 30633 h 56725"/>
                <a:gd name="connsiteX2" fmla="*/ 38543 w 45019"/>
                <a:gd name="connsiteY2" fmla="*/ 28020 h 56725"/>
                <a:gd name="connsiteX3" fmla="*/ 6958 w 45019"/>
                <a:gd name="connsiteY3" fmla="*/ 41819 h 56725"/>
                <a:gd name="connsiteX4" fmla="*/ 19368 w 45019"/>
                <a:gd name="connsiteY4" fmla="*/ 51187 h 56725"/>
                <a:gd name="connsiteX5" fmla="*/ 38350 w 45019"/>
                <a:gd name="connsiteY5" fmla="*/ 47153 h 56725"/>
                <a:gd name="connsiteX6" fmla="*/ 17969 w 45019"/>
                <a:gd name="connsiteY6" fmla="*/ 56726 h 56725"/>
                <a:gd name="connsiteX7" fmla="*/ 0 w 45019"/>
                <a:gd name="connsiteY7" fmla="*/ 41915 h 56725"/>
                <a:gd name="connsiteX8" fmla="*/ 38254 w 45019"/>
                <a:gd name="connsiteY8" fmla="*/ 22469 h 56725"/>
                <a:gd name="connsiteX9" fmla="*/ 38254 w 45019"/>
                <a:gd name="connsiteY9" fmla="*/ 20554 h 56725"/>
                <a:gd name="connsiteX10" fmla="*/ 23119 w 45019"/>
                <a:gd name="connsiteY10" fmla="*/ 5539 h 56725"/>
                <a:gd name="connsiteX11" fmla="*/ 7875 w 45019"/>
                <a:gd name="connsiteY11" fmla="*/ 17737 h 56725"/>
                <a:gd name="connsiteX12" fmla="*/ 1327 w 45019"/>
                <a:gd name="connsiteY12" fmla="*/ 17737 h 56725"/>
                <a:gd name="connsiteX13" fmla="*/ 23529 w 45019"/>
                <a:gd name="connsiteY13" fmla="*/ 0 h 56725"/>
                <a:gd name="connsiteX14" fmla="*/ 44513 w 45019"/>
                <a:gd name="connsiteY14" fmla="*/ 21361 h 56725"/>
                <a:gd name="connsiteX15" fmla="*/ 44416 w 45019"/>
                <a:gd name="connsiteY15" fmla="*/ 38086 h 56725"/>
                <a:gd name="connsiteX16" fmla="*/ 45019 w 45019"/>
                <a:gd name="connsiteY16" fmla="*/ 55413 h 56725"/>
                <a:gd name="connsiteX17" fmla="*/ 38651 w 45019"/>
                <a:gd name="connsiteY17" fmla="*/ 55413 h 56725"/>
                <a:gd name="connsiteX18" fmla="*/ 38350 w 45019"/>
                <a:gd name="connsiteY18" fmla="*/ 47153 h 5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019" h="56725">
                  <a:moveTo>
                    <a:pt x="19368" y="51187"/>
                  </a:moveTo>
                  <a:cubicBezTo>
                    <a:pt x="29462" y="51187"/>
                    <a:pt x="38543" y="46045"/>
                    <a:pt x="38543" y="30633"/>
                  </a:cubicBezTo>
                  <a:lnTo>
                    <a:pt x="38543" y="28020"/>
                  </a:lnTo>
                  <a:cubicBezTo>
                    <a:pt x="16437" y="30428"/>
                    <a:pt x="6958" y="33354"/>
                    <a:pt x="6958" y="41819"/>
                  </a:cubicBezTo>
                  <a:cubicBezTo>
                    <a:pt x="6958" y="47563"/>
                    <a:pt x="12204" y="51187"/>
                    <a:pt x="19368" y="51187"/>
                  </a:cubicBezTo>
                  <a:moveTo>
                    <a:pt x="38350" y="47153"/>
                  </a:moveTo>
                  <a:cubicBezTo>
                    <a:pt x="34816" y="52897"/>
                    <a:pt x="28051" y="56726"/>
                    <a:pt x="17969" y="56726"/>
                  </a:cubicBezTo>
                  <a:cubicBezTo>
                    <a:pt x="7887" y="56726"/>
                    <a:pt x="0" y="50874"/>
                    <a:pt x="0" y="41915"/>
                  </a:cubicBezTo>
                  <a:cubicBezTo>
                    <a:pt x="0" y="29621"/>
                    <a:pt x="12108" y="25082"/>
                    <a:pt x="38254" y="22469"/>
                  </a:cubicBezTo>
                  <a:lnTo>
                    <a:pt x="38254" y="20554"/>
                  </a:lnTo>
                  <a:cubicBezTo>
                    <a:pt x="38254" y="8260"/>
                    <a:pt x="30994" y="5539"/>
                    <a:pt x="23119" y="5539"/>
                  </a:cubicBezTo>
                  <a:cubicBezTo>
                    <a:pt x="13929" y="5539"/>
                    <a:pt x="8381" y="10681"/>
                    <a:pt x="7875" y="17737"/>
                  </a:cubicBezTo>
                  <a:lnTo>
                    <a:pt x="1327" y="17737"/>
                  </a:lnTo>
                  <a:cubicBezTo>
                    <a:pt x="2738" y="7056"/>
                    <a:pt x="11409" y="0"/>
                    <a:pt x="23529" y="0"/>
                  </a:cubicBezTo>
                  <a:cubicBezTo>
                    <a:pt x="35649" y="0"/>
                    <a:pt x="44513" y="5238"/>
                    <a:pt x="44513" y="21361"/>
                  </a:cubicBezTo>
                  <a:cubicBezTo>
                    <a:pt x="44513" y="28815"/>
                    <a:pt x="44416" y="33763"/>
                    <a:pt x="44416" y="38086"/>
                  </a:cubicBezTo>
                  <a:cubicBezTo>
                    <a:pt x="44416" y="44239"/>
                    <a:pt x="44718" y="49573"/>
                    <a:pt x="45019" y="55413"/>
                  </a:cubicBezTo>
                  <a:lnTo>
                    <a:pt x="38651" y="55413"/>
                  </a:lnTo>
                  <a:lnTo>
                    <a:pt x="38350" y="47153"/>
                  </a:lnTo>
                  <a:close/>
                </a:path>
              </a:pathLst>
            </a:custGeom>
            <a:grpFill/>
            <a:ln w="0" cap="flat">
              <a:noFill/>
              <a:prstDash val="solid"/>
              <a:miter/>
            </a:ln>
          </p:spPr>
          <p:txBody>
            <a:bodyPr rtlCol="0" anchor="ctr"/>
            <a:lstStyle/>
            <a:p>
              <a:endParaRPr lang="en-US"/>
            </a:p>
          </p:txBody>
        </p:sp>
      </p:grpSp>
      <p:sp>
        <p:nvSpPr>
          <p:cNvPr id="10" name="Freeform 9">
            <a:extLst>
              <a:ext uri="{FF2B5EF4-FFF2-40B4-BE49-F238E27FC236}">
                <a16:creationId xmlns:a16="http://schemas.microsoft.com/office/drawing/2014/main" id="{FBBA496D-DBE9-57C4-50CB-5D2E38BA6004}"/>
              </a:ext>
            </a:extLst>
          </p:cNvPr>
          <p:cNvSpPr/>
          <p:nvPr/>
        </p:nvSpPr>
        <p:spPr>
          <a:xfrm>
            <a:off x="11610115" y="422554"/>
            <a:ext cx="40568" cy="73053"/>
          </a:xfrm>
          <a:custGeom>
            <a:avLst/>
            <a:gdLst>
              <a:gd name="connsiteX0" fmla="*/ 6259 w 40568"/>
              <a:gd name="connsiteY0" fmla="*/ 0 h 73053"/>
              <a:gd name="connsiteX1" fmla="*/ 6259 w 40568"/>
              <a:gd name="connsiteY1" fmla="*/ 45949 h 73053"/>
              <a:gd name="connsiteX2" fmla="*/ 31078 w 40568"/>
              <a:gd name="connsiteY2" fmla="*/ 18844 h 73053"/>
              <a:gd name="connsiteX3" fmla="*/ 38748 w 40568"/>
              <a:gd name="connsiteY3" fmla="*/ 18844 h 73053"/>
              <a:gd name="connsiteX4" fmla="*/ 18668 w 40568"/>
              <a:gd name="connsiteY4" fmla="*/ 40603 h 73053"/>
              <a:gd name="connsiteX5" fmla="*/ 40569 w 40568"/>
              <a:gd name="connsiteY5" fmla="*/ 73054 h 73053"/>
              <a:gd name="connsiteX6" fmla="*/ 33297 w 40568"/>
              <a:gd name="connsiteY6" fmla="*/ 73054 h 73053"/>
              <a:gd name="connsiteX7" fmla="*/ 14628 w 40568"/>
              <a:gd name="connsiteY7" fmla="*/ 45046 h 73053"/>
              <a:gd name="connsiteX8" fmla="*/ 6259 w 40568"/>
              <a:gd name="connsiteY8" fmla="*/ 54113 h 73053"/>
              <a:gd name="connsiteX9" fmla="*/ 6259 w 40568"/>
              <a:gd name="connsiteY9" fmla="*/ 73054 h 73053"/>
              <a:gd name="connsiteX10" fmla="*/ 0 w 40568"/>
              <a:gd name="connsiteY10" fmla="*/ 73054 h 73053"/>
              <a:gd name="connsiteX11" fmla="*/ 0 w 40568"/>
              <a:gd name="connsiteY11" fmla="*/ 0 h 73053"/>
              <a:gd name="connsiteX12" fmla="*/ 6259 w 40568"/>
              <a:gd name="connsiteY12" fmla="*/ 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568" h="73053">
                <a:moveTo>
                  <a:pt x="6259" y="0"/>
                </a:moveTo>
                <a:lnTo>
                  <a:pt x="6259" y="45949"/>
                </a:lnTo>
                <a:lnTo>
                  <a:pt x="31078" y="18844"/>
                </a:lnTo>
                <a:lnTo>
                  <a:pt x="38748" y="18844"/>
                </a:lnTo>
                <a:lnTo>
                  <a:pt x="18668" y="40603"/>
                </a:lnTo>
                <a:lnTo>
                  <a:pt x="40569" y="73054"/>
                </a:lnTo>
                <a:lnTo>
                  <a:pt x="33297" y="73054"/>
                </a:lnTo>
                <a:lnTo>
                  <a:pt x="14628" y="45046"/>
                </a:lnTo>
                <a:lnTo>
                  <a:pt x="6259" y="54113"/>
                </a:lnTo>
                <a:lnTo>
                  <a:pt x="6259" y="73054"/>
                </a:lnTo>
                <a:lnTo>
                  <a:pt x="0" y="73054"/>
                </a:lnTo>
                <a:lnTo>
                  <a:pt x="0" y="0"/>
                </a:lnTo>
                <a:lnTo>
                  <a:pt x="6259" y="0"/>
                </a:lnTo>
                <a:close/>
              </a:path>
            </a:pathLst>
          </a:custGeom>
          <a:solidFill>
            <a:schemeClr val="bg1"/>
          </a:solidFill>
          <a:ln w="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D00E497D-9BD8-1FDB-1BE9-2DD7504E7E67}"/>
              </a:ext>
            </a:extLst>
          </p:cNvPr>
          <p:cNvSpPr/>
          <p:nvPr/>
        </p:nvSpPr>
        <p:spPr>
          <a:xfrm>
            <a:off x="11658233" y="441398"/>
            <a:ext cx="41377" cy="55521"/>
          </a:xfrm>
          <a:custGeom>
            <a:avLst/>
            <a:gdLst>
              <a:gd name="connsiteX0" fmla="*/ 35130 w 41377"/>
              <a:gd name="connsiteY0" fmla="*/ 45443 h 55521"/>
              <a:gd name="connsiteX1" fmla="*/ 17668 w 41377"/>
              <a:gd name="connsiteY1" fmla="*/ 55522 h 55521"/>
              <a:gd name="connsiteX2" fmla="*/ 0 w 41377"/>
              <a:gd name="connsiteY2" fmla="*/ 34558 h 55521"/>
              <a:gd name="connsiteX3" fmla="*/ 0 w 41377"/>
              <a:gd name="connsiteY3" fmla="*/ 0 h 55521"/>
              <a:gd name="connsiteX4" fmla="*/ 6259 w 41377"/>
              <a:gd name="connsiteY4" fmla="*/ 0 h 55521"/>
              <a:gd name="connsiteX5" fmla="*/ 6259 w 41377"/>
              <a:gd name="connsiteY5" fmla="*/ 32848 h 55521"/>
              <a:gd name="connsiteX6" fmla="*/ 19272 w 41377"/>
              <a:gd name="connsiteY6" fmla="*/ 49875 h 55521"/>
              <a:gd name="connsiteX7" fmla="*/ 35118 w 41377"/>
              <a:gd name="connsiteY7" fmla="*/ 30536 h 55521"/>
              <a:gd name="connsiteX8" fmla="*/ 35118 w 41377"/>
              <a:gd name="connsiteY8" fmla="*/ 0 h 55521"/>
              <a:gd name="connsiteX9" fmla="*/ 41377 w 41377"/>
              <a:gd name="connsiteY9" fmla="*/ 0 h 55521"/>
              <a:gd name="connsiteX10" fmla="*/ 41377 w 41377"/>
              <a:gd name="connsiteY10" fmla="*/ 54209 h 55521"/>
              <a:gd name="connsiteX11" fmla="*/ 35118 w 41377"/>
              <a:gd name="connsiteY11" fmla="*/ 54209 h 55521"/>
              <a:gd name="connsiteX12" fmla="*/ 35118 w 41377"/>
              <a:gd name="connsiteY12" fmla="*/ 45443 h 5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377" h="55521">
                <a:moveTo>
                  <a:pt x="35130" y="45443"/>
                </a:moveTo>
                <a:cubicBezTo>
                  <a:pt x="32501" y="50585"/>
                  <a:pt x="27062" y="55522"/>
                  <a:pt x="17668" y="55522"/>
                </a:cubicBezTo>
                <a:cubicBezTo>
                  <a:pt x="5258" y="55522"/>
                  <a:pt x="0" y="47864"/>
                  <a:pt x="0" y="34558"/>
                </a:cubicBezTo>
                <a:lnTo>
                  <a:pt x="0" y="0"/>
                </a:lnTo>
                <a:lnTo>
                  <a:pt x="6259" y="0"/>
                </a:lnTo>
                <a:lnTo>
                  <a:pt x="6259" y="32848"/>
                </a:lnTo>
                <a:cubicBezTo>
                  <a:pt x="6259" y="43023"/>
                  <a:pt x="8683" y="49875"/>
                  <a:pt x="19272" y="49875"/>
                </a:cubicBezTo>
                <a:cubicBezTo>
                  <a:pt x="27955" y="49875"/>
                  <a:pt x="35118" y="42024"/>
                  <a:pt x="35118" y="30536"/>
                </a:cubicBezTo>
                <a:lnTo>
                  <a:pt x="35118" y="0"/>
                </a:lnTo>
                <a:lnTo>
                  <a:pt x="41377" y="0"/>
                </a:lnTo>
                <a:lnTo>
                  <a:pt x="41377" y="54209"/>
                </a:lnTo>
                <a:lnTo>
                  <a:pt x="35118" y="54209"/>
                </a:lnTo>
                <a:lnTo>
                  <a:pt x="35118" y="45443"/>
                </a:lnTo>
                <a:close/>
              </a:path>
            </a:pathLst>
          </a:custGeom>
          <a:solidFill>
            <a:schemeClr val="bg1"/>
          </a:solidFill>
          <a:ln w="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294192-1C1E-D3F7-64F1-EEE1A9C78E49}"/>
              </a:ext>
            </a:extLst>
          </p:cNvPr>
          <p:cNvSpPr/>
          <p:nvPr/>
        </p:nvSpPr>
        <p:spPr>
          <a:xfrm>
            <a:off x="11480352" y="512694"/>
            <a:ext cx="63277" cy="73053"/>
          </a:xfrm>
          <a:custGeom>
            <a:avLst/>
            <a:gdLst>
              <a:gd name="connsiteX0" fmla="*/ 16449 w 63277"/>
              <a:gd name="connsiteY0" fmla="*/ 48466 h 73053"/>
              <a:gd name="connsiteX1" fmla="*/ 46526 w 63277"/>
              <a:gd name="connsiteY1" fmla="*/ 48466 h 73053"/>
              <a:gd name="connsiteX2" fmla="*/ 31392 w 63277"/>
              <a:gd name="connsiteY2" fmla="*/ 8369 h 73053"/>
              <a:gd name="connsiteX3" fmla="*/ 16462 w 63277"/>
              <a:gd name="connsiteY3" fmla="*/ 48466 h 73053"/>
              <a:gd name="connsiteX4" fmla="*/ 27749 w 63277"/>
              <a:gd name="connsiteY4" fmla="*/ 0 h 73053"/>
              <a:gd name="connsiteX5" fmla="*/ 35419 w 63277"/>
              <a:gd name="connsiteY5" fmla="*/ 0 h 73053"/>
              <a:gd name="connsiteX6" fmla="*/ 63277 w 63277"/>
              <a:gd name="connsiteY6" fmla="*/ 73054 h 73053"/>
              <a:gd name="connsiteX7" fmla="*/ 55909 w 63277"/>
              <a:gd name="connsiteY7" fmla="*/ 73054 h 73053"/>
              <a:gd name="connsiteX8" fmla="*/ 48950 w 63277"/>
              <a:gd name="connsiteY8" fmla="*/ 54727 h 73053"/>
              <a:gd name="connsiteX9" fmla="*/ 14134 w 63277"/>
              <a:gd name="connsiteY9" fmla="*/ 54727 h 73053"/>
              <a:gd name="connsiteX10" fmla="*/ 7272 w 63277"/>
              <a:gd name="connsiteY10" fmla="*/ 73054 h 73053"/>
              <a:gd name="connsiteX11" fmla="*/ 0 w 63277"/>
              <a:gd name="connsiteY11" fmla="*/ 73054 h 73053"/>
              <a:gd name="connsiteX12" fmla="*/ 27762 w 63277"/>
              <a:gd name="connsiteY12" fmla="*/ 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277" h="73053">
                <a:moveTo>
                  <a:pt x="16449" y="48466"/>
                </a:moveTo>
                <a:lnTo>
                  <a:pt x="46526" y="48466"/>
                </a:lnTo>
                <a:lnTo>
                  <a:pt x="31392" y="8369"/>
                </a:lnTo>
                <a:lnTo>
                  <a:pt x="16462" y="48466"/>
                </a:lnTo>
                <a:close/>
                <a:moveTo>
                  <a:pt x="27749" y="0"/>
                </a:moveTo>
                <a:lnTo>
                  <a:pt x="35419" y="0"/>
                </a:lnTo>
                <a:lnTo>
                  <a:pt x="63277" y="73054"/>
                </a:lnTo>
                <a:lnTo>
                  <a:pt x="55909" y="73054"/>
                </a:lnTo>
                <a:lnTo>
                  <a:pt x="48950" y="54727"/>
                </a:lnTo>
                <a:lnTo>
                  <a:pt x="14134" y="54727"/>
                </a:lnTo>
                <a:lnTo>
                  <a:pt x="7272" y="73054"/>
                </a:lnTo>
                <a:lnTo>
                  <a:pt x="0" y="73054"/>
                </a:lnTo>
                <a:lnTo>
                  <a:pt x="27762" y="0"/>
                </a:lnTo>
                <a:close/>
              </a:path>
            </a:pathLst>
          </a:custGeom>
          <a:solidFill>
            <a:schemeClr val="bg1"/>
          </a:solidFill>
          <a:ln w="0"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FC8DE32-D065-8225-1C4C-C484870414EA}"/>
              </a:ext>
            </a:extLst>
          </p:cNvPr>
          <p:cNvSpPr/>
          <p:nvPr/>
        </p:nvSpPr>
        <p:spPr>
          <a:xfrm>
            <a:off x="11550383" y="531538"/>
            <a:ext cx="41376" cy="54209"/>
          </a:xfrm>
          <a:custGeom>
            <a:avLst/>
            <a:gdLst>
              <a:gd name="connsiteX0" fmla="*/ 0 w 41376"/>
              <a:gd name="connsiteY0" fmla="*/ 48767 h 54209"/>
              <a:gd name="connsiteX1" fmla="*/ 33393 w 41376"/>
              <a:gd name="connsiteY1" fmla="*/ 5443 h 54209"/>
              <a:gd name="connsiteX2" fmla="*/ 2219 w 41376"/>
              <a:gd name="connsiteY2" fmla="*/ 5443 h 54209"/>
              <a:gd name="connsiteX3" fmla="*/ 2219 w 41376"/>
              <a:gd name="connsiteY3" fmla="*/ 0 h 54209"/>
              <a:gd name="connsiteX4" fmla="*/ 40870 w 41376"/>
              <a:gd name="connsiteY4" fmla="*/ 0 h 54209"/>
              <a:gd name="connsiteX5" fmla="*/ 40870 w 41376"/>
              <a:gd name="connsiteY5" fmla="*/ 5443 h 54209"/>
              <a:gd name="connsiteX6" fmla="*/ 7356 w 41376"/>
              <a:gd name="connsiteY6" fmla="*/ 48767 h 54209"/>
              <a:gd name="connsiteX7" fmla="*/ 41377 w 41376"/>
              <a:gd name="connsiteY7" fmla="*/ 48767 h 54209"/>
              <a:gd name="connsiteX8" fmla="*/ 41377 w 41376"/>
              <a:gd name="connsiteY8" fmla="*/ 54209 h 54209"/>
              <a:gd name="connsiteX9" fmla="*/ 0 w 41376"/>
              <a:gd name="connsiteY9" fmla="*/ 54209 h 54209"/>
              <a:gd name="connsiteX10" fmla="*/ 0 w 41376"/>
              <a:gd name="connsiteY10" fmla="*/ 48767 h 54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376" h="54209">
                <a:moveTo>
                  <a:pt x="0" y="48767"/>
                </a:moveTo>
                <a:lnTo>
                  <a:pt x="33393" y="5443"/>
                </a:lnTo>
                <a:lnTo>
                  <a:pt x="2219" y="5443"/>
                </a:lnTo>
                <a:lnTo>
                  <a:pt x="2219" y="0"/>
                </a:lnTo>
                <a:lnTo>
                  <a:pt x="40870" y="0"/>
                </a:lnTo>
                <a:lnTo>
                  <a:pt x="40870" y="5443"/>
                </a:lnTo>
                <a:lnTo>
                  <a:pt x="7356" y="48767"/>
                </a:lnTo>
                <a:lnTo>
                  <a:pt x="41377" y="48767"/>
                </a:lnTo>
                <a:lnTo>
                  <a:pt x="41377" y="54209"/>
                </a:lnTo>
                <a:lnTo>
                  <a:pt x="0" y="54209"/>
                </a:lnTo>
                <a:lnTo>
                  <a:pt x="0" y="48767"/>
                </a:lnTo>
                <a:close/>
              </a:path>
            </a:pathLst>
          </a:custGeom>
          <a:solidFill>
            <a:schemeClr val="bg1"/>
          </a:solidFill>
          <a:ln w="0" cap="flat">
            <a:noFill/>
            <a:prstDash val="solid"/>
            <a:miter/>
          </a:ln>
        </p:spPr>
        <p:txBody>
          <a:bodyPr rtlCol="0" anchor="ctr"/>
          <a:lstStyle/>
          <a:p>
            <a:endParaRPr lang="en-US"/>
          </a:p>
        </p:txBody>
      </p:sp>
      <p:grpSp>
        <p:nvGrpSpPr>
          <p:cNvPr id="14" name="Graphic 5">
            <a:extLst>
              <a:ext uri="{FF2B5EF4-FFF2-40B4-BE49-F238E27FC236}">
                <a16:creationId xmlns:a16="http://schemas.microsoft.com/office/drawing/2014/main" id="{BBCF265C-9B1D-354C-FD3A-586E584E376E}"/>
              </a:ext>
            </a:extLst>
          </p:cNvPr>
          <p:cNvGrpSpPr/>
          <p:nvPr/>
        </p:nvGrpSpPr>
        <p:grpSpPr>
          <a:xfrm>
            <a:off x="11598393" y="512706"/>
            <a:ext cx="197526" cy="74366"/>
            <a:chOff x="11598393" y="512706"/>
            <a:chExt cx="197526" cy="74366"/>
          </a:xfrm>
          <a:solidFill>
            <a:schemeClr val="bg1"/>
          </a:solidFill>
        </p:grpSpPr>
        <p:sp>
          <p:nvSpPr>
            <p:cNvPr id="23" name="Freeform 22">
              <a:extLst>
                <a:ext uri="{FF2B5EF4-FFF2-40B4-BE49-F238E27FC236}">
                  <a16:creationId xmlns:a16="http://schemas.microsoft.com/office/drawing/2014/main" id="{78207958-8346-6387-6638-BE65259EECFE}"/>
                </a:ext>
              </a:extLst>
            </p:cNvPr>
            <p:cNvSpPr/>
            <p:nvPr/>
          </p:nvSpPr>
          <p:spPr>
            <a:xfrm>
              <a:off x="11598393" y="530635"/>
              <a:ext cx="49721" cy="56424"/>
            </a:xfrm>
            <a:custGeom>
              <a:avLst/>
              <a:gdLst>
                <a:gd name="connsiteX0" fmla="*/ 6681 w 49721"/>
                <a:gd name="connsiteY0" fmla="*/ 24082 h 56424"/>
                <a:gd name="connsiteX1" fmla="*/ 42812 w 49721"/>
                <a:gd name="connsiteY1" fmla="*/ 24082 h 56424"/>
                <a:gd name="connsiteX2" fmla="*/ 25350 w 49721"/>
                <a:gd name="connsiteY2" fmla="*/ 5647 h 56424"/>
                <a:gd name="connsiteX3" fmla="*/ 6681 w 49721"/>
                <a:gd name="connsiteY3" fmla="*/ 24082 h 56424"/>
                <a:gd name="connsiteX4" fmla="*/ 24 w 49721"/>
                <a:gd name="connsiteY4" fmla="*/ 28212 h 56424"/>
                <a:gd name="connsiteX5" fmla="*/ 25458 w 49721"/>
                <a:gd name="connsiteY5" fmla="*/ 0 h 56424"/>
                <a:gd name="connsiteX6" fmla="*/ 49674 w 49721"/>
                <a:gd name="connsiteY6" fmla="*/ 29826 h 56424"/>
                <a:gd name="connsiteX7" fmla="*/ 6476 w 49721"/>
                <a:gd name="connsiteY7" fmla="*/ 29826 h 56424"/>
                <a:gd name="connsiteX8" fmla="*/ 26049 w 49721"/>
                <a:gd name="connsiteY8" fmla="*/ 50681 h 56424"/>
                <a:gd name="connsiteX9" fmla="*/ 42595 w 49721"/>
                <a:gd name="connsiteY9" fmla="*/ 38893 h 56424"/>
                <a:gd name="connsiteX10" fmla="*/ 49156 w 49721"/>
                <a:gd name="connsiteY10" fmla="*/ 38893 h 56424"/>
                <a:gd name="connsiteX11" fmla="*/ 25639 w 49721"/>
                <a:gd name="connsiteY11" fmla="*/ 56425 h 56424"/>
                <a:gd name="connsiteX12" fmla="*/ 0 w 49721"/>
                <a:gd name="connsiteY12" fmla="*/ 28212 h 56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721" h="56424">
                  <a:moveTo>
                    <a:pt x="6681" y="24082"/>
                  </a:moveTo>
                  <a:lnTo>
                    <a:pt x="42812" y="24082"/>
                  </a:lnTo>
                  <a:cubicBezTo>
                    <a:pt x="42812" y="14907"/>
                    <a:pt x="36252" y="5647"/>
                    <a:pt x="25350" y="5647"/>
                  </a:cubicBezTo>
                  <a:cubicBezTo>
                    <a:pt x="15256" y="5647"/>
                    <a:pt x="7996" y="12101"/>
                    <a:pt x="6681" y="24082"/>
                  </a:cubicBezTo>
                  <a:moveTo>
                    <a:pt x="24" y="28212"/>
                  </a:moveTo>
                  <a:cubicBezTo>
                    <a:pt x="24" y="10681"/>
                    <a:pt x="10926" y="0"/>
                    <a:pt x="25458" y="0"/>
                  </a:cubicBezTo>
                  <a:cubicBezTo>
                    <a:pt x="40798" y="0"/>
                    <a:pt x="50482" y="12896"/>
                    <a:pt x="49674" y="29826"/>
                  </a:cubicBezTo>
                  <a:lnTo>
                    <a:pt x="6476" y="29826"/>
                  </a:lnTo>
                  <a:cubicBezTo>
                    <a:pt x="6681" y="42927"/>
                    <a:pt x="14954" y="50681"/>
                    <a:pt x="26049" y="50681"/>
                  </a:cubicBezTo>
                  <a:cubicBezTo>
                    <a:pt x="34527" y="50681"/>
                    <a:pt x="40485" y="46359"/>
                    <a:pt x="42595" y="38893"/>
                  </a:cubicBezTo>
                  <a:lnTo>
                    <a:pt x="49156" y="38893"/>
                  </a:lnTo>
                  <a:cubicBezTo>
                    <a:pt x="46527" y="50079"/>
                    <a:pt x="37542" y="56425"/>
                    <a:pt x="25639" y="56425"/>
                  </a:cubicBezTo>
                  <a:cubicBezTo>
                    <a:pt x="9684" y="56425"/>
                    <a:pt x="0" y="45046"/>
                    <a:pt x="0" y="28212"/>
                  </a:cubicBezTo>
                </a:path>
              </a:pathLst>
            </a:custGeom>
            <a:grpFill/>
            <a:ln w="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89ECC064-1307-17F2-4C95-1CAAC243B61F}"/>
                </a:ext>
              </a:extLst>
            </p:cNvPr>
            <p:cNvSpPr/>
            <p:nvPr/>
          </p:nvSpPr>
          <p:spPr>
            <a:xfrm>
              <a:off x="11660464" y="531129"/>
              <a:ext cx="23817" cy="54606"/>
            </a:xfrm>
            <a:custGeom>
              <a:avLst/>
              <a:gdLst>
                <a:gd name="connsiteX0" fmla="*/ 23818 w 23817"/>
                <a:gd name="connsiteY0" fmla="*/ 6755 h 54606"/>
                <a:gd name="connsiteX1" fmla="*/ 20984 w 23817"/>
                <a:gd name="connsiteY1" fmla="*/ 6659 h 54606"/>
                <a:gd name="connsiteX2" fmla="*/ 6150 w 23817"/>
                <a:gd name="connsiteY2" fmla="*/ 26202 h 54606"/>
                <a:gd name="connsiteX3" fmla="*/ 6150 w 23817"/>
                <a:gd name="connsiteY3" fmla="*/ 54607 h 54606"/>
                <a:gd name="connsiteX4" fmla="*/ 0 w 23817"/>
                <a:gd name="connsiteY4" fmla="*/ 54607 h 54606"/>
                <a:gd name="connsiteX5" fmla="*/ 0 w 23817"/>
                <a:gd name="connsiteY5" fmla="*/ 397 h 54606"/>
                <a:gd name="connsiteX6" fmla="*/ 5945 w 23817"/>
                <a:gd name="connsiteY6" fmla="*/ 397 h 54606"/>
                <a:gd name="connsiteX7" fmla="*/ 5945 w 23817"/>
                <a:gd name="connsiteY7" fmla="*/ 10271 h 54606"/>
                <a:gd name="connsiteX8" fmla="*/ 21985 w 23817"/>
                <a:gd name="connsiteY8" fmla="*/ 0 h 54606"/>
                <a:gd name="connsiteX9" fmla="*/ 23806 w 23817"/>
                <a:gd name="connsiteY9" fmla="*/ 96 h 54606"/>
                <a:gd name="connsiteX10" fmla="*/ 23806 w 23817"/>
                <a:gd name="connsiteY10" fmla="*/ 6743 h 54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817" h="54606">
                  <a:moveTo>
                    <a:pt x="23818" y="6755"/>
                  </a:moveTo>
                  <a:cubicBezTo>
                    <a:pt x="22805" y="6659"/>
                    <a:pt x="21900" y="6659"/>
                    <a:pt x="20984" y="6659"/>
                  </a:cubicBezTo>
                  <a:cubicBezTo>
                    <a:pt x="9780" y="6659"/>
                    <a:pt x="6150" y="14726"/>
                    <a:pt x="6150" y="26202"/>
                  </a:cubicBezTo>
                  <a:lnTo>
                    <a:pt x="6150" y="54607"/>
                  </a:lnTo>
                  <a:lnTo>
                    <a:pt x="0" y="54607"/>
                  </a:lnTo>
                  <a:lnTo>
                    <a:pt x="0" y="397"/>
                  </a:lnTo>
                  <a:lnTo>
                    <a:pt x="5945" y="397"/>
                  </a:lnTo>
                  <a:lnTo>
                    <a:pt x="5945" y="10271"/>
                  </a:lnTo>
                  <a:cubicBezTo>
                    <a:pt x="8369" y="3925"/>
                    <a:pt x="15436" y="0"/>
                    <a:pt x="21985" y="0"/>
                  </a:cubicBezTo>
                  <a:cubicBezTo>
                    <a:pt x="22491" y="0"/>
                    <a:pt x="23191" y="0"/>
                    <a:pt x="23806" y="96"/>
                  </a:cubicBezTo>
                  <a:lnTo>
                    <a:pt x="23806" y="6743"/>
                  </a:lnTo>
                  <a:close/>
                </a:path>
              </a:pathLst>
            </a:custGeom>
            <a:grpFill/>
            <a:ln w="0"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F9882DD6-EFFF-7436-B9F7-16C95AFCFC2C}"/>
                </a:ext>
              </a:extLst>
            </p:cNvPr>
            <p:cNvSpPr/>
            <p:nvPr/>
          </p:nvSpPr>
          <p:spPr>
            <a:xfrm>
              <a:off x="11695462" y="512706"/>
              <a:ext cx="47346" cy="74366"/>
            </a:xfrm>
            <a:custGeom>
              <a:avLst/>
              <a:gdLst>
                <a:gd name="connsiteX0" fmla="*/ 23324 w 47346"/>
                <a:gd name="connsiteY0" fmla="*/ 68707 h 74366"/>
                <a:gd name="connsiteX1" fmla="*/ 40581 w 47346"/>
                <a:gd name="connsiteY1" fmla="*/ 46142 h 74366"/>
                <a:gd name="connsiteX2" fmla="*/ 23324 w 47346"/>
                <a:gd name="connsiteY2" fmla="*/ 23577 h 74366"/>
                <a:gd name="connsiteX3" fmla="*/ 5873 w 47346"/>
                <a:gd name="connsiteY3" fmla="*/ 46142 h 74366"/>
                <a:gd name="connsiteX4" fmla="*/ 23324 w 47346"/>
                <a:gd name="connsiteY4" fmla="*/ 68707 h 74366"/>
                <a:gd name="connsiteX5" fmla="*/ 24638 w 47346"/>
                <a:gd name="connsiteY5" fmla="*/ 74354 h 74366"/>
                <a:gd name="connsiteX6" fmla="*/ 6259 w 47346"/>
                <a:gd name="connsiteY6" fmla="*/ 64179 h 74366"/>
                <a:gd name="connsiteX7" fmla="*/ 6259 w 47346"/>
                <a:gd name="connsiteY7" fmla="*/ 73054 h 74366"/>
                <a:gd name="connsiteX8" fmla="*/ 0 w 47346"/>
                <a:gd name="connsiteY8" fmla="*/ 73054 h 74366"/>
                <a:gd name="connsiteX9" fmla="*/ 0 w 47346"/>
                <a:gd name="connsiteY9" fmla="*/ 0 h 74366"/>
                <a:gd name="connsiteX10" fmla="*/ 6259 w 47346"/>
                <a:gd name="connsiteY10" fmla="*/ 0 h 74366"/>
                <a:gd name="connsiteX11" fmla="*/ 6259 w 47346"/>
                <a:gd name="connsiteY11" fmla="*/ 28225 h 74366"/>
                <a:gd name="connsiteX12" fmla="*/ 24638 w 47346"/>
                <a:gd name="connsiteY12" fmla="*/ 17941 h 74366"/>
                <a:gd name="connsiteX13" fmla="*/ 47346 w 47346"/>
                <a:gd name="connsiteY13" fmla="*/ 46154 h 74366"/>
                <a:gd name="connsiteX14" fmla="*/ 24638 w 47346"/>
                <a:gd name="connsiteY14" fmla="*/ 74366 h 74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346" h="74366">
                  <a:moveTo>
                    <a:pt x="23324" y="68707"/>
                  </a:moveTo>
                  <a:cubicBezTo>
                    <a:pt x="33430" y="68707"/>
                    <a:pt x="40581" y="60543"/>
                    <a:pt x="40581" y="46142"/>
                  </a:cubicBezTo>
                  <a:cubicBezTo>
                    <a:pt x="40581" y="31741"/>
                    <a:pt x="33418" y="23577"/>
                    <a:pt x="23324" y="23577"/>
                  </a:cubicBezTo>
                  <a:cubicBezTo>
                    <a:pt x="15147" y="23577"/>
                    <a:pt x="5873" y="30127"/>
                    <a:pt x="5873" y="46142"/>
                  </a:cubicBezTo>
                  <a:cubicBezTo>
                    <a:pt x="5873" y="62157"/>
                    <a:pt x="15159" y="68707"/>
                    <a:pt x="23324" y="68707"/>
                  </a:cubicBezTo>
                  <a:moveTo>
                    <a:pt x="24638" y="74354"/>
                  </a:moveTo>
                  <a:cubicBezTo>
                    <a:pt x="16667" y="74354"/>
                    <a:pt x="10106" y="70621"/>
                    <a:pt x="6259" y="64179"/>
                  </a:cubicBezTo>
                  <a:lnTo>
                    <a:pt x="6259" y="73054"/>
                  </a:lnTo>
                  <a:lnTo>
                    <a:pt x="0" y="73054"/>
                  </a:lnTo>
                  <a:lnTo>
                    <a:pt x="0" y="0"/>
                  </a:lnTo>
                  <a:lnTo>
                    <a:pt x="6259" y="0"/>
                  </a:lnTo>
                  <a:lnTo>
                    <a:pt x="6259" y="28225"/>
                  </a:lnTo>
                  <a:cubicBezTo>
                    <a:pt x="10094" y="21674"/>
                    <a:pt x="16655" y="17941"/>
                    <a:pt x="24638" y="17941"/>
                  </a:cubicBezTo>
                  <a:cubicBezTo>
                    <a:pt x="37144" y="17941"/>
                    <a:pt x="47346" y="28225"/>
                    <a:pt x="47346" y="46154"/>
                  </a:cubicBezTo>
                  <a:cubicBezTo>
                    <a:pt x="47346" y="64083"/>
                    <a:pt x="37156" y="74366"/>
                    <a:pt x="24638" y="74366"/>
                  </a:cubicBezTo>
                </a:path>
              </a:pathLst>
            </a:custGeom>
            <a:grpFill/>
            <a:ln w="0"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0C90E361-3617-7F7F-05F5-AFA486D4098C}"/>
                </a:ext>
              </a:extLst>
            </p:cNvPr>
            <p:cNvSpPr/>
            <p:nvPr/>
          </p:nvSpPr>
          <p:spPr>
            <a:xfrm>
              <a:off x="11750900" y="530322"/>
              <a:ext cx="45019" cy="56725"/>
            </a:xfrm>
            <a:custGeom>
              <a:avLst/>
              <a:gdLst>
                <a:gd name="connsiteX0" fmla="*/ 19356 w 45019"/>
                <a:gd name="connsiteY0" fmla="*/ 51199 h 56725"/>
                <a:gd name="connsiteX1" fmla="*/ 38531 w 45019"/>
                <a:gd name="connsiteY1" fmla="*/ 30645 h 56725"/>
                <a:gd name="connsiteX2" fmla="*/ 38531 w 45019"/>
                <a:gd name="connsiteY2" fmla="*/ 28020 h 56725"/>
                <a:gd name="connsiteX3" fmla="*/ 6946 w 45019"/>
                <a:gd name="connsiteY3" fmla="*/ 41819 h 56725"/>
                <a:gd name="connsiteX4" fmla="*/ 19368 w 45019"/>
                <a:gd name="connsiteY4" fmla="*/ 51187 h 56725"/>
                <a:gd name="connsiteX5" fmla="*/ 38338 w 45019"/>
                <a:gd name="connsiteY5" fmla="*/ 47153 h 56725"/>
                <a:gd name="connsiteX6" fmla="*/ 17957 w 45019"/>
                <a:gd name="connsiteY6" fmla="*/ 56726 h 56725"/>
                <a:gd name="connsiteX7" fmla="*/ 0 w 45019"/>
                <a:gd name="connsiteY7" fmla="*/ 41915 h 56725"/>
                <a:gd name="connsiteX8" fmla="*/ 38254 w 45019"/>
                <a:gd name="connsiteY8" fmla="*/ 22469 h 56725"/>
                <a:gd name="connsiteX9" fmla="*/ 38254 w 45019"/>
                <a:gd name="connsiteY9" fmla="*/ 20554 h 56725"/>
                <a:gd name="connsiteX10" fmla="*/ 23106 w 45019"/>
                <a:gd name="connsiteY10" fmla="*/ 5539 h 56725"/>
                <a:gd name="connsiteX11" fmla="*/ 7875 w 45019"/>
                <a:gd name="connsiteY11" fmla="*/ 17737 h 56725"/>
                <a:gd name="connsiteX12" fmla="*/ 1315 w 45019"/>
                <a:gd name="connsiteY12" fmla="*/ 17737 h 56725"/>
                <a:gd name="connsiteX13" fmla="*/ 23516 w 45019"/>
                <a:gd name="connsiteY13" fmla="*/ 0 h 56725"/>
                <a:gd name="connsiteX14" fmla="*/ 44512 w 45019"/>
                <a:gd name="connsiteY14" fmla="*/ 21361 h 56725"/>
                <a:gd name="connsiteX15" fmla="*/ 44416 w 45019"/>
                <a:gd name="connsiteY15" fmla="*/ 38086 h 56725"/>
                <a:gd name="connsiteX16" fmla="*/ 45019 w 45019"/>
                <a:gd name="connsiteY16" fmla="*/ 55413 h 56725"/>
                <a:gd name="connsiteX17" fmla="*/ 38664 w 45019"/>
                <a:gd name="connsiteY17" fmla="*/ 55413 h 56725"/>
                <a:gd name="connsiteX18" fmla="*/ 38362 w 45019"/>
                <a:gd name="connsiteY18" fmla="*/ 47153 h 5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019" h="56725">
                  <a:moveTo>
                    <a:pt x="19356" y="51199"/>
                  </a:moveTo>
                  <a:cubicBezTo>
                    <a:pt x="29450" y="51199"/>
                    <a:pt x="38531" y="46057"/>
                    <a:pt x="38531" y="30645"/>
                  </a:cubicBezTo>
                  <a:lnTo>
                    <a:pt x="38531" y="28020"/>
                  </a:lnTo>
                  <a:cubicBezTo>
                    <a:pt x="16425" y="30428"/>
                    <a:pt x="6946" y="33354"/>
                    <a:pt x="6946" y="41819"/>
                  </a:cubicBezTo>
                  <a:cubicBezTo>
                    <a:pt x="6946" y="47563"/>
                    <a:pt x="12204" y="51187"/>
                    <a:pt x="19368" y="51187"/>
                  </a:cubicBezTo>
                  <a:moveTo>
                    <a:pt x="38338" y="47153"/>
                  </a:moveTo>
                  <a:cubicBezTo>
                    <a:pt x="34804" y="52897"/>
                    <a:pt x="28051" y="56726"/>
                    <a:pt x="17957" y="56726"/>
                  </a:cubicBezTo>
                  <a:cubicBezTo>
                    <a:pt x="7863" y="56726"/>
                    <a:pt x="0" y="50874"/>
                    <a:pt x="0" y="41915"/>
                  </a:cubicBezTo>
                  <a:cubicBezTo>
                    <a:pt x="0" y="29621"/>
                    <a:pt x="12108" y="25082"/>
                    <a:pt x="38254" y="22469"/>
                  </a:cubicBezTo>
                  <a:lnTo>
                    <a:pt x="38254" y="20554"/>
                  </a:lnTo>
                  <a:cubicBezTo>
                    <a:pt x="38254" y="8260"/>
                    <a:pt x="30981" y="5539"/>
                    <a:pt x="23106" y="5539"/>
                  </a:cubicBezTo>
                  <a:cubicBezTo>
                    <a:pt x="13929" y="5539"/>
                    <a:pt x="8369" y="10681"/>
                    <a:pt x="7875" y="17737"/>
                  </a:cubicBezTo>
                  <a:lnTo>
                    <a:pt x="1315" y="17737"/>
                  </a:lnTo>
                  <a:cubicBezTo>
                    <a:pt x="2726" y="7056"/>
                    <a:pt x="11396" y="0"/>
                    <a:pt x="23516" y="0"/>
                  </a:cubicBezTo>
                  <a:cubicBezTo>
                    <a:pt x="35637" y="0"/>
                    <a:pt x="44512" y="5238"/>
                    <a:pt x="44512" y="21361"/>
                  </a:cubicBezTo>
                  <a:cubicBezTo>
                    <a:pt x="44512" y="28815"/>
                    <a:pt x="44416" y="33763"/>
                    <a:pt x="44416" y="38086"/>
                  </a:cubicBezTo>
                  <a:cubicBezTo>
                    <a:pt x="44416" y="44239"/>
                    <a:pt x="44718" y="49573"/>
                    <a:pt x="45019" y="55413"/>
                  </a:cubicBezTo>
                  <a:lnTo>
                    <a:pt x="38664" y="55413"/>
                  </a:lnTo>
                  <a:lnTo>
                    <a:pt x="38362" y="47153"/>
                  </a:lnTo>
                  <a:close/>
                </a:path>
              </a:pathLst>
            </a:custGeom>
            <a:grpFill/>
            <a:ln w="0" cap="flat">
              <a:noFill/>
              <a:prstDash val="solid"/>
              <a:miter/>
            </a:ln>
          </p:spPr>
          <p:txBody>
            <a:bodyPr rtlCol="0" anchor="ctr"/>
            <a:lstStyle/>
            <a:p>
              <a:endParaRPr lang="en-US"/>
            </a:p>
          </p:txBody>
        </p:sp>
      </p:grpSp>
      <p:sp>
        <p:nvSpPr>
          <p:cNvPr id="15" name="Freeform 14">
            <a:extLst>
              <a:ext uri="{FF2B5EF4-FFF2-40B4-BE49-F238E27FC236}">
                <a16:creationId xmlns:a16="http://schemas.microsoft.com/office/drawing/2014/main" id="{C855A8DA-9F44-A7AE-B6F3-8CD12C51F62B}"/>
              </a:ext>
            </a:extLst>
          </p:cNvPr>
          <p:cNvSpPr/>
          <p:nvPr/>
        </p:nvSpPr>
        <p:spPr>
          <a:xfrm>
            <a:off x="11812031" y="512694"/>
            <a:ext cx="6259" cy="73053"/>
          </a:xfrm>
          <a:custGeom>
            <a:avLst/>
            <a:gdLst>
              <a:gd name="connsiteX0" fmla="*/ 0 w 6259"/>
              <a:gd name="connsiteY0" fmla="*/ 73054 h 73053"/>
              <a:gd name="connsiteX1" fmla="*/ 6259 w 6259"/>
              <a:gd name="connsiteY1" fmla="*/ 73054 h 73053"/>
              <a:gd name="connsiteX2" fmla="*/ 6259 w 6259"/>
              <a:gd name="connsiteY2" fmla="*/ 18844 h 73053"/>
              <a:gd name="connsiteX3" fmla="*/ 0 w 6259"/>
              <a:gd name="connsiteY3" fmla="*/ 18844 h 73053"/>
              <a:gd name="connsiteX4" fmla="*/ 0 w 6259"/>
              <a:gd name="connsiteY4" fmla="*/ 73054 h 73053"/>
              <a:gd name="connsiteX5" fmla="*/ 0 w 6259"/>
              <a:gd name="connsiteY5" fmla="*/ 9970 h 73053"/>
              <a:gd name="connsiteX6" fmla="*/ 6259 w 6259"/>
              <a:gd name="connsiteY6" fmla="*/ 9970 h 73053"/>
              <a:gd name="connsiteX7" fmla="*/ 6259 w 6259"/>
              <a:gd name="connsiteY7" fmla="*/ 0 h 73053"/>
              <a:gd name="connsiteX8" fmla="*/ 0 w 6259"/>
              <a:gd name="connsiteY8" fmla="*/ 0 h 73053"/>
              <a:gd name="connsiteX9" fmla="*/ 0 w 6259"/>
              <a:gd name="connsiteY9" fmla="*/ 997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59" h="73053">
                <a:moveTo>
                  <a:pt x="0" y="73054"/>
                </a:moveTo>
                <a:lnTo>
                  <a:pt x="6259" y="73054"/>
                </a:lnTo>
                <a:lnTo>
                  <a:pt x="6259" y="18844"/>
                </a:lnTo>
                <a:lnTo>
                  <a:pt x="0" y="18844"/>
                </a:lnTo>
                <a:lnTo>
                  <a:pt x="0" y="73054"/>
                </a:lnTo>
                <a:close/>
                <a:moveTo>
                  <a:pt x="0" y="9970"/>
                </a:moveTo>
                <a:lnTo>
                  <a:pt x="6259" y="9970"/>
                </a:lnTo>
                <a:lnTo>
                  <a:pt x="6259" y="0"/>
                </a:lnTo>
                <a:lnTo>
                  <a:pt x="0" y="0"/>
                </a:lnTo>
                <a:lnTo>
                  <a:pt x="0" y="9970"/>
                </a:lnTo>
                <a:close/>
              </a:path>
            </a:pathLst>
          </a:custGeom>
          <a:solidFill>
            <a:schemeClr val="bg1"/>
          </a:solidFill>
          <a:ln w="0"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79C1A41B-52C6-2750-B2D7-36F708B80EEB}"/>
              </a:ext>
            </a:extLst>
          </p:cNvPr>
          <p:cNvSpPr/>
          <p:nvPr/>
        </p:nvSpPr>
        <p:spPr>
          <a:xfrm>
            <a:off x="11828469" y="512694"/>
            <a:ext cx="14736" cy="90694"/>
          </a:xfrm>
          <a:custGeom>
            <a:avLst/>
            <a:gdLst>
              <a:gd name="connsiteX0" fmla="*/ 14737 w 14736"/>
              <a:gd name="connsiteY0" fmla="*/ 9982 h 90694"/>
              <a:gd name="connsiteX1" fmla="*/ 8478 w 14736"/>
              <a:gd name="connsiteY1" fmla="*/ 9982 h 90694"/>
              <a:gd name="connsiteX2" fmla="*/ 8478 w 14736"/>
              <a:gd name="connsiteY2" fmla="*/ 0 h 90694"/>
              <a:gd name="connsiteX3" fmla="*/ 14737 w 14736"/>
              <a:gd name="connsiteY3" fmla="*/ 0 h 90694"/>
              <a:gd name="connsiteX4" fmla="*/ 14737 w 14736"/>
              <a:gd name="connsiteY4" fmla="*/ 9982 h 90694"/>
              <a:gd name="connsiteX5" fmla="*/ 8478 w 14736"/>
              <a:gd name="connsiteY5" fmla="*/ 18856 h 90694"/>
              <a:gd name="connsiteX6" fmla="*/ 14737 w 14736"/>
              <a:gd name="connsiteY6" fmla="*/ 18856 h 90694"/>
              <a:gd name="connsiteX7" fmla="*/ 14737 w 14736"/>
              <a:gd name="connsiteY7" fmla="*/ 76485 h 90694"/>
              <a:gd name="connsiteX8" fmla="*/ 3329 w 14736"/>
              <a:gd name="connsiteY8" fmla="*/ 90694 h 90694"/>
              <a:gd name="connsiteX9" fmla="*/ 0 w 14736"/>
              <a:gd name="connsiteY9" fmla="*/ 90694 h 90694"/>
              <a:gd name="connsiteX10" fmla="*/ 0 w 14736"/>
              <a:gd name="connsiteY10" fmla="*/ 84950 h 90694"/>
              <a:gd name="connsiteX11" fmla="*/ 1206 w 14736"/>
              <a:gd name="connsiteY11" fmla="*/ 84950 h 90694"/>
              <a:gd name="connsiteX12" fmla="*/ 8478 w 14736"/>
              <a:gd name="connsiteY12" fmla="*/ 76389 h 90694"/>
              <a:gd name="connsiteX13" fmla="*/ 8478 w 14736"/>
              <a:gd name="connsiteY13" fmla="*/ 18856 h 90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736" h="90694">
                <a:moveTo>
                  <a:pt x="14737" y="9982"/>
                </a:moveTo>
                <a:lnTo>
                  <a:pt x="8478" y="9982"/>
                </a:lnTo>
                <a:lnTo>
                  <a:pt x="8478" y="0"/>
                </a:lnTo>
                <a:lnTo>
                  <a:pt x="14737" y="0"/>
                </a:lnTo>
                <a:lnTo>
                  <a:pt x="14737" y="9982"/>
                </a:lnTo>
                <a:close/>
                <a:moveTo>
                  <a:pt x="8478" y="18856"/>
                </a:moveTo>
                <a:lnTo>
                  <a:pt x="14737" y="18856"/>
                </a:lnTo>
                <a:lnTo>
                  <a:pt x="14737" y="76485"/>
                </a:lnTo>
                <a:cubicBezTo>
                  <a:pt x="14737" y="87371"/>
                  <a:pt x="13012" y="90694"/>
                  <a:pt x="3329" y="90694"/>
                </a:cubicBezTo>
                <a:lnTo>
                  <a:pt x="0" y="90694"/>
                </a:lnTo>
                <a:lnTo>
                  <a:pt x="0" y="84950"/>
                </a:lnTo>
                <a:lnTo>
                  <a:pt x="1206" y="84950"/>
                </a:lnTo>
                <a:cubicBezTo>
                  <a:pt x="7971" y="84950"/>
                  <a:pt x="8478" y="83542"/>
                  <a:pt x="8478" y="76389"/>
                </a:cubicBezTo>
                <a:lnTo>
                  <a:pt x="8478" y="18856"/>
                </a:lnTo>
                <a:close/>
              </a:path>
            </a:pathLst>
          </a:custGeom>
          <a:solidFill>
            <a:schemeClr val="bg1"/>
          </a:solidFill>
          <a:ln w="0"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D9DEB223-0E65-797F-31F7-E35F3CDC2EAB}"/>
              </a:ext>
            </a:extLst>
          </p:cNvPr>
          <p:cNvSpPr/>
          <p:nvPr/>
        </p:nvSpPr>
        <p:spPr>
          <a:xfrm>
            <a:off x="11855639" y="530322"/>
            <a:ext cx="44994" cy="56725"/>
          </a:xfrm>
          <a:custGeom>
            <a:avLst/>
            <a:gdLst>
              <a:gd name="connsiteX0" fmla="*/ 19356 w 44994"/>
              <a:gd name="connsiteY0" fmla="*/ 51199 h 56725"/>
              <a:gd name="connsiteX1" fmla="*/ 38531 w 44994"/>
              <a:gd name="connsiteY1" fmla="*/ 30645 h 56725"/>
              <a:gd name="connsiteX2" fmla="*/ 38531 w 44994"/>
              <a:gd name="connsiteY2" fmla="*/ 28020 h 56725"/>
              <a:gd name="connsiteX3" fmla="*/ 6946 w 44994"/>
              <a:gd name="connsiteY3" fmla="*/ 41819 h 56725"/>
              <a:gd name="connsiteX4" fmla="*/ 19368 w 44994"/>
              <a:gd name="connsiteY4" fmla="*/ 51187 h 56725"/>
              <a:gd name="connsiteX5" fmla="*/ 38338 w 44994"/>
              <a:gd name="connsiteY5" fmla="*/ 47153 h 56725"/>
              <a:gd name="connsiteX6" fmla="*/ 17957 w 44994"/>
              <a:gd name="connsiteY6" fmla="*/ 56726 h 56725"/>
              <a:gd name="connsiteX7" fmla="*/ 0 w 44994"/>
              <a:gd name="connsiteY7" fmla="*/ 41915 h 56725"/>
              <a:gd name="connsiteX8" fmla="*/ 38241 w 44994"/>
              <a:gd name="connsiteY8" fmla="*/ 22469 h 56725"/>
              <a:gd name="connsiteX9" fmla="*/ 38241 w 44994"/>
              <a:gd name="connsiteY9" fmla="*/ 20554 h 56725"/>
              <a:gd name="connsiteX10" fmla="*/ 23107 w 44994"/>
              <a:gd name="connsiteY10" fmla="*/ 5539 h 56725"/>
              <a:gd name="connsiteX11" fmla="*/ 7863 w 44994"/>
              <a:gd name="connsiteY11" fmla="*/ 17737 h 56725"/>
              <a:gd name="connsiteX12" fmla="*/ 1302 w 44994"/>
              <a:gd name="connsiteY12" fmla="*/ 17737 h 56725"/>
              <a:gd name="connsiteX13" fmla="*/ 23505 w 44994"/>
              <a:gd name="connsiteY13" fmla="*/ 0 h 56725"/>
              <a:gd name="connsiteX14" fmla="*/ 44488 w 44994"/>
              <a:gd name="connsiteY14" fmla="*/ 21361 h 56725"/>
              <a:gd name="connsiteX15" fmla="*/ 44392 w 44994"/>
              <a:gd name="connsiteY15" fmla="*/ 38086 h 56725"/>
              <a:gd name="connsiteX16" fmla="*/ 44995 w 44994"/>
              <a:gd name="connsiteY16" fmla="*/ 55413 h 56725"/>
              <a:gd name="connsiteX17" fmla="*/ 38639 w 44994"/>
              <a:gd name="connsiteY17" fmla="*/ 55413 h 56725"/>
              <a:gd name="connsiteX18" fmla="*/ 38338 w 44994"/>
              <a:gd name="connsiteY18" fmla="*/ 47153 h 5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4994" h="56725">
                <a:moveTo>
                  <a:pt x="19356" y="51199"/>
                </a:moveTo>
                <a:cubicBezTo>
                  <a:pt x="29450" y="51199"/>
                  <a:pt x="38531" y="46057"/>
                  <a:pt x="38531" y="30645"/>
                </a:cubicBezTo>
                <a:lnTo>
                  <a:pt x="38531" y="28020"/>
                </a:lnTo>
                <a:cubicBezTo>
                  <a:pt x="16425" y="30428"/>
                  <a:pt x="6946" y="33354"/>
                  <a:pt x="6946" y="41819"/>
                </a:cubicBezTo>
                <a:cubicBezTo>
                  <a:pt x="6946" y="47563"/>
                  <a:pt x="12192" y="51187"/>
                  <a:pt x="19368" y="51187"/>
                </a:cubicBezTo>
                <a:moveTo>
                  <a:pt x="38338" y="47153"/>
                </a:moveTo>
                <a:cubicBezTo>
                  <a:pt x="34804" y="52897"/>
                  <a:pt x="28039" y="56726"/>
                  <a:pt x="17957" y="56726"/>
                </a:cubicBezTo>
                <a:cubicBezTo>
                  <a:pt x="7875" y="56726"/>
                  <a:pt x="0" y="50874"/>
                  <a:pt x="0" y="41915"/>
                </a:cubicBezTo>
                <a:cubicBezTo>
                  <a:pt x="0" y="29621"/>
                  <a:pt x="12108" y="25082"/>
                  <a:pt x="38241" y="22469"/>
                </a:cubicBezTo>
                <a:lnTo>
                  <a:pt x="38241" y="20554"/>
                </a:lnTo>
                <a:cubicBezTo>
                  <a:pt x="38241" y="8260"/>
                  <a:pt x="30981" y="5539"/>
                  <a:pt x="23107" y="5539"/>
                </a:cubicBezTo>
                <a:cubicBezTo>
                  <a:pt x="13929" y="5539"/>
                  <a:pt x="8369" y="10681"/>
                  <a:pt x="7863" y="17737"/>
                </a:cubicBezTo>
                <a:lnTo>
                  <a:pt x="1302" y="17737"/>
                </a:lnTo>
                <a:cubicBezTo>
                  <a:pt x="2713" y="7056"/>
                  <a:pt x="11396" y="0"/>
                  <a:pt x="23505" y="0"/>
                </a:cubicBezTo>
                <a:cubicBezTo>
                  <a:pt x="35612" y="0"/>
                  <a:pt x="44488" y="5238"/>
                  <a:pt x="44488" y="21361"/>
                </a:cubicBezTo>
                <a:cubicBezTo>
                  <a:pt x="44488" y="28815"/>
                  <a:pt x="44392" y="33763"/>
                  <a:pt x="44392" y="38086"/>
                </a:cubicBezTo>
                <a:cubicBezTo>
                  <a:pt x="44392" y="44239"/>
                  <a:pt x="44693" y="49573"/>
                  <a:pt x="44995" y="55413"/>
                </a:cubicBezTo>
                <a:lnTo>
                  <a:pt x="38639" y="55413"/>
                </a:lnTo>
                <a:lnTo>
                  <a:pt x="38338" y="47153"/>
                </a:lnTo>
                <a:close/>
              </a:path>
            </a:pathLst>
          </a:custGeom>
          <a:solidFill>
            <a:schemeClr val="bg1"/>
          </a:solidFill>
          <a:ln w="0"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2F3B131F-7EC8-E70F-4E0C-91630B095F87}"/>
              </a:ext>
            </a:extLst>
          </p:cNvPr>
          <p:cNvSpPr/>
          <p:nvPr/>
        </p:nvSpPr>
        <p:spPr>
          <a:xfrm>
            <a:off x="11914744" y="530623"/>
            <a:ext cx="42595" cy="55124"/>
          </a:xfrm>
          <a:custGeom>
            <a:avLst/>
            <a:gdLst>
              <a:gd name="connsiteX0" fmla="*/ 6259 w 42595"/>
              <a:gd name="connsiteY0" fmla="*/ 10078 h 55124"/>
              <a:gd name="connsiteX1" fmla="*/ 24325 w 42595"/>
              <a:gd name="connsiteY1" fmla="*/ 0 h 55124"/>
              <a:gd name="connsiteX2" fmla="*/ 42595 w 42595"/>
              <a:gd name="connsiteY2" fmla="*/ 20964 h 55124"/>
              <a:gd name="connsiteX3" fmla="*/ 42595 w 42595"/>
              <a:gd name="connsiteY3" fmla="*/ 55124 h 55124"/>
              <a:gd name="connsiteX4" fmla="*/ 36336 w 42595"/>
              <a:gd name="connsiteY4" fmla="*/ 55124 h 55124"/>
              <a:gd name="connsiteX5" fmla="*/ 36336 w 42595"/>
              <a:gd name="connsiteY5" fmla="*/ 22674 h 55124"/>
              <a:gd name="connsiteX6" fmla="*/ 22709 w 42595"/>
              <a:gd name="connsiteY6" fmla="*/ 5647 h 55124"/>
              <a:gd name="connsiteX7" fmla="*/ 6259 w 42595"/>
              <a:gd name="connsiteY7" fmla="*/ 24997 h 55124"/>
              <a:gd name="connsiteX8" fmla="*/ 6259 w 42595"/>
              <a:gd name="connsiteY8" fmla="*/ 55124 h 55124"/>
              <a:gd name="connsiteX9" fmla="*/ 0 w 42595"/>
              <a:gd name="connsiteY9" fmla="*/ 55124 h 55124"/>
              <a:gd name="connsiteX10" fmla="*/ 0 w 42595"/>
              <a:gd name="connsiteY10" fmla="*/ 915 h 55124"/>
              <a:gd name="connsiteX11" fmla="*/ 6259 w 42595"/>
              <a:gd name="connsiteY11" fmla="*/ 915 h 55124"/>
              <a:gd name="connsiteX12" fmla="*/ 6259 w 42595"/>
              <a:gd name="connsiteY12" fmla="*/ 10078 h 55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 h="55124">
                <a:moveTo>
                  <a:pt x="6259" y="10078"/>
                </a:moveTo>
                <a:cubicBezTo>
                  <a:pt x="8888" y="4937"/>
                  <a:pt x="14230" y="0"/>
                  <a:pt x="24325" y="0"/>
                </a:cubicBezTo>
                <a:cubicBezTo>
                  <a:pt x="37132" y="0"/>
                  <a:pt x="42595" y="7658"/>
                  <a:pt x="42595" y="20964"/>
                </a:cubicBezTo>
                <a:lnTo>
                  <a:pt x="42595" y="55124"/>
                </a:lnTo>
                <a:lnTo>
                  <a:pt x="36336" y="55124"/>
                </a:lnTo>
                <a:lnTo>
                  <a:pt x="36336" y="22674"/>
                </a:lnTo>
                <a:cubicBezTo>
                  <a:pt x="36336" y="12499"/>
                  <a:pt x="33719" y="5647"/>
                  <a:pt x="22709" y="5647"/>
                </a:cubicBezTo>
                <a:cubicBezTo>
                  <a:pt x="13314" y="5647"/>
                  <a:pt x="6259" y="13510"/>
                  <a:pt x="6259" y="24997"/>
                </a:cubicBezTo>
                <a:lnTo>
                  <a:pt x="6259" y="55124"/>
                </a:lnTo>
                <a:lnTo>
                  <a:pt x="0" y="55124"/>
                </a:lnTo>
                <a:lnTo>
                  <a:pt x="0" y="915"/>
                </a:lnTo>
                <a:lnTo>
                  <a:pt x="6259" y="915"/>
                </a:lnTo>
                <a:lnTo>
                  <a:pt x="6259" y="10078"/>
                </a:lnTo>
                <a:close/>
              </a:path>
            </a:pathLst>
          </a:custGeom>
          <a:solidFill>
            <a:schemeClr val="bg1"/>
          </a:solidFill>
          <a:ln w="0"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6E9386C7-B5ED-F54A-4510-11069B480A65}"/>
              </a:ext>
            </a:extLst>
          </p:cNvPr>
          <p:cNvSpPr/>
          <p:nvPr/>
        </p:nvSpPr>
        <p:spPr>
          <a:xfrm>
            <a:off x="11800249" y="278770"/>
            <a:ext cx="71646" cy="106070"/>
          </a:xfrm>
          <a:custGeom>
            <a:avLst/>
            <a:gdLst>
              <a:gd name="connsiteX0" fmla="*/ 55945 w 71646"/>
              <a:gd name="connsiteY0" fmla="*/ 59411 h 106070"/>
              <a:gd name="connsiteX1" fmla="*/ 70031 w 71646"/>
              <a:gd name="connsiteY1" fmla="*/ 31584 h 106070"/>
              <a:gd name="connsiteX2" fmla="*/ 35938 w 71646"/>
              <a:gd name="connsiteY2" fmla="*/ 0 h 106070"/>
              <a:gd name="connsiteX3" fmla="*/ 109 w 71646"/>
              <a:gd name="connsiteY3" fmla="*/ 33499 h 106070"/>
              <a:gd name="connsiteX4" fmla="*/ 0 w 71646"/>
              <a:gd name="connsiteY4" fmla="*/ 35401 h 106070"/>
              <a:gd name="connsiteX5" fmla="*/ 15871 w 71646"/>
              <a:gd name="connsiteY5" fmla="*/ 35401 h 106070"/>
              <a:gd name="connsiteX6" fmla="*/ 16027 w 71646"/>
              <a:gd name="connsiteY6" fmla="*/ 33775 h 106070"/>
              <a:gd name="connsiteX7" fmla="*/ 35938 w 71646"/>
              <a:gd name="connsiteY7" fmla="*/ 14738 h 106070"/>
              <a:gd name="connsiteX8" fmla="*/ 49674 w 71646"/>
              <a:gd name="connsiteY8" fmla="*/ 20061 h 106070"/>
              <a:gd name="connsiteX9" fmla="*/ 54100 w 71646"/>
              <a:gd name="connsiteY9" fmla="*/ 31789 h 106070"/>
              <a:gd name="connsiteX10" fmla="*/ 44307 w 71646"/>
              <a:gd name="connsiteY10" fmla="*/ 49561 h 106070"/>
              <a:gd name="connsiteX11" fmla="*/ 2424 w 71646"/>
              <a:gd name="connsiteY11" fmla="*/ 95029 h 106070"/>
              <a:gd name="connsiteX12" fmla="*/ 2424 w 71646"/>
              <a:gd name="connsiteY12" fmla="*/ 106071 h 106070"/>
              <a:gd name="connsiteX13" fmla="*/ 71454 w 71646"/>
              <a:gd name="connsiteY13" fmla="*/ 106071 h 106070"/>
              <a:gd name="connsiteX14" fmla="*/ 71647 w 71646"/>
              <a:gd name="connsiteY14" fmla="*/ 90598 h 106070"/>
              <a:gd name="connsiteX15" fmla="*/ 27315 w 71646"/>
              <a:gd name="connsiteY15" fmla="*/ 90598 h 106070"/>
              <a:gd name="connsiteX16" fmla="*/ 55945 w 71646"/>
              <a:gd name="connsiteY16" fmla="*/ 59375 h 106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1646" h="106070">
                <a:moveTo>
                  <a:pt x="55945" y="59411"/>
                </a:moveTo>
                <a:cubicBezTo>
                  <a:pt x="64640" y="50019"/>
                  <a:pt x="70031" y="42084"/>
                  <a:pt x="70031" y="31584"/>
                </a:cubicBezTo>
                <a:cubicBezTo>
                  <a:pt x="70031" y="9886"/>
                  <a:pt x="52363" y="0"/>
                  <a:pt x="35938" y="0"/>
                </a:cubicBezTo>
                <a:cubicBezTo>
                  <a:pt x="15642" y="0"/>
                  <a:pt x="1242" y="13462"/>
                  <a:pt x="109" y="33499"/>
                </a:cubicBezTo>
                <a:lnTo>
                  <a:pt x="0" y="35401"/>
                </a:lnTo>
                <a:lnTo>
                  <a:pt x="15871" y="35401"/>
                </a:lnTo>
                <a:lnTo>
                  <a:pt x="16027" y="33775"/>
                </a:lnTo>
                <a:cubicBezTo>
                  <a:pt x="17137" y="22385"/>
                  <a:pt x="25133" y="14738"/>
                  <a:pt x="35938" y="14738"/>
                </a:cubicBezTo>
                <a:cubicBezTo>
                  <a:pt x="41449" y="14738"/>
                  <a:pt x="46322" y="16629"/>
                  <a:pt x="49674" y="20061"/>
                </a:cubicBezTo>
                <a:cubicBezTo>
                  <a:pt x="52677" y="23143"/>
                  <a:pt x="54221" y="27213"/>
                  <a:pt x="54100" y="31789"/>
                </a:cubicBezTo>
                <a:cubicBezTo>
                  <a:pt x="53835" y="38472"/>
                  <a:pt x="49686" y="43589"/>
                  <a:pt x="44307" y="49561"/>
                </a:cubicBezTo>
                <a:lnTo>
                  <a:pt x="2424" y="95029"/>
                </a:lnTo>
                <a:lnTo>
                  <a:pt x="2424" y="106071"/>
                </a:lnTo>
                <a:lnTo>
                  <a:pt x="71454" y="106071"/>
                </a:lnTo>
                <a:lnTo>
                  <a:pt x="71647" y="90598"/>
                </a:lnTo>
                <a:lnTo>
                  <a:pt x="27315" y="90598"/>
                </a:lnTo>
                <a:lnTo>
                  <a:pt x="55945" y="59375"/>
                </a:lnTo>
                <a:close/>
              </a:path>
            </a:pathLst>
          </a:custGeom>
          <a:solidFill>
            <a:schemeClr val="accent4"/>
          </a:solidFill>
          <a:ln w="0"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E780260A-25F0-F62F-C2C9-0F7AB0FA25F0}"/>
              </a:ext>
            </a:extLst>
          </p:cNvPr>
          <p:cNvSpPr/>
          <p:nvPr/>
        </p:nvSpPr>
        <p:spPr>
          <a:xfrm>
            <a:off x="11879119" y="278782"/>
            <a:ext cx="78460" cy="107250"/>
          </a:xfrm>
          <a:custGeom>
            <a:avLst/>
            <a:gdLst>
              <a:gd name="connsiteX0" fmla="*/ 37843 w 78460"/>
              <a:gd name="connsiteY0" fmla="*/ 57665 h 107250"/>
              <a:gd name="connsiteX1" fmla="*/ 16064 w 78460"/>
              <a:gd name="connsiteY1" fmla="*/ 36352 h 107250"/>
              <a:gd name="connsiteX2" fmla="*/ 37843 w 78460"/>
              <a:gd name="connsiteY2" fmla="*/ 14750 h 107250"/>
              <a:gd name="connsiteX3" fmla="*/ 59479 w 78460"/>
              <a:gd name="connsiteY3" fmla="*/ 36352 h 107250"/>
              <a:gd name="connsiteX4" fmla="*/ 37843 w 78460"/>
              <a:gd name="connsiteY4" fmla="*/ 57665 h 107250"/>
              <a:gd name="connsiteX5" fmla="*/ 37554 w 78460"/>
              <a:gd name="connsiteY5" fmla="*/ 0 h 107250"/>
              <a:gd name="connsiteX6" fmla="*/ 0 w 78460"/>
              <a:gd name="connsiteY6" fmla="*/ 36497 h 107250"/>
              <a:gd name="connsiteX7" fmla="*/ 36095 w 78460"/>
              <a:gd name="connsiteY7" fmla="*/ 72127 h 107250"/>
              <a:gd name="connsiteX8" fmla="*/ 36433 w 78460"/>
              <a:gd name="connsiteY8" fmla="*/ 72127 h 107250"/>
              <a:gd name="connsiteX9" fmla="*/ 62759 w 78460"/>
              <a:gd name="connsiteY9" fmla="*/ 58568 h 107250"/>
              <a:gd name="connsiteX10" fmla="*/ 37856 w 78460"/>
              <a:gd name="connsiteY10" fmla="*/ 92356 h 107250"/>
              <a:gd name="connsiteX11" fmla="*/ 17306 w 78460"/>
              <a:gd name="connsiteY11" fmla="*/ 76473 h 107250"/>
              <a:gd name="connsiteX12" fmla="*/ 16932 w 78460"/>
              <a:gd name="connsiteY12" fmla="*/ 75161 h 107250"/>
              <a:gd name="connsiteX13" fmla="*/ 711 w 78460"/>
              <a:gd name="connsiteY13" fmla="*/ 75161 h 107250"/>
              <a:gd name="connsiteX14" fmla="*/ 1206 w 78460"/>
              <a:gd name="connsiteY14" fmla="*/ 77365 h 107250"/>
              <a:gd name="connsiteX15" fmla="*/ 37711 w 78460"/>
              <a:gd name="connsiteY15" fmla="*/ 107251 h 107250"/>
              <a:gd name="connsiteX16" fmla="*/ 78461 w 78460"/>
              <a:gd name="connsiteY16" fmla="*/ 52837 h 107250"/>
              <a:gd name="connsiteX17" fmla="*/ 37566 w 78460"/>
              <a:gd name="connsiteY17" fmla="*/ 12 h 10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460" h="107250">
                <a:moveTo>
                  <a:pt x="37843" y="57665"/>
                </a:moveTo>
                <a:cubicBezTo>
                  <a:pt x="25832" y="57665"/>
                  <a:pt x="16064" y="48104"/>
                  <a:pt x="16064" y="36352"/>
                </a:cubicBezTo>
                <a:cubicBezTo>
                  <a:pt x="16064" y="24600"/>
                  <a:pt x="25832" y="14750"/>
                  <a:pt x="37843" y="14750"/>
                </a:cubicBezTo>
                <a:cubicBezTo>
                  <a:pt x="49855" y="14750"/>
                  <a:pt x="59479" y="24444"/>
                  <a:pt x="59479" y="36352"/>
                </a:cubicBezTo>
                <a:cubicBezTo>
                  <a:pt x="59479" y="48261"/>
                  <a:pt x="49771" y="57665"/>
                  <a:pt x="37843" y="57665"/>
                </a:cubicBezTo>
                <a:moveTo>
                  <a:pt x="37554" y="0"/>
                </a:moveTo>
                <a:cubicBezTo>
                  <a:pt x="16136" y="0"/>
                  <a:pt x="0" y="15690"/>
                  <a:pt x="0" y="36497"/>
                </a:cubicBezTo>
                <a:cubicBezTo>
                  <a:pt x="0" y="57304"/>
                  <a:pt x="15521" y="71982"/>
                  <a:pt x="36095" y="72127"/>
                </a:cubicBezTo>
                <a:lnTo>
                  <a:pt x="36433" y="72127"/>
                </a:lnTo>
                <a:cubicBezTo>
                  <a:pt x="47347" y="72127"/>
                  <a:pt x="57332" y="66756"/>
                  <a:pt x="62759" y="58568"/>
                </a:cubicBezTo>
                <a:cubicBezTo>
                  <a:pt x="61927" y="75643"/>
                  <a:pt x="54028" y="92356"/>
                  <a:pt x="37856" y="92356"/>
                </a:cubicBezTo>
                <a:cubicBezTo>
                  <a:pt x="26013" y="92356"/>
                  <a:pt x="19392" y="83795"/>
                  <a:pt x="17306" y="76473"/>
                </a:cubicBezTo>
                <a:lnTo>
                  <a:pt x="16932" y="75161"/>
                </a:lnTo>
                <a:lnTo>
                  <a:pt x="711" y="75161"/>
                </a:lnTo>
                <a:lnTo>
                  <a:pt x="1206" y="77365"/>
                </a:lnTo>
                <a:cubicBezTo>
                  <a:pt x="5246" y="95523"/>
                  <a:pt x="19585" y="107251"/>
                  <a:pt x="37711" y="107251"/>
                </a:cubicBezTo>
                <a:cubicBezTo>
                  <a:pt x="62469" y="107251"/>
                  <a:pt x="78461" y="85902"/>
                  <a:pt x="78461" y="52837"/>
                </a:cubicBezTo>
                <a:cubicBezTo>
                  <a:pt x="78461" y="19772"/>
                  <a:pt x="62409" y="12"/>
                  <a:pt x="37566" y="12"/>
                </a:cubicBezTo>
              </a:path>
            </a:pathLst>
          </a:custGeom>
          <a:solidFill>
            <a:schemeClr val="accent4"/>
          </a:solidFill>
          <a:ln w="0" cap="flat">
            <a:noFill/>
            <a:prstDash val="solid"/>
            <a:miter/>
          </a:ln>
        </p:spPr>
        <p:txBody>
          <a:bodyPr rtlCol="0" anchor="ctr"/>
          <a:lstStyle/>
          <a:p>
            <a:endParaRPr lang="en-US"/>
          </a:p>
        </p:txBody>
      </p:sp>
    </p:spTree>
    <p:extLst>
      <p:ext uri="{BB962C8B-B14F-4D97-AF65-F5344CB8AC3E}">
        <p14:creationId xmlns:p14="http://schemas.microsoft.com/office/powerpoint/2010/main" val="327099532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Image &amp; text 1">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6D8A1E97-0F5A-BF25-A667-50128F4A93A5}"/>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5788" y="0"/>
            <a:ext cx="12186211" cy="6858000"/>
          </a:xfrm>
          <a:prstGeom prst="rect">
            <a:avLst/>
          </a:prstGeom>
        </p:spPr>
      </p:pic>
      <p:sp>
        <p:nvSpPr>
          <p:cNvPr id="8" name="Rectangle 7">
            <a:extLst>
              <a:ext uri="{FF2B5EF4-FFF2-40B4-BE49-F238E27FC236}">
                <a16:creationId xmlns:a16="http://schemas.microsoft.com/office/drawing/2014/main" id="{EDD6ED52-B1E9-124D-B80D-D933B7B3CCB3}"/>
              </a:ext>
            </a:extLst>
          </p:cNvPr>
          <p:cNvSpPr/>
          <p:nvPr userDrawn="1"/>
        </p:nvSpPr>
        <p:spPr>
          <a:xfrm>
            <a:off x="0" y="0"/>
            <a:ext cx="12192000" cy="6858000"/>
          </a:xfrm>
          <a:prstGeom prst="rect">
            <a:avLst/>
          </a:prstGeom>
          <a:solidFill>
            <a:srgbClr val="000000">
              <a:alpha val="47451"/>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BC04F3B1-0758-4BCD-86E7-E2EEC615ECB2}"/>
              </a:ext>
            </a:extLst>
          </p:cNvPr>
          <p:cNvSpPr>
            <a:spLocks noGrp="1"/>
          </p:cNvSpPr>
          <p:nvPr>
            <p:ph type="dt" sz="half" idx="10"/>
          </p:nvPr>
        </p:nvSpPr>
        <p:spPr/>
        <p:txBody>
          <a:bodyPr/>
          <a:lstStyle>
            <a:lvl1pPr>
              <a:defRPr>
                <a:solidFill>
                  <a:schemeClr val="accent4"/>
                </a:solidFill>
              </a:defRPr>
            </a:lvl1pPr>
          </a:lstStyle>
          <a:p>
            <a:fld id="{3E9D607B-1F95-9D4C-8D99-D6AA2162A0C6}" type="datetime4">
              <a:rPr lang="en-GB" smtClean="0"/>
              <a:pPr/>
              <a:t>19 July 2024</a:t>
            </a:fld>
            <a:endParaRPr lang="en-US"/>
          </a:p>
        </p:txBody>
      </p:sp>
      <p:sp>
        <p:nvSpPr>
          <p:cNvPr id="4" name="Footer Placeholder 3">
            <a:extLst>
              <a:ext uri="{FF2B5EF4-FFF2-40B4-BE49-F238E27FC236}">
                <a16:creationId xmlns:a16="http://schemas.microsoft.com/office/drawing/2014/main" id="{496A1558-D56C-8ED5-EB29-A205A5917A9C}"/>
              </a:ext>
            </a:extLst>
          </p:cNvPr>
          <p:cNvSpPr>
            <a:spLocks noGrp="1"/>
          </p:cNvSpPr>
          <p:nvPr>
            <p:ph type="ftr" sz="quarter" idx="11"/>
          </p:nvPr>
        </p:nvSpPr>
        <p:spPr/>
        <p:txBody>
          <a:bodyPr/>
          <a:lstStyle>
            <a:lvl1pPr>
              <a:defRPr>
                <a:solidFill>
                  <a:schemeClr val="accent4"/>
                </a:solidFill>
              </a:defRPr>
            </a:lvl1pPr>
          </a:lstStyle>
          <a:p>
            <a:r>
              <a:rPr lang="en-US"/>
              <a:t>DOCUMENT TITLE HERE</a:t>
            </a:r>
          </a:p>
        </p:txBody>
      </p:sp>
      <p:sp>
        <p:nvSpPr>
          <p:cNvPr id="5" name="Slide Number Placeholder 4">
            <a:extLst>
              <a:ext uri="{FF2B5EF4-FFF2-40B4-BE49-F238E27FC236}">
                <a16:creationId xmlns:a16="http://schemas.microsoft.com/office/drawing/2014/main" id="{2C8321D2-38EE-F3CB-A498-FB3F8D5CEE28}"/>
              </a:ext>
            </a:extLst>
          </p:cNvPr>
          <p:cNvSpPr>
            <a:spLocks noGrp="1"/>
          </p:cNvSpPr>
          <p:nvPr>
            <p:ph type="sldNum" sz="quarter" idx="12"/>
          </p:nvPr>
        </p:nvSpPr>
        <p:spPr/>
        <p:txBody>
          <a:bodyPr/>
          <a:lstStyle>
            <a:lvl1pPr>
              <a:defRPr>
                <a:solidFill>
                  <a:schemeClr val="accent4"/>
                </a:solidFill>
              </a:defRPr>
            </a:lvl1pPr>
          </a:lstStyle>
          <a:p>
            <a:fld id="{752989F6-E28B-3F46-BED5-523FAB983823}" type="slidenum">
              <a:rPr lang="en-US" smtClean="0"/>
              <a:pPr/>
              <a:t>‹#›</a:t>
            </a:fld>
            <a:endParaRPr lang="en-US"/>
          </a:p>
        </p:txBody>
      </p:sp>
      <p:sp>
        <p:nvSpPr>
          <p:cNvPr id="13" name="Title 7">
            <a:extLst>
              <a:ext uri="{FF2B5EF4-FFF2-40B4-BE49-F238E27FC236}">
                <a16:creationId xmlns:a16="http://schemas.microsoft.com/office/drawing/2014/main" id="{022841E8-433D-45CE-675F-B41EC4BFA3EA}"/>
              </a:ext>
            </a:extLst>
          </p:cNvPr>
          <p:cNvSpPr>
            <a:spLocks noGrp="1"/>
          </p:cNvSpPr>
          <p:nvPr>
            <p:ph type="title" hasCustomPrompt="1"/>
          </p:nvPr>
        </p:nvSpPr>
        <p:spPr>
          <a:xfrm>
            <a:off x="276276" y="1163391"/>
            <a:ext cx="9647653" cy="4597213"/>
          </a:xfrm>
        </p:spPr>
        <p:txBody>
          <a:bodyPr lIns="0" tIns="36000" rIns="0" bIns="36000" anchor="t">
            <a:noAutofit/>
          </a:bodyPr>
          <a:lstStyle>
            <a:lvl1pPr>
              <a:lnSpc>
                <a:spcPct val="80000"/>
              </a:lnSpc>
              <a:defRPr sz="6600" spc="-80" baseline="0">
                <a:solidFill>
                  <a:schemeClr val="bg1"/>
                </a:solidFill>
              </a:defRPr>
            </a:lvl1pPr>
          </a:lstStyle>
          <a:p>
            <a:r>
              <a:rPr lang="en-GB"/>
              <a:t>Click to edit text title</a:t>
            </a:r>
            <a:endParaRPr lang="en-US"/>
          </a:p>
        </p:txBody>
      </p:sp>
      <p:grpSp>
        <p:nvGrpSpPr>
          <p:cNvPr id="2" name="Group 1">
            <a:extLst>
              <a:ext uri="{FF2B5EF4-FFF2-40B4-BE49-F238E27FC236}">
                <a16:creationId xmlns:a16="http://schemas.microsoft.com/office/drawing/2014/main" id="{9331D795-4BD8-5F15-0A13-CF9855DC555F}"/>
              </a:ext>
            </a:extLst>
          </p:cNvPr>
          <p:cNvGrpSpPr/>
          <p:nvPr userDrawn="1"/>
        </p:nvGrpSpPr>
        <p:grpSpPr>
          <a:xfrm>
            <a:off x="10974181" y="235878"/>
            <a:ext cx="983398" cy="411929"/>
            <a:chOff x="10974181" y="235878"/>
            <a:chExt cx="983398" cy="411929"/>
          </a:xfrm>
        </p:grpSpPr>
        <p:grpSp>
          <p:nvGrpSpPr>
            <p:cNvPr id="6" name="Graphic 5">
              <a:extLst>
                <a:ext uri="{FF2B5EF4-FFF2-40B4-BE49-F238E27FC236}">
                  <a16:creationId xmlns:a16="http://schemas.microsoft.com/office/drawing/2014/main" id="{802791EE-EDBB-3C98-5F9C-7FB389364EE1}"/>
                </a:ext>
              </a:extLst>
            </p:cNvPr>
            <p:cNvGrpSpPr/>
            <p:nvPr/>
          </p:nvGrpSpPr>
          <p:grpSpPr>
            <a:xfrm>
              <a:off x="11480678" y="277951"/>
              <a:ext cx="313263" cy="218956"/>
              <a:chOff x="11480678" y="277951"/>
              <a:chExt cx="313263" cy="218956"/>
            </a:xfrm>
            <a:solidFill>
              <a:schemeClr val="bg1"/>
            </a:solidFill>
          </p:grpSpPr>
          <p:sp>
            <p:nvSpPr>
              <p:cNvPr id="26" name="Freeform 25">
                <a:extLst>
                  <a:ext uri="{FF2B5EF4-FFF2-40B4-BE49-F238E27FC236}">
                    <a16:creationId xmlns:a16="http://schemas.microsoft.com/office/drawing/2014/main" id="{99C923E0-DE78-A121-B88F-CD612355C2EE}"/>
                  </a:ext>
                </a:extLst>
              </p:cNvPr>
              <p:cNvSpPr/>
              <p:nvPr/>
            </p:nvSpPr>
            <p:spPr>
              <a:xfrm>
                <a:off x="11480678" y="277951"/>
                <a:ext cx="102761" cy="108671"/>
              </a:xfrm>
              <a:custGeom>
                <a:avLst/>
                <a:gdLst>
                  <a:gd name="connsiteX0" fmla="*/ 0 w 102761"/>
                  <a:gd name="connsiteY0" fmla="*/ 54414 h 108671"/>
                  <a:gd name="connsiteX1" fmla="*/ 54196 w 102761"/>
                  <a:gd name="connsiteY1" fmla="*/ 0 h 108671"/>
                  <a:gd name="connsiteX2" fmla="*/ 102761 w 102761"/>
                  <a:gd name="connsiteY2" fmla="*/ 32367 h 108671"/>
                  <a:gd name="connsiteX3" fmla="*/ 83273 w 102761"/>
                  <a:gd name="connsiteY3" fmla="*/ 37990 h 108671"/>
                  <a:gd name="connsiteX4" fmla="*/ 54196 w 102761"/>
                  <a:gd name="connsiteY4" fmla="*/ 19446 h 108671"/>
                  <a:gd name="connsiteX5" fmla="*/ 20405 w 102761"/>
                  <a:gd name="connsiteY5" fmla="*/ 54402 h 108671"/>
                  <a:gd name="connsiteX6" fmla="*/ 54196 w 102761"/>
                  <a:gd name="connsiteY6" fmla="*/ 89213 h 108671"/>
                  <a:gd name="connsiteX7" fmla="*/ 82814 w 102761"/>
                  <a:gd name="connsiteY7" fmla="*/ 71284 h 108671"/>
                  <a:gd name="connsiteX8" fmla="*/ 102592 w 102761"/>
                  <a:gd name="connsiteY8" fmla="*/ 76594 h 108671"/>
                  <a:gd name="connsiteX9" fmla="*/ 54196 w 102761"/>
                  <a:gd name="connsiteY9" fmla="*/ 108672 h 108671"/>
                  <a:gd name="connsiteX10" fmla="*/ 0 w 102761"/>
                  <a:gd name="connsiteY10" fmla="*/ 54414 h 10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761" h="108671">
                    <a:moveTo>
                      <a:pt x="0" y="54414"/>
                    </a:moveTo>
                    <a:cubicBezTo>
                      <a:pt x="0" y="24468"/>
                      <a:pt x="24204" y="0"/>
                      <a:pt x="54196" y="0"/>
                    </a:cubicBezTo>
                    <a:cubicBezTo>
                      <a:pt x="76266" y="0"/>
                      <a:pt x="94235" y="13378"/>
                      <a:pt x="102761" y="32367"/>
                    </a:cubicBezTo>
                    <a:lnTo>
                      <a:pt x="83273" y="37990"/>
                    </a:lnTo>
                    <a:cubicBezTo>
                      <a:pt x="77785" y="27201"/>
                      <a:pt x="67740" y="19446"/>
                      <a:pt x="54196" y="19446"/>
                    </a:cubicBezTo>
                    <a:cubicBezTo>
                      <a:pt x="34708" y="19446"/>
                      <a:pt x="20405" y="34943"/>
                      <a:pt x="20405" y="54402"/>
                    </a:cubicBezTo>
                    <a:cubicBezTo>
                      <a:pt x="20405" y="73861"/>
                      <a:pt x="34720" y="89213"/>
                      <a:pt x="54196" y="89213"/>
                    </a:cubicBezTo>
                    <a:cubicBezTo>
                      <a:pt x="67740" y="89213"/>
                      <a:pt x="77484" y="82217"/>
                      <a:pt x="82814" y="71284"/>
                    </a:cubicBezTo>
                    <a:lnTo>
                      <a:pt x="102592" y="76594"/>
                    </a:lnTo>
                    <a:cubicBezTo>
                      <a:pt x="94223" y="95450"/>
                      <a:pt x="76411" y="108672"/>
                      <a:pt x="54196" y="108672"/>
                    </a:cubicBezTo>
                    <a:cubicBezTo>
                      <a:pt x="24204" y="108672"/>
                      <a:pt x="0" y="84348"/>
                      <a:pt x="0" y="54414"/>
                    </a:cubicBezTo>
                  </a:path>
                </a:pathLst>
              </a:custGeom>
              <a:grpFill/>
              <a:ln w="0"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498D7157-240F-988E-09A6-31A7143BA8CF}"/>
                  </a:ext>
                </a:extLst>
              </p:cNvPr>
              <p:cNvSpPr/>
              <p:nvPr/>
            </p:nvSpPr>
            <p:spPr>
              <a:xfrm>
                <a:off x="11587238" y="278108"/>
                <a:ext cx="108538" cy="108671"/>
              </a:xfrm>
              <a:custGeom>
                <a:avLst/>
                <a:gdLst>
                  <a:gd name="connsiteX0" fmla="*/ 87988 w 108538"/>
                  <a:gd name="connsiteY0" fmla="*/ 54414 h 108671"/>
                  <a:gd name="connsiteX1" fmla="*/ 54196 w 108538"/>
                  <a:gd name="connsiteY1" fmla="*/ 19001 h 108671"/>
                  <a:gd name="connsiteX2" fmla="*/ 20405 w 108538"/>
                  <a:gd name="connsiteY2" fmla="*/ 54414 h 108671"/>
                  <a:gd name="connsiteX3" fmla="*/ 54196 w 108538"/>
                  <a:gd name="connsiteY3" fmla="*/ 89526 h 108671"/>
                  <a:gd name="connsiteX4" fmla="*/ 87988 w 108538"/>
                  <a:gd name="connsiteY4" fmla="*/ 54414 h 108671"/>
                  <a:gd name="connsiteX5" fmla="*/ 0 w 108538"/>
                  <a:gd name="connsiteY5" fmla="*/ 54414 h 108671"/>
                  <a:gd name="connsiteX6" fmla="*/ 54196 w 108538"/>
                  <a:gd name="connsiteY6" fmla="*/ 0 h 108671"/>
                  <a:gd name="connsiteX7" fmla="*/ 108538 w 108538"/>
                  <a:gd name="connsiteY7" fmla="*/ 54414 h 108671"/>
                  <a:gd name="connsiteX8" fmla="*/ 54196 w 108538"/>
                  <a:gd name="connsiteY8" fmla="*/ 108672 h 108671"/>
                  <a:gd name="connsiteX9" fmla="*/ 0 w 108538"/>
                  <a:gd name="connsiteY9" fmla="*/ 54414 h 10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538" h="108671">
                    <a:moveTo>
                      <a:pt x="87988" y="54414"/>
                    </a:moveTo>
                    <a:cubicBezTo>
                      <a:pt x="87988" y="34956"/>
                      <a:pt x="73685" y="19001"/>
                      <a:pt x="54196" y="19001"/>
                    </a:cubicBezTo>
                    <a:cubicBezTo>
                      <a:pt x="34708" y="19001"/>
                      <a:pt x="20405" y="34968"/>
                      <a:pt x="20405" y="54414"/>
                    </a:cubicBezTo>
                    <a:cubicBezTo>
                      <a:pt x="20405" y="73861"/>
                      <a:pt x="34708" y="89526"/>
                      <a:pt x="54196" y="89526"/>
                    </a:cubicBezTo>
                    <a:cubicBezTo>
                      <a:pt x="73685" y="89526"/>
                      <a:pt x="87988" y="73873"/>
                      <a:pt x="87988" y="54414"/>
                    </a:cubicBezTo>
                    <a:moveTo>
                      <a:pt x="0" y="54414"/>
                    </a:moveTo>
                    <a:cubicBezTo>
                      <a:pt x="0" y="24468"/>
                      <a:pt x="24204" y="0"/>
                      <a:pt x="54196" y="0"/>
                    </a:cubicBezTo>
                    <a:cubicBezTo>
                      <a:pt x="84189" y="0"/>
                      <a:pt x="108381" y="24323"/>
                      <a:pt x="108538" y="54414"/>
                    </a:cubicBezTo>
                    <a:cubicBezTo>
                      <a:pt x="108694" y="84360"/>
                      <a:pt x="84177" y="108672"/>
                      <a:pt x="54196" y="108672"/>
                    </a:cubicBezTo>
                    <a:cubicBezTo>
                      <a:pt x="24216" y="108672"/>
                      <a:pt x="0" y="84360"/>
                      <a:pt x="0" y="54414"/>
                    </a:cubicBezTo>
                  </a:path>
                </a:pathLst>
              </a:custGeom>
              <a:grpFill/>
              <a:ln w="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2B19242F-FE38-D1A6-C9EE-ABC216090A67}"/>
                  </a:ext>
                </a:extLst>
              </p:cNvPr>
              <p:cNvSpPr/>
              <p:nvPr/>
            </p:nvSpPr>
            <p:spPr>
              <a:xfrm>
                <a:off x="11709149" y="279180"/>
                <a:ext cx="84792" cy="106383"/>
              </a:xfrm>
              <a:custGeom>
                <a:avLst/>
                <a:gdLst>
                  <a:gd name="connsiteX0" fmla="*/ 20719 w 84792"/>
                  <a:gd name="connsiteY0" fmla="*/ 53643 h 106383"/>
                  <a:gd name="connsiteX1" fmla="*/ 46756 w 84792"/>
                  <a:gd name="connsiteY1" fmla="*/ 53643 h 106383"/>
                  <a:gd name="connsiteX2" fmla="*/ 65026 w 84792"/>
                  <a:gd name="connsiteY2" fmla="*/ 35558 h 106383"/>
                  <a:gd name="connsiteX3" fmla="*/ 46756 w 84792"/>
                  <a:gd name="connsiteY3" fmla="*/ 18387 h 106383"/>
                  <a:gd name="connsiteX4" fmla="*/ 20719 w 84792"/>
                  <a:gd name="connsiteY4" fmla="*/ 18387 h 106383"/>
                  <a:gd name="connsiteX5" fmla="*/ 20719 w 84792"/>
                  <a:gd name="connsiteY5" fmla="*/ 53643 h 106383"/>
                  <a:gd name="connsiteX6" fmla="*/ 12 w 84792"/>
                  <a:gd name="connsiteY6" fmla="*/ 106384 h 106383"/>
                  <a:gd name="connsiteX7" fmla="*/ 12 w 84792"/>
                  <a:gd name="connsiteY7" fmla="*/ 0 h 106383"/>
                  <a:gd name="connsiteX8" fmla="*/ 47962 w 84792"/>
                  <a:gd name="connsiteY8" fmla="*/ 0 h 106383"/>
                  <a:gd name="connsiteX9" fmla="*/ 84792 w 84792"/>
                  <a:gd name="connsiteY9" fmla="*/ 36172 h 106383"/>
                  <a:gd name="connsiteX10" fmla="*/ 47962 w 84792"/>
                  <a:gd name="connsiteY10" fmla="*/ 72042 h 106383"/>
                  <a:gd name="connsiteX11" fmla="*/ 20707 w 84792"/>
                  <a:gd name="connsiteY11" fmla="*/ 72042 h 106383"/>
                  <a:gd name="connsiteX12" fmla="*/ 20707 w 84792"/>
                  <a:gd name="connsiteY12" fmla="*/ 106384 h 106383"/>
                  <a:gd name="connsiteX13" fmla="*/ 0 w 84792"/>
                  <a:gd name="connsiteY13" fmla="*/ 106384 h 106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4792" h="106383">
                    <a:moveTo>
                      <a:pt x="20719" y="53643"/>
                    </a:moveTo>
                    <a:lnTo>
                      <a:pt x="46756" y="53643"/>
                    </a:lnTo>
                    <a:cubicBezTo>
                      <a:pt x="57875" y="53643"/>
                      <a:pt x="65026" y="45287"/>
                      <a:pt x="65026" y="35558"/>
                    </a:cubicBezTo>
                    <a:cubicBezTo>
                      <a:pt x="65026" y="25828"/>
                      <a:pt x="57875" y="18387"/>
                      <a:pt x="46756" y="18387"/>
                    </a:cubicBezTo>
                    <a:lnTo>
                      <a:pt x="20719" y="18387"/>
                    </a:lnTo>
                    <a:lnTo>
                      <a:pt x="20719" y="53643"/>
                    </a:lnTo>
                    <a:close/>
                    <a:moveTo>
                      <a:pt x="12" y="106384"/>
                    </a:moveTo>
                    <a:lnTo>
                      <a:pt x="12" y="0"/>
                    </a:lnTo>
                    <a:lnTo>
                      <a:pt x="47962" y="0"/>
                    </a:lnTo>
                    <a:cubicBezTo>
                      <a:pt x="68970" y="0"/>
                      <a:pt x="84792" y="16713"/>
                      <a:pt x="84792" y="36172"/>
                    </a:cubicBezTo>
                    <a:cubicBezTo>
                      <a:pt x="84792" y="55630"/>
                      <a:pt x="69114" y="72042"/>
                      <a:pt x="47962" y="72042"/>
                    </a:cubicBezTo>
                    <a:lnTo>
                      <a:pt x="20707" y="72042"/>
                    </a:lnTo>
                    <a:lnTo>
                      <a:pt x="20707" y="106384"/>
                    </a:lnTo>
                    <a:lnTo>
                      <a:pt x="0" y="106384"/>
                    </a:lnTo>
                    <a:close/>
                  </a:path>
                </a:pathLst>
              </a:custGeom>
              <a:grpFill/>
              <a:ln w="0"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239B2D75-E2E5-6CF3-034E-85227B5315EE}"/>
                  </a:ext>
                </a:extLst>
              </p:cNvPr>
              <p:cNvSpPr/>
              <p:nvPr/>
            </p:nvSpPr>
            <p:spPr>
              <a:xfrm>
                <a:off x="11489023" y="422566"/>
                <a:ext cx="52676" cy="73053"/>
              </a:xfrm>
              <a:custGeom>
                <a:avLst/>
                <a:gdLst>
                  <a:gd name="connsiteX0" fmla="*/ 6765 w 52676"/>
                  <a:gd name="connsiteY0" fmla="*/ 66901 h 73053"/>
                  <a:gd name="connsiteX1" fmla="*/ 27653 w 52676"/>
                  <a:gd name="connsiteY1" fmla="*/ 66901 h 73053"/>
                  <a:gd name="connsiteX2" fmla="*/ 45513 w 52676"/>
                  <a:gd name="connsiteY2" fmla="*/ 52090 h 73053"/>
                  <a:gd name="connsiteX3" fmla="*/ 27050 w 52676"/>
                  <a:gd name="connsiteY3" fmla="*/ 37978 h 73053"/>
                  <a:gd name="connsiteX4" fmla="*/ 6765 w 52676"/>
                  <a:gd name="connsiteY4" fmla="*/ 37978 h 73053"/>
                  <a:gd name="connsiteX5" fmla="*/ 6765 w 52676"/>
                  <a:gd name="connsiteY5" fmla="*/ 66901 h 73053"/>
                  <a:gd name="connsiteX6" fmla="*/ 6765 w 52676"/>
                  <a:gd name="connsiteY6" fmla="*/ 32138 h 73053"/>
                  <a:gd name="connsiteX7" fmla="*/ 26242 w 52676"/>
                  <a:gd name="connsiteY7" fmla="*/ 32138 h 73053"/>
                  <a:gd name="connsiteX8" fmla="*/ 42595 w 52676"/>
                  <a:gd name="connsiteY8" fmla="*/ 18844 h 73053"/>
                  <a:gd name="connsiteX9" fmla="*/ 26556 w 52676"/>
                  <a:gd name="connsiteY9" fmla="*/ 6141 h 73053"/>
                  <a:gd name="connsiteX10" fmla="*/ 6778 w 52676"/>
                  <a:gd name="connsiteY10" fmla="*/ 6141 h 73053"/>
                  <a:gd name="connsiteX11" fmla="*/ 6778 w 52676"/>
                  <a:gd name="connsiteY11" fmla="*/ 32138 h 73053"/>
                  <a:gd name="connsiteX12" fmla="*/ 0 w 52676"/>
                  <a:gd name="connsiteY12" fmla="*/ 0 h 73053"/>
                  <a:gd name="connsiteX13" fmla="*/ 24927 w 52676"/>
                  <a:gd name="connsiteY13" fmla="*/ 0 h 73053"/>
                  <a:gd name="connsiteX14" fmla="*/ 49650 w 52676"/>
                  <a:gd name="connsiteY14" fmla="*/ 18435 h 73053"/>
                  <a:gd name="connsiteX15" fmla="*/ 40171 w 52676"/>
                  <a:gd name="connsiteY15" fmla="*/ 34558 h 73053"/>
                  <a:gd name="connsiteX16" fmla="*/ 52677 w 52676"/>
                  <a:gd name="connsiteY16" fmla="*/ 51994 h 73053"/>
                  <a:gd name="connsiteX17" fmla="*/ 27243 w 52676"/>
                  <a:gd name="connsiteY17" fmla="*/ 73054 h 73053"/>
                  <a:gd name="connsiteX18" fmla="*/ 0 w 52676"/>
                  <a:gd name="connsiteY18" fmla="*/ 73054 h 73053"/>
                  <a:gd name="connsiteX19" fmla="*/ 0 w 52676"/>
                  <a:gd name="connsiteY19" fmla="*/ 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676" h="73053">
                    <a:moveTo>
                      <a:pt x="6765" y="66901"/>
                    </a:moveTo>
                    <a:lnTo>
                      <a:pt x="27653" y="66901"/>
                    </a:lnTo>
                    <a:cubicBezTo>
                      <a:pt x="39556" y="66901"/>
                      <a:pt x="45513" y="61567"/>
                      <a:pt x="45513" y="52090"/>
                    </a:cubicBezTo>
                    <a:cubicBezTo>
                      <a:pt x="45513" y="42614"/>
                      <a:pt x="39556" y="37978"/>
                      <a:pt x="27050" y="37978"/>
                    </a:cubicBezTo>
                    <a:lnTo>
                      <a:pt x="6765" y="37978"/>
                    </a:lnTo>
                    <a:lnTo>
                      <a:pt x="6765" y="66901"/>
                    </a:lnTo>
                    <a:close/>
                    <a:moveTo>
                      <a:pt x="6765" y="32138"/>
                    </a:moveTo>
                    <a:lnTo>
                      <a:pt x="26242" y="32138"/>
                    </a:lnTo>
                    <a:cubicBezTo>
                      <a:pt x="36131" y="32138"/>
                      <a:pt x="42595" y="28815"/>
                      <a:pt x="42595" y="18844"/>
                    </a:cubicBezTo>
                    <a:cubicBezTo>
                      <a:pt x="42595" y="10078"/>
                      <a:pt x="36336" y="6141"/>
                      <a:pt x="26556" y="6141"/>
                    </a:cubicBezTo>
                    <a:lnTo>
                      <a:pt x="6778" y="6141"/>
                    </a:lnTo>
                    <a:lnTo>
                      <a:pt x="6778" y="32138"/>
                    </a:lnTo>
                    <a:close/>
                    <a:moveTo>
                      <a:pt x="0" y="0"/>
                    </a:moveTo>
                    <a:lnTo>
                      <a:pt x="24927" y="0"/>
                    </a:lnTo>
                    <a:cubicBezTo>
                      <a:pt x="38145" y="0"/>
                      <a:pt x="49650" y="3733"/>
                      <a:pt x="49650" y="18435"/>
                    </a:cubicBezTo>
                    <a:cubicBezTo>
                      <a:pt x="49650" y="26190"/>
                      <a:pt x="45610" y="32042"/>
                      <a:pt x="40171" y="34558"/>
                    </a:cubicBezTo>
                    <a:cubicBezTo>
                      <a:pt x="48854" y="37075"/>
                      <a:pt x="52677" y="43324"/>
                      <a:pt x="52677" y="51994"/>
                    </a:cubicBezTo>
                    <a:cubicBezTo>
                      <a:pt x="52677" y="67105"/>
                      <a:pt x="41473" y="73054"/>
                      <a:pt x="27243" y="73054"/>
                    </a:cubicBezTo>
                    <a:lnTo>
                      <a:pt x="0" y="73054"/>
                    </a:lnTo>
                    <a:lnTo>
                      <a:pt x="0" y="0"/>
                    </a:lnTo>
                    <a:close/>
                  </a:path>
                </a:pathLst>
              </a:custGeom>
              <a:grpFill/>
              <a:ln w="0"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4F89CFA3-6120-FF96-88F1-A4E592609A16}"/>
                  </a:ext>
                </a:extLst>
              </p:cNvPr>
              <p:cNvSpPr/>
              <p:nvPr/>
            </p:nvSpPr>
            <p:spPr>
              <a:xfrm>
                <a:off x="11550986" y="440182"/>
                <a:ext cx="45019" cy="56725"/>
              </a:xfrm>
              <a:custGeom>
                <a:avLst/>
                <a:gdLst>
                  <a:gd name="connsiteX0" fmla="*/ 19368 w 45019"/>
                  <a:gd name="connsiteY0" fmla="*/ 51187 h 56725"/>
                  <a:gd name="connsiteX1" fmla="*/ 38543 w 45019"/>
                  <a:gd name="connsiteY1" fmla="*/ 30633 h 56725"/>
                  <a:gd name="connsiteX2" fmla="*/ 38543 w 45019"/>
                  <a:gd name="connsiteY2" fmla="*/ 28020 h 56725"/>
                  <a:gd name="connsiteX3" fmla="*/ 6958 w 45019"/>
                  <a:gd name="connsiteY3" fmla="*/ 41819 h 56725"/>
                  <a:gd name="connsiteX4" fmla="*/ 19368 w 45019"/>
                  <a:gd name="connsiteY4" fmla="*/ 51187 h 56725"/>
                  <a:gd name="connsiteX5" fmla="*/ 38350 w 45019"/>
                  <a:gd name="connsiteY5" fmla="*/ 47153 h 56725"/>
                  <a:gd name="connsiteX6" fmla="*/ 17969 w 45019"/>
                  <a:gd name="connsiteY6" fmla="*/ 56726 h 56725"/>
                  <a:gd name="connsiteX7" fmla="*/ 0 w 45019"/>
                  <a:gd name="connsiteY7" fmla="*/ 41915 h 56725"/>
                  <a:gd name="connsiteX8" fmla="*/ 38254 w 45019"/>
                  <a:gd name="connsiteY8" fmla="*/ 22469 h 56725"/>
                  <a:gd name="connsiteX9" fmla="*/ 38254 w 45019"/>
                  <a:gd name="connsiteY9" fmla="*/ 20554 h 56725"/>
                  <a:gd name="connsiteX10" fmla="*/ 23119 w 45019"/>
                  <a:gd name="connsiteY10" fmla="*/ 5539 h 56725"/>
                  <a:gd name="connsiteX11" fmla="*/ 7875 w 45019"/>
                  <a:gd name="connsiteY11" fmla="*/ 17737 h 56725"/>
                  <a:gd name="connsiteX12" fmla="*/ 1327 w 45019"/>
                  <a:gd name="connsiteY12" fmla="*/ 17737 h 56725"/>
                  <a:gd name="connsiteX13" fmla="*/ 23529 w 45019"/>
                  <a:gd name="connsiteY13" fmla="*/ 0 h 56725"/>
                  <a:gd name="connsiteX14" fmla="*/ 44513 w 45019"/>
                  <a:gd name="connsiteY14" fmla="*/ 21361 h 56725"/>
                  <a:gd name="connsiteX15" fmla="*/ 44416 w 45019"/>
                  <a:gd name="connsiteY15" fmla="*/ 38086 h 56725"/>
                  <a:gd name="connsiteX16" fmla="*/ 45019 w 45019"/>
                  <a:gd name="connsiteY16" fmla="*/ 55413 h 56725"/>
                  <a:gd name="connsiteX17" fmla="*/ 38651 w 45019"/>
                  <a:gd name="connsiteY17" fmla="*/ 55413 h 56725"/>
                  <a:gd name="connsiteX18" fmla="*/ 38350 w 45019"/>
                  <a:gd name="connsiteY18" fmla="*/ 47153 h 5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019" h="56725">
                    <a:moveTo>
                      <a:pt x="19368" y="51187"/>
                    </a:moveTo>
                    <a:cubicBezTo>
                      <a:pt x="29462" y="51187"/>
                      <a:pt x="38543" y="46045"/>
                      <a:pt x="38543" y="30633"/>
                    </a:cubicBezTo>
                    <a:lnTo>
                      <a:pt x="38543" y="28020"/>
                    </a:lnTo>
                    <a:cubicBezTo>
                      <a:pt x="16437" y="30428"/>
                      <a:pt x="6958" y="33354"/>
                      <a:pt x="6958" y="41819"/>
                    </a:cubicBezTo>
                    <a:cubicBezTo>
                      <a:pt x="6958" y="47563"/>
                      <a:pt x="12204" y="51187"/>
                      <a:pt x="19368" y="51187"/>
                    </a:cubicBezTo>
                    <a:moveTo>
                      <a:pt x="38350" y="47153"/>
                    </a:moveTo>
                    <a:cubicBezTo>
                      <a:pt x="34816" y="52897"/>
                      <a:pt x="28051" y="56726"/>
                      <a:pt x="17969" y="56726"/>
                    </a:cubicBezTo>
                    <a:cubicBezTo>
                      <a:pt x="7887" y="56726"/>
                      <a:pt x="0" y="50874"/>
                      <a:pt x="0" y="41915"/>
                    </a:cubicBezTo>
                    <a:cubicBezTo>
                      <a:pt x="0" y="29621"/>
                      <a:pt x="12108" y="25082"/>
                      <a:pt x="38254" y="22469"/>
                    </a:cubicBezTo>
                    <a:lnTo>
                      <a:pt x="38254" y="20554"/>
                    </a:lnTo>
                    <a:cubicBezTo>
                      <a:pt x="38254" y="8260"/>
                      <a:pt x="30994" y="5539"/>
                      <a:pt x="23119" y="5539"/>
                    </a:cubicBezTo>
                    <a:cubicBezTo>
                      <a:pt x="13929" y="5539"/>
                      <a:pt x="8381" y="10681"/>
                      <a:pt x="7875" y="17737"/>
                    </a:cubicBezTo>
                    <a:lnTo>
                      <a:pt x="1327" y="17737"/>
                    </a:lnTo>
                    <a:cubicBezTo>
                      <a:pt x="2738" y="7056"/>
                      <a:pt x="11409" y="0"/>
                      <a:pt x="23529" y="0"/>
                    </a:cubicBezTo>
                    <a:cubicBezTo>
                      <a:pt x="35649" y="0"/>
                      <a:pt x="44513" y="5238"/>
                      <a:pt x="44513" y="21361"/>
                    </a:cubicBezTo>
                    <a:cubicBezTo>
                      <a:pt x="44513" y="28815"/>
                      <a:pt x="44416" y="33763"/>
                      <a:pt x="44416" y="38086"/>
                    </a:cubicBezTo>
                    <a:cubicBezTo>
                      <a:pt x="44416" y="44239"/>
                      <a:pt x="44718" y="49573"/>
                      <a:pt x="45019" y="55413"/>
                    </a:cubicBezTo>
                    <a:lnTo>
                      <a:pt x="38651" y="55413"/>
                    </a:lnTo>
                    <a:lnTo>
                      <a:pt x="38350" y="47153"/>
                    </a:lnTo>
                    <a:close/>
                  </a:path>
                </a:pathLst>
              </a:custGeom>
              <a:grpFill/>
              <a:ln w="0" cap="flat">
                <a:noFill/>
                <a:prstDash val="solid"/>
                <a:miter/>
              </a:ln>
            </p:spPr>
            <p:txBody>
              <a:bodyPr rtlCol="0" anchor="ctr"/>
              <a:lstStyle/>
              <a:p>
                <a:endParaRPr lang="en-US"/>
              </a:p>
            </p:txBody>
          </p:sp>
        </p:grpSp>
        <p:sp>
          <p:nvSpPr>
            <p:cNvPr id="7" name="Freeform 6">
              <a:extLst>
                <a:ext uri="{FF2B5EF4-FFF2-40B4-BE49-F238E27FC236}">
                  <a16:creationId xmlns:a16="http://schemas.microsoft.com/office/drawing/2014/main" id="{1BFBEFDB-6981-7A2C-AE48-D9D695216DBE}"/>
                </a:ext>
              </a:extLst>
            </p:cNvPr>
            <p:cNvSpPr/>
            <p:nvPr/>
          </p:nvSpPr>
          <p:spPr>
            <a:xfrm>
              <a:off x="11610115" y="422554"/>
              <a:ext cx="40568" cy="73053"/>
            </a:xfrm>
            <a:custGeom>
              <a:avLst/>
              <a:gdLst>
                <a:gd name="connsiteX0" fmla="*/ 6259 w 40568"/>
                <a:gd name="connsiteY0" fmla="*/ 0 h 73053"/>
                <a:gd name="connsiteX1" fmla="*/ 6259 w 40568"/>
                <a:gd name="connsiteY1" fmla="*/ 45949 h 73053"/>
                <a:gd name="connsiteX2" fmla="*/ 31078 w 40568"/>
                <a:gd name="connsiteY2" fmla="*/ 18844 h 73053"/>
                <a:gd name="connsiteX3" fmla="*/ 38748 w 40568"/>
                <a:gd name="connsiteY3" fmla="*/ 18844 h 73053"/>
                <a:gd name="connsiteX4" fmla="*/ 18668 w 40568"/>
                <a:gd name="connsiteY4" fmla="*/ 40603 h 73053"/>
                <a:gd name="connsiteX5" fmla="*/ 40569 w 40568"/>
                <a:gd name="connsiteY5" fmla="*/ 73054 h 73053"/>
                <a:gd name="connsiteX6" fmla="*/ 33297 w 40568"/>
                <a:gd name="connsiteY6" fmla="*/ 73054 h 73053"/>
                <a:gd name="connsiteX7" fmla="*/ 14628 w 40568"/>
                <a:gd name="connsiteY7" fmla="*/ 45046 h 73053"/>
                <a:gd name="connsiteX8" fmla="*/ 6259 w 40568"/>
                <a:gd name="connsiteY8" fmla="*/ 54113 h 73053"/>
                <a:gd name="connsiteX9" fmla="*/ 6259 w 40568"/>
                <a:gd name="connsiteY9" fmla="*/ 73054 h 73053"/>
                <a:gd name="connsiteX10" fmla="*/ 0 w 40568"/>
                <a:gd name="connsiteY10" fmla="*/ 73054 h 73053"/>
                <a:gd name="connsiteX11" fmla="*/ 0 w 40568"/>
                <a:gd name="connsiteY11" fmla="*/ 0 h 73053"/>
                <a:gd name="connsiteX12" fmla="*/ 6259 w 40568"/>
                <a:gd name="connsiteY12" fmla="*/ 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568" h="73053">
                  <a:moveTo>
                    <a:pt x="6259" y="0"/>
                  </a:moveTo>
                  <a:lnTo>
                    <a:pt x="6259" y="45949"/>
                  </a:lnTo>
                  <a:lnTo>
                    <a:pt x="31078" y="18844"/>
                  </a:lnTo>
                  <a:lnTo>
                    <a:pt x="38748" y="18844"/>
                  </a:lnTo>
                  <a:lnTo>
                    <a:pt x="18668" y="40603"/>
                  </a:lnTo>
                  <a:lnTo>
                    <a:pt x="40569" y="73054"/>
                  </a:lnTo>
                  <a:lnTo>
                    <a:pt x="33297" y="73054"/>
                  </a:lnTo>
                  <a:lnTo>
                    <a:pt x="14628" y="45046"/>
                  </a:lnTo>
                  <a:lnTo>
                    <a:pt x="6259" y="54113"/>
                  </a:lnTo>
                  <a:lnTo>
                    <a:pt x="6259" y="73054"/>
                  </a:lnTo>
                  <a:lnTo>
                    <a:pt x="0" y="73054"/>
                  </a:lnTo>
                  <a:lnTo>
                    <a:pt x="0" y="0"/>
                  </a:lnTo>
                  <a:lnTo>
                    <a:pt x="6259" y="0"/>
                  </a:lnTo>
                  <a:close/>
                </a:path>
              </a:pathLst>
            </a:custGeom>
            <a:solidFill>
              <a:schemeClr val="bg1"/>
            </a:solidFill>
            <a:ln w="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6562C639-DC00-A4F0-ED86-152DD51B286A}"/>
                </a:ext>
              </a:extLst>
            </p:cNvPr>
            <p:cNvSpPr/>
            <p:nvPr/>
          </p:nvSpPr>
          <p:spPr>
            <a:xfrm>
              <a:off x="11658233" y="441398"/>
              <a:ext cx="41377" cy="55521"/>
            </a:xfrm>
            <a:custGeom>
              <a:avLst/>
              <a:gdLst>
                <a:gd name="connsiteX0" fmla="*/ 35130 w 41377"/>
                <a:gd name="connsiteY0" fmla="*/ 45443 h 55521"/>
                <a:gd name="connsiteX1" fmla="*/ 17668 w 41377"/>
                <a:gd name="connsiteY1" fmla="*/ 55522 h 55521"/>
                <a:gd name="connsiteX2" fmla="*/ 0 w 41377"/>
                <a:gd name="connsiteY2" fmla="*/ 34558 h 55521"/>
                <a:gd name="connsiteX3" fmla="*/ 0 w 41377"/>
                <a:gd name="connsiteY3" fmla="*/ 0 h 55521"/>
                <a:gd name="connsiteX4" fmla="*/ 6259 w 41377"/>
                <a:gd name="connsiteY4" fmla="*/ 0 h 55521"/>
                <a:gd name="connsiteX5" fmla="*/ 6259 w 41377"/>
                <a:gd name="connsiteY5" fmla="*/ 32848 h 55521"/>
                <a:gd name="connsiteX6" fmla="*/ 19272 w 41377"/>
                <a:gd name="connsiteY6" fmla="*/ 49875 h 55521"/>
                <a:gd name="connsiteX7" fmla="*/ 35118 w 41377"/>
                <a:gd name="connsiteY7" fmla="*/ 30536 h 55521"/>
                <a:gd name="connsiteX8" fmla="*/ 35118 w 41377"/>
                <a:gd name="connsiteY8" fmla="*/ 0 h 55521"/>
                <a:gd name="connsiteX9" fmla="*/ 41377 w 41377"/>
                <a:gd name="connsiteY9" fmla="*/ 0 h 55521"/>
                <a:gd name="connsiteX10" fmla="*/ 41377 w 41377"/>
                <a:gd name="connsiteY10" fmla="*/ 54209 h 55521"/>
                <a:gd name="connsiteX11" fmla="*/ 35118 w 41377"/>
                <a:gd name="connsiteY11" fmla="*/ 54209 h 55521"/>
                <a:gd name="connsiteX12" fmla="*/ 35118 w 41377"/>
                <a:gd name="connsiteY12" fmla="*/ 45443 h 5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377" h="55521">
                  <a:moveTo>
                    <a:pt x="35130" y="45443"/>
                  </a:moveTo>
                  <a:cubicBezTo>
                    <a:pt x="32501" y="50585"/>
                    <a:pt x="27062" y="55522"/>
                    <a:pt x="17668" y="55522"/>
                  </a:cubicBezTo>
                  <a:cubicBezTo>
                    <a:pt x="5258" y="55522"/>
                    <a:pt x="0" y="47864"/>
                    <a:pt x="0" y="34558"/>
                  </a:cubicBezTo>
                  <a:lnTo>
                    <a:pt x="0" y="0"/>
                  </a:lnTo>
                  <a:lnTo>
                    <a:pt x="6259" y="0"/>
                  </a:lnTo>
                  <a:lnTo>
                    <a:pt x="6259" y="32848"/>
                  </a:lnTo>
                  <a:cubicBezTo>
                    <a:pt x="6259" y="43023"/>
                    <a:pt x="8683" y="49875"/>
                    <a:pt x="19272" y="49875"/>
                  </a:cubicBezTo>
                  <a:cubicBezTo>
                    <a:pt x="27955" y="49875"/>
                    <a:pt x="35118" y="42024"/>
                    <a:pt x="35118" y="30536"/>
                  </a:cubicBezTo>
                  <a:lnTo>
                    <a:pt x="35118" y="0"/>
                  </a:lnTo>
                  <a:lnTo>
                    <a:pt x="41377" y="0"/>
                  </a:lnTo>
                  <a:lnTo>
                    <a:pt x="41377" y="54209"/>
                  </a:lnTo>
                  <a:lnTo>
                    <a:pt x="35118" y="54209"/>
                  </a:lnTo>
                  <a:lnTo>
                    <a:pt x="35118" y="45443"/>
                  </a:lnTo>
                  <a:close/>
                </a:path>
              </a:pathLst>
            </a:custGeom>
            <a:solidFill>
              <a:schemeClr val="bg1"/>
            </a:solidFill>
            <a:ln w="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238D027E-B42C-279F-6A79-686B7EC043AD}"/>
                </a:ext>
              </a:extLst>
            </p:cNvPr>
            <p:cNvSpPr/>
            <p:nvPr/>
          </p:nvSpPr>
          <p:spPr>
            <a:xfrm>
              <a:off x="11480352" y="512694"/>
              <a:ext cx="63277" cy="73053"/>
            </a:xfrm>
            <a:custGeom>
              <a:avLst/>
              <a:gdLst>
                <a:gd name="connsiteX0" fmla="*/ 16449 w 63277"/>
                <a:gd name="connsiteY0" fmla="*/ 48466 h 73053"/>
                <a:gd name="connsiteX1" fmla="*/ 46526 w 63277"/>
                <a:gd name="connsiteY1" fmla="*/ 48466 h 73053"/>
                <a:gd name="connsiteX2" fmla="*/ 31392 w 63277"/>
                <a:gd name="connsiteY2" fmla="*/ 8369 h 73053"/>
                <a:gd name="connsiteX3" fmla="*/ 16462 w 63277"/>
                <a:gd name="connsiteY3" fmla="*/ 48466 h 73053"/>
                <a:gd name="connsiteX4" fmla="*/ 27749 w 63277"/>
                <a:gd name="connsiteY4" fmla="*/ 0 h 73053"/>
                <a:gd name="connsiteX5" fmla="*/ 35419 w 63277"/>
                <a:gd name="connsiteY5" fmla="*/ 0 h 73053"/>
                <a:gd name="connsiteX6" fmla="*/ 63277 w 63277"/>
                <a:gd name="connsiteY6" fmla="*/ 73054 h 73053"/>
                <a:gd name="connsiteX7" fmla="*/ 55909 w 63277"/>
                <a:gd name="connsiteY7" fmla="*/ 73054 h 73053"/>
                <a:gd name="connsiteX8" fmla="*/ 48950 w 63277"/>
                <a:gd name="connsiteY8" fmla="*/ 54727 h 73053"/>
                <a:gd name="connsiteX9" fmla="*/ 14134 w 63277"/>
                <a:gd name="connsiteY9" fmla="*/ 54727 h 73053"/>
                <a:gd name="connsiteX10" fmla="*/ 7272 w 63277"/>
                <a:gd name="connsiteY10" fmla="*/ 73054 h 73053"/>
                <a:gd name="connsiteX11" fmla="*/ 0 w 63277"/>
                <a:gd name="connsiteY11" fmla="*/ 73054 h 73053"/>
                <a:gd name="connsiteX12" fmla="*/ 27762 w 63277"/>
                <a:gd name="connsiteY12" fmla="*/ 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277" h="73053">
                  <a:moveTo>
                    <a:pt x="16449" y="48466"/>
                  </a:moveTo>
                  <a:lnTo>
                    <a:pt x="46526" y="48466"/>
                  </a:lnTo>
                  <a:lnTo>
                    <a:pt x="31392" y="8369"/>
                  </a:lnTo>
                  <a:lnTo>
                    <a:pt x="16462" y="48466"/>
                  </a:lnTo>
                  <a:close/>
                  <a:moveTo>
                    <a:pt x="27749" y="0"/>
                  </a:moveTo>
                  <a:lnTo>
                    <a:pt x="35419" y="0"/>
                  </a:lnTo>
                  <a:lnTo>
                    <a:pt x="63277" y="73054"/>
                  </a:lnTo>
                  <a:lnTo>
                    <a:pt x="55909" y="73054"/>
                  </a:lnTo>
                  <a:lnTo>
                    <a:pt x="48950" y="54727"/>
                  </a:lnTo>
                  <a:lnTo>
                    <a:pt x="14134" y="54727"/>
                  </a:lnTo>
                  <a:lnTo>
                    <a:pt x="7272" y="73054"/>
                  </a:lnTo>
                  <a:lnTo>
                    <a:pt x="0" y="73054"/>
                  </a:lnTo>
                  <a:lnTo>
                    <a:pt x="27762" y="0"/>
                  </a:lnTo>
                  <a:close/>
                </a:path>
              </a:pathLst>
            </a:custGeom>
            <a:solidFill>
              <a:schemeClr val="bg1"/>
            </a:solidFill>
            <a:ln w="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D65CA8C-51D5-6F7E-568B-15931C44E3DA}"/>
                </a:ext>
              </a:extLst>
            </p:cNvPr>
            <p:cNvSpPr/>
            <p:nvPr/>
          </p:nvSpPr>
          <p:spPr>
            <a:xfrm>
              <a:off x="11550383" y="531538"/>
              <a:ext cx="41376" cy="54209"/>
            </a:xfrm>
            <a:custGeom>
              <a:avLst/>
              <a:gdLst>
                <a:gd name="connsiteX0" fmla="*/ 0 w 41376"/>
                <a:gd name="connsiteY0" fmla="*/ 48767 h 54209"/>
                <a:gd name="connsiteX1" fmla="*/ 33393 w 41376"/>
                <a:gd name="connsiteY1" fmla="*/ 5443 h 54209"/>
                <a:gd name="connsiteX2" fmla="*/ 2219 w 41376"/>
                <a:gd name="connsiteY2" fmla="*/ 5443 h 54209"/>
                <a:gd name="connsiteX3" fmla="*/ 2219 w 41376"/>
                <a:gd name="connsiteY3" fmla="*/ 0 h 54209"/>
                <a:gd name="connsiteX4" fmla="*/ 40870 w 41376"/>
                <a:gd name="connsiteY4" fmla="*/ 0 h 54209"/>
                <a:gd name="connsiteX5" fmla="*/ 40870 w 41376"/>
                <a:gd name="connsiteY5" fmla="*/ 5443 h 54209"/>
                <a:gd name="connsiteX6" fmla="*/ 7356 w 41376"/>
                <a:gd name="connsiteY6" fmla="*/ 48767 h 54209"/>
                <a:gd name="connsiteX7" fmla="*/ 41377 w 41376"/>
                <a:gd name="connsiteY7" fmla="*/ 48767 h 54209"/>
                <a:gd name="connsiteX8" fmla="*/ 41377 w 41376"/>
                <a:gd name="connsiteY8" fmla="*/ 54209 h 54209"/>
                <a:gd name="connsiteX9" fmla="*/ 0 w 41376"/>
                <a:gd name="connsiteY9" fmla="*/ 54209 h 54209"/>
                <a:gd name="connsiteX10" fmla="*/ 0 w 41376"/>
                <a:gd name="connsiteY10" fmla="*/ 48767 h 54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376" h="54209">
                  <a:moveTo>
                    <a:pt x="0" y="48767"/>
                  </a:moveTo>
                  <a:lnTo>
                    <a:pt x="33393" y="5443"/>
                  </a:lnTo>
                  <a:lnTo>
                    <a:pt x="2219" y="5443"/>
                  </a:lnTo>
                  <a:lnTo>
                    <a:pt x="2219" y="0"/>
                  </a:lnTo>
                  <a:lnTo>
                    <a:pt x="40870" y="0"/>
                  </a:lnTo>
                  <a:lnTo>
                    <a:pt x="40870" y="5443"/>
                  </a:lnTo>
                  <a:lnTo>
                    <a:pt x="7356" y="48767"/>
                  </a:lnTo>
                  <a:lnTo>
                    <a:pt x="41377" y="48767"/>
                  </a:lnTo>
                  <a:lnTo>
                    <a:pt x="41377" y="54209"/>
                  </a:lnTo>
                  <a:lnTo>
                    <a:pt x="0" y="54209"/>
                  </a:lnTo>
                  <a:lnTo>
                    <a:pt x="0" y="48767"/>
                  </a:lnTo>
                  <a:close/>
                </a:path>
              </a:pathLst>
            </a:custGeom>
            <a:solidFill>
              <a:schemeClr val="bg1"/>
            </a:solidFill>
            <a:ln w="0" cap="flat">
              <a:noFill/>
              <a:prstDash val="solid"/>
              <a:miter/>
            </a:ln>
          </p:spPr>
          <p:txBody>
            <a:bodyPr rtlCol="0" anchor="ctr"/>
            <a:lstStyle/>
            <a:p>
              <a:endParaRPr lang="en-US"/>
            </a:p>
          </p:txBody>
        </p:sp>
        <p:grpSp>
          <p:nvGrpSpPr>
            <p:cNvPr id="12" name="Graphic 5">
              <a:extLst>
                <a:ext uri="{FF2B5EF4-FFF2-40B4-BE49-F238E27FC236}">
                  <a16:creationId xmlns:a16="http://schemas.microsoft.com/office/drawing/2014/main" id="{5893A214-C985-CB4B-39EA-FC1E195BC0E0}"/>
                </a:ext>
              </a:extLst>
            </p:cNvPr>
            <p:cNvGrpSpPr/>
            <p:nvPr/>
          </p:nvGrpSpPr>
          <p:grpSpPr>
            <a:xfrm>
              <a:off x="11598393" y="512706"/>
              <a:ext cx="197526" cy="74366"/>
              <a:chOff x="11598393" y="512706"/>
              <a:chExt cx="197526" cy="74366"/>
            </a:xfrm>
            <a:solidFill>
              <a:schemeClr val="bg1"/>
            </a:solidFill>
          </p:grpSpPr>
          <p:sp>
            <p:nvSpPr>
              <p:cNvPr id="22" name="Freeform 21">
                <a:extLst>
                  <a:ext uri="{FF2B5EF4-FFF2-40B4-BE49-F238E27FC236}">
                    <a16:creationId xmlns:a16="http://schemas.microsoft.com/office/drawing/2014/main" id="{5F5D5FE6-EC1E-66BB-7459-DB1F4C4C9BAA}"/>
                  </a:ext>
                </a:extLst>
              </p:cNvPr>
              <p:cNvSpPr/>
              <p:nvPr/>
            </p:nvSpPr>
            <p:spPr>
              <a:xfrm>
                <a:off x="11598393" y="530635"/>
                <a:ext cx="49721" cy="56424"/>
              </a:xfrm>
              <a:custGeom>
                <a:avLst/>
                <a:gdLst>
                  <a:gd name="connsiteX0" fmla="*/ 6681 w 49721"/>
                  <a:gd name="connsiteY0" fmla="*/ 24082 h 56424"/>
                  <a:gd name="connsiteX1" fmla="*/ 42812 w 49721"/>
                  <a:gd name="connsiteY1" fmla="*/ 24082 h 56424"/>
                  <a:gd name="connsiteX2" fmla="*/ 25350 w 49721"/>
                  <a:gd name="connsiteY2" fmla="*/ 5647 h 56424"/>
                  <a:gd name="connsiteX3" fmla="*/ 6681 w 49721"/>
                  <a:gd name="connsiteY3" fmla="*/ 24082 h 56424"/>
                  <a:gd name="connsiteX4" fmla="*/ 24 w 49721"/>
                  <a:gd name="connsiteY4" fmla="*/ 28212 h 56424"/>
                  <a:gd name="connsiteX5" fmla="*/ 25458 w 49721"/>
                  <a:gd name="connsiteY5" fmla="*/ 0 h 56424"/>
                  <a:gd name="connsiteX6" fmla="*/ 49674 w 49721"/>
                  <a:gd name="connsiteY6" fmla="*/ 29826 h 56424"/>
                  <a:gd name="connsiteX7" fmla="*/ 6476 w 49721"/>
                  <a:gd name="connsiteY7" fmla="*/ 29826 h 56424"/>
                  <a:gd name="connsiteX8" fmla="*/ 26049 w 49721"/>
                  <a:gd name="connsiteY8" fmla="*/ 50681 h 56424"/>
                  <a:gd name="connsiteX9" fmla="*/ 42595 w 49721"/>
                  <a:gd name="connsiteY9" fmla="*/ 38893 h 56424"/>
                  <a:gd name="connsiteX10" fmla="*/ 49156 w 49721"/>
                  <a:gd name="connsiteY10" fmla="*/ 38893 h 56424"/>
                  <a:gd name="connsiteX11" fmla="*/ 25639 w 49721"/>
                  <a:gd name="connsiteY11" fmla="*/ 56425 h 56424"/>
                  <a:gd name="connsiteX12" fmla="*/ 0 w 49721"/>
                  <a:gd name="connsiteY12" fmla="*/ 28212 h 56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721" h="56424">
                    <a:moveTo>
                      <a:pt x="6681" y="24082"/>
                    </a:moveTo>
                    <a:lnTo>
                      <a:pt x="42812" y="24082"/>
                    </a:lnTo>
                    <a:cubicBezTo>
                      <a:pt x="42812" y="14907"/>
                      <a:pt x="36252" y="5647"/>
                      <a:pt x="25350" y="5647"/>
                    </a:cubicBezTo>
                    <a:cubicBezTo>
                      <a:pt x="15256" y="5647"/>
                      <a:pt x="7996" y="12101"/>
                      <a:pt x="6681" y="24082"/>
                    </a:cubicBezTo>
                    <a:moveTo>
                      <a:pt x="24" y="28212"/>
                    </a:moveTo>
                    <a:cubicBezTo>
                      <a:pt x="24" y="10681"/>
                      <a:pt x="10926" y="0"/>
                      <a:pt x="25458" y="0"/>
                    </a:cubicBezTo>
                    <a:cubicBezTo>
                      <a:pt x="40798" y="0"/>
                      <a:pt x="50482" y="12896"/>
                      <a:pt x="49674" y="29826"/>
                    </a:cubicBezTo>
                    <a:lnTo>
                      <a:pt x="6476" y="29826"/>
                    </a:lnTo>
                    <a:cubicBezTo>
                      <a:pt x="6681" y="42927"/>
                      <a:pt x="14954" y="50681"/>
                      <a:pt x="26049" y="50681"/>
                    </a:cubicBezTo>
                    <a:cubicBezTo>
                      <a:pt x="34527" y="50681"/>
                      <a:pt x="40485" y="46359"/>
                      <a:pt x="42595" y="38893"/>
                    </a:cubicBezTo>
                    <a:lnTo>
                      <a:pt x="49156" y="38893"/>
                    </a:lnTo>
                    <a:cubicBezTo>
                      <a:pt x="46527" y="50079"/>
                      <a:pt x="37542" y="56425"/>
                      <a:pt x="25639" y="56425"/>
                    </a:cubicBezTo>
                    <a:cubicBezTo>
                      <a:pt x="9684" y="56425"/>
                      <a:pt x="0" y="45046"/>
                      <a:pt x="0" y="28212"/>
                    </a:cubicBezTo>
                  </a:path>
                </a:pathLst>
              </a:custGeom>
              <a:grpFill/>
              <a:ln w="0"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7A3674EA-9DCB-F284-8279-2FD02B9D0C20}"/>
                  </a:ext>
                </a:extLst>
              </p:cNvPr>
              <p:cNvSpPr/>
              <p:nvPr/>
            </p:nvSpPr>
            <p:spPr>
              <a:xfrm>
                <a:off x="11660464" y="531129"/>
                <a:ext cx="23817" cy="54606"/>
              </a:xfrm>
              <a:custGeom>
                <a:avLst/>
                <a:gdLst>
                  <a:gd name="connsiteX0" fmla="*/ 23818 w 23817"/>
                  <a:gd name="connsiteY0" fmla="*/ 6755 h 54606"/>
                  <a:gd name="connsiteX1" fmla="*/ 20984 w 23817"/>
                  <a:gd name="connsiteY1" fmla="*/ 6659 h 54606"/>
                  <a:gd name="connsiteX2" fmla="*/ 6150 w 23817"/>
                  <a:gd name="connsiteY2" fmla="*/ 26202 h 54606"/>
                  <a:gd name="connsiteX3" fmla="*/ 6150 w 23817"/>
                  <a:gd name="connsiteY3" fmla="*/ 54607 h 54606"/>
                  <a:gd name="connsiteX4" fmla="*/ 0 w 23817"/>
                  <a:gd name="connsiteY4" fmla="*/ 54607 h 54606"/>
                  <a:gd name="connsiteX5" fmla="*/ 0 w 23817"/>
                  <a:gd name="connsiteY5" fmla="*/ 397 h 54606"/>
                  <a:gd name="connsiteX6" fmla="*/ 5945 w 23817"/>
                  <a:gd name="connsiteY6" fmla="*/ 397 h 54606"/>
                  <a:gd name="connsiteX7" fmla="*/ 5945 w 23817"/>
                  <a:gd name="connsiteY7" fmla="*/ 10271 h 54606"/>
                  <a:gd name="connsiteX8" fmla="*/ 21985 w 23817"/>
                  <a:gd name="connsiteY8" fmla="*/ 0 h 54606"/>
                  <a:gd name="connsiteX9" fmla="*/ 23806 w 23817"/>
                  <a:gd name="connsiteY9" fmla="*/ 96 h 54606"/>
                  <a:gd name="connsiteX10" fmla="*/ 23806 w 23817"/>
                  <a:gd name="connsiteY10" fmla="*/ 6743 h 54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817" h="54606">
                    <a:moveTo>
                      <a:pt x="23818" y="6755"/>
                    </a:moveTo>
                    <a:cubicBezTo>
                      <a:pt x="22805" y="6659"/>
                      <a:pt x="21900" y="6659"/>
                      <a:pt x="20984" y="6659"/>
                    </a:cubicBezTo>
                    <a:cubicBezTo>
                      <a:pt x="9780" y="6659"/>
                      <a:pt x="6150" y="14726"/>
                      <a:pt x="6150" y="26202"/>
                    </a:cubicBezTo>
                    <a:lnTo>
                      <a:pt x="6150" y="54607"/>
                    </a:lnTo>
                    <a:lnTo>
                      <a:pt x="0" y="54607"/>
                    </a:lnTo>
                    <a:lnTo>
                      <a:pt x="0" y="397"/>
                    </a:lnTo>
                    <a:lnTo>
                      <a:pt x="5945" y="397"/>
                    </a:lnTo>
                    <a:lnTo>
                      <a:pt x="5945" y="10271"/>
                    </a:lnTo>
                    <a:cubicBezTo>
                      <a:pt x="8369" y="3925"/>
                      <a:pt x="15436" y="0"/>
                      <a:pt x="21985" y="0"/>
                    </a:cubicBezTo>
                    <a:cubicBezTo>
                      <a:pt x="22491" y="0"/>
                      <a:pt x="23191" y="0"/>
                      <a:pt x="23806" y="96"/>
                    </a:cubicBezTo>
                    <a:lnTo>
                      <a:pt x="23806" y="6743"/>
                    </a:lnTo>
                    <a:close/>
                  </a:path>
                </a:pathLst>
              </a:custGeom>
              <a:grpFill/>
              <a:ln w="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5D45C276-9377-1752-896B-6C39F3FC8CC0}"/>
                  </a:ext>
                </a:extLst>
              </p:cNvPr>
              <p:cNvSpPr/>
              <p:nvPr/>
            </p:nvSpPr>
            <p:spPr>
              <a:xfrm>
                <a:off x="11695462" y="512706"/>
                <a:ext cx="47346" cy="74366"/>
              </a:xfrm>
              <a:custGeom>
                <a:avLst/>
                <a:gdLst>
                  <a:gd name="connsiteX0" fmla="*/ 23324 w 47346"/>
                  <a:gd name="connsiteY0" fmla="*/ 68707 h 74366"/>
                  <a:gd name="connsiteX1" fmla="*/ 40581 w 47346"/>
                  <a:gd name="connsiteY1" fmla="*/ 46142 h 74366"/>
                  <a:gd name="connsiteX2" fmla="*/ 23324 w 47346"/>
                  <a:gd name="connsiteY2" fmla="*/ 23577 h 74366"/>
                  <a:gd name="connsiteX3" fmla="*/ 5873 w 47346"/>
                  <a:gd name="connsiteY3" fmla="*/ 46142 h 74366"/>
                  <a:gd name="connsiteX4" fmla="*/ 23324 w 47346"/>
                  <a:gd name="connsiteY4" fmla="*/ 68707 h 74366"/>
                  <a:gd name="connsiteX5" fmla="*/ 24638 w 47346"/>
                  <a:gd name="connsiteY5" fmla="*/ 74354 h 74366"/>
                  <a:gd name="connsiteX6" fmla="*/ 6259 w 47346"/>
                  <a:gd name="connsiteY6" fmla="*/ 64179 h 74366"/>
                  <a:gd name="connsiteX7" fmla="*/ 6259 w 47346"/>
                  <a:gd name="connsiteY7" fmla="*/ 73054 h 74366"/>
                  <a:gd name="connsiteX8" fmla="*/ 0 w 47346"/>
                  <a:gd name="connsiteY8" fmla="*/ 73054 h 74366"/>
                  <a:gd name="connsiteX9" fmla="*/ 0 w 47346"/>
                  <a:gd name="connsiteY9" fmla="*/ 0 h 74366"/>
                  <a:gd name="connsiteX10" fmla="*/ 6259 w 47346"/>
                  <a:gd name="connsiteY10" fmla="*/ 0 h 74366"/>
                  <a:gd name="connsiteX11" fmla="*/ 6259 w 47346"/>
                  <a:gd name="connsiteY11" fmla="*/ 28225 h 74366"/>
                  <a:gd name="connsiteX12" fmla="*/ 24638 w 47346"/>
                  <a:gd name="connsiteY12" fmla="*/ 17941 h 74366"/>
                  <a:gd name="connsiteX13" fmla="*/ 47346 w 47346"/>
                  <a:gd name="connsiteY13" fmla="*/ 46154 h 74366"/>
                  <a:gd name="connsiteX14" fmla="*/ 24638 w 47346"/>
                  <a:gd name="connsiteY14" fmla="*/ 74366 h 74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346" h="74366">
                    <a:moveTo>
                      <a:pt x="23324" y="68707"/>
                    </a:moveTo>
                    <a:cubicBezTo>
                      <a:pt x="33430" y="68707"/>
                      <a:pt x="40581" y="60543"/>
                      <a:pt x="40581" y="46142"/>
                    </a:cubicBezTo>
                    <a:cubicBezTo>
                      <a:pt x="40581" y="31741"/>
                      <a:pt x="33418" y="23577"/>
                      <a:pt x="23324" y="23577"/>
                    </a:cubicBezTo>
                    <a:cubicBezTo>
                      <a:pt x="15147" y="23577"/>
                      <a:pt x="5873" y="30127"/>
                      <a:pt x="5873" y="46142"/>
                    </a:cubicBezTo>
                    <a:cubicBezTo>
                      <a:pt x="5873" y="62157"/>
                      <a:pt x="15159" y="68707"/>
                      <a:pt x="23324" y="68707"/>
                    </a:cubicBezTo>
                    <a:moveTo>
                      <a:pt x="24638" y="74354"/>
                    </a:moveTo>
                    <a:cubicBezTo>
                      <a:pt x="16667" y="74354"/>
                      <a:pt x="10106" y="70621"/>
                      <a:pt x="6259" y="64179"/>
                    </a:cubicBezTo>
                    <a:lnTo>
                      <a:pt x="6259" y="73054"/>
                    </a:lnTo>
                    <a:lnTo>
                      <a:pt x="0" y="73054"/>
                    </a:lnTo>
                    <a:lnTo>
                      <a:pt x="0" y="0"/>
                    </a:lnTo>
                    <a:lnTo>
                      <a:pt x="6259" y="0"/>
                    </a:lnTo>
                    <a:lnTo>
                      <a:pt x="6259" y="28225"/>
                    </a:lnTo>
                    <a:cubicBezTo>
                      <a:pt x="10094" y="21674"/>
                      <a:pt x="16655" y="17941"/>
                      <a:pt x="24638" y="17941"/>
                    </a:cubicBezTo>
                    <a:cubicBezTo>
                      <a:pt x="37144" y="17941"/>
                      <a:pt x="47346" y="28225"/>
                      <a:pt x="47346" y="46154"/>
                    </a:cubicBezTo>
                    <a:cubicBezTo>
                      <a:pt x="47346" y="64083"/>
                      <a:pt x="37156" y="74366"/>
                      <a:pt x="24638" y="74366"/>
                    </a:cubicBezTo>
                  </a:path>
                </a:pathLst>
              </a:custGeom>
              <a:grpFill/>
              <a:ln w="0"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A5F95BC4-336E-EB23-995A-5B19AE1C5A5B}"/>
                  </a:ext>
                </a:extLst>
              </p:cNvPr>
              <p:cNvSpPr/>
              <p:nvPr/>
            </p:nvSpPr>
            <p:spPr>
              <a:xfrm>
                <a:off x="11750900" y="530322"/>
                <a:ext cx="45019" cy="56725"/>
              </a:xfrm>
              <a:custGeom>
                <a:avLst/>
                <a:gdLst>
                  <a:gd name="connsiteX0" fmla="*/ 19356 w 45019"/>
                  <a:gd name="connsiteY0" fmla="*/ 51199 h 56725"/>
                  <a:gd name="connsiteX1" fmla="*/ 38531 w 45019"/>
                  <a:gd name="connsiteY1" fmla="*/ 30645 h 56725"/>
                  <a:gd name="connsiteX2" fmla="*/ 38531 w 45019"/>
                  <a:gd name="connsiteY2" fmla="*/ 28020 h 56725"/>
                  <a:gd name="connsiteX3" fmla="*/ 6946 w 45019"/>
                  <a:gd name="connsiteY3" fmla="*/ 41819 h 56725"/>
                  <a:gd name="connsiteX4" fmla="*/ 19368 w 45019"/>
                  <a:gd name="connsiteY4" fmla="*/ 51187 h 56725"/>
                  <a:gd name="connsiteX5" fmla="*/ 38338 w 45019"/>
                  <a:gd name="connsiteY5" fmla="*/ 47153 h 56725"/>
                  <a:gd name="connsiteX6" fmla="*/ 17957 w 45019"/>
                  <a:gd name="connsiteY6" fmla="*/ 56726 h 56725"/>
                  <a:gd name="connsiteX7" fmla="*/ 0 w 45019"/>
                  <a:gd name="connsiteY7" fmla="*/ 41915 h 56725"/>
                  <a:gd name="connsiteX8" fmla="*/ 38254 w 45019"/>
                  <a:gd name="connsiteY8" fmla="*/ 22469 h 56725"/>
                  <a:gd name="connsiteX9" fmla="*/ 38254 w 45019"/>
                  <a:gd name="connsiteY9" fmla="*/ 20554 h 56725"/>
                  <a:gd name="connsiteX10" fmla="*/ 23106 w 45019"/>
                  <a:gd name="connsiteY10" fmla="*/ 5539 h 56725"/>
                  <a:gd name="connsiteX11" fmla="*/ 7875 w 45019"/>
                  <a:gd name="connsiteY11" fmla="*/ 17737 h 56725"/>
                  <a:gd name="connsiteX12" fmla="*/ 1315 w 45019"/>
                  <a:gd name="connsiteY12" fmla="*/ 17737 h 56725"/>
                  <a:gd name="connsiteX13" fmla="*/ 23516 w 45019"/>
                  <a:gd name="connsiteY13" fmla="*/ 0 h 56725"/>
                  <a:gd name="connsiteX14" fmla="*/ 44512 w 45019"/>
                  <a:gd name="connsiteY14" fmla="*/ 21361 h 56725"/>
                  <a:gd name="connsiteX15" fmla="*/ 44416 w 45019"/>
                  <a:gd name="connsiteY15" fmla="*/ 38086 h 56725"/>
                  <a:gd name="connsiteX16" fmla="*/ 45019 w 45019"/>
                  <a:gd name="connsiteY16" fmla="*/ 55413 h 56725"/>
                  <a:gd name="connsiteX17" fmla="*/ 38664 w 45019"/>
                  <a:gd name="connsiteY17" fmla="*/ 55413 h 56725"/>
                  <a:gd name="connsiteX18" fmla="*/ 38362 w 45019"/>
                  <a:gd name="connsiteY18" fmla="*/ 47153 h 5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019" h="56725">
                    <a:moveTo>
                      <a:pt x="19356" y="51199"/>
                    </a:moveTo>
                    <a:cubicBezTo>
                      <a:pt x="29450" y="51199"/>
                      <a:pt x="38531" y="46057"/>
                      <a:pt x="38531" y="30645"/>
                    </a:cubicBezTo>
                    <a:lnTo>
                      <a:pt x="38531" y="28020"/>
                    </a:lnTo>
                    <a:cubicBezTo>
                      <a:pt x="16425" y="30428"/>
                      <a:pt x="6946" y="33354"/>
                      <a:pt x="6946" y="41819"/>
                    </a:cubicBezTo>
                    <a:cubicBezTo>
                      <a:pt x="6946" y="47563"/>
                      <a:pt x="12204" y="51187"/>
                      <a:pt x="19368" y="51187"/>
                    </a:cubicBezTo>
                    <a:moveTo>
                      <a:pt x="38338" y="47153"/>
                    </a:moveTo>
                    <a:cubicBezTo>
                      <a:pt x="34804" y="52897"/>
                      <a:pt x="28051" y="56726"/>
                      <a:pt x="17957" y="56726"/>
                    </a:cubicBezTo>
                    <a:cubicBezTo>
                      <a:pt x="7863" y="56726"/>
                      <a:pt x="0" y="50874"/>
                      <a:pt x="0" y="41915"/>
                    </a:cubicBezTo>
                    <a:cubicBezTo>
                      <a:pt x="0" y="29621"/>
                      <a:pt x="12108" y="25082"/>
                      <a:pt x="38254" y="22469"/>
                    </a:cubicBezTo>
                    <a:lnTo>
                      <a:pt x="38254" y="20554"/>
                    </a:lnTo>
                    <a:cubicBezTo>
                      <a:pt x="38254" y="8260"/>
                      <a:pt x="30981" y="5539"/>
                      <a:pt x="23106" y="5539"/>
                    </a:cubicBezTo>
                    <a:cubicBezTo>
                      <a:pt x="13929" y="5539"/>
                      <a:pt x="8369" y="10681"/>
                      <a:pt x="7875" y="17737"/>
                    </a:cubicBezTo>
                    <a:lnTo>
                      <a:pt x="1315" y="17737"/>
                    </a:lnTo>
                    <a:cubicBezTo>
                      <a:pt x="2726" y="7056"/>
                      <a:pt x="11396" y="0"/>
                      <a:pt x="23516" y="0"/>
                    </a:cubicBezTo>
                    <a:cubicBezTo>
                      <a:pt x="35637" y="0"/>
                      <a:pt x="44512" y="5238"/>
                      <a:pt x="44512" y="21361"/>
                    </a:cubicBezTo>
                    <a:cubicBezTo>
                      <a:pt x="44512" y="28815"/>
                      <a:pt x="44416" y="33763"/>
                      <a:pt x="44416" y="38086"/>
                    </a:cubicBezTo>
                    <a:cubicBezTo>
                      <a:pt x="44416" y="44239"/>
                      <a:pt x="44718" y="49573"/>
                      <a:pt x="45019" y="55413"/>
                    </a:cubicBezTo>
                    <a:lnTo>
                      <a:pt x="38664" y="55413"/>
                    </a:lnTo>
                    <a:lnTo>
                      <a:pt x="38362" y="47153"/>
                    </a:lnTo>
                    <a:close/>
                  </a:path>
                </a:pathLst>
              </a:custGeom>
              <a:grpFill/>
              <a:ln w="0" cap="flat">
                <a:noFill/>
                <a:prstDash val="solid"/>
                <a:miter/>
              </a:ln>
            </p:spPr>
            <p:txBody>
              <a:bodyPr rtlCol="0" anchor="ctr"/>
              <a:lstStyle/>
              <a:p>
                <a:endParaRPr lang="en-US"/>
              </a:p>
            </p:txBody>
          </p:sp>
        </p:grpSp>
        <p:sp>
          <p:nvSpPr>
            <p:cNvPr id="14" name="Freeform 13">
              <a:extLst>
                <a:ext uri="{FF2B5EF4-FFF2-40B4-BE49-F238E27FC236}">
                  <a16:creationId xmlns:a16="http://schemas.microsoft.com/office/drawing/2014/main" id="{838B61CB-496A-E421-62A9-D5D2AEF6BE72}"/>
                </a:ext>
              </a:extLst>
            </p:cNvPr>
            <p:cNvSpPr/>
            <p:nvPr/>
          </p:nvSpPr>
          <p:spPr>
            <a:xfrm>
              <a:off x="11812031" y="512694"/>
              <a:ext cx="6259" cy="73053"/>
            </a:xfrm>
            <a:custGeom>
              <a:avLst/>
              <a:gdLst>
                <a:gd name="connsiteX0" fmla="*/ 0 w 6259"/>
                <a:gd name="connsiteY0" fmla="*/ 73054 h 73053"/>
                <a:gd name="connsiteX1" fmla="*/ 6259 w 6259"/>
                <a:gd name="connsiteY1" fmla="*/ 73054 h 73053"/>
                <a:gd name="connsiteX2" fmla="*/ 6259 w 6259"/>
                <a:gd name="connsiteY2" fmla="*/ 18844 h 73053"/>
                <a:gd name="connsiteX3" fmla="*/ 0 w 6259"/>
                <a:gd name="connsiteY3" fmla="*/ 18844 h 73053"/>
                <a:gd name="connsiteX4" fmla="*/ 0 w 6259"/>
                <a:gd name="connsiteY4" fmla="*/ 73054 h 73053"/>
                <a:gd name="connsiteX5" fmla="*/ 0 w 6259"/>
                <a:gd name="connsiteY5" fmla="*/ 9970 h 73053"/>
                <a:gd name="connsiteX6" fmla="*/ 6259 w 6259"/>
                <a:gd name="connsiteY6" fmla="*/ 9970 h 73053"/>
                <a:gd name="connsiteX7" fmla="*/ 6259 w 6259"/>
                <a:gd name="connsiteY7" fmla="*/ 0 h 73053"/>
                <a:gd name="connsiteX8" fmla="*/ 0 w 6259"/>
                <a:gd name="connsiteY8" fmla="*/ 0 h 73053"/>
                <a:gd name="connsiteX9" fmla="*/ 0 w 6259"/>
                <a:gd name="connsiteY9" fmla="*/ 997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59" h="73053">
                  <a:moveTo>
                    <a:pt x="0" y="73054"/>
                  </a:moveTo>
                  <a:lnTo>
                    <a:pt x="6259" y="73054"/>
                  </a:lnTo>
                  <a:lnTo>
                    <a:pt x="6259" y="18844"/>
                  </a:lnTo>
                  <a:lnTo>
                    <a:pt x="0" y="18844"/>
                  </a:lnTo>
                  <a:lnTo>
                    <a:pt x="0" y="73054"/>
                  </a:lnTo>
                  <a:close/>
                  <a:moveTo>
                    <a:pt x="0" y="9970"/>
                  </a:moveTo>
                  <a:lnTo>
                    <a:pt x="6259" y="9970"/>
                  </a:lnTo>
                  <a:lnTo>
                    <a:pt x="6259" y="0"/>
                  </a:lnTo>
                  <a:lnTo>
                    <a:pt x="0" y="0"/>
                  </a:lnTo>
                  <a:lnTo>
                    <a:pt x="0" y="9970"/>
                  </a:lnTo>
                  <a:close/>
                </a:path>
              </a:pathLst>
            </a:custGeom>
            <a:solidFill>
              <a:schemeClr val="bg1"/>
            </a:solidFill>
            <a:ln w="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890F6D0E-C842-08BB-C5C4-FCBC22A4CDA9}"/>
                </a:ext>
              </a:extLst>
            </p:cNvPr>
            <p:cNvSpPr/>
            <p:nvPr/>
          </p:nvSpPr>
          <p:spPr>
            <a:xfrm>
              <a:off x="11828469" y="512694"/>
              <a:ext cx="14736" cy="90694"/>
            </a:xfrm>
            <a:custGeom>
              <a:avLst/>
              <a:gdLst>
                <a:gd name="connsiteX0" fmla="*/ 14737 w 14736"/>
                <a:gd name="connsiteY0" fmla="*/ 9982 h 90694"/>
                <a:gd name="connsiteX1" fmla="*/ 8478 w 14736"/>
                <a:gd name="connsiteY1" fmla="*/ 9982 h 90694"/>
                <a:gd name="connsiteX2" fmla="*/ 8478 w 14736"/>
                <a:gd name="connsiteY2" fmla="*/ 0 h 90694"/>
                <a:gd name="connsiteX3" fmla="*/ 14737 w 14736"/>
                <a:gd name="connsiteY3" fmla="*/ 0 h 90694"/>
                <a:gd name="connsiteX4" fmla="*/ 14737 w 14736"/>
                <a:gd name="connsiteY4" fmla="*/ 9982 h 90694"/>
                <a:gd name="connsiteX5" fmla="*/ 8478 w 14736"/>
                <a:gd name="connsiteY5" fmla="*/ 18856 h 90694"/>
                <a:gd name="connsiteX6" fmla="*/ 14737 w 14736"/>
                <a:gd name="connsiteY6" fmla="*/ 18856 h 90694"/>
                <a:gd name="connsiteX7" fmla="*/ 14737 w 14736"/>
                <a:gd name="connsiteY7" fmla="*/ 76485 h 90694"/>
                <a:gd name="connsiteX8" fmla="*/ 3329 w 14736"/>
                <a:gd name="connsiteY8" fmla="*/ 90694 h 90694"/>
                <a:gd name="connsiteX9" fmla="*/ 0 w 14736"/>
                <a:gd name="connsiteY9" fmla="*/ 90694 h 90694"/>
                <a:gd name="connsiteX10" fmla="*/ 0 w 14736"/>
                <a:gd name="connsiteY10" fmla="*/ 84950 h 90694"/>
                <a:gd name="connsiteX11" fmla="*/ 1206 w 14736"/>
                <a:gd name="connsiteY11" fmla="*/ 84950 h 90694"/>
                <a:gd name="connsiteX12" fmla="*/ 8478 w 14736"/>
                <a:gd name="connsiteY12" fmla="*/ 76389 h 90694"/>
                <a:gd name="connsiteX13" fmla="*/ 8478 w 14736"/>
                <a:gd name="connsiteY13" fmla="*/ 18856 h 90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736" h="90694">
                  <a:moveTo>
                    <a:pt x="14737" y="9982"/>
                  </a:moveTo>
                  <a:lnTo>
                    <a:pt x="8478" y="9982"/>
                  </a:lnTo>
                  <a:lnTo>
                    <a:pt x="8478" y="0"/>
                  </a:lnTo>
                  <a:lnTo>
                    <a:pt x="14737" y="0"/>
                  </a:lnTo>
                  <a:lnTo>
                    <a:pt x="14737" y="9982"/>
                  </a:lnTo>
                  <a:close/>
                  <a:moveTo>
                    <a:pt x="8478" y="18856"/>
                  </a:moveTo>
                  <a:lnTo>
                    <a:pt x="14737" y="18856"/>
                  </a:lnTo>
                  <a:lnTo>
                    <a:pt x="14737" y="76485"/>
                  </a:lnTo>
                  <a:cubicBezTo>
                    <a:pt x="14737" y="87371"/>
                    <a:pt x="13012" y="90694"/>
                    <a:pt x="3329" y="90694"/>
                  </a:cubicBezTo>
                  <a:lnTo>
                    <a:pt x="0" y="90694"/>
                  </a:lnTo>
                  <a:lnTo>
                    <a:pt x="0" y="84950"/>
                  </a:lnTo>
                  <a:lnTo>
                    <a:pt x="1206" y="84950"/>
                  </a:lnTo>
                  <a:cubicBezTo>
                    <a:pt x="7971" y="84950"/>
                    <a:pt x="8478" y="83542"/>
                    <a:pt x="8478" y="76389"/>
                  </a:cubicBezTo>
                  <a:lnTo>
                    <a:pt x="8478" y="18856"/>
                  </a:lnTo>
                  <a:close/>
                </a:path>
              </a:pathLst>
            </a:custGeom>
            <a:solidFill>
              <a:schemeClr val="bg1"/>
            </a:solidFill>
            <a:ln w="0"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38986A06-254A-39B3-BD3D-9CC312A5002B}"/>
                </a:ext>
              </a:extLst>
            </p:cNvPr>
            <p:cNvSpPr/>
            <p:nvPr/>
          </p:nvSpPr>
          <p:spPr>
            <a:xfrm>
              <a:off x="11855639" y="530322"/>
              <a:ext cx="44994" cy="56725"/>
            </a:xfrm>
            <a:custGeom>
              <a:avLst/>
              <a:gdLst>
                <a:gd name="connsiteX0" fmla="*/ 19356 w 44994"/>
                <a:gd name="connsiteY0" fmla="*/ 51199 h 56725"/>
                <a:gd name="connsiteX1" fmla="*/ 38531 w 44994"/>
                <a:gd name="connsiteY1" fmla="*/ 30645 h 56725"/>
                <a:gd name="connsiteX2" fmla="*/ 38531 w 44994"/>
                <a:gd name="connsiteY2" fmla="*/ 28020 h 56725"/>
                <a:gd name="connsiteX3" fmla="*/ 6946 w 44994"/>
                <a:gd name="connsiteY3" fmla="*/ 41819 h 56725"/>
                <a:gd name="connsiteX4" fmla="*/ 19368 w 44994"/>
                <a:gd name="connsiteY4" fmla="*/ 51187 h 56725"/>
                <a:gd name="connsiteX5" fmla="*/ 38338 w 44994"/>
                <a:gd name="connsiteY5" fmla="*/ 47153 h 56725"/>
                <a:gd name="connsiteX6" fmla="*/ 17957 w 44994"/>
                <a:gd name="connsiteY6" fmla="*/ 56726 h 56725"/>
                <a:gd name="connsiteX7" fmla="*/ 0 w 44994"/>
                <a:gd name="connsiteY7" fmla="*/ 41915 h 56725"/>
                <a:gd name="connsiteX8" fmla="*/ 38241 w 44994"/>
                <a:gd name="connsiteY8" fmla="*/ 22469 h 56725"/>
                <a:gd name="connsiteX9" fmla="*/ 38241 w 44994"/>
                <a:gd name="connsiteY9" fmla="*/ 20554 h 56725"/>
                <a:gd name="connsiteX10" fmla="*/ 23107 w 44994"/>
                <a:gd name="connsiteY10" fmla="*/ 5539 h 56725"/>
                <a:gd name="connsiteX11" fmla="*/ 7863 w 44994"/>
                <a:gd name="connsiteY11" fmla="*/ 17737 h 56725"/>
                <a:gd name="connsiteX12" fmla="*/ 1302 w 44994"/>
                <a:gd name="connsiteY12" fmla="*/ 17737 h 56725"/>
                <a:gd name="connsiteX13" fmla="*/ 23505 w 44994"/>
                <a:gd name="connsiteY13" fmla="*/ 0 h 56725"/>
                <a:gd name="connsiteX14" fmla="*/ 44488 w 44994"/>
                <a:gd name="connsiteY14" fmla="*/ 21361 h 56725"/>
                <a:gd name="connsiteX15" fmla="*/ 44392 w 44994"/>
                <a:gd name="connsiteY15" fmla="*/ 38086 h 56725"/>
                <a:gd name="connsiteX16" fmla="*/ 44995 w 44994"/>
                <a:gd name="connsiteY16" fmla="*/ 55413 h 56725"/>
                <a:gd name="connsiteX17" fmla="*/ 38639 w 44994"/>
                <a:gd name="connsiteY17" fmla="*/ 55413 h 56725"/>
                <a:gd name="connsiteX18" fmla="*/ 38338 w 44994"/>
                <a:gd name="connsiteY18" fmla="*/ 47153 h 5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4994" h="56725">
                  <a:moveTo>
                    <a:pt x="19356" y="51199"/>
                  </a:moveTo>
                  <a:cubicBezTo>
                    <a:pt x="29450" y="51199"/>
                    <a:pt x="38531" y="46057"/>
                    <a:pt x="38531" y="30645"/>
                  </a:cubicBezTo>
                  <a:lnTo>
                    <a:pt x="38531" y="28020"/>
                  </a:lnTo>
                  <a:cubicBezTo>
                    <a:pt x="16425" y="30428"/>
                    <a:pt x="6946" y="33354"/>
                    <a:pt x="6946" y="41819"/>
                  </a:cubicBezTo>
                  <a:cubicBezTo>
                    <a:pt x="6946" y="47563"/>
                    <a:pt x="12192" y="51187"/>
                    <a:pt x="19368" y="51187"/>
                  </a:cubicBezTo>
                  <a:moveTo>
                    <a:pt x="38338" y="47153"/>
                  </a:moveTo>
                  <a:cubicBezTo>
                    <a:pt x="34804" y="52897"/>
                    <a:pt x="28039" y="56726"/>
                    <a:pt x="17957" y="56726"/>
                  </a:cubicBezTo>
                  <a:cubicBezTo>
                    <a:pt x="7875" y="56726"/>
                    <a:pt x="0" y="50874"/>
                    <a:pt x="0" y="41915"/>
                  </a:cubicBezTo>
                  <a:cubicBezTo>
                    <a:pt x="0" y="29621"/>
                    <a:pt x="12108" y="25082"/>
                    <a:pt x="38241" y="22469"/>
                  </a:cubicBezTo>
                  <a:lnTo>
                    <a:pt x="38241" y="20554"/>
                  </a:lnTo>
                  <a:cubicBezTo>
                    <a:pt x="38241" y="8260"/>
                    <a:pt x="30981" y="5539"/>
                    <a:pt x="23107" y="5539"/>
                  </a:cubicBezTo>
                  <a:cubicBezTo>
                    <a:pt x="13929" y="5539"/>
                    <a:pt x="8369" y="10681"/>
                    <a:pt x="7863" y="17737"/>
                  </a:cubicBezTo>
                  <a:lnTo>
                    <a:pt x="1302" y="17737"/>
                  </a:lnTo>
                  <a:cubicBezTo>
                    <a:pt x="2713" y="7056"/>
                    <a:pt x="11396" y="0"/>
                    <a:pt x="23505" y="0"/>
                  </a:cubicBezTo>
                  <a:cubicBezTo>
                    <a:pt x="35612" y="0"/>
                    <a:pt x="44488" y="5238"/>
                    <a:pt x="44488" y="21361"/>
                  </a:cubicBezTo>
                  <a:cubicBezTo>
                    <a:pt x="44488" y="28815"/>
                    <a:pt x="44392" y="33763"/>
                    <a:pt x="44392" y="38086"/>
                  </a:cubicBezTo>
                  <a:cubicBezTo>
                    <a:pt x="44392" y="44239"/>
                    <a:pt x="44693" y="49573"/>
                    <a:pt x="44995" y="55413"/>
                  </a:cubicBezTo>
                  <a:lnTo>
                    <a:pt x="38639" y="55413"/>
                  </a:lnTo>
                  <a:lnTo>
                    <a:pt x="38338" y="47153"/>
                  </a:lnTo>
                  <a:close/>
                </a:path>
              </a:pathLst>
            </a:custGeom>
            <a:solidFill>
              <a:schemeClr val="bg1"/>
            </a:solidFill>
            <a:ln w="0"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B7EF9283-E8D6-6DEE-05A9-734B6E9E12B0}"/>
                </a:ext>
              </a:extLst>
            </p:cNvPr>
            <p:cNvSpPr/>
            <p:nvPr/>
          </p:nvSpPr>
          <p:spPr>
            <a:xfrm>
              <a:off x="11914744" y="530623"/>
              <a:ext cx="42595" cy="55124"/>
            </a:xfrm>
            <a:custGeom>
              <a:avLst/>
              <a:gdLst>
                <a:gd name="connsiteX0" fmla="*/ 6259 w 42595"/>
                <a:gd name="connsiteY0" fmla="*/ 10078 h 55124"/>
                <a:gd name="connsiteX1" fmla="*/ 24325 w 42595"/>
                <a:gd name="connsiteY1" fmla="*/ 0 h 55124"/>
                <a:gd name="connsiteX2" fmla="*/ 42595 w 42595"/>
                <a:gd name="connsiteY2" fmla="*/ 20964 h 55124"/>
                <a:gd name="connsiteX3" fmla="*/ 42595 w 42595"/>
                <a:gd name="connsiteY3" fmla="*/ 55124 h 55124"/>
                <a:gd name="connsiteX4" fmla="*/ 36336 w 42595"/>
                <a:gd name="connsiteY4" fmla="*/ 55124 h 55124"/>
                <a:gd name="connsiteX5" fmla="*/ 36336 w 42595"/>
                <a:gd name="connsiteY5" fmla="*/ 22674 h 55124"/>
                <a:gd name="connsiteX6" fmla="*/ 22709 w 42595"/>
                <a:gd name="connsiteY6" fmla="*/ 5647 h 55124"/>
                <a:gd name="connsiteX7" fmla="*/ 6259 w 42595"/>
                <a:gd name="connsiteY7" fmla="*/ 24997 h 55124"/>
                <a:gd name="connsiteX8" fmla="*/ 6259 w 42595"/>
                <a:gd name="connsiteY8" fmla="*/ 55124 h 55124"/>
                <a:gd name="connsiteX9" fmla="*/ 0 w 42595"/>
                <a:gd name="connsiteY9" fmla="*/ 55124 h 55124"/>
                <a:gd name="connsiteX10" fmla="*/ 0 w 42595"/>
                <a:gd name="connsiteY10" fmla="*/ 915 h 55124"/>
                <a:gd name="connsiteX11" fmla="*/ 6259 w 42595"/>
                <a:gd name="connsiteY11" fmla="*/ 915 h 55124"/>
                <a:gd name="connsiteX12" fmla="*/ 6259 w 42595"/>
                <a:gd name="connsiteY12" fmla="*/ 10078 h 55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 h="55124">
                  <a:moveTo>
                    <a:pt x="6259" y="10078"/>
                  </a:moveTo>
                  <a:cubicBezTo>
                    <a:pt x="8888" y="4937"/>
                    <a:pt x="14230" y="0"/>
                    <a:pt x="24325" y="0"/>
                  </a:cubicBezTo>
                  <a:cubicBezTo>
                    <a:pt x="37132" y="0"/>
                    <a:pt x="42595" y="7658"/>
                    <a:pt x="42595" y="20964"/>
                  </a:cubicBezTo>
                  <a:lnTo>
                    <a:pt x="42595" y="55124"/>
                  </a:lnTo>
                  <a:lnTo>
                    <a:pt x="36336" y="55124"/>
                  </a:lnTo>
                  <a:lnTo>
                    <a:pt x="36336" y="22674"/>
                  </a:lnTo>
                  <a:cubicBezTo>
                    <a:pt x="36336" y="12499"/>
                    <a:pt x="33719" y="5647"/>
                    <a:pt x="22709" y="5647"/>
                  </a:cubicBezTo>
                  <a:cubicBezTo>
                    <a:pt x="13314" y="5647"/>
                    <a:pt x="6259" y="13510"/>
                    <a:pt x="6259" y="24997"/>
                  </a:cubicBezTo>
                  <a:lnTo>
                    <a:pt x="6259" y="55124"/>
                  </a:lnTo>
                  <a:lnTo>
                    <a:pt x="0" y="55124"/>
                  </a:lnTo>
                  <a:lnTo>
                    <a:pt x="0" y="915"/>
                  </a:lnTo>
                  <a:lnTo>
                    <a:pt x="6259" y="915"/>
                  </a:lnTo>
                  <a:lnTo>
                    <a:pt x="6259" y="10078"/>
                  </a:lnTo>
                  <a:close/>
                </a:path>
              </a:pathLst>
            </a:custGeom>
            <a:solidFill>
              <a:schemeClr val="bg1"/>
            </a:solidFill>
            <a:ln w="0"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8B7E058F-3655-B152-1C19-B3D020A66AA8}"/>
                </a:ext>
              </a:extLst>
            </p:cNvPr>
            <p:cNvSpPr/>
            <p:nvPr/>
          </p:nvSpPr>
          <p:spPr>
            <a:xfrm>
              <a:off x="11800249" y="278770"/>
              <a:ext cx="71646" cy="106070"/>
            </a:xfrm>
            <a:custGeom>
              <a:avLst/>
              <a:gdLst>
                <a:gd name="connsiteX0" fmla="*/ 55945 w 71646"/>
                <a:gd name="connsiteY0" fmla="*/ 59411 h 106070"/>
                <a:gd name="connsiteX1" fmla="*/ 70031 w 71646"/>
                <a:gd name="connsiteY1" fmla="*/ 31584 h 106070"/>
                <a:gd name="connsiteX2" fmla="*/ 35938 w 71646"/>
                <a:gd name="connsiteY2" fmla="*/ 0 h 106070"/>
                <a:gd name="connsiteX3" fmla="*/ 109 w 71646"/>
                <a:gd name="connsiteY3" fmla="*/ 33499 h 106070"/>
                <a:gd name="connsiteX4" fmla="*/ 0 w 71646"/>
                <a:gd name="connsiteY4" fmla="*/ 35401 h 106070"/>
                <a:gd name="connsiteX5" fmla="*/ 15871 w 71646"/>
                <a:gd name="connsiteY5" fmla="*/ 35401 h 106070"/>
                <a:gd name="connsiteX6" fmla="*/ 16027 w 71646"/>
                <a:gd name="connsiteY6" fmla="*/ 33775 h 106070"/>
                <a:gd name="connsiteX7" fmla="*/ 35938 w 71646"/>
                <a:gd name="connsiteY7" fmla="*/ 14738 h 106070"/>
                <a:gd name="connsiteX8" fmla="*/ 49674 w 71646"/>
                <a:gd name="connsiteY8" fmla="*/ 20061 h 106070"/>
                <a:gd name="connsiteX9" fmla="*/ 54100 w 71646"/>
                <a:gd name="connsiteY9" fmla="*/ 31789 h 106070"/>
                <a:gd name="connsiteX10" fmla="*/ 44307 w 71646"/>
                <a:gd name="connsiteY10" fmla="*/ 49561 h 106070"/>
                <a:gd name="connsiteX11" fmla="*/ 2424 w 71646"/>
                <a:gd name="connsiteY11" fmla="*/ 95029 h 106070"/>
                <a:gd name="connsiteX12" fmla="*/ 2424 w 71646"/>
                <a:gd name="connsiteY12" fmla="*/ 106071 h 106070"/>
                <a:gd name="connsiteX13" fmla="*/ 71454 w 71646"/>
                <a:gd name="connsiteY13" fmla="*/ 106071 h 106070"/>
                <a:gd name="connsiteX14" fmla="*/ 71647 w 71646"/>
                <a:gd name="connsiteY14" fmla="*/ 90598 h 106070"/>
                <a:gd name="connsiteX15" fmla="*/ 27315 w 71646"/>
                <a:gd name="connsiteY15" fmla="*/ 90598 h 106070"/>
                <a:gd name="connsiteX16" fmla="*/ 55945 w 71646"/>
                <a:gd name="connsiteY16" fmla="*/ 59375 h 106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1646" h="106070">
                  <a:moveTo>
                    <a:pt x="55945" y="59411"/>
                  </a:moveTo>
                  <a:cubicBezTo>
                    <a:pt x="64640" y="50019"/>
                    <a:pt x="70031" y="42084"/>
                    <a:pt x="70031" y="31584"/>
                  </a:cubicBezTo>
                  <a:cubicBezTo>
                    <a:pt x="70031" y="9886"/>
                    <a:pt x="52363" y="0"/>
                    <a:pt x="35938" y="0"/>
                  </a:cubicBezTo>
                  <a:cubicBezTo>
                    <a:pt x="15642" y="0"/>
                    <a:pt x="1242" y="13462"/>
                    <a:pt x="109" y="33499"/>
                  </a:cubicBezTo>
                  <a:lnTo>
                    <a:pt x="0" y="35401"/>
                  </a:lnTo>
                  <a:lnTo>
                    <a:pt x="15871" y="35401"/>
                  </a:lnTo>
                  <a:lnTo>
                    <a:pt x="16027" y="33775"/>
                  </a:lnTo>
                  <a:cubicBezTo>
                    <a:pt x="17137" y="22385"/>
                    <a:pt x="25133" y="14738"/>
                    <a:pt x="35938" y="14738"/>
                  </a:cubicBezTo>
                  <a:cubicBezTo>
                    <a:pt x="41449" y="14738"/>
                    <a:pt x="46322" y="16629"/>
                    <a:pt x="49674" y="20061"/>
                  </a:cubicBezTo>
                  <a:cubicBezTo>
                    <a:pt x="52677" y="23143"/>
                    <a:pt x="54221" y="27213"/>
                    <a:pt x="54100" y="31789"/>
                  </a:cubicBezTo>
                  <a:cubicBezTo>
                    <a:pt x="53835" y="38472"/>
                    <a:pt x="49686" y="43589"/>
                    <a:pt x="44307" y="49561"/>
                  </a:cubicBezTo>
                  <a:lnTo>
                    <a:pt x="2424" y="95029"/>
                  </a:lnTo>
                  <a:lnTo>
                    <a:pt x="2424" y="106071"/>
                  </a:lnTo>
                  <a:lnTo>
                    <a:pt x="71454" y="106071"/>
                  </a:lnTo>
                  <a:lnTo>
                    <a:pt x="71647" y="90598"/>
                  </a:lnTo>
                  <a:lnTo>
                    <a:pt x="27315" y="90598"/>
                  </a:lnTo>
                  <a:lnTo>
                    <a:pt x="55945" y="59375"/>
                  </a:lnTo>
                  <a:close/>
                </a:path>
              </a:pathLst>
            </a:custGeom>
            <a:solidFill>
              <a:schemeClr val="accent4"/>
            </a:solidFill>
            <a:ln w="0"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89F7680E-46E7-3B84-6DA4-C97681AAB835}"/>
                </a:ext>
              </a:extLst>
            </p:cNvPr>
            <p:cNvSpPr/>
            <p:nvPr/>
          </p:nvSpPr>
          <p:spPr>
            <a:xfrm>
              <a:off x="11879119" y="278782"/>
              <a:ext cx="78460" cy="107250"/>
            </a:xfrm>
            <a:custGeom>
              <a:avLst/>
              <a:gdLst>
                <a:gd name="connsiteX0" fmla="*/ 37843 w 78460"/>
                <a:gd name="connsiteY0" fmla="*/ 57665 h 107250"/>
                <a:gd name="connsiteX1" fmla="*/ 16064 w 78460"/>
                <a:gd name="connsiteY1" fmla="*/ 36352 h 107250"/>
                <a:gd name="connsiteX2" fmla="*/ 37843 w 78460"/>
                <a:gd name="connsiteY2" fmla="*/ 14750 h 107250"/>
                <a:gd name="connsiteX3" fmla="*/ 59479 w 78460"/>
                <a:gd name="connsiteY3" fmla="*/ 36352 h 107250"/>
                <a:gd name="connsiteX4" fmla="*/ 37843 w 78460"/>
                <a:gd name="connsiteY4" fmla="*/ 57665 h 107250"/>
                <a:gd name="connsiteX5" fmla="*/ 37554 w 78460"/>
                <a:gd name="connsiteY5" fmla="*/ 0 h 107250"/>
                <a:gd name="connsiteX6" fmla="*/ 0 w 78460"/>
                <a:gd name="connsiteY6" fmla="*/ 36497 h 107250"/>
                <a:gd name="connsiteX7" fmla="*/ 36095 w 78460"/>
                <a:gd name="connsiteY7" fmla="*/ 72127 h 107250"/>
                <a:gd name="connsiteX8" fmla="*/ 36433 w 78460"/>
                <a:gd name="connsiteY8" fmla="*/ 72127 h 107250"/>
                <a:gd name="connsiteX9" fmla="*/ 62759 w 78460"/>
                <a:gd name="connsiteY9" fmla="*/ 58568 h 107250"/>
                <a:gd name="connsiteX10" fmla="*/ 37856 w 78460"/>
                <a:gd name="connsiteY10" fmla="*/ 92356 h 107250"/>
                <a:gd name="connsiteX11" fmla="*/ 17306 w 78460"/>
                <a:gd name="connsiteY11" fmla="*/ 76473 h 107250"/>
                <a:gd name="connsiteX12" fmla="*/ 16932 w 78460"/>
                <a:gd name="connsiteY12" fmla="*/ 75161 h 107250"/>
                <a:gd name="connsiteX13" fmla="*/ 711 w 78460"/>
                <a:gd name="connsiteY13" fmla="*/ 75161 h 107250"/>
                <a:gd name="connsiteX14" fmla="*/ 1206 w 78460"/>
                <a:gd name="connsiteY14" fmla="*/ 77365 h 107250"/>
                <a:gd name="connsiteX15" fmla="*/ 37711 w 78460"/>
                <a:gd name="connsiteY15" fmla="*/ 107251 h 107250"/>
                <a:gd name="connsiteX16" fmla="*/ 78461 w 78460"/>
                <a:gd name="connsiteY16" fmla="*/ 52837 h 107250"/>
                <a:gd name="connsiteX17" fmla="*/ 37566 w 78460"/>
                <a:gd name="connsiteY17" fmla="*/ 12 h 10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460" h="107250">
                  <a:moveTo>
                    <a:pt x="37843" y="57665"/>
                  </a:moveTo>
                  <a:cubicBezTo>
                    <a:pt x="25832" y="57665"/>
                    <a:pt x="16064" y="48104"/>
                    <a:pt x="16064" y="36352"/>
                  </a:cubicBezTo>
                  <a:cubicBezTo>
                    <a:pt x="16064" y="24600"/>
                    <a:pt x="25832" y="14750"/>
                    <a:pt x="37843" y="14750"/>
                  </a:cubicBezTo>
                  <a:cubicBezTo>
                    <a:pt x="49855" y="14750"/>
                    <a:pt x="59479" y="24444"/>
                    <a:pt x="59479" y="36352"/>
                  </a:cubicBezTo>
                  <a:cubicBezTo>
                    <a:pt x="59479" y="48261"/>
                    <a:pt x="49771" y="57665"/>
                    <a:pt x="37843" y="57665"/>
                  </a:cubicBezTo>
                  <a:moveTo>
                    <a:pt x="37554" y="0"/>
                  </a:moveTo>
                  <a:cubicBezTo>
                    <a:pt x="16136" y="0"/>
                    <a:pt x="0" y="15690"/>
                    <a:pt x="0" y="36497"/>
                  </a:cubicBezTo>
                  <a:cubicBezTo>
                    <a:pt x="0" y="57304"/>
                    <a:pt x="15521" y="71982"/>
                    <a:pt x="36095" y="72127"/>
                  </a:cubicBezTo>
                  <a:lnTo>
                    <a:pt x="36433" y="72127"/>
                  </a:lnTo>
                  <a:cubicBezTo>
                    <a:pt x="47347" y="72127"/>
                    <a:pt x="57332" y="66756"/>
                    <a:pt x="62759" y="58568"/>
                  </a:cubicBezTo>
                  <a:cubicBezTo>
                    <a:pt x="61927" y="75643"/>
                    <a:pt x="54028" y="92356"/>
                    <a:pt x="37856" y="92356"/>
                  </a:cubicBezTo>
                  <a:cubicBezTo>
                    <a:pt x="26013" y="92356"/>
                    <a:pt x="19392" y="83795"/>
                    <a:pt x="17306" y="76473"/>
                  </a:cubicBezTo>
                  <a:lnTo>
                    <a:pt x="16932" y="75161"/>
                  </a:lnTo>
                  <a:lnTo>
                    <a:pt x="711" y="75161"/>
                  </a:lnTo>
                  <a:lnTo>
                    <a:pt x="1206" y="77365"/>
                  </a:lnTo>
                  <a:cubicBezTo>
                    <a:pt x="5246" y="95523"/>
                    <a:pt x="19585" y="107251"/>
                    <a:pt x="37711" y="107251"/>
                  </a:cubicBezTo>
                  <a:cubicBezTo>
                    <a:pt x="62469" y="107251"/>
                    <a:pt x="78461" y="85902"/>
                    <a:pt x="78461" y="52837"/>
                  </a:cubicBezTo>
                  <a:cubicBezTo>
                    <a:pt x="78461" y="19772"/>
                    <a:pt x="62409" y="12"/>
                    <a:pt x="37566" y="12"/>
                  </a:cubicBezTo>
                </a:path>
              </a:pathLst>
            </a:custGeom>
            <a:solidFill>
              <a:schemeClr val="accent4"/>
            </a:solidFill>
            <a:ln w="0"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1BC9BFC7-9CCB-3049-A014-8DC4BC1E1BE7}"/>
                </a:ext>
              </a:extLst>
            </p:cNvPr>
            <p:cNvSpPr/>
            <p:nvPr/>
          </p:nvSpPr>
          <p:spPr>
            <a:xfrm>
              <a:off x="10974181" y="235878"/>
              <a:ext cx="408366" cy="411929"/>
            </a:xfrm>
            <a:custGeom>
              <a:avLst/>
              <a:gdLst>
                <a:gd name="connsiteX0" fmla="*/ 351409 w 408366"/>
                <a:gd name="connsiteY0" fmla="*/ 316383 h 411929"/>
                <a:gd name="connsiteX1" fmla="*/ 327145 w 408366"/>
                <a:gd name="connsiteY1" fmla="*/ 346353 h 411929"/>
                <a:gd name="connsiteX2" fmla="*/ 327145 w 408366"/>
                <a:gd name="connsiteY2" fmla="*/ 346353 h 411929"/>
                <a:gd name="connsiteX3" fmla="*/ 287348 w 408366"/>
                <a:gd name="connsiteY3" fmla="*/ 352518 h 411929"/>
                <a:gd name="connsiteX4" fmla="*/ 259188 w 408366"/>
                <a:gd name="connsiteY4" fmla="*/ 325245 h 411929"/>
                <a:gd name="connsiteX5" fmla="*/ 259936 w 408366"/>
                <a:gd name="connsiteY5" fmla="*/ 288014 h 411929"/>
                <a:gd name="connsiteX6" fmla="*/ 277591 w 408366"/>
                <a:gd name="connsiteY6" fmla="*/ 276743 h 411929"/>
                <a:gd name="connsiteX7" fmla="*/ 282946 w 408366"/>
                <a:gd name="connsiteY7" fmla="*/ 276563 h 411929"/>
                <a:gd name="connsiteX8" fmla="*/ 287179 w 408366"/>
                <a:gd name="connsiteY8" fmla="*/ 313397 h 411929"/>
                <a:gd name="connsiteX9" fmla="*/ 314868 w 408366"/>
                <a:gd name="connsiteY9" fmla="*/ 325065 h 411929"/>
                <a:gd name="connsiteX10" fmla="*/ 315857 w 408366"/>
                <a:gd name="connsiteY10" fmla="*/ 325053 h 411929"/>
                <a:gd name="connsiteX11" fmla="*/ 343232 w 408366"/>
                <a:gd name="connsiteY11" fmla="*/ 307761 h 411929"/>
                <a:gd name="connsiteX12" fmla="*/ 346127 w 408366"/>
                <a:gd name="connsiteY12" fmla="*/ 242643 h 411929"/>
                <a:gd name="connsiteX13" fmla="*/ 322417 w 408366"/>
                <a:gd name="connsiteY13" fmla="*/ 219379 h 411929"/>
                <a:gd name="connsiteX14" fmla="*/ 334019 w 408366"/>
                <a:gd name="connsiteY14" fmla="*/ 220680 h 411929"/>
                <a:gd name="connsiteX15" fmla="*/ 398333 w 408366"/>
                <a:gd name="connsiteY15" fmla="*/ 273276 h 411929"/>
                <a:gd name="connsiteX16" fmla="*/ 351409 w 408366"/>
                <a:gd name="connsiteY16" fmla="*/ 316395 h 411929"/>
                <a:gd name="connsiteX17" fmla="*/ 235310 w 408366"/>
                <a:gd name="connsiteY17" fmla="*/ 319285 h 411929"/>
                <a:gd name="connsiteX18" fmla="*/ 236178 w 408366"/>
                <a:gd name="connsiteY18" fmla="*/ 262029 h 411929"/>
                <a:gd name="connsiteX19" fmla="*/ 262022 w 408366"/>
                <a:gd name="connsiteY19" fmla="*/ 234768 h 411929"/>
                <a:gd name="connsiteX20" fmla="*/ 316194 w 408366"/>
                <a:gd name="connsiteY20" fmla="*/ 247556 h 411929"/>
                <a:gd name="connsiteX21" fmla="*/ 318727 w 408366"/>
                <a:gd name="connsiteY21" fmla="*/ 284570 h 411929"/>
                <a:gd name="connsiteX22" fmla="*/ 276759 w 408366"/>
                <a:gd name="connsiteY22" fmla="*/ 269206 h 411929"/>
                <a:gd name="connsiteX23" fmla="*/ 253375 w 408366"/>
                <a:gd name="connsiteY23" fmla="*/ 284197 h 411929"/>
                <a:gd name="connsiteX24" fmla="*/ 252193 w 408366"/>
                <a:gd name="connsiteY24" fmla="*/ 328231 h 411929"/>
                <a:gd name="connsiteX25" fmla="*/ 270838 w 408366"/>
                <a:gd name="connsiteY25" fmla="*/ 352314 h 411929"/>
                <a:gd name="connsiteX26" fmla="*/ 235310 w 408366"/>
                <a:gd name="connsiteY26" fmla="*/ 319285 h 411929"/>
                <a:gd name="connsiteX27" fmla="*/ 194958 w 408366"/>
                <a:gd name="connsiteY27" fmla="*/ 400828 h 411929"/>
                <a:gd name="connsiteX28" fmla="*/ 187529 w 408366"/>
                <a:gd name="connsiteY28" fmla="*/ 392604 h 411929"/>
                <a:gd name="connsiteX29" fmla="*/ 196200 w 408366"/>
                <a:gd name="connsiteY29" fmla="*/ 393615 h 411929"/>
                <a:gd name="connsiteX30" fmla="*/ 202821 w 408366"/>
                <a:gd name="connsiteY30" fmla="*/ 392880 h 411929"/>
                <a:gd name="connsiteX31" fmla="*/ 194958 w 408366"/>
                <a:gd name="connsiteY31" fmla="*/ 400840 h 411929"/>
                <a:gd name="connsiteX32" fmla="*/ 85094 w 408366"/>
                <a:gd name="connsiteY32" fmla="*/ 330748 h 411929"/>
                <a:gd name="connsiteX33" fmla="*/ 113169 w 408366"/>
                <a:gd name="connsiteY33" fmla="*/ 344246 h 411929"/>
                <a:gd name="connsiteX34" fmla="*/ 153484 w 408366"/>
                <a:gd name="connsiteY34" fmla="*/ 318225 h 411929"/>
                <a:gd name="connsiteX35" fmla="*/ 143185 w 408366"/>
                <a:gd name="connsiteY35" fmla="*/ 279441 h 411929"/>
                <a:gd name="connsiteX36" fmla="*/ 113615 w 408366"/>
                <a:gd name="connsiteY36" fmla="*/ 275780 h 411929"/>
                <a:gd name="connsiteX37" fmla="*/ 100168 w 408366"/>
                <a:gd name="connsiteY37" fmla="*/ 295829 h 411929"/>
                <a:gd name="connsiteX38" fmla="*/ 112626 w 408366"/>
                <a:gd name="connsiteY38" fmla="*/ 314902 h 411929"/>
                <a:gd name="connsiteX39" fmla="*/ 127592 w 408366"/>
                <a:gd name="connsiteY39" fmla="*/ 311819 h 411929"/>
                <a:gd name="connsiteX40" fmla="*/ 127689 w 408366"/>
                <a:gd name="connsiteY40" fmla="*/ 306449 h 411929"/>
                <a:gd name="connsiteX41" fmla="*/ 122310 w 408366"/>
                <a:gd name="connsiteY41" fmla="*/ 306365 h 411929"/>
                <a:gd name="connsiteX42" fmla="*/ 115508 w 408366"/>
                <a:gd name="connsiteY42" fmla="*/ 307870 h 411929"/>
                <a:gd name="connsiteX43" fmla="*/ 107790 w 408366"/>
                <a:gd name="connsiteY43" fmla="*/ 295600 h 411929"/>
                <a:gd name="connsiteX44" fmla="*/ 116943 w 408366"/>
                <a:gd name="connsiteY44" fmla="*/ 282632 h 411929"/>
                <a:gd name="connsiteX45" fmla="*/ 138289 w 408366"/>
                <a:gd name="connsiteY45" fmla="*/ 285232 h 411929"/>
                <a:gd name="connsiteX46" fmla="*/ 146224 w 408366"/>
                <a:gd name="connsiteY46" fmla="*/ 316058 h 411929"/>
                <a:gd name="connsiteX47" fmla="*/ 113506 w 408366"/>
                <a:gd name="connsiteY47" fmla="*/ 336660 h 411929"/>
                <a:gd name="connsiteX48" fmla="*/ 89230 w 408366"/>
                <a:gd name="connsiteY48" fmla="*/ 323620 h 411929"/>
                <a:gd name="connsiteX49" fmla="*/ 84539 w 408366"/>
                <a:gd name="connsiteY49" fmla="*/ 283727 h 411929"/>
                <a:gd name="connsiteX50" fmla="*/ 85359 w 408366"/>
                <a:gd name="connsiteY50" fmla="*/ 281740 h 411929"/>
                <a:gd name="connsiteX51" fmla="*/ 86927 w 408366"/>
                <a:gd name="connsiteY51" fmla="*/ 278321 h 411929"/>
                <a:gd name="connsiteX52" fmla="*/ 87783 w 408366"/>
                <a:gd name="connsiteY52" fmla="*/ 276683 h 411929"/>
                <a:gd name="connsiteX53" fmla="*/ 91099 w 408366"/>
                <a:gd name="connsiteY53" fmla="*/ 271277 h 411929"/>
                <a:gd name="connsiteX54" fmla="*/ 91883 w 408366"/>
                <a:gd name="connsiteY54" fmla="*/ 270265 h 411929"/>
                <a:gd name="connsiteX55" fmla="*/ 94645 w 408366"/>
                <a:gd name="connsiteY55" fmla="*/ 266761 h 411929"/>
                <a:gd name="connsiteX56" fmla="*/ 112409 w 408366"/>
                <a:gd name="connsiteY56" fmla="*/ 253877 h 411929"/>
                <a:gd name="connsiteX57" fmla="*/ 152170 w 408366"/>
                <a:gd name="connsiteY57" fmla="*/ 258357 h 411929"/>
                <a:gd name="connsiteX58" fmla="*/ 164965 w 408366"/>
                <a:gd name="connsiteY58" fmla="*/ 324619 h 411929"/>
                <a:gd name="connsiteX59" fmla="*/ 161106 w 408366"/>
                <a:gd name="connsiteY59" fmla="*/ 374433 h 411929"/>
                <a:gd name="connsiteX60" fmla="*/ 161842 w 408366"/>
                <a:gd name="connsiteY60" fmla="*/ 375710 h 411929"/>
                <a:gd name="connsiteX61" fmla="*/ 139483 w 408366"/>
                <a:gd name="connsiteY61" fmla="*/ 369472 h 411929"/>
                <a:gd name="connsiteX62" fmla="*/ 85118 w 408366"/>
                <a:gd name="connsiteY62" fmla="*/ 330736 h 411929"/>
                <a:gd name="connsiteX63" fmla="*/ 11107 w 408366"/>
                <a:gd name="connsiteY63" fmla="*/ 248471 h 411929"/>
                <a:gd name="connsiteX64" fmla="*/ 23589 w 408366"/>
                <a:gd name="connsiteY64" fmla="*/ 213888 h 411929"/>
                <a:gd name="connsiteX65" fmla="*/ 79799 w 408366"/>
                <a:gd name="connsiteY65" fmla="*/ 243630 h 411929"/>
                <a:gd name="connsiteX66" fmla="*/ 115400 w 408366"/>
                <a:gd name="connsiteY66" fmla="*/ 237658 h 411929"/>
                <a:gd name="connsiteX67" fmla="*/ 94175 w 408366"/>
                <a:gd name="connsiteY67" fmla="*/ 251902 h 411929"/>
                <a:gd name="connsiteX68" fmla="*/ 11107 w 408366"/>
                <a:gd name="connsiteY68" fmla="*/ 248459 h 411929"/>
                <a:gd name="connsiteX69" fmla="*/ 53461 w 408366"/>
                <a:gd name="connsiteY69" fmla="*/ 113959 h 411929"/>
                <a:gd name="connsiteX70" fmla="*/ 39797 w 408366"/>
                <a:gd name="connsiteY70" fmla="*/ 132574 h 411929"/>
                <a:gd name="connsiteX71" fmla="*/ 36577 w 408366"/>
                <a:gd name="connsiteY71" fmla="*/ 167747 h 411929"/>
                <a:gd name="connsiteX72" fmla="*/ 31850 w 408366"/>
                <a:gd name="connsiteY72" fmla="*/ 173647 h 411929"/>
                <a:gd name="connsiteX73" fmla="*/ 39701 w 408366"/>
                <a:gd name="connsiteY73" fmla="*/ 194129 h 411929"/>
                <a:gd name="connsiteX74" fmla="*/ 46008 w 408366"/>
                <a:gd name="connsiteY74" fmla="*/ 195478 h 411929"/>
                <a:gd name="connsiteX75" fmla="*/ 51700 w 408366"/>
                <a:gd name="connsiteY75" fmla="*/ 194358 h 411929"/>
                <a:gd name="connsiteX76" fmla="*/ 67643 w 408366"/>
                <a:gd name="connsiteY76" fmla="*/ 205195 h 411929"/>
                <a:gd name="connsiteX77" fmla="*/ 89990 w 408366"/>
                <a:gd name="connsiteY77" fmla="*/ 209963 h 411929"/>
                <a:gd name="connsiteX78" fmla="*/ 140363 w 408366"/>
                <a:gd name="connsiteY78" fmla="*/ 177392 h 411929"/>
                <a:gd name="connsiteX79" fmla="*/ 144813 w 408366"/>
                <a:gd name="connsiteY79" fmla="*/ 149264 h 411929"/>
                <a:gd name="connsiteX80" fmla="*/ 147491 w 408366"/>
                <a:gd name="connsiteY80" fmla="*/ 160149 h 411929"/>
                <a:gd name="connsiteX81" fmla="*/ 137976 w 408366"/>
                <a:gd name="connsiteY81" fmla="*/ 209710 h 411929"/>
                <a:gd name="connsiteX82" fmla="*/ 127447 w 408366"/>
                <a:gd name="connsiteY82" fmla="*/ 225400 h 411929"/>
                <a:gd name="connsiteX83" fmla="*/ 24216 w 408366"/>
                <a:gd name="connsiteY83" fmla="*/ 200402 h 411929"/>
                <a:gd name="connsiteX84" fmla="*/ 22660 w 408366"/>
                <a:gd name="connsiteY84" fmla="*/ 185857 h 411929"/>
                <a:gd name="connsiteX85" fmla="*/ 53461 w 408366"/>
                <a:gd name="connsiteY85" fmla="*/ 113971 h 411929"/>
                <a:gd name="connsiteX86" fmla="*/ 98637 w 408366"/>
                <a:gd name="connsiteY86" fmla="*/ 29321 h 411929"/>
                <a:gd name="connsiteX87" fmla="*/ 117233 w 408366"/>
                <a:gd name="connsiteY87" fmla="*/ 54367 h 411929"/>
                <a:gd name="connsiteX88" fmla="*/ 149034 w 408366"/>
                <a:gd name="connsiteY88" fmla="*/ 81255 h 411929"/>
                <a:gd name="connsiteX89" fmla="*/ 125397 w 408366"/>
                <a:gd name="connsiteY89" fmla="*/ 93814 h 411929"/>
                <a:gd name="connsiteX90" fmla="*/ 110407 w 408366"/>
                <a:gd name="connsiteY90" fmla="*/ 92417 h 411929"/>
                <a:gd name="connsiteX91" fmla="*/ 98637 w 408366"/>
                <a:gd name="connsiteY91" fmla="*/ 29321 h 411929"/>
                <a:gd name="connsiteX92" fmla="*/ 142028 w 408366"/>
                <a:gd name="connsiteY92" fmla="*/ 24926 h 411929"/>
                <a:gd name="connsiteX93" fmla="*/ 152508 w 408366"/>
                <a:gd name="connsiteY93" fmla="*/ 74476 h 411929"/>
                <a:gd name="connsiteX94" fmla="*/ 105089 w 408366"/>
                <a:gd name="connsiteY94" fmla="*/ 25227 h 411929"/>
                <a:gd name="connsiteX95" fmla="*/ 142028 w 408366"/>
                <a:gd name="connsiteY95" fmla="*/ 24926 h 411929"/>
                <a:gd name="connsiteX96" fmla="*/ 163120 w 408366"/>
                <a:gd name="connsiteY96" fmla="*/ 17208 h 411929"/>
                <a:gd name="connsiteX97" fmla="*/ 176953 w 408366"/>
                <a:gd name="connsiteY97" fmla="*/ 11404 h 411929"/>
                <a:gd name="connsiteX98" fmla="*/ 209092 w 408366"/>
                <a:gd name="connsiteY98" fmla="*/ 87637 h 411929"/>
                <a:gd name="connsiteX99" fmla="*/ 209068 w 408366"/>
                <a:gd name="connsiteY99" fmla="*/ 87974 h 411929"/>
                <a:gd name="connsiteX100" fmla="*/ 186034 w 408366"/>
                <a:gd name="connsiteY100" fmla="*/ 86746 h 411929"/>
                <a:gd name="connsiteX101" fmla="*/ 159261 w 408366"/>
                <a:gd name="connsiteY101" fmla="*/ 78233 h 411929"/>
                <a:gd name="connsiteX102" fmla="*/ 149999 w 408366"/>
                <a:gd name="connsiteY102" fmla="*/ 22651 h 411929"/>
                <a:gd name="connsiteX103" fmla="*/ 163120 w 408366"/>
                <a:gd name="connsiteY103" fmla="*/ 17208 h 411929"/>
                <a:gd name="connsiteX104" fmla="*/ 244017 w 408366"/>
                <a:gd name="connsiteY104" fmla="*/ 29671 h 411929"/>
                <a:gd name="connsiteX105" fmla="*/ 259489 w 408366"/>
                <a:gd name="connsiteY105" fmla="*/ 71381 h 411929"/>
                <a:gd name="connsiteX106" fmla="*/ 243317 w 408366"/>
                <a:gd name="connsiteY106" fmla="*/ 81231 h 411929"/>
                <a:gd name="connsiteX107" fmla="*/ 216689 w 408366"/>
                <a:gd name="connsiteY107" fmla="*/ 87504 h 411929"/>
                <a:gd name="connsiteX108" fmla="*/ 186263 w 408366"/>
                <a:gd name="connsiteY108" fmla="*/ 8851 h 411929"/>
                <a:gd name="connsiteX109" fmla="*/ 244017 w 408366"/>
                <a:gd name="connsiteY109" fmla="*/ 29671 h 411929"/>
                <a:gd name="connsiteX110" fmla="*/ 338903 w 408366"/>
                <a:gd name="connsiteY110" fmla="*/ 40917 h 411929"/>
                <a:gd name="connsiteX111" fmla="*/ 365362 w 408366"/>
                <a:gd name="connsiteY111" fmla="*/ 98847 h 411929"/>
                <a:gd name="connsiteX112" fmla="*/ 379267 w 408366"/>
                <a:gd name="connsiteY112" fmla="*/ 179391 h 411929"/>
                <a:gd name="connsiteX113" fmla="*/ 334549 w 408366"/>
                <a:gd name="connsiteY113" fmla="*/ 209530 h 411929"/>
                <a:gd name="connsiteX114" fmla="*/ 349600 w 408366"/>
                <a:gd name="connsiteY114" fmla="*/ 200041 h 411929"/>
                <a:gd name="connsiteX115" fmla="*/ 365531 w 408366"/>
                <a:gd name="connsiteY115" fmla="*/ 159619 h 411929"/>
                <a:gd name="connsiteX116" fmla="*/ 348647 w 408366"/>
                <a:gd name="connsiteY116" fmla="*/ 121340 h 411929"/>
                <a:gd name="connsiteX117" fmla="*/ 333355 w 408366"/>
                <a:gd name="connsiteY117" fmla="*/ 93694 h 411929"/>
                <a:gd name="connsiteX118" fmla="*/ 332330 w 408366"/>
                <a:gd name="connsiteY118" fmla="*/ 89311 h 411929"/>
                <a:gd name="connsiteX119" fmla="*/ 328182 w 408366"/>
                <a:gd name="connsiteY119" fmla="*/ 91057 h 411929"/>
                <a:gd name="connsiteX120" fmla="*/ 296971 w 408366"/>
                <a:gd name="connsiteY120" fmla="*/ 117535 h 411929"/>
                <a:gd name="connsiteX121" fmla="*/ 296826 w 408366"/>
                <a:gd name="connsiteY121" fmla="*/ 117282 h 411929"/>
                <a:gd name="connsiteX122" fmla="*/ 297538 w 408366"/>
                <a:gd name="connsiteY122" fmla="*/ 81171 h 411929"/>
                <a:gd name="connsiteX123" fmla="*/ 299624 w 408366"/>
                <a:gd name="connsiteY123" fmla="*/ 76053 h 411929"/>
                <a:gd name="connsiteX124" fmla="*/ 294101 w 408366"/>
                <a:gd name="connsiteY124" fmla="*/ 75933 h 411929"/>
                <a:gd name="connsiteX125" fmla="*/ 269535 w 408366"/>
                <a:gd name="connsiteY125" fmla="*/ 84410 h 411929"/>
                <a:gd name="connsiteX126" fmla="*/ 338891 w 408366"/>
                <a:gd name="connsiteY126" fmla="*/ 40905 h 411929"/>
                <a:gd name="connsiteX127" fmla="*/ 297478 w 408366"/>
                <a:gd name="connsiteY127" fmla="*/ 130503 h 411929"/>
                <a:gd name="connsiteX128" fmla="*/ 299443 w 408366"/>
                <a:gd name="connsiteY128" fmla="*/ 132490 h 411929"/>
                <a:gd name="connsiteX129" fmla="*/ 311696 w 408366"/>
                <a:gd name="connsiteY129" fmla="*/ 151816 h 411929"/>
                <a:gd name="connsiteX130" fmla="*/ 307463 w 408366"/>
                <a:gd name="connsiteY130" fmla="*/ 168252 h 411929"/>
                <a:gd name="connsiteX131" fmla="*/ 299673 w 408366"/>
                <a:gd name="connsiteY131" fmla="*/ 168469 h 411929"/>
                <a:gd name="connsiteX132" fmla="*/ 291870 w 408366"/>
                <a:gd name="connsiteY132" fmla="*/ 148035 h 411929"/>
                <a:gd name="connsiteX133" fmla="*/ 297490 w 408366"/>
                <a:gd name="connsiteY133" fmla="*/ 130491 h 411929"/>
                <a:gd name="connsiteX134" fmla="*/ 290121 w 408366"/>
                <a:gd name="connsiteY134" fmla="*/ 120846 h 411929"/>
                <a:gd name="connsiteX135" fmla="*/ 292304 w 408366"/>
                <a:gd name="connsiteY135" fmla="*/ 124399 h 411929"/>
                <a:gd name="connsiteX136" fmla="*/ 284260 w 408366"/>
                <a:gd name="connsiteY136" fmla="*/ 147746 h 411929"/>
                <a:gd name="connsiteX137" fmla="*/ 295162 w 408366"/>
                <a:gd name="connsiteY137" fmla="*/ 174598 h 411929"/>
                <a:gd name="connsiteX138" fmla="*/ 311781 w 408366"/>
                <a:gd name="connsiteY138" fmla="*/ 174502 h 411929"/>
                <a:gd name="connsiteX139" fmla="*/ 319016 w 408366"/>
                <a:gd name="connsiteY139" fmla="*/ 149769 h 411929"/>
                <a:gd name="connsiteX140" fmla="*/ 304834 w 408366"/>
                <a:gd name="connsiteY140" fmla="*/ 127144 h 411929"/>
                <a:gd name="connsiteX141" fmla="*/ 301747 w 408366"/>
                <a:gd name="connsiteY141" fmla="*/ 123953 h 411929"/>
                <a:gd name="connsiteX142" fmla="*/ 302760 w 408366"/>
                <a:gd name="connsiteY142" fmla="*/ 122484 h 411929"/>
                <a:gd name="connsiteX143" fmla="*/ 327205 w 408366"/>
                <a:gd name="connsiteY143" fmla="*/ 100051 h 411929"/>
                <a:gd name="connsiteX144" fmla="*/ 342810 w 408366"/>
                <a:gd name="connsiteY144" fmla="*/ 126217 h 411929"/>
                <a:gd name="connsiteX145" fmla="*/ 357921 w 408366"/>
                <a:gd name="connsiteY145" fmla="*/ 160137 h 411929"/>
                <a:gd name="connsiteX146" fmla="*/ 344402 w 408366"/>
                <a:gd name="connsiteY146" fmla="*/ 194454 h 411929"/>
                <a:gd name="connsiteX147" fmla="*/ 299275 w 408366"/>
                <a:gd name="connsiteY147" fmla="*/ 205460 h 411929"/>
                <a:gd name="connsiteX148" fmla="*/ 277772 w 408366"/>
                <a:gd name="connsiteY148" fmla="*/ 191299 h 411929"/>
                <a:gd name="connsiteX149" fmla="*/ 257126 w 408366"/>
                <a:gd name="connsiteY149" fmla="*/ 145230 h 411929"/>
                <a:gd name="connsiteX150" fmla="*/ 258006 w 408366"/>
                <a:gd name="connsiteY150" fmla="*/ 116536 h 411929"/>
                <a:gd name="connsiteX151" fmla="*/ 288397 w 408366"/>
                <a:gd name="connsiteY151" fmla="*/ 84097 h 411929"/>
                <a:gd name="connsiteX152" fmla="*/ 290085 w 408366"/>
                <a:gd name="connsiteY152" fmla="*/ 120846 h 411929"/>
                <a:gd name="connsiteX153" fmla="*/ 258320 w 408366"/>
                <a:gd name="connsiteY153" fmla="*/ 81833 h 411929"/>
                <a:gd name="connsiteX154" fmla="*/ 257946 w 408366"/>
                <a:gd name="connsiteY154" fmla="*/ 84061 h 411929"/>
                <a:gd name="connsiteX155" fmla="*/ 223009 w 408366"/>
                <a:gd name="connsiteY155" fmla="*/ 129492 h 411929"/>
                <a:gd name="connsiteX156" fmla="*/ 197695 w 408366"/>
                <a:gd name="connsiteY156" fmla="*/ 135693 h 411929"/>
                <a:gd name="connsiteX157" fmla="*/ 198467 w 408366"/>
                <a:gd name="connsiteY157" fmla="*/ 135139 h 411929"/>
                <a:gd name="connsiteX158" fmla="*/ 216062 w 408366"/>
                <a:gd name="connsiteY158" fmla="*/ 95223 h 411929"/>
                <a:gd name="connsiteX159" fmla="*/ 258296 w 408366"/>
                <a:gd name="connsiteY159" fmla="*/ 81845 h 411929"/>
                <a:gd name="connsiteX160" fmla="*/ 155667 w 408366"/>
                <a:gd name="connsiteY160" fmla="*/ 84855 h 411929"/>
                <a:gd name="connsiteX161" fmla="*/ 184948 w 408366"/>
                <a:gd name="connsiteY161" fmla="*/ 94259 h 411929"/>
                <a:gd name="connsiteX162" fmla="*/ 205570 w 408366"/>
                <a:gd name="connsiteY162" fmla="*/ 95680 h 411929"/>
                <a:gd name="connsiteX163" fmla="*/ 208368 w 408366"/>
                <a:gd name="connsiteY163" fmla="*/ 95608 h 411929"/>
                <a:gd name="connsiteX164" fmla="*/ 193800 w 408366"/>
                <a:gd name="connsiteY164" fmla="*/ 129143 h 411929"/>
                <a:gd name="connsiteX165" fmla="*/ 176289 w 408366"/>
                <a:gd name="connsiteY165" fmla="*/ 134959 h 411929"/>
                <a:gd name="connsiteX166" fmla="*/ 172683 w 408366"/>
                <a:gd name="connsiteY166" fmla="*/ 134381 h 411929"/>
                <a:gd name="connsiteX167" fmla="*/ 119777 w 408366"/>
                <a:gd name="connsiteY167" fmla="*/ 104350 h 411929"/>
                <a:gd name="connsiteX168" fmla="*/ 117088 w 408366"/>
                <a:gd name="connsiteY168" fmla="*/ 101279 h 411929"/>
                <a:gd name="connsiteX169" fmla="*/ 122177 w 408366"/>
                <a:gd name="connsiteY169" fmla="*/ 101532 h 411929"/>
                <a:gd name="connsiteX170" fmla="*/ 155655 w 408366"/>
                <a:gd name="connsiteY170" fmla="*/ 84867 h 411929"/>
                <a:gd name="connsiteX171" fmla="*/ 60455 w 408366"/>
                <a:gd name="connsiteY171" fmla="*/ 174430 h 411929"/>
                <a:gd name="connsiteX172" fmla="*/ 52279 w 408366"/>
                <a:gd name="connsiteY172" fmla="*/ 165820 h 411929"/>
                <a:gd name="connsiteX173" fmla="*/ 43596 w 408366"/>
                <a:gd name="connsiteY173" fmla="*/ 164664 h 411929"/>
                <a:gd name="connsiteX174" fmla="*/ 46671 w 408366"/>
                <a:gd name="connsiteY174" fmla="*/ 135669 h 411929"/>
                <a:gd name="connsiteX175" fmla="*/ 73034 w 408366"/>
                <a:gd name="connsiteY175" fmla="*/ 110744 h 411929"/>
                <a:gd name="connsiteX176" fmla="*/ 108622 w 408366"/>
                <a:gd name="connsiteY176" fmla="*/ 111442 h 411929"/>
                <a:gd name="connsiteX177" fmla="*/ 112469 w 408366"/>
                <a:gd name="connsiteY177" fmla="*/ 113297 h 411929"/>
                <a:gd name="connsiteX178" fmla="*/ 134346 w 408366"/>
                <a:gd name="connsiteY178" fmla="*/ 138053 h 411929"/>
                <a:gd name="connsiteX179" fmla="*/ 133345 w 408366"/>
                <a:gd name="connsiteY179" fmla="*/ 174297 h 411929"/>
                <a:gd name="connsiteX180" fmla="*/ 70658 w 408366"/>
                <a:gd name="connsiteY180" fmla="*/ 198259 h 411929"/>
                <a:gd name="connsiteX181" fmla="*/ 57875 w 408366"/>
                <a:gd name="connsiteY181" fmla="*/ 189854 h 411929"/>
                <a:gd name="connsiteX182" fmla="*/ 60118 w 408366"/>
                <a:gd name="connsiteY182" fmla="*/ 186278 h 411929"/>
                <a:gd name="connsiteX183" fmla="*/ 60443 w 408366"/>
                <a:gd name="connsiteY183" fmla="*/ 174418 h 411929"/>
                <a:gd name="connsiteX184" fmla="*/ 38700 w 408366"/>
                <a:gd name="connsiteY184" fmla="*/ 176729 h 411929"/>
                <a:gd name="connsiteX185" fmla="*/ 43102 w 408366"/>
                <a:gd name="connsiteY185" fmla="*/ 172575 h 411929"/>
                <a:gd name="connsiteX186" fmla="*/ 45948 w 408366"/>
                <a:gd name="connsiteY186" fmla="*/ 172045 h 411929"/>
                <a:gd name="connsiteX187" fmla="*/ 49180 w 408366"/>
                <a:gd name="connsiteY187" fmla="*/ 172732 h 411929"/>
                <a:gd name="connsiteX188" fmla="*/ 53352 w 408366"/>
                <a:gd name="connsiteY188" fmla="*/ 177127 h 411929"/>
                <a:gd name="connsiteX189" fmla="*/ 53183 w 408366"/>
                <a:gd name="connsiteY189" fmla="*/ 183171 h 411929"/>
                <a:gd name="connsiteX190" fmla="*/ 42716 w 408366"/>
                <a:gd name="connsiteY190" fmla="*/ 187169 h 411929"/>
                <a:gd name="connsiteX191" fmla="*/ 38712 w 408366"/>
                <a:gd name="connsiteY191" fmla="*/ 176705 h 411929"/>
                <a:gd name="connsiteX192" fmla="*/ 225336 w 408366"/>
                <a:gd name="connsiteY192" fmla="*/ 345836 h 411929"/>
                <a:gd name="connsiteX193" fmla="*/ 219837 w 408366"/>
                <a:gd name="connsiteY193" fmla="*/ 338286 h 411929"/>
                <a:gd name="connsiteX194" fmla="*/ 189169 w 408366"/>
                <a:gd name="connsiteY194" fmla="*/ 333710 h 411929"/>
                <a:gd name="connsiteX195" fmla="*/ 180088 w 408366"/>
                <a:gd name="connsiteY195" fmla="*/ 358551 h 411929"/>
                <a:gd name="connsiteX196" fmla="*/ 195947 w 408366"/>
                <a:gd name="connsiteY196" fmla="*/ 368389 h 411929"/>
                <a:gd name="connsiteX197" fmla="*/ 199046 w 408366"/>
                <a:gd name="connsiteY197" fmla="*/ 364006 h 411929"/>
                <a:gd name="connsiteX198" fmla="*/ 194656 w 408366"/>
                <a:gd name="connsiteY198" fmla="*/ 360911 h 411929"/>
                <a:gd name="connsiteX199" fmla="*/ 187240 w 408366"/>
                <a:gd name="connsiteY199" fmla="*/ 355974 h 411929"/>
                <a:gd name="connsiteX200" fmla="*/ 192968 w 408366"/>
                <a:gd name="connsiteY200" fmla="*/ 340297 h 411929"/>
                <a:gd name="connsiteX201" fmla="*/ 214567 w 408366"/>
                <a:gd name="connsiteY201" fmla="*/ 343777 h 411929"/>
                <a:gd name="connsiteX202" fmla="*/ 218076 w 408366"/>
                <a:gd name="connsiteY202" fmla="*/ 369822 h 411929"/>
                <a:gd name="connsiteX203" fmla="*/ 216279 w 408366"/>
                <a:gd name="connsiteY203" fmla="*/ 373386 h 411929"/>
                <a:gd name="connsiteX204" fmla="*/ 187300 w 408366"/>
                <a:gd name="connsiteY204" fmla="*/ 384801 h 411929"/>
                <a:gd name="connsiteX205" fmla="*/ 167799 w 408366"/>
                <a:gd name="connsiteY205" fmla="*/ 370990 h 411929"/>
                <a:gd name="connsiteX206" fmla="*/ 171839 w 408366"/>
                <a:gd name="connsiteY206" fmla="*/ 327557 h 411929"/>
                <a:gd name="connsiteX207" fmla="*/ 155631 w 408366"/>
                <a:gd name="connsiteY207" fmla="*/ 251601 h 411929"/>
                <a:gd name="connsiteX208" fmla="*/ 131922 w 408366"/>
                <a:gd name="connsiteY208" fmla="*/ 243883 h 411929"/>
                <a:gd name="connsiteX209" fmla="*/ 145658 w 408366"/>
                <a:gd name="connsiteY209" fmla="*/ 242161 h 411929"/>
                <a:gd name="connsiteX210" fmla="*/ 155812 w 408366"/>
                <a:gd name="connsiteY210" fmla="*/ 243221 h 411929"/>
                <a:gd name="connsiteX211" fmla="*/ 199625 w 408366"/>
                <a:gd name="connsiteY211" fmla="*/ 268399 h 411929"/>
                <a:gd name="connsiteX212" fmla="*/ 225252 w 408366"/>
                <a:gd name="connsiteY212" fmla="*/ 323511 h 411929"/>
                <a:gd name="connsiteX213" fmla="*/ 225324 w 408366"/>
                <a:gd name="connsiteY213" fmla="*/ 345836 h 411929"/>
                <a:gd name="connsiteX214" fmla="*/ 257102 w 408366"/>
                <a:gd name="connsiteY214" fmla="*/ 228832 h 411929"/>
                <a:gd name="connsiteX215" fmla="*/ 229509 w 408366"/>
                <a:gd name="connsiteY215" fmla="*/ 258140 h 411929"/>
                <a:gd name="connsiteX216" fmla="*/ 221586 w 408366"/>
                <a:gd name="connsiteY216" fmla="*/ 286798 h 411929"/>
                <a:gd name="connsiteX217" fmla="*/ 205136 w 408366"/>
                <a:gd name="connsiteY217" fmla="*/ 263185 h 411929"/>
                <a:gd name="connsiteX218" fmla="*/ 157428 w 408366"/>
                <a:gd name="connsiteY218" fmla="*/ 235803 h 411929"/>
                <a:gd name="connsiteX219" fmla="*/ 126844 w 408366"/>
                <a:gd name="connsiteY219" fmla="*/ 237236 h 411929"/>
                <a:gd name="connsiteX220" fmla="*/ 144608 w 408366"/>
                <a:gd name="connsiteY220" fmla="*/ 213202 h 411929"/>
                <a:gd name="connsiteX221" fmla="*/ 154944 w 408366"/>
                <a:gd name="connsiteY221" fmla="*/ 159234 h 411929"/>
                <a:gd name="connsiteX222" fmla="*/ 144669 w 408366"/>
                <a:gd name="connsiteY222" fmla="*/ 132418 h 411929"/>
                <a:gd name="connsiteX223" fmla="*/ 171164 w 408366"/>
                <a:gd name="connsiteY223" fmla="*/ 141810 h 411929"/>
                <a:gd name="connsiteX224" fmla="*/ 174239 w 408366"/>
                <a:gd name="connsiteY224" fmla="*/ 142256 h 411929"/>
                <a:gd name="connsiteX225" fmla="*/ 174239 w 408366"/>
                <a:gd name="connsiteY225" fmla="*/ 142352 h 411929"/>
                <a:gd name="connsiteX226" fmla="*/ 176036 w 408366"/>
                <a:gd name="connsiteY226" fmla="*/ 142520 h 411929"/>
                <a:gd name="connsiteX227" fmla="*/ 189869 w 408366"/>
                <a:gd name="connsiteY227" fmla="*/ 143628 h 411929"/>
                <a:gd name="connsiteX228" fmla="*/ 225927 w 408366"/>
                <a:gd name="connsiteY228" fmla="*/ 136452 h 411929"/>
                <a:gd name="connsiteX229" fmla="*/ 250083 w 408366"/>
                <a:gd name="connsiteY229" fmla="*/ 117463 h 411929"/>
                <a:gd name="connsiteX230" fmla="*/ 249504 w 408366"/>
                <a:gd name="connsiteY230" fmla="*/ 146181 h 411929"/>
                <a:gd name="connsiteX231" fmla="*/ 272008 w 408366"/>
                <a:gd name="connsiteY231" fmla="*/ 196320 h 411929"/>
                <a:gd name="connsiteX232" fmla="*/ 297261 w 408366"/>
                <a:gd name="connsiteY232" fmla="*/ 212913 h 411929"/>
                <a:gd name="connsiteX233" fmla="*/ 270235 w 408366"/>
                <a:gd name="connsiteY233" fmla="*/ 221210 h 411929"/>
                <a:gd name="connsiteX234" fmla="*/ 257608 w 408366"/>
                <a:gd name="connsiteY234" fmla="*/ 228446 h 411929"/>
                <a:gd name="connsiteX235" fmla="*/ 257053 w 408366"/>
                <a:gd name="connsiteY235" fmla="*/ 228783 h 411929"/>
                <a:gd name="connsiteX236" fmla="*/ 257078 w 408366"/>
                <a:gd name="connsiteY236" fmla="*/ 228820 h 411929"/>
                <a:gd name="connsiteX237" fmla="*/ 290471 w 408366"/>
                <a:gd name="connsiteY237" fmla="*/ 277454 h 411929"/>
                <a:gd name="connsiteX238" fmla="*/ 316520 w 408366"/>
                <a:gd name="connsiteY238" fmla="*/ 293348 h 411929"/>
                <a:gd name="connsiteX239" fmla="*/ 319800 w 408366"/>
                <a:gd name="connsiteY239" fmla="*/ 297454 h 411929"/>
                <a:gd name="connsiteX240" fmla="*/ 322670 w 408366"/>
                <a:gd name="connsiteY240" fmla="*/ 293059 h 411929"/>
                <a:gd name="connsiteX241" fmla="*/ 322248 w 408366"/>
                <a:gd name="connsiteY241" fmla="*/ 243064 h 411929"/>
                <a:gd name="connsiteX242" fmla="*/ 289169 w 408366"/>
                <a:gd name="connsiteY242" fmla="*/ 222365 h 411929"/>
                <a:gd name="connsiteX243" fmla="*/ 300794 w 408366"/>
                <a:gd name="connsiteY243" fmla="*/ 220042 h 411929"/>
                <a:gd name="connsiteX244" fmla="*/ 339253 w 408366"/>
                <a:gd name="connsiteY244" fmla="*/ 246050 h 411929"/>
                <a:gd name="connsiteX245" fmla="*/ 336624 w 408366"/>
                <a:gd name="connsiteY245" fmla="*/ 303800 h 411929"/>
                <a:gd name="connsiteX246" fmla="*/ 315652 w 408366"/>
                <a:gd name="connsiteY246" fmla="*/ 317431 h 411929"/>
                <a:gd name="connsiteX247" fmla="*/ 293245 w 408366"/>
                <a:gd name="connsiteY247" fmla="*/ 308881 h 411929"/>
                <a:gd name="connsiteX248" fmla="*/ 290471 w 408366"/>
                <a:gd name="connsiteY248" fmla="*/ 277466 h 411929"/>
                <a:gd name="connsiteX249" fmla="*/ 406932 w 408366"/>
                <a:gd name="connsiteY249" fmla="*/ 274432 h 411929"/>
                <a:gd name="connsiteX250" fmla="*/ 344390 w 408366"/>
                <a:gd name="connsiteY250" fmla="*/ 215213 h 411929"/>
                <a:gd name="connsiteX251" fmla="*/ 385791 w 408366"/>
                <a:gd name="connsiteY251" fmla="*/ 183135 h 411929"/>
                <a:gd name="connsiteX252" fmla="*/ 370596 w 408366"/>
                <a:gd name="connsiteY252" fmla="*/ 93405 h 411929"/>
                <a:gd name="connsiteX253" fmla="*/ 346464 w 408366"/>
                <a:gd name="connsiteY253" fmla="*/ 37136 h 411929"/>
                <a:gd name="connsiteX254" fmla="*/ 346814 w 408366"/>
                <a:gd name="connsiteY254" fmla="*/ 32982 h 411929"/>
                <a:gd name="connsiteX255" fmla="*/ 342629 w 408366"/>
                <a:gd name="connsiteY255" fmla="*/ 33030 h 411929"/>
                <a:gd name="connsiteX256" fmla="*/ 266882 w 408366"/>
                <a:gd name="connsiteY256" fmla="*/ 73886 h 411929"/>
                <a:gd name="connsiteX257" fmla="*/ 249588 w 408366"/>
                <a:gd name="connsiteY257" fmla="*/ 24601 h 411929"/>
                <a:gd name="connsiteX258" fmla="*/ 159562 w 408366"/>
                <a:gd name="connsiteY258" fmla="*/ 10429 h 411929"/>
                <a:gd name="connsiteX259" fmla="*/ 98468 w 408366"/>
                <a:gd name="connsiteY259" fmla="*/ 15366 h 411929"/>
                <a:gd name="connsiteX260" fmla="*/ 94633 w 408366"/>
                <a:gd name="connsiteY260" fmla="*/ 13704 h 411929"/>
                <a:gd name="connsiteX261" fmla="*/ 93342 w 408366"/>
                <a:gd name="connsiteY261" fmla="*/ 17678 h 411929"/>
                <a:gd name="connsiteX262" fmla="*/ 108682 w 408366"/>
                <a:gd name="connsiteY262" fmla="*/ 103170 h 411929"/>
                <a:gd name="connsiteX263" fmla="*/ 54148 w 408366"/>
                <a:gd name="connsiteY263" fmla="*/ 105012 h 411929"/>
                <a:gd name="connsiteX264" fmla="*/ 15099 w 408366"/>
                <a:gd name="connsiteY264" fmla="*/ 187241 h 411929"/>
                <a:gd name="connsiteX265" fmla="*/ 2581 w 408366"/>
                <a:gd name="connsiteY265" fmla="*/ 247158 h 411929"/>
                <a:gd name="connsiteX266" fmla="*/ 0 w 408366"/>
                <a:gd name="connsiteY266" fmla="*/ 250373 h 411929"/>
                <a:gd name="connsiteX267" fmla="*/ 3461 w 408366"/>
                <a:gd name="connsiteY267" fmla="*/ 252733 h 411929"/>
                <a:gd name="connsiteX268" fmla="*/ 57163 w 408366"/>
                <a:gd name="connsiteY268" fmla="*/ 268579 h 411929"/>
                <a:gd name="connsiteX269" fmla="*/ 87819 w 408366"/>
                <a:gd name="connsiteY269" fmla="*/ 263016 h 411929"/>
                <a:gd name="connsiteX270" fmla="*/ 81102 w 408366"/>
                <a:gd name="connsiteY270" fmla="*/ 272987 h 411929"/>
                <a:gd name="connsiteX271" fmla="*/ 80028 w 408366"/>
                <a:gd name="connsiteY271" fmla="*/ 275046 h 411929"/>
                <a:gd name="connsiteX272" fmla="*/ 78521 w 408366"/>
                <a:gd name="connsiteY272" fmla="*/ 278357 h 411929"/>
                <a:gd name="connsiteX273" fmla="*/ 73263 w 408366"/>
                <a:gd name="connsiteY273" fmla="*/ 313276 h 411929"/>
                <a:gd name="connsiteX274" fmla="*/ 138349 w 408366"/>
                <a:gd name="connsiteY274" fmla="*/ 376974 h 411929"/>
                <a:gd name="connsiteX275" fmla="*/ 190978 w 408366"/>
                <a:gd name="connsiteY275" fmla="*/ 408353 h 411929"/>
                <a:gd name="connsiteX276" fmla="*/ 193137 w 408366"/>
                <a:gd name="connsiteY276" fmla="*/ 411930 h 411929"/>
                <a:gd name="connsiteX277" fmla="*/ 196489 w 408366"/>
                <a:gd name="connsiteY277" fmla="*/ 409437 h 411929"/>
                <a:gd name="connsiteX278" fmla="*/ 233754 w 408366"/>
                <a:gd name="connsiteY278" fmla="*/ 332169 h 411929"/>
                <a:gd name="connsiteX279" fmla="*/ 277519 w 408366"/>
                <a:gd name="connsiteY279" fmla="*/ 362055 h 411929"/>
                <a:gd name="connsiteX280" fmla="*/ 294728 w 408366"/>
                <a:gd name="connsiteY280" fmla="*/ 363885 h 411929"/>
                <a:gd name="connsiteX281" fmla="*/ 358223 w 408366"/>
                <a:gd name="connsiteY281" fmla="*/ 319766 h 411929"/>
                <a:gd name="connsiteX282" fmla="*/ 404291 w 408366"/>
                <a:gd name="connsiteY282" fmla="*/ 279392 h 411929"/>
                <a:gd name="connsiteX283" fmla="*/ 408367 w 408366"/>
                <a:gd name="connsiteY283" fmla="*/ 278441 h 411929"/>
                <a:gd name="connsiteX284" fmla="*/ 407016 w 408366"/>
                <a:gd name="connsiteY284" fmla="*/ 274480 h 41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Lst>
              <a:rect l="l" t="t" r="r" b="b"/>
              <a:pathLst>
                <a:path w="408366" h="411929">
                  <a:moveTo>
                    <a:pt x="351409" y="316383"/>
                  </a:moveTo>
                  <a:cubicBezTo>
                    <a:pt x="344812" y="329737"/>
                    <a:pt x="336696" y="339707"/>
                    <a:pt x="327145" y="346353"/>
                  </a:cubicBezTo>
                  <a:lnTo>
                    <a:pt x="327145" y="346353"/>
                  </a:lnTo>
                  <a:cubicBezTo>
                    <a:pt x="313445" y="354433"/>
                    <a:pt x="299685" y="356564"/>
                    <a:pt x="287348" y="352518"/>
                  </a:cubicBezTo>
                  <a:cubicBezTo>
                    <a:pt x="275119" y="348509"/>
                    <a:pt x="264868" y="338563"/>
                    <a:pt x="259188" y="325245"/>
                  </a:cubicBezTo>
                  <a:cubicBezTo>
                    <a:pt x="253894" y="312795"/>
                    <a:pt x="254183" y="297828"/>
                    <a:pt x="259936" y="288014"/>
                  </a:cubicBezTo>
                  <a:cubicBezTo>
                    <a:pt x="263807" y="281403"/>
                    <a:pt x="269740" y="277610"/>
                    <a:pt x="277591" y="276743"/>
                  </a:cubicBezTo>
                  <a:cubicBezTo>
                    <a:pt x="279436" y="276539"/>
                    <a:pt x="281209" y="276515"/>
                    <a:pt x="282946" y="276563"/>
                  </a:cubicBezTo>
                  <a:cubicBezTo>
                    <a:pt x="281052" y="284691"/>
                    <a:pt x="278592" y="301705"/>
                    <a:pt x="287179" y="313397"/>
                  </a:cubicBezTo>
                  <a:cubicBezTo>
                    <a:pt x="292871" y="321139"/>
                    <a:pt x="302181" y="325065"/>
                    <a:pt x="314868" y="325065"/>
                  </a:cubicBezTo>
                  <a:cubicBezTo>
                    <a:pt x="315193" y="325065"/>
                    <a:pt x="315519" y="325065"/>
                    <a:pt x="315857" y="325053"/>
                  </a:cubicBezTo>
                  <a:cubicBezTo>
                    <a:pt x="327036" y="324884"/>
                    <a:pt x="336503" y="318900"/>
                    <a:pt x="343232" y="307761"/>
                  </a:cubicBezTo>
                  <a:cubicBezTo>
                    <a:pt x="354195" y="289603"/>
                    <a:pt x="355473" y="261006"/>
                    <a:pt x="346127" y="242643"/>
                  </a:cubicBezTo>
                  <a:cubicBezTo>
                    <a:pt x="340229" y="231047"/>
                    <a:pt x="330992" y="223835"/>
                    <a:pt x="322417" y="219379"/>
                  </a:cubicBezTo>
                  <a:cubicBezTo>
                    <a:pt x="326252" y="219632"/>
                    <a:pt x="330111" y="220017"/>
                    <a:pt x="334019" y="220680"/>
                  </a:cubicBezTo>
                  <a:cubicBezTo>
                    <a:pt x="374889" y="227579"/>
                    <a:pt x="393316" y="261945"/>
                    <a:pt x="398333" y="273276"/>
                  </a:cubicBezTo>
                  <a:cubicBezTo>
                    <a:pt x="388854" y="276647"/>
                    <a:pt x="365712" y="287472"/>
                    <a:pt x="351409" y="316395"/>
                  </a:cubicBezTo>
                  <a:moveTo>
                    <a:pt x="235310" y="319285"/>
                  </a:moveTo>
                  <a:cubicBezTo>
                    <a:pt x="226844" y="300368"/>
                    <a:pt x="227193" y="277358"/>
                    <a:pt x="236178" y="262029"/>
                  </a:cubicBezTo>
                  <a:cubicBezTo>
                    <a:pt x="242437" y="251337"/>
                    <a:pt x="251397" y="241956"/>
                    <a:pt x="262022" y="234768"/>
                  </a:cubicBezTo>
                  <a:cubicBezTo>
                    <a:pt x="276759" y="224966"/>
                    <a:pt x="301807" y="227688"/>
                    <a:pt x="316194" y="247556"/>
                  </a:cubicBezTo>
                  <a:cubicBezTo>
                    <a:pt x="326638" y="261993"/>
                    <a:pt x="322043" y="277261"/>
                    <a:pt x="318727" y="284570"/>
                  </a:cubicBezTo>
                  <a:cubicBezTo>
                    <a:pt x="312070" y="278200"/>
                    <a:pt x="297140" y="266942"/>
                    <a:pt x="276759" y="269206"/>
                  </a:cubicBezTo>
                  <a:cubicBezTo>
                    <a:pt x="266532" y="270338"/>
                    <a:pt x="258452" y="275527"/>
                    <a:pt x="253375" y="284197"/>
                  </a:cubicBezTo>
                  <a:cubicBezTo>
                    <a:pt x="246465" y="295985"/>
                    <a:pt x="245995" y="313674"/>
                    <a:pt x="252193" y="328231"/>
                  </a:cubicBezTo>
                  <a:cubicBezTo>
                    <a:pt x="256414" y="338141"/>
                    <a:pt x="262914" y="346414"/>
                    <a:pt x="270838" y="352314"/>
                  </a:cubicBezTo>
                  <a:cubicBezTo>
                    <a:pt x="254943" y="346799"/>
                    <a:pt x="242485" y="335336"/>
                    <a:pt x="235310" y="319285"/>
                  </a:cubicBezTo>
                  <a:moveTo>
                    <a:pt x="194958" y="400828"/>
                  </a:moveTo>
                  <a:cubicBezTo>
                    <a:pt x="193318" y="398696"/>
                    <a:pt x="190857" y="395782"/>
                    <a:pt x="187529" y="392604"/>
                  </a:cubicBezTo>
                  <a:cubicBezTo>
                    <a:pt x="190628" y="393242"/>
                    <a:pt x="193547" y="393615"/>
                    <a:pt x="196200" y="393615"/>
                  </a:cubicBezTo>
                  <a:cubicBezTo>
                    <a:pt x="198600" y="393615"/>
                    <a:pt x="200759" y="393314"/>
                    <a:pt x="202821" y="392880"/>
                  </a:cubicBezTo>
                  <a:cubicBezTo>
                    <a:pt x="199721" y="396360"/>
                    <a:pt x="196924" y="399082"/>
                    <a:pt x="194958" y="400840"/>
                  </a:cubicBezTo>
                  <a:moveTo>
                    <a:pt x="85094" y="330748"/>
                  </a:moveTo>
                  <a:cubicBezTo>
                    <a:pt x="91919" y="339093"/>
                    <a:pt x="101531" y="343765"/>
                    <a:pt x="113169" y="344246"/>
                  </a:cubicBezTo>
                  <a:cubicBezTo>
                    <a:pt x="139760" y="345342"/>
                    <a:pt x="149770" y="330700"/>
                    <a:pt x="153484" y="318225"/>
                  </a:cubicBezTo>
                  <a:cubicBezTo>
                    <a:pt x="157753" y="303908"/>
                    <a:pt x="153617" y="288315"/>
                    <a:pt x="143185" y="279441"/>
                  </a:cubicBezTo>
                  <a:cubicBezTo>
                    <a:pt x="134647" y="272180"/>
                    <a:pt x="123878" y="270843"/>
                    <a:pt x="113615" y="275780"/>
                  </a:cubicBezTo>
                  <a:cubicBezTo>
                    <a:pt x="104799" y="280019"/>
                    <a:pt x="99903" y="287328"/>
                    <a:pt x="100168" y="295829"/>
                  </a:cubicBezTo>
                  <a:cubicBezTo>
                    <a:pt x="100434" y="304065"/>
                    <a:pt x="105667" y="312084"/>
                    <a:pt x="112626" y="314902"/>
                  </a:cubicBezTo>
                  <a:cubicBezTo>
                    <a:pt x="117896" y="317033"/>
                    <a:pt x="123347" y="315913"/>
                    <a:pt x="127592" y="311819"/>
                  </a:cubicBezTo>
                  <a:cubicBezTo>
                    <a:pt x="129100" y="310362"/>
                    <a:pt x="129148" y="307954"/>
                    <a:pt x="127689" y="306449"/>
                  </a:cubicBezTo>
                  <a:cubicBezTo>
                    <a:pt x="126229" y="304944"/>
                    <a:pt x="123817" y="304896"/>
                    <a:pt x="122310" y="306365"/>
                  </a:cubicBezTo>
                  <a:cubicBezTo>
                    <a:pt x="120212" y="308388"/>
                    <a:pt x="117980" y="308869"/>
                    <a:pt x="115508" y="307870"/>
                  </a:cubicBezTo>
                  <a:cubicBezTo>
                    <a:pt x="111336" y="306184"/>
                    <a:pt x="107947" y="300790"/>
                    <a:pt x="107790" y="295600"/>
                  </a:cubicBezTo>
                  <a:cubicBezTo>
                    <a:pt x="107669" y="291747"/>
                    <a:pt x="109165" y="286376"/>
                    <a:pt x="116943" y="282632"/>
                  </a:cubicBezTo>
                  <a:cubicBezTo>
                    <a:pt x="124372" y="279067"/>
                    <a:pt x="132139" y="280007"/>
                    <a:pt x="138289" y="285232"/>
                  </a:cubicBezTo>
                  <a:cubicBezTo>
                    <a:pt x="145079" y="291012"/>
                    <a:pt x="150180" y="302788"/>
                    <a:pt x="146224" y="316058"/>
                  </a:cubicBezTo>
                  <a:cubicBezTo>
                    <a:pt x="141883" y="330652"/>
                    <a:pt x="131174" y="337395"/>
                    <a:pt x="113506" y="336660"/>
                  </a:cubicBezTo>
                  <a:cubicBezTo>
                    <a:pt x="102942" y="336215"/>
                    <a:pt x="94765" y="331832"/>
                    <a:pt x="89230" y="323620"/>
                  </a:cubicBezTo>
                  <a:cubicBezTo>
                    <a:pt x="81090" y="311554"/>
                    <a:pt x="80704" y="294420"/>
                    <a:pt x="84539" y="283727"/>
                  </a:cubicBezTo>
                  <a:cubicBezTo>
                    <a:pt x="84768" y="283089"/>
                    <a:pt x="85081" y="282415"/>
                    <a:pt x="85359" y="281740"/>
                  </a:cubicBezTo>
                  <a:cubicBezTo>
                    <a:pt x="85865" y="280597"/>
                    <a:pt x="86360" y="279453"/>
                    <a:pt x="86927" y="278321"/>
                  </a:cubicBezTo>
                  <a:cubicBezTo>
                    <a:pt x="87204" y="277779"/>
                    <a:pt x="87481" y="277237"/>
                    <a:pt x="87783" y="276683"/>
                  </a:cubicBezTo>
                  <a:cubicBezTo>
                    <a:pt x="88796" y="274841"/>
                    <a:pt x="89881" y="273023"/>
                    <a:pt x="91099" y="271277"/>
                  </a:cubicBezTo>
                  <a:cubicBezTo>
                    <a:pt x="91340" y="270940"/>
                    <a:pt x="91630" y="270602"/>
                    <a:pt x="91883" y="270265"/>
                  </a:cubicBezTo>
                  <a:cubicBezTo>
                    <a:pt x="92751" y="269073"/>
                    <a:pt x="93680" y="267905"/>
                    <a:pt x="94645" y="266761"/>
                  </a:cubicBezTo>
                  <a:cubicBezTo>
                    <a:pt x="99276" y="261439"/>
                    <a:pt x="105197" y="256659"/>
                    <a:pt x="112409" y="253877"/>
                  </a:cubicBezTo>
                  <a:cubicBezTo>
                    <a:pt x="124420" y="249229"/>
                    <a:pt x="137807" y="250734"/>
                    <a:pt x="152170" y="258357"/>
                  </a:cubicBezTo>
                  <a:cubicBezTo>
                    <a:pt x="185382" y="275961"/>
                    <a:pt x="165809" y="322644"/>
                    <a:pt x="164965" y="324619"/>
                  </a:cubicBezTo>
                  <a:cubicBezTo>
                    <a:pt x="160009" y="336179"/>
                    <a:pt x="152905" y="358021"/>
                    <a:pt x="161106" y="374433"/>
                  </a:cubicBezTo>
                  <a:cubicBezTo>
                    <a:pt x="161335" y="374879"/>
                    <a:pt x="161601" y="375276"/>
                    <a:pt x="161842" y="375710"/>
                  </a:cubicBezTo>
                  <a:cubicBezTo>
                    <a:pt x="155354" y="372964"/>
                    <a:pt x="147937" y="370713"/>
                    <a:pt x="139483" y="369472"/>
                  </a:cubicBezTo>
                  <a:cubicBezTo>
                    <a:pt x="111408" y="365318"/>
                    <a:pt x="93222" y="352302"/>
                    <a:pt x="85118" y="330736"/>
                  </a:cubicBezTo>
                  <a:moveTo>
                    <a:pt x="11107" y="248471"/>
                  </a:moveTo>
                  <a:cubicBezTo>
                    <a:pt x="14833" y="242835"/>
                    <a:pt x="21454" y="230794"/>
                    <a:pt x="23589" y="213888"/>
                  </a:cubicBezTo>
                  <a:cubicBezTo>
                    <a:pt x="34274" y="229337"/>
                    <a:pt x="50868" y="243630"/>
                    <a:pt x="79799" y="243630"/>
                  </a:cubicBezTo>
                  <a:cubicBezTo>
                    <a:pt x="90026" y="243630"/>
                    <a:pt x="101820" y="241812"/>
                    <a:pt x="115400" y="237658"/>
                  </a:cubicBezTo>
                  <a:cubicBezTo>
                    <a:pt x="109080" y="243064"/>
                    <a:pt x="101989" y="247869"/>
                    <a:pt x="94175" y="251902"/>
                  </a:cubicBezTo>
                  <a:cubicBezTo>
                    <a:pt x="57368" y="270903"/>
                    <a:pt x="21949" y="254503"/>
                    <a:pt x="11107" y="248459"/>
                  </a:cubicBezTo>
                  <a:moveTo>
                    <a:pt x="53461" y="113959"/>
                  </a:moveTo>
                  <a:cubicBezTo>
                    <a:pt x="47708" y="119064"/>
                    <a:pt x="43029" y="125338"/>
                    <a:pt x="39797" y="132574"/>
                  </a:cubicBezTo>
                  <a:cubicBezTo>
                    <a:pt x="34877" y="143604"/>
                    <a:pt x="33767" y="156031"/>
                    <a:pt x="36577" y="167747"/>
                  </a:cubicBezTo>
                  <a:cubicBezTo>
                    <a:pt x="34563" y="169288"/>
                    <a:pt x="32911" y="171263"/>
                    <a:pt x="31850" y="173647"/>
                  </a:cubicBezTo>
                  <a:cubicBezTo>
                    <a:pt x="28365" y="181462"/>
                    <a:pt x="31886" y="190649"/>
                    <a:pt x="39701" y="194129"/>
                  </a:cubicBezTo>
                  <a:cubicBezTo>
                    <a:pt x="41751" y="195044"/>
                    <a:pt x="43897" y="195478"/>
                    <a:pt x="46008" y="195478"/>
                  </a:cubicBezTo>
                  <a:cubicBezTo>
                    <a:pt x="47974" y="195478"/>
                    <a:pt x="49891" y="195068"/>
                    <a:pt x="51700" y="194358"/>
                  </a:cubicBezTo>
                  <a:cubicBezTo>
                    <a:pt x="56319" y="198861"/>
                    <a:pt x="61637" y="202522"/>
                    <a:pt x="67643" y="205195"/>
                  </a:cubicBezTo>
                  <a:cubicBezTo>
                    <a:pt x="74903" y="208434"/>
                    <a:pt x="82513" y="209975"/>
                    <a:pt x="89990" y="209963"/>
                  </a:cubicBezTo>
                  <a:cubicBezTo>
                    <a:pt x="111070" y="209963"/>
                    <a:pt x="131234" y="197814"/>
                    <a:pt x="140363" y="177392"/>
                  </a:cubicBezTo>
                  <a:cubicBezTo>
                    <a:pt x="144379" y="168421"/>
                    <a:pt x="145826" y="158776"/>
                    <a:pt x="144813" y="149264"/>
                  </a:cubicBezTo>
                  <a:cubicBezTo>
                    <a:pt x="146140" y="152876"/>
                    <a:pt x="147069" y="156524"/>
                    <a:pt x="147491" y="160149"/>
                  </a:cubicBezTo>
                  <a:cubicBezTo>
                    <a:pt x="149420" y="176717"/>
                    <a:pt x="146043" y="194310"/>
                    <a:pt x="137976" y="209710"/>
                  </a:cubicBezTo>
                  <a:cubicBezTo>
                    <a:pt x="135069" y="215261"/>
                    <a:pt x="131487" y="220487"/>
                    <a:pt x="127447" y="225400"/>
                  </a:cubicBezTo>
                  <a:cubicBezTo>
                    <a:pt x="62638" y="250939"/>
                    <a:pt x="38157" y="225701"/>
                    <a:pt x="24216" y="200402"/>
                  </a:cubicBezTo>
                  <a:cubicBezTo>
                    <a:pt x="24083" y="195791"/>
                    <a:pt x="23625" y="190950"/>
                    <a:pt x="22660" y="185857"/>
                  </a:cubicBezTo>
                  <a:cubicBezTo>
                    <a:pt x="16377" y="152503"/>
                    <a:pt x="26761" y="128360"/>
                    <a:pt x="53461" y="113971"/>
                  </a:cubicBezTo>
                  <a:moveTo>
                    <a:pt x="98637" y="29321"/>
                  </a:moveTo>
                  <a:cubicBezTo>
                    <a:pt x="102568" y="35703"/>
                    <a:pt x="108791" y="44855"/>
                    <a:pt x="117233" y="54367"/>
                  </a:cubicBezTo>
                  <a:cubicBezTo>
                    <a:pt x="127182" y="65577"/>
                    <a:pt x="137879" y="74572"/>
                    <a:pt x="149034" y="81255"/>
                  </a:cubicBezTo>
                  <a:cubicBezTo>
                    <a:pt x="143873" y="88961"/>
                    <a:pt x="135949" y="93200"/>
                    <a:pt x="125397" y="93814"/>
                  </a:cubicBezTo>
                  <a:cubicBezTo>
                    <a:pt x="119054" y="94199"/>
                    <a:pt x="113422" y="93140"/>
                    <a:pt x="110407" y="92417"/>
                  </a:cubicBezTo>
                  <a:cubicBezTo>
                    <a:pt x="95115" y="68756"/>
                    <a:pt x="96442" y="42796"/>
                    <a:pt x="98637" y="29321"/>
                  </a:cubicBezTo>
                  <a:moveTo>
                    <a:pt x="142028" y="24926"/>
                  </a:moveTo>
                  <a:cubicBezTo>
                    <a:pt x="146646" y="30092"/>
                    <a:pt x="162469" y="50369"/>
                    <a:pt x="152508" y="74476"/>
                  </a:cubicBezTo>
                  <a:cubicBezTo>
                    <a:pt x="128846" y="60075"/>
                    <a:pt x="112554" y="37269"/>
                    <a:pt x="105089" y="25227"/>
                  </a:cubicBezTo>
                  <a:cubicBezTo>
                    <a:pt x="113410" y="27070"/>
                    <a:pt x="126519" y="28491"/>
                    <a:pt x="142028" y="24926"/>
                  </a:cubicBezTo>
                  <a:moveTo>
                    <a:pt x="163120" y="17208"/>
                  </a:moveTo>
                  <a:cubicBezTo>
                    <a:pt x="167835" y="14800"/>
                    <a:pt x="172430" y="12909"/>
                    <a:pt x="176953" y="11404"/>
                  </a:cubicBezTo>
                  <a:cubicBezTo>
                    <a:pt x="183405" y="15558"/>
                    <a:pt x="211419" y="36570"/>
                    <a:pt x="209092" y="87637"/>
                  </a:cubicBezTo>
                  <a:cubicBezTo>
                    <a:pt x="209092" y="87757"/>
                    <a:pt x="209068" y="87854"/>
                    <a:pt x="209068" y="87974"/>
                  </a:cubicBezTo>
                  <a:cubicBezTo>
                    <a:pt x="202182" y="88179"/>
                    <a:pt x="194584" y="87902"/>
                    <a:pt x="186034" y="86746"/>
                  </a:cubicBezTo>
                  <a:cubicBezTo>
                    <a:pt x="176362" y="85457"/>
                    <a:pt x="167437" y="82375"/>
                    <a:pt x="159261" y="78233"/>
                  </a:cubicBezTo>
                  <a:cubicBezTo>
                    <a:pt x="170175" y="53163"/>
                    <a:pt x="157030" y="31633"/>
                    <a:pt x="149999" y="22651"/>
                  </a:cubicBezTo>
                  <a:cubicBezTo>
                    <a:pt x="154268" y="21242"/>
                    <a:pt x="158634" y="19484"/>
                    <a:pt x="163120" y="17208"/>
                  </a:cubicBezTo>
                  <a:moveTo>
                    <a:pt x="244017" y="29671"/>
                  </a:moveTo>
                  <a:cubicBezTo>
                    <a:pt x="254629" y="41519"/>
                    <a:pt x="259875" y="56005"/>
                    <a:pt x="259489" y="71381"/>
                  </a:cubicBezTo>
                  <a:cubicBezTo>
                    <a:pt x="257463" y="73248"/>
                    <a:pt x="252242" y="77510"/>
                    <a:pt x="243317" y="81231"/>
                  </a:cubicBezTo>
                  <a:cubicBezTo>
                    <a:pt x="237095" y="83832"/>
                    <a:pt x="228207" y="86409"/>
                    <a:pt x="216689" y="87504"/>
                  </a:cubicBezTo>
                  <a:cubicBezTo>
                    <a:pt x="218607" y="41868"/>
                    <a:pt x="197647" y="18232"/>
                    <a:pt x="186263" y="8851"/>
                  </a:cubicBezTo>
                  <a:cubicBezTo>
                    <a:pt x="208284" y="4420"/>
                    <a:pt x="227640" y="11368"/>
                    <a:pt x="244017" y="29671"/>
                  </a:cubicBezTo>
                  <a:moveTo>
                    <a:pt x="338903" y="40917"/>
                  </a:moveTo>
                  <a:cubicBezTo>
                    <a:pt x="339156" y="50959"/>
                    <a:pt x="342280" y="76294"/>
                    <a:pt x="365362" y="98847"/>
                  </a:cubicBezTo>
                  <a:cubicBezTo>
                    <a:pt x="390856" y="123772"/>
                    <a:pt x="395535" y="150865"/>
                    <a:pt x="379267" y="179391"/>
                  </a:cubicBezTo>
                  <a:cubicBezTo>
                    <a:pt x="369667" y="196224"/>
                    <a:pt x="353833" y="206796"/>
                    <a:pt x="334549" y="209530"/>
                  </a:cubicBezTo>
                  <a:cubicBezTo>
                    <a:pt x="341025" y="206893"/>
                    <a:pt x="345958" y="203413"/>
                    <a:pt x="349600" y="200041"/>
                  </a:cubicBezTo>
                  <a:cubicBezTo>
                    <a:pt x="360478" y="189987"/>
                    <a:pt x="366580" y="174490"/>
                    <a:pt x="365531" y="159619"/>
                  </a:cubicBezTo>
                  <a:cubicBezTo>
                    <a:pt x="364120" y="139679"/>
                    <a:pt x="356257" y="130359"/>
                    <a:pt x="348647" y="121340"/>
                  </a:cubicBezTo>
                  <a:cubicBezTo>
                    <a:pt x="342388" y="113923"/>
                    <a:pt x="336479" y="106927"/>
                    <a:pt x="333355" y="93694"/>
                  </a:cubicBezTo>
                  <a:lnTo>
                    <a:pt x="332330" y="89311"/>
                  </a:lnTo>
                  <a:lnTo>
                    <a:pt x="328182" y="91057"/>
                  </a:lnTo>
                  <a:cubicBezTo>
                    <a:pt x="327434" y="91370"/>
                    <a:pt x="309984" y="98871"/>
                    <a:pt x="296971" y="117535"/>
                  </a:cubicBezTo>
                  <a:cubicBezTo>
                    <a:pt x="296923" y="117451"/>
                    <a:pt x="296887" y="117366"/>
                    <a:pt x="296826" y="117282"/>
                  </a:cubicBezTo>
                  <a:cubicBezTo>
                    <a:pt x="291990" y="108263"/>
                    <a:pt x="292268" y="94079"/>
                    <a:pt x="297538" y="81171"/>
                  </a:cubicBezTo>
                  <a:lnTo>
                    <a:pt x="299624" y="76053"/>
                  </a:lnTo>
                  <a:lnTo>
                    <a:pt x="294101" y="75933"/>
                  </a:lnTo>
                  <a:cubicBezTo>
                    <a:pt x="293884" y="75933"/>
                    <a:pt x="281402" y="75885"/>
                    <a:pt x="269535" y="84410"/>
                  </a:cubicBezTo>
                  <a:cubicBezTo>
                    <a:pt x="289012" y="48864"/>
                    <a:pt x="326674" y="42133"/>
                    <a:pt x="338891" y="40905"/>
                  </a:cubicBezTo>
                  <a:moveTo>
                    <a:pt x="297478" y="130503"/>
                  </a:moveTo>
                  <a:cubicBezTo>
                    <a:pt x="298129" y="131178"/>
                    <a:pt x="298792" y="131828"/>
                    <a:pt x="299443" y="132490"/>
                  </a:cubicBezTo>
                  <a:cubicBezTo>
                    <a:pt x="304340" y="137427"/>
                    <a:pt x="308971" y="142087"/>
                    <a:pt x="311696" y="151816"/>
                  </a:cubicBezTo>
                  <a:cubicBezTo>
                    <a:pt x="314048" y="160161"/>
                    <a:pt x="310876" y="165880"/>
                    <a:pt x="307463" y="168252"/>
                  </a:cubicBezTo>
                  <a:cubicBezTo>
                    <a:pt x="304846" y="170047"/>
                    <a:pt x="301940" y="170143"/>
                    <a:pt x="299673" y="168469"/>
                  </a:cubicBezTo>
                  <a:cubicBezTo>
                    <a:pt x="294125" y="164399"/>
                    <a:pt x="291496" y="157524"/>
                    <a:pt x="291870" y="148035"/>
                  </a:cubicBezTo>
                  <a:cubicBezTo>
                    <a:pt x="292135" y="141136"/>
                    <a:pt x="294656" y="135320"/>
                    <a:pt x="297490" y="130491"/>
                  </a:cubicBezTo>
                  <a:moveTo>
                    <a:pt x="290121" y="120846"/>
                  </a:moveTo>
                  <a:cubicBezTo>
                    <a:pt x="290809" y="122123"/>
                    <a:pt x="291544" y="123291"/>
                    <a:pt x="292304" y="124399"/>
                  </a:cubicBezTo>
                  <a:cubicBezTo>
                    <a:pt x="288578" y="130275"/>
                    <a:pt x="284634" y="138041"/>
                    <a:pt x="284260" y="147746"/>
                  </a:cubicBezTo>
                  <a:cubicBezTo>
                    <a:pt x="283802" y="159727"/>
                    <a:pt x="287565" y="169023"/>
                    <a:pt x="295162" y="174598"/>
                  </a:cubicBezTo>
                  <a:cubicBezTo>
                    <a:pt x="300083" y="178211"/>
                    <a:pt x="306450" y="178174"/>
                    <a:pt x="311781" y="174502"/>
                  </a:cubicBezTo>
                  <a:cubicBezTo>
                    <a:pt x="317256" y="170721"/>
                    <a:pt x="322441" y="161967"/>
                    <a:pt x="319016" y="149769"/>
                  </a:cubicBezTo>
                  <a:cubicBezTo>
                    <a:pt x="315760" y="138138"/>
                    <a:pt x="309959" y="132298"/>
                    <a:pt x="304834" y="127144"/>
                  </a:cubicBezTo>
                  <a:cubicBezTo>
                    <a:pt x="303773" y="126084"/>
                    <a:pt x="302736" y="125037"/>
                    <a:pt x="301747" y="123953"/>
                  </a:cubicBezTo>
                  <a:lnTo>
                    <a:pt x="302760" y="122484"/>
                  </a:lnTo>
                  <a:cubicBezTo>
                    <a:pt x="311009" y="110371"/>
                    <a:pt x="321585" y="103242"/>
                    <a:pt x="327205" y="100051"/>
                  </a:cubicBezTo>
                  <a:cubicBezTo>
                    <a:pt x="331004" y="112213"/>
                    <a:pt x="337239" y="119606"/>
                    <a:pt x="342810" y="126217"/>
                  </a:cubicBezTo>
                  <a:cubicBezTo>
                    <a:pt x="350263" y="135043"/>
                    <a:pt x="356691" y="142665"/>
                    <a:pt x="357921" y="160137"/>
                  </a:cubicBezTo>
                  <a:cubicBezTo>
                    <a:pt x="358621" y="170047"/>
                    <a:pt x="355437" y="184255"/>
                    <a:pt x="344402" y="194454"/>
                  </a:cubicBezTo>
                  <a:cubicBezTo>
                    <a:pt x="333765" y="204292"/>
                    <a:pt x="318172" y="208073"/>
                    <a:pt x="299275" y="205460"/>
                  </a:cubicBezTo>
                  <a:cubicBezTo>
                    <a:pt x="290736" y="202172"/>
                    <a:pt x="283187" y="197392"/>
                    <a:pt x="277772" y="191299"/>
                  </a:cubicBezTo>
                  <a:cubicBezTo>
                    <a:pt x="266689" y="178837"/>
                    <a:pt x="259345" y="162473"/>
                    <a:pt x="257126" y="145230"/>
                  </a:cubicBezTo>
                  <a:cubicBezTo>
                    <a:pt x="255908" y="135802"/>
                    <a:pt x="256245" y="126157"/>
                    <a:pt x="258006" y="116536"/>
                  </a:cubicBezTo>
                  <a:cubicBezTo>
                    <a:pt x="263662" y="92237"/>
                    <a:pt x="279798" y="85782"/>
                    <a:pt x="288397" y="84097"/>
                  </a:cubicBezTo>
                  <a:cubicBezTo>
                    <a:pt x="284333" y="97499"/>
                    <a:pt x="284887" y="111153"/>
                    <a:pt x="290085" y="120846"/>
                  </a:cubicBezTo>
                  <a:moveTo>
                    <a:pt x="258320" y="81833"/>
                  </a:moveTo>
                  <a:cubicBezTo>
                    <a:pt x="258175" y="82580"/>
                    <a:pt x="258115" y="83314"/>
                    <a:pt x="257946" y="84061"/>
                  </a:cubicBezTo>
                  <a:cubicBezTo>
                    <a:pt x="253423" y="104278"/>
                    <a:pt x="239386" y="122532"/>
                    <a:pt x="223009" y="129492"/>
                  </a:cubicBezTo>
                  <a:cubicBezTo>
                    <a:pt x="215086" y="132851"/>
                    <a:pt x="206499" y="134910"/>
                    <a:pt x="197695" y="135693"/>
                  </a:cubicBezTo>
                  <a:cubicBezTo>
                    <a:pt x="197961" y="135500"/>
                    <a:pt x="198214" y="135344"/>
                    <a:pt x="198467" y="135139"/>
                  </a:cubicBezTo>
                  <a:cubicBezTo>
                    <a:pt x="208260" y="127216"/>
                    <a:pt x="214145" y="113790"/>
                    <a:pt x="216062" y="95223"/>
                  </a:cubicBezTo>
                  <a:cubicBezTo>
                    <a:pt x="236950" y="93501"/>
                    <a:pt x="250626" y="86975"/>
                    <a:pt x="258296" y="81845"/>
                  </a:cubicBezTo>
                  <a:moveTo>
                    <a:pt x="155667" y="84855"/>
                  </a:moveTo>
                  <a:cubicBezTo>
                    <a:pt x="165206" y="89684"/>
                    <a:pt x="175023" y="92923"/>
                    <a:pt x="184948" y="94259"/>
                  </a:cubicBezTo>
                  <a:cubicBezTo>
                    <a:pt x="192401" y="95259"/>
                    <a:pt x="199251" y="95680"/>
                    <a:pt x="205570" y="95680"/>
                  </a:cubicBezTo>
                  <a:cubicBezTo>
                    <a:pt x="206535" y="95680"/>
                    <a:pt x="207428" y="95620"/>
                    <a:pt x="208368" y="95608"/>
                  </a:cubicBezTo>
                  <a:cubicBezTo>
                    <a:pt x="206571" y="111382"/>
                    <a:pt x="201699" y="122653"/>
                    <a:pt x="193800" y="129143"/>
                  </a:cubicBezTo>
                  <a:cubicBezTo>
                    <a:pt x="186432" y="135187"/>
                    <a:pt x="178689" y="135139"/>
                    <a:pt x="176289" y="134959"/>
                  </a:cubicBezTo>
                  <a:cubicBezTo>
                    <a:pt x="175095" y="134766"/>
                    <a:pt x="173889" y="134621"/>
                    <a:pt x="172683" y="134381"/>
                  </a:cubicBezTo>
                  <a:cubicBezTo>
                    <a:pt x="153207" y="130527"/>
                    <a:pt x="134924" y="120136"/>
                    <a:pt x="119777" y="104350"/>
                  </a:cubicBezTo>
                  <a:cubicBezTo>
                    <a:pt x="118813" y="103339"/>
                    <a:pt x="117980" y="102303"/>
                    <a:pt x="117088" y="101279"/>
                  </a:cubicBezTo>
                  <a:cubicBezTo>
                    <a:pt x="118740" y="101436"/>
                    <a:pt x="120441" y="101532"/>
                    <a:pt x="122177" y="101532"/>
                  </a:cubicBezTo>
                  <a:cubicBezTo>
                    <a:pt x="133911" y="101532"/>
                    <a:pt x="147370" y="97727"/>
                    <a:pt x="155655" y="84867"/>
                  </a:cubicBezTo>
                  <a:moveTo>
                    <a:pt x="60455" y="174430"/>
                  </a:moveTo>
                  <a:cubicBezTo>
                    <a:pt x="58972" y="170564"/>
                    <a:pt x="56066" y="167506"/>
                    <a:pt x="52279" y="165820"/>
                  </a:cubicBezTo>
                  <a:cubicBezTo>
                    <a:pt x="49517" y="164592"/>
                    <a:pt x="46514" y="164219"/>
                    <a:pt x="43596" y="164664"/>
                  </a:cubicBezTo>
                  <a:cubicBezTo>
                    <a:pt x="41570" y="154959"/>
                    <a:pt x="42607" y="144772"/>
                    <a:pt x="46671" y="135669"/>
                  </a:cubicBezTo>
                  <a:cubicBezTo>
                    <a:pt x="51833" y="124122"/>
                    <a:pt x="61191" y="115271"/>
                    <a:pt x="73034" y="110744"/>
                  </a:cubicBezTo>
                  <a:cubicBezTo>
                    <a:pt x="84635" y="106313"/>
                    <a:pt x="97238" y="106590"/>
                    <a:pt x="108622" y="111442"/>
                  </a:cubicBezTo>
                  <a:cubicBezTo>
                    <a:pt x="109912" y="112020"/>
                    <a:pt x="111203" y="112622"/>
                    <a:pt x="112469" y="113297"/>
                  </a:cubicBezTo>
                  <a:cubicBezTo>
                    <a:pt x="122515" y="118679"/>
                    <a:pt x="130233" y="127325"/>
                    <a:pt x="134346" y="138053"/>
                  </a:cubicBezTo>
                  <a:cubicBezTo>
                    <a:pt x="138868" y="149866"/>
                    <a:pt x="138518" y="162750"/>
                    <a:pt x="133345" y="174297"/>
                  </a:cubicBezTo>
                  <a:cubicBezTo>
                    <a:pt x="122672" y="198163"/>
                    <a:pt x="94548" y="208903"/>
                    <a:pt x="70658" y="198259"/>
                  </a:cubicBezTo>
                  <a:cubicBezTo>
                    <a:pt x="65906" y="196140"/>
                    <a:pt x="61637" y="193310"/>
                    <a:pt x="57875" y="189854"/>
                  </a:cubicBezTo>
                  <a:cubicBezTo>
                    <a:pt x="58767" y="188795"/>
                    <a:pt x="59527" y="187603"/>
                    <a:pt x="60118" y="186278"/>
                  </a:cubicBezTo>
                  <a:cubicBezTo>
                    <a:pt x="61806" y="182497"/>
                    <a:pt x="61927" y="178295"/>
                    <a:pt x="60443" y="174418"/>
                  </a:cubicBezTo>
                  <a:moveTo>
                    <a:pt x="38700" y="176729"/>
                  </a:moveTo>
                  <a:cubicBezTo>
                    <a:pt x="39568" y="174803"/>
                    <a:pt x="41124" y="173322"/>
                    <a:pt x="43102" y="172575"/>
                  </a:cubicBezTo>
                  <a:cubicBezTo>
                    <a:pt x="44018" y="172226"/>
                    <a:pt x="44983" y="172045"/>
                    <a:pt x="45948" y="172045"/>
                  </a:cubicBezTo>
                  <a:cubicBezTo>
                    <a:pt x="47033" y="172045"/>
                    <a:pt x="48142" y="172274"/>
                    <a:pt x="49180" y="172732"/>
                  </a:cubicBezTo>
                  <a:cubicBezTo>
                    <a:pt x="51109" y="173599"/>
                    <a:pt x="52593" y="175152"/>
                    <a:pt x="53352" y="177127"/>
                  </a:cubicBezTo>
                  <a:cubicBezTo>
                    <a:pt x="54112" y="179102"/>
                    <a:pt x="54052" y="181245"/>
                    <a:pt x="53183" y="183171"/>
                  </a:cubicBezTo>
                  <a:cubicBezTo>
                    <a:pt x="51399" y="187157"/>
                    <a:pt x="46707" y="188963"/>
                    <a:pt x="42716" y="187169"/>
                  </a:cubicBezTo>
                  <a:cubicBezTo>
                    <a:pt x="38724" y="185399"/>
                    <a:pt x="36927" y="180703"/>
                    <a:pt x="38712" y="176705"/>
                  </a:cubicBezTo>
                  <a:moveTo>
                    <a:pt x="225336" y="345836"/>
                  </a:moveTo>
                  <a:cubicBezTo>
                    <a:pt x="223467" y="342115"/>
                    <a:pt x="221164" y="339562"/>
                    <a:pt x="219837" y="338286"/>
                  </a:cubicBezTo>
                  <a:cubicBezTo>
                    <a:pt x="211287" y="330122"/>
                    <a:pt x="198684" y="328243"/>
                    <a:pt x="189169" y="333710"/>
                  </a:cubicBezTo>
                  <a:cubicBezTo>
                    <a:pt x="179352" y="339370"/>
                    <a:pt x="177170" y="350484"/>
                    <a:pt x="180088" y="358551"/>
                  </a:cubicBezTo>
                  <a:cubicBezTo>
                    <a:pt x="182693" y="365740"/>
                    <a:pt x="188916" y="369605"/>
                    <a:pt x="195947" y="368389"/>
                  </a:cubicBezTo>
                  <a:cubicBezTo>
                    <a:pt x="198021" y="368040"/>
                    <a:pt x="199408" y="366065"/>
                    <a:pt x="199046" y="364006"/>
                  </a:cubicBezTo>
                  <a:cubicBezTo>
                    <a:pt x="198696" y="361935"/>
                    <a:pt x="196731" y="360550"/>
                    <a:pt x="194656" y="360911"/>
                  </a:cubicBezTo>
                  <a:cubicBezTo>
                    <a:pt x="189869" y="361730"/>
                    <a:pt x="187879" y="357732"/>
                    <a:pt x="187240" y="355974"/>
                  </a:cubicBezTo>
                  <a:cubicBezTo>
                    <a:pt x="185443" y="351013"/>
                    <a:pt x="186842" y="343825"/>
                    <a:pt x="192968" y="340297"/>
                  </a:cubicBezTo>
                  <a:cubicBezTo>
                    <a:pt x="199456" y="336552"/>
                    <a:pt x="208549" y="338021"/>
                    <a:pt x="214567" y="343777"/>
                  </a:cubicBezTo>
                  <a:cubicBezTo>
                    <a:pt x="217811" y="346883"/>
                    <a:pt x="224323" y="355408"/>
                    <a:pt x="218076" y="369822"/>
                  </a:cubicBezTo>
                  <a:cubicBezTo>
                    <a:pt x="217497" y="371050"/>
                    <a:pt x="216894" y="372230"/>
                    <a:pt x="216279" y="373386"/>
                  </a:cubicBezTo>
                  <a:cubicBezTo>
                    <a:pt x="210201" y="384319"/>
                    <a:pt x="200734" y="388088"/>
                    <a:pt x="187300" y="384801"/>
                  </a:cubicBezTo>
                  <a:cubicBezTo>
                    <a:pt x="177773" y="382465"/>
                    <a:pt x="171212" y="377817"/>
                    <a:pt x="167799" y="370990"/>
                  </a:cubicBezTo>
                  <a:cubicBezTo>
                    <a:pt x="160961" y="357311"/>
                    <a:pt x="167401" y="337913"/>
                    <a:pt x="171839" y="327557"/>
                  </a:cubicBezTo>
                  <a:cubicBezTo>
                    <a:pt x="180583" y="307183"/>
                    <a:pt x="187010" y="268242"/>
                    <a:pt x="155631" y="251601"/>
                  </a:cubicBezTo>
                  <a:cubicBezTo>
                    <a:pt x="147491" y="247279"/>
                    <a:pt x="139567" y="244714"/>
                    <a:pt x="131922" y="243883"/>
                  </a:cubicBezTo>
                  <a:cubicBezTo>
                    <a:pt x="136552" y="242799"/>
                    <a:pt x="141183" y="242161"/>
                    <a:pt x="145658" y="242161"/>
                  </a:cubicBezTo>
                  <a:cubicBezTo>
                    <a:pt x="149155" y="242161"/>
                    <a:pt x="152568" y="242510"/>
                    <a:pt x="155812" y="243221"/>
                  </a:cubicBezTo>
                  <a:cubicBezTo>
                    <a:pt x="172129" y="246809"/>
                    <a:pt x="187686" y="255756"/>
                    <a:pt x="199625" y="268399"/>
                  </a:cubicBezTo>
                  <a:cubicBezTo>
                    <a:pt x="213240" y="282812"/>
                    <a:pt x="222104" y="301873"/>
                    <a:pt x="225252" y="323511"/>
                  </a:cubicBezTo>
                  <a:cubicBezTo>
                    <a:pt x="226410" y="331471"/>
                    <a:pt x="226289" y="338912"/>
                    <a:pt x="225324" y="345836"/>
                  </a:cubicBezTo>
                  <a:moveTo>
                    <a:pt x="257102" y="228832"/>
                  </a:moveTo>
                  <a:cubicBezTo>
                    <a:pt x="245790" y="236610"/>
                    <a:pt x="236226" y="246665"/>
                    <a:pt x="229509" y="258140"/>
                  </a:cubicBezTo>
                  <a:cubicBezTo>
                    <a:pt x="224673" y="266412"/>
                    <a:pt x="222080" y="276370"/>
                    <a:pt x="221586" y="286798"/>
                  </a:cubicBezTo>
                  <a:cubicBezTo>
                    <a:pt x="217160" y="278092"/>
                    <a:pt x="211697" y="270121"/>
                    <a:pt x="205136" y="263185"/>
                  </a:cubicBezTo>
                  <a:cubicBezTo>
                    <a:pt x="192160" y="249446"/>
                    <a:pt x="175216" y="239717"/>
                    <a:pt x="157428" y="235803"/>
                  </a:cubicBezTo>
                  <a:cubicBezTo>
                    <a:pt x="147804" y="233684"/>
                    <a:pt x="137204" y="234298"/>
                    <a:pt x="126844" y="237236"/>
                  </a:cubicBezTo>
                  <a:cubicBezTo>
                    <a:pt x="133984" y="230024"/>
                    <a:pt x="140002" y="221980"/>
                    <a:pt x="144608" y="213202"/>
                  </a:cubicBezTo>
                  <a:cubicBezTo>
                    <a:pt x="153376" y="196465"/>
                    <a:pt x="157042" y="177307"/>
                    <a:pt x="154944" y="159234"/>
                  </a:cubicBezTo>
                  <a:cubicBezTo>
                    <a:pt x="153870" y="150034"/>
                    <a:pt x="150228" y="140811"/>
                    <a:pt x="144669" y="132418"/>
                  </a:cubicBezTo>
                  <a:cubicBezTo>
                    <a:pt x="153135" y="136777"/>
                    <a:pt x="162011" y="139992"/>
                    <a:pt x="171164" y="141810"/>
                  </a:cubicBezTo>
                  <a:cubicBezTo>
                    <a:pt x="172189" y="142015"/>
                    <a:pt x="173214" y="142099"/>
                    <a:pt x="174239" y="142256"/>
                  </a:cubicBezTo>
                  <a:lnTo>
                    <a:pt x="174239" y="142352"/>
                  </a:lnTo>
                  <a:cubicBezTo>
                    <a:pt x="174336" y="142376"/>
                    <a:pt x="174999" y="142460"/>
                    <a:pt x="176036" y="142520"/>
                  </a:cubicBezTo>
                  <a:cubicBezTo>
                    <a:pt x="180631" y="143183"/>
                    <a:pt x="185250" y="143628"/>
                    <a:pt x="189869" y="143628"/>
                  </a:cubicBezTo>
                  <a:cubicBezTo>
                    <a:pt x="202375" y="143628"/>
                    <a:pt x="214748" y="141208"/>
                    <a:pt x="225927" y="136452"/>
                  </a:cubicBezTo>
                  <a:cubicBezTo>
                    <a:pt x="235032" y="132587"/>
                    <a:pt x="243341" y="125904"/>
                    <a:pt x="250083" y="117463"/>
                  </a:cubicBezTo>
                  <a:cubicBezTo>
                    <a:pt x="248539" y="127084"/>
                    <a:pt x="248286" y="136729"/>
                    <a:pt x="249504" y="146181"/>
                  </a:cubicBezTo>
                  <a:cubicBezTo>
                    <a:pt x="251916" y="164905"/>
                    <a:pt x="259912" y="182714"/>
                    <a:pt x="272008" y="196320"/>
                  </a:cubicBezTo>
                  <a:cubicBezTo>
                    <a:pt x="278472" y="203593"/>
                    <a:pt x="287299" y="209217"/>
                    <a:pt x="297261" y="212913"/>
                  </a:cubicBezTo>
                  <a:cubicBezTo>
                    <a:pt x="287794" y="214454"/>
                    <a:pt x="278701" y="217188"/>
                    <a:pt x="270235" y="221210"/>
                  </a:cubicBezTo>
                  <a:cubicBezTo>
                    <a:pt x="265833" y="223305"/>
                    <a:pt x="261624" y="225737"/>
                    <a:pt x="257608" y="228446"/>
                  </a:cubicBezTo>
                  <a:cubicBezTo>
                    <a:pt x="257427" y="228567"/>
                    <a:pt x="257234" y="228663"/>
                    <a:pt x="257053" y="228783"/>
                  </a:cubicBezTo>
                  <a:lnTo>
                    <a:pt x="257078" y="228820"/>
                  </a:lnTo>
                  <a:close/>
                  <a:moveTo>
                    <a:pt x="290471" y="277454"/>
                  </a:moveTo>
                  <a:cubicBezTo>
                    <a:pt x="306378" y="281018"/>
                    <a:pt x="316399" y="293192"/>
                    <a:pt x="316520" y="293348"/>
                  </a:cubicBezTo>
                  <a:lnTo>
                    <a:pt x="319800" y="297454"/>
                  </a:lnTo>
                  <a:lnTo>
                    <a:pt x="322670" y="293059"/>
                  </a:lnTo>
                  <a:cubicBezTo>
                    <a:pt x="323370" y="292000"/>
                    <a:pt x="339470" y="266846"/>
                    <a:pt x="322248" y="243064"/>
                  </a:cubicBezTo>
                  <a:cubicBezTo>
                    <a:pt x="313517" y="230999"/>
                    <a:pt x="301349" y="224376"/>
                    <a:pt x="289169" y="222365"/>
                  </a:cubicBezTo>
                  <a:cubicBezTo>
                    <a:pt x="292967" y="221354"/>
                    <a:pt x="296839" y="220583"/>
                    <a:pt x="300794" y="220042"/>
                  </a:cubicBezTo>
                  <a:cubicBezTo>
                    <a:pt x="304870" y="220692"/>
                    <a:pt x="328737" y="225376"/>
                    <a:pt x="339253" y="246050"/>
                  </a:cubicBezTo>
                  <a:cubicBezTo>
                    <a:pt x="347381" y="262029"/>
                    <a:pt x="346211" y="287942"/>
                    <a:pt x="336624" y="303800"/>
                  </a:cubicBezTo>
                  <a:cubicBezTo>
                    <a:pt x="332921" y="309929"/>
                    <a:pt x="326288" y="317250"/>
                    <a:pt x="315652" y="317431"/>
                  </a:cubicBezTo>
                  <a:cubicBezTo>
                    <a:pt x="305075" y="317575"/>
                    <a:pt x="297538" y="314721"/>
                    <a:pt x="293245" y="308881"/>
                  </a:cubicBezTo>
                  <a:cubicBezTo>
                    <a:pt x="286214" y="299345"/>
                    <a:pt x="288867" y="284040"/>
                    <a:pt x="290471" y="277466"/>
                  </a:cubicBezTo>
                  <a:moveTo>
                    <a:pt x="406932" y="274432"/>
                  </a:moveTo>
                  <a:cubicBezTo>
                    <a:pt x="406257" y="272433"/>
                    <a:pt x="390639" y="228013"/>
                    <a:pt x="344390" y="215213"/>
                  </a:cubicBezTo>
                  <a:cubicBezTo>
                    <a:pt x="362009" y="210457"/>
                    <a:pt x="376505" y="199415"/>
                    <a:pt x="385791" y="183135"/>
                  </a:cubicBezTo>
                  <a:cubicBezTo>
                    <a:pt x="403724" y="151684"/>
                    <a:pt x="398478" y="120654"/>
                    <a:pt x="370596" y="93405"/>
                  </a:cubicBezTo>
                  <a:cubicBezTo>
                    <a:pt x="344342" y="67733"/>
                    <a:pt x="346440" y="37509"/>
                    <a:pt x="346464" y="37136"/>
                  </a:cubicBezTo>
                  <a:lnTo>
                    <a:pt x="346814" y="32982"/>
                  </a:lnTo>
                  <a:lnTo>
                    <a:pt x="342629" y="33030"/>
                  </a:lnTo>
                  <a:cubicBezTo>
                    <a:pt x="340519" y="33054"/>
                    <a:pt x="293450" y="34066"/>
                    <a:pt x="266882" y="73886"/>
                  </a:cubicBezTo>
                  <a:cubicBezTo>
                    <a:pt x="267943" y="55728"/>
                    <a:pt x="262070" y="38533"/>
                    <a:pt x="249588" y="24601"/>
                  </a:cubicBezTo>
                  <a:cubicBezTo>
                    <a:pt x="225445" y="-2371"/>
                    <a:pt x="194307" y="-7272"/>
                    <a:pt x="159562" y="10429"/>
                  </a:cubicBezTo>
                  <a:cubicBezTo>
                    <a:pt x="126808" y="27130"/>
                    <a:pt x="98757" y="15486"/>
                    <a:pt x="98468" y="15366"/>
                  </a:cubicBezTo>
                  <a:lnTo>
                    <a:pt x="94633" y="13704"/>
                  </a:lnTo>
                  <a:lnTo>
                    <a:pt x="93342" y="17678"/>
                  </a:lnTo>
                  <a:cubicBezTo>
                    <a:pt x="92691" y="19701"/>
                    <a:pt x="78497" y="65192"/>
                    <a:pt x="108682" y="103170"/>
                  </a:cubicBezTo>
                  <a:cubicBezTo>
                    <a:pt x="90870" y="96090"/>
                    <a:pt x="71828" y="96632"/>
                    <a:pt x="54148" y="105012"/>
                  </a:cubicBezTo>
                  <a:cubicBezTo>
                    <a:pt x="21394" y="120533"/>
                    <a:pt x="7887" y="148975"/>
                    <a:pt x="15099" y="187241"/>
                  </a:cubicBezTo>
                  <a:cubicBezTo>
                    <a:pt x="21876" y="223232"/>
                    <a:pt x="2882" y="246785"/>
                    <a:pt x="2581" y="247158"/>
                  </a:cubicBezTo>
                  <a:lnTo>
                    <a:pt x="0" y="250373"/>
                  </a:lnTo>
                  <a:lnTo>
                    <a:pt x="3461" y="252733"/>
                  </a:lnTo>
                  <a:cubicBezTo>
                    <a:pt x="4776" y="253636"/>
                    <a:pt x="27183" y="268579"/>
                    <a:pt x="57163" y="268579"/>
                  </a:cubicBezTo>
                  <a:cubicBezTo>
                    <a:pt x="66751" y="268579"/>
                    <a:pt x="77122" y="267026"/>
                    <a:pt x="87819" y="263016"/>
                  </a:cubicBezTo>
                  <a:cubicBezTo>
                    <a:pt x="85166" y="266256"/>
                    <a:pt x="82923" y="269627"/>
                    <a:pt x="81102" y="272987"/>
                  </a:cubicBezTo>
                  <a:cubicBezTo>
                    <a:pt x="80728" y="273661"/>
                    <a:pt x="80378" y="274359"/>
                    <a:pt x="80028" y="275046"/>
                  </a:cubicBezTo>
                  <a:cubicBezTo>
                    <a:pt x="79474" y="276165"/>
                    <a:pt x="78979" y="277261"/>
                    <a:pt x="78521" y="278357"/>
                  </a:cubicBezTo>
                  <a:cubicBezTo>
                    <a:pt x="73794" y="289086"/>
                    <a:pt x="71888" y="300910"/>
                    <a:pt x="73263" y="313276"/>
                  </a:cubicBezTo>
                  <a:cubicBezTo>
                    <a:pt x="77243" y="349255"/>
                    <a:pt x="99746" y="371279"/>
                    <a:pt x="138349" y="376974"/>
                  </a:cubicBezTo>
                  <a:cubicBezTo>
                    <a:pt x="174661" y="382344"/>
                    <a:pt x="190761" y="407992"/>
                    <a:pt x="190978" y="408353"/>
                  </a:cubicBezTo>
                  <a:lnTo>
                    <a:pt x="193137" y="411930"/>
                  </a:lnTo>
                  <a:lnTo>
                    <a:pt x="196489" y="409437"/>
                  </a:lnTo>
                  <a:cubicBezTo>
                    <a:pt x="198190" y="408173"/>
                    <a:pt x="235563" y="379840"/>
                    <a:pt x="233754" y="332169"/>
                  </a:cubicBezTo>
                  <a:cubicBezTo>
                    <a:pt x="243752" y="347738"/>
                    <a:pt x="258911" y="358250"/>
                    <a:pt x="277519" y="362055"/>
                  </a:cubicBezTo>
                  <a:cubicBezTo>
                    <a:pt x="283645" y="363307"/>
                    <a:pt x="289361" y="363885"/>
                    <a:pt x="294728" y="363885"/>
                  </a:cubicBezTo>
                  <a:cubicBezTo>
                    <a:pt x="328676" y="363885"/>
                    <a:pt x="347827" y="340802"/>
                    <a:pt x="358223" y="319766"/>
                  </a:cubicBezTo>
                  <a:cubicBezTo>
                    <a:pt x="374479" y="286918"/>
                    <a:pt x="403845" y="279501"/>
                    <a:pt x="404291" y="279392"/>
                  </a:cubicBezTo>
                  <a:lnTo>
                    <a:pt x="408367" y="278441"/>
                  </a:lnTo>
                  <a:lnTo>
                    <a:pt x="407016" y="274480"/>
                  </a:lnTo>
                  <a:close/>
                </a:path>
              </a:pathLst>
            </a:custGeom>
            <a:solidFill>
              <a:schemeClr val="accent4"/>
            </a:solidFill>
            <a:ln w="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5D5B9FFC-0884-D0AB-A640-4AB584D7C907}"/>
                </a:ext>
              </a:extLst>
            </p:cNvPr>
            <p:cNvSpPr/>
            <p:nvPr/>
          </p:nvSpPr>
          <p:spPr>
            <a:xfrm>
              <a:off x="11040553" y="360099"/>
              <a:ext cx="51014" cy="50919"/>
            </a:xfrm>
            <a:custGeom>
              <a:avLst/>
              <a:gdLst>
                <a:gd name="connsiteX0" fmla="*/ 9170 w 51014"/>
                <a:gd name="connsiteY0" fmla="*/ 18180 h 50919"/>
                <a:gd name="connsiteX1" fmla="*/ 19107 w 51014"/>
                <a:gd name="connsiteY1" fmla="*/ 8787 h 50919"/>
                <a:gd name="connsiteX2" fmla="*/ 25511 w 51014"/>
                <a:gd name="connsiteY2" fmla="*/ 7607 h 50919"/>
                <a:gd name="connsiteX3" fmla="*/ 32795 w 51014"/>
                <a:gd name="connsiteY3" fmla="*/ 9161 h 50919"/>
                <a:gd name="connsiteX4" fmla="*/ 42213 w 51014"/>
                <a:gd name="connsiteY4" fmla="*/ 19095 h 50919"/>
                <a:gd name="connsiteX5" fmla="*/ 41840 w 51014"/>
                <a:gd name="connsiteY5" fmla="*/ 32749 h 50919"/>
                <a:gd name="connsiteX6" fmla="*/ 18215 w 51014"/>
                <a:gd name="connsiteY6" fmla="*/ 41780 h 50919"/>
                <a:gd name="connsiteX7" fmla="*/ 9170 w 51014"/>
                <a:gd name="connsiteY7" fmla="*/ 18180 h 50919"/>
                <a:gd name="connsiteX8" fmla="*/ 15115 w 51014"/>
                <a:gd name="connsiteY8" fmla="*/ 48716 h 50919"/>
                <a:gd name="connsiteX9" fmla="*/ 25462 w 51014"/>
                <a:gd name="connsiteY9" fmla="*/ 50919 h 50919"/>
                <a:gd name="connsiteX10" fmla="*/ 48786 w 51014"/>
                <a:gd name="connsiteY10" fmla="*/ 35844 h 50919"/>
                <a:gd name="connsiteX11" fmla="*/ 49317 w 51014"/>
                <a:gd name="connsiteY11" fmla="*/ 16373 h 50919"/>
                <a:gd name="connsiteX12" fmla="*/ 35894 w 51014"/>
                <a:gd name="connsiteY12" fmla="*/ 2225 h 50919"/>
                <a:gd name="connsiteX13" fmla="*/ 16381 w 51014"/>
                <a:gd name="connsiteY13" fmla="*/ 1695 h 50919"/>
                <a:gd name="connsiteX14" fmla="*/ 2211 w 51014"/>
                <a:gd name="connsiteY14" fmla="*/ 15085 h 50919"/>
                <a:gd name="connsiteX15" fmla="*/ 15103 w 51014"/>
                <a:gd name="connsiteY15" fmla="*/ 48704 h 50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014" h="50919">
                  <a:moveTo>
                    <a:pt x="9170" y="18180"/>
                  </a:moveTo>
                  <a:cubicBezTo>
                    <a:pt x="11123" y="13833"/>
                    <a:pt x="14645" y="10485"/>
                    <a:pt x="19107" y="8787"/>
                  </a:cubicBezTo>
                  <a:cubicBezTo>
                    <a:pt x="21193" y="7993"/>
                    <a:pt x="23352" y="7607"/>
                    <a:pt x="25511" y="7607"/>
                  </a:cubicBezTo>
                  <a:cubicBezTo>
                    <a:pt x="27995" y="7607"/>
                    <a:pt x="30467" y="8125"/>
                    <a:pt x="32795" y="9161"/>
                  </a:cubicBezTo>
                  <a:cubicBezTo>
                    <a:pt x="37160" y="11111"/>
                    <a:pt x="40501" y="14639"/>
                    <a:pt x="42213" y="19095"/>
                  </a:cubicBezTo>
                  <a:cubicBezTo>
                    <a:pt x="43926" y="23538"/>
                    <a:pt x="43781" y="28402"/>
                    <a:pt x="41840" y="32749"/>
                  </a:cubicBezTo>
                  <a:cubicBezTo>
                    <a:pt x="37812" y="41744"/>
                    <a:pt x="27211" y="45790"/>
                    <a:pt x="18215" y="41780"/>
                  </a:cubicBezTo>
                  <a:cubicBezTo>
                    <a:pt x="9206" y="37758"/>
                    <a:pt x="5154" y="27174"/>
                    <a:pt x="9170" y="18180"/>
                  </a:cubicBezTo>
                  <a:moveTo>
                    <a:pt x="15115" y="48716"/>
                  </a:moveTo>
                  <a:cubicBezTo>
                    <a:pt x="18480" y="50221"/>
                    <a:pt x="22001" y="50919"/>
                    <a:pt x="25462" y="50919"/>
                  </a:cubicBezTo>
                  <a:cubicBezTo>
                    <a:pt x="35219" y="50919"/>
                    <a:pt x="44565" y="45296"/>
                    <a:pt x="48786" y="35844"/>
                  </a:cubicBezTo>
                  <a:cubicBezTo>
                    <a:pt x="51560" y="29631"/>
                    <a:pt x="51753" y="22719"/>
                    <a:pt x="49317" y="16373"/>
                  </a:cubicBezTo>
                  <a:cubicBezTo>
                    <a:pt x="46893" y="10016"/>
                    <a:pt x="42117" y="4994"/>
                    <a:pt x="35894" y="2225"/>
                  </a:cubicBezTo>
                  <a:cubicBezTo>
                    <a:pt x="29671" y="-544"/>
                    <a:pt x="22737" y="-737"/>
                    <a:pt x="16381" y="1695"/>
                  </a:cubicBezTo>
                  <a:cubicBezTo>
                    <a:pt x="10014" y="4115"/>
                    <a:pt x="4985" y="8884"/>
                    <a:pt x="2211" y="15085"/>
                  </a:cubicBezTo>
                  <a:cubicBezTo>
                    <a:pt x="-3517" y="27909"/>
                    <a:pt x="2272" y="42984"/>
                    <a:pt x="15103" y="48704"/>
                  </a:cubicBezTo>
                </a:path>
              </a:pathLst>
            </a:custGeom>
            <a:solidFill>
              <a:schemeClr val="accent4"/>
            </a:solidFill>
            <a:ln w="0" cap="flat">
              <a:noFill/>
              <a:prstDash val="solid"/>
              <a:miter/>
            </a:ln>
          </p:spPr>
          <p:txBody>
            <a:bodyPr rtlCol="0" anchor="ctr"/>
            <a:lstStyle/>
            <a:p>
              <a:endParaRPr lang="en-US"/>
            </a:p>
          </p:txBody>
        </p:sp>
      </p:grpSp>
    </p:spTree>
    <p:extLst>
      <p:ext uri="{BB962C8B-B14F-4D97-AF65-F5344CB8AC3E}">
        <p14:creationId xmlns:p14="http://schemas.microsoft.com/office/powerpoint/2010/main" val="204684978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Image &amp; text 2">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5293E455-16EB-3544-5A6C-FA52A88B9BFE}"/>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1748" y="0"/>
            <a:ext cx="12192000" cy="6858000"/>
          </a:xfrm>
          <a:prstGeom prst="rect">
            <a:avLst/>
          </a:prstGeom>
        </p:spPr>
      </p:pic>
      <p:sp>
        <p:nvSpPr>
          <p:cNvPr id="9" name="Rectangle 8">
            <a:extLst>
              <a:ext uri="{FF2B5EF4-FFF2-40B4-BE49-F238E27FC236}">
                <a16:creationId xmlns:a16="http://schemas.microsoft.com/office/drawing/2014/main" id="{C6BD1DE9-D257-2894-A714-9ACA3A020475}"/>
              </a:ext>
            </a:extLst>
          </p:cNvPr>
          <p:cNvSpPr/>
          <p:nvPr userDrawn="1"/>
        </p:nvSpPr>
        <p:spPr>
          <a:xfrm>
            <a:off x="0" y="0"/>
            <a:ext cx="12192000" cy="6858000"/>
          </a:xfrm>
          <a:prstGeom prst="rect">
            <a:avLst/>
          </a:prstGeom>
          <a:solidFill>
            <a:srgbClr val="000000">
              <a:alpha val="46275"/>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BC04F3B1-0758-4BCD-86E7-E2EEC615ECB2}"/>
              </a:ext>
            </a:extLst>
          </p:cNvPr>
          <p:cNvSpPr>
            <a:spLocks noGrp="1"/>
          </p:cNvSpPr>
          <p:nvPr>
            <p:ph type="dt" sz="half" idx="10"/>
          </p:nvPr>
        </p:nvSpPr>
        <p:spPr/>
        <p:txBody>
          <a:bodyPr/>
          <a:lstStyle>
            <a:lvl1pPr>
              <a:defRPr>
                <a:solidFill>
                  <a:schemeClr val="accent4"/>
                </a:solidFill>
              </a:defRPr>
            </a:lvl1pPr>
          </a:lstStyle>
          <a:p>
            <a:fld id="{C6FD6443-4949-B24F-8D7C-C3D824E88E39}" type="datetime4">
              <a:rPr lang="en-GB" smtClean="0"/>
              <a:pPr/>
              <a:t>19 July 2024</a:t>
            </a:fld>
            <a:endParaRPr lang="en-US"/>
          </a:p>
        </p:txBody>
      </p:sp>
      <p:sp>
        <p:nvSpPr>
          <p:cNvPr id="4" name="Footer Placeholder 3">
            <a:extLst>
              <a:ext uri="{FF2B5EF4-FFF2-40B4-BE49-F238E27FC236}">
                <a16:creationId xmlns:a16="http://schemas.microsoft.com/office/drawing/2014/main" id="{496A1558-D56C-8ED5-EB29-A205A5917A9C}"/>
              </a:ext>
            </a:extLst>
          </p:cNvPr>
          <p:cNvSpPr>
            <a:spLocks noGrp="1"/>
          </p:cNvSpPr>
          <p:nvPr>
            <p:ph type="ftr" sz="quarter" idx="11"/>
          </p:nvPr>
        </p:nvSpPr>
        <p:spPr/>
        <p:txBody>
          <a:bodyPr/>
          <a:lstStyle>
            <a:lvl1pPr>
              <a:defRPr>
                <a:solidFill>
                  <a:schemeClr val="accent4"/>
                </a:solidFill>
              </a:defRPr>
            </a:lvl1pPr>
          </a:lstStyle>
          <a:p>
            <a:r>
              <a:rPr lang="en-US"/>
              <a:t>DOCUMENT TITLE HERE</a:t>
            </a:r>
          </a:p>
        </p:txBody>
      </p:sp>
      <p:sp>
        <p:nvSpPr>
          <p:cNvPr id="5" name="Slide Number Placeholder 4">
            <a:extLst>
              <a:ext uri="{FF2B5EF4-FFF2-40B4-BE49-F238E27FC236}">
                <a16:creationId xmlns:a16="http://schemas.microsoft.com/office/drawing/2014/main" id="{2C8321D2-38EE-F3CB-A498-FB3F8D5CEE28}"/>
              </a:ext>
            </a:extLst>
          </p:cNvPr>
          <p:cNvSpPr>
            <a:spLocks noGrp="1"/>
          </p:cNvSpPr>
          <p:nvPr>
            <p:ph type="sldNum" sz="quarter" idx="12"/>
          </p:nvPr>
        </p:nvSpPr>
        <p:spPr/>
        <p:txBody>
          <a:bodyPr/>
          <a:lstStyle>
            <a:lvl1pPr>
              <a:defRPr>
                <a:solidFill>
                  <a:schemeClr val="accent4"/>
                </a:solidFill>
              </a:defRPr>
            </a:lvl1pPr>
          </a:lstStyle>
          <a:p>
            <a:fld id="{752989F6-E28B-3F46-BED5-523FAB983823}" type="slidenum">
              <a:rPr lang="en-US" smtClean="0"/>
              <a:pPr/>
              <a:t>‹#›</a:t>
            </a:fld>
            <a:endParaRPr lang="en-US"/>
          </a:p>
        </p:txBody>
      </p:sp>
      <p:sp>
        <p:nvSpPr>
          <p:cNvPr id="10" name="Title 7">
            <a:extLst>
              <a:ext uri="{FF2B5EF4-FFF2-40B4-BE49-F238E27FC236}">
                <a16:creationId xmlns:a16="http://schemas.microsoft.com/office/drawing/2014/main" id="{5F6D69EF-431E-0A2B-B73F-E0B49C7D4541}"/>
              </a:ext>
            </a:extLst>
          </p:cNvPr>
          <p:cNvSpPr>
            <a:spLocks noGrp="1"/>
          </p:cNvSpPr>
          <p:nvPr>
            <p:ph type="title" hasCustomPrompt="1"/>
          </p:nvPr>
        </p:nvSpPr>
        <p:spPr>
          <a:xfrm>
            <a:off x="276276" y="1163391"/>
            <a:ext cx="9647653" cy="4597213"/>
          </a:xfrm>
        </p:spPr>
        <p:txBody>
          <a:bodyPr lIns="0" tIns="36000" rIns="0" bIns="36000" anchor="t">
            <a:noAutofit/>
          </a:bodyPr>
          <a:lstStyle>
            <a:lvl1pPr>
              <a:lnSpc>
                <a:spcPct val="80000"/>
              </a:lnSpc>
              <a:defRPr sz="6600" spc="-80" baseline="0">
                <a:solidFill>
                  <a:schemeClr val="bg1"/>
                </a:solidFill>
              </a:defRPr>
            </a:lvl1pPr>
          </a:lstStyle>
          <a:p>
            <a:r>
              <a:rPr lang="en-GB"/>
              <a:t>Click to edit text title</a:t>
            </a:r>
            <a:endParaRPr lang="en-US"/>
          </a:p>
        </p:txBody>
      </p:sp>
      <p:grpSp>
        <p:nvGrpSpPr>
          <p:cNvPr id="2" name="Group 1">
            <a:extLst>
              <a:ext uri="{FF2B5EF4-FFF2-40B4-BE49-F238E27FC236}">
                <a16:creationId xmlns:a16="http://schemas.microsoft.com/office/drawing/2014/main" id="{59D6F84B-BF53-AE94-F7D3-D1C4951A4446}"/>
              </a:ext>
            </a:extLst>
          </p:cNvPr>
          <p:cNvGrpSpPr/>
          <p:nvPr userDrawn="1"/>
        </p:nvGrpSpPr>
        <p:grpSpPr>
          <a:xfrm>
            <a:off x="10974181" y="235878"/>
            <a:ext cx="983398" cy="411929"/>
            <a:chOff x="10974181" y="235878"/>
            <a:chExt cx="983398" cy="411929"/>
          </a:xfrm>
        </p:grpSpPr>
        <p:grpSp>
          <p:nvGrpSpPr>
            <p:cNvPr id="6" name="Graphic 5">
              <a:extLst>
                <a:ext uri="{FF2B5EF4-FFF2-40B4-BE49-F238E27FC236}">
                  <a16:creationId xmlns:a16="http://schemas.microsoft.com/office/drawing/2014/main" id="{B1FF80CA-ACDF-920E-7F65-79DA1C53EEEE}"/>
                </a:ext>
              </a:extLst>
            </p:cNvPr>
            <p:cNvGrpSpPr/>
            <p:nvPr/>
          </p:nvGrpSpPr>
          <p:grpSpPr>
            <a:xfrm>
              <a:off x="11480678" y="277951"/>
              <a:ext cx="313263" cy="218956"/>
              <a:chOff x="11480678" y="277951"/>
              <a:chExt cx="313263" cy="218956"/>
            </a:xfrm>
            <a:solidFill>
              <a:schemeClr val="bg1"/>
            </a:solidFill>
          </p:grpSpPr>
          <p:sp>
            <p:nvSpPr>
              <p:cNvPr id="26" name="Freeform 25">
                <a:extLst>
                  <a:ext uri="{FF2B5EF4-FFF2-40B4-BE49-F238E27FC236}">
                    <a16:creationId xmlns:a16="http://schemas.microsoft.com/office/drawing/2014/main" id="{0C099259-9841-FD76-E9F8-0F81C8776AF4}"/>
                  </a:ext>
                </a:extLst>
              </p:cNvPr>
              <p:cNvSpPr/>
              <p:nvPr/>
            </p:nvSpPr>
            <p:spPr>
              <a:xfrm>
                <a:off x="11480678" y="277951"/>
                <a:ext cx="102761" cy="108671"/>
              </a:xfrm>
              <a:custGeom>
                <a:avLst/>
                <a:gdLst>
                  <a:gd name="connsiteX0" fmla="*/ 0 w 102761"/>
                  <a:gd name="connsiteY0" fmla="*/ 54414 h 108671"/>
                  <a:gd name="connsiteX1" fmla="*/ 54196 w 102761"/>
                  <a:gd name="connsiteY1" fmla="*/ 0 h 108671"/>
                  <a:gd name="connsiteX2" fmla="*/ 102761 w 102761"/>
                  <a:gd name="connsiteY2" fmla="*/ 32367 h 108671"/>
                  <a:gd name="connsiteX3" fmla="*/ 83273 w 102761"/>
                  <a:gd name="connsiteY3" fmla="*/ 37990 h 108671"/>
                  <a:gd name="connsiteX4" fmla="*/ 54196 w 102761"/>
                  <a:gd name="connsiteY4" fmla="*/ 19446 h 108671"/>
                  <a:gd name="connsiteX5" fmla="*/ 20405 w 102761"/>
                  <a:gd name="connsiteY5" fmla="*/ 54402 h 108671"/>
                  <a:gd name="connsiteX6" fmla="*/ 54196 w 102761"/>
                  <a:gd name="connsiteY6" fmla="*/ 89213 h 108671"/>
                  <a:gd name="connsiteX7" fmla="*/ 82814 w 102761"/>
                  <a:gd name="connsiteY7" fmla="*/ 71284 h 108671"/>
                  <a:gd name="connsiteX8" fmla="*/ 102592 w 102761"/>
                  <a:gd name="connsiteY8" fmla="*/ 76594 h 108671"/>
                  <a:gd name="connsiteX9" fmla="*/ 54196 w 102761"/>
                  <a:gd name="connsiteY9" fmla="*/ 108672 h 108671"/>
                  <a:gd name="connsiteX10" fmla="*/ 0 w 102761"/>
                  <a:gd name="connsiteY10" fmla="*/ 54414 h 10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761" h="108671">
                    <a:moveTo>
                      <a:pt x="0" y="54414"/>
                    </a:moveTo>
                    <a:cubicBezTo>
                      <a:pt x="0" y="24468"/>
                      <a:pt x="24204" y="0"/>
                      <a:pt x="54196" y="0"/>
                    </a:cubicBezTo>
                    <a:cubicBezTo>
                      <a:pt x="76266" y="0"/>
                      <a:pt x="94235" y="13378"/>
                      <a:pt x="102761" y="32367"/>
                    </a:cubicBezTo>
                    <a:lnTo>
                      <a:pt x="83273" y="37990"/>
                    </a:lnTo>
                    <a:cubicBezTo>
                      <a:pt x="77785" y="27201"/>
                      <a:pt x="67740" y="19446"/>
                      <a:pt x="54196" y="19446"/>
                    </a:cubicBezTo>
                    <a:cubicBezTo>
                      <a:pt x="34708" y="19446"/>
                      <a:pt x="20405" y="34943"/>
                      <a:pt x="20405" y="54402"/>
                    </a:cubicBezTo>
                    <a:cubicBezTo>
                      <a:pt x="20405" y="73861"/>
                      <a:pt x="34720" y="89213"/>
                      <a:pt x="54196" y="89213"/>
                    </a:cubicBezTo>
                    <a:cubicBezTo>
                      <a:pt x="67740" y="89213"/>
                      <a:pt x="77484" y="82217"/>
                      <a:pt x="82814" y="71284"/>
                    </a:cubicBezTo>
                    <a:lnTo>
                      <a:pt x="102592" y="76594"/>
                    </a:lnTo>
                    <a:cubicBezTo>
                      <a:pt x="94223" y="95450"/>
                      <a:pt x="76411" y="108672"/>
                      <a:pt x="54196" y="108672"/>
                    </a:cubicBezTo>
                    <a:cubicBezTo>
                      <a:pt x="24204" y="108672"/>
                      <a:pt x="0" y="84348"/>
                      <a:pt x="0" y="54414"/>
                    </a:cubicBezTo>
                  </a:path>
                </a:pathLst>
              </a:custGeom>
              <a:grpFill/>
              <a:ln w="0"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B255B231-BAE6-23A8-B9E7-1B7854DD44E7}"/>
                  </a:ext>
                </a:extLst>
              </p:cNvPr>
              <p:cNvSpPr/>
              <p:nvPr/>
            </p:nvSpPr>
            <p:spPr>
              <a:xfrm>
                <a:off x="11587238" y="278108"/>
                <a:ext cx="108538" cy="108671"/>
              </a:xfrm>
              <a:custGeom>
                <a:avLst/>
                <a:gdLst>
                  <a:gd name="connsiteX0" fmla="*/ 87988 w 108538"/>
                  <a:gd name="connsiteY0" fmla="*/ 54414 h 108671"/>
                  <a:gd name="connsiteX1" fmla="*/ 54196 w 108538"/>
                  <a:gd name="connsiteY1" fmla="*/ 19001 h 108671"/>
                  <a:gd name="connsiteX2" fmla="*/ 20405 w 108538"/>
                  <a:gd name="connsiteY2" fmla="*/ 54414 h 108671"/>
                  <a:gd name="connsiteX3" fmla="*/ 54196 w 108538"/>
                  <a:gd name="connsiteY3" fmla="*/ 89526 h 108671"/>
                  <a:gd name="connsiteX4" fmla="*/ 87988 w 108538"/>
                  <a:gd name="connsiteY4" fmla="*/ 54414 h 108671"/>
                  <a:gd name="connsiteX5" fmla="*/ 0 w 108538"/>
                  <a:gd name="connsiteY5" fmla="*/ 54414 h 108671"/>
                  <a:gd name="connsiteX6" fmla="*/ 54196 w 108538"/>
                  <a:gd name="connsiteY6" fmla="*/ 0 h 108671"/>
                  <a:gd name="connsiteX7" fmla="*/ 108538 w 108538"/>
                  <a:gd name="connsiteY7" fmla="*/ 54414 h 108671"/>
                  <a:gd name="connsiteX8" fmla="*/ 54196 w 108538"/>
                  <a:gd name="connsiteY8" fmla="*/ 108672 h 108671"/>
                  <a:gd name="connsiteX9" fmla="*/ 0 w 108538"/>
                  <a:gd name="connsiteY9" fmla="*/ 54414 h 10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538" h="108671">
                    <a:moveTo>
                      <a:pt x="87988" y="54414"/>
                    </a:moveTo>
                    <a:cubicBezTo>
                      <a:pt x="87988" y="34956"/>
                      <a:pt x="73685" y="19001"/>
                      <a:pt x="54196" y="19001"/>
                    </a:cubicBezTo>
                    <a:cubicBezTo>
                      <a:pt x="34708" y="19001"/>
                      <a:pt x="20405" y="34968"/>
                      <a:pt x="20405" y="54414"/>
                    </a:cubicBezTo>
                    <a:cubicBezTo>
                      <a:pt x="20405" y="73861"/>
                      <a:pt x="34708" y="89526"/>
                      <a:pt x="54196" y="89526"/>
                    </a:cubicBezTo>
                    <a:cubicBezTo>
                      <a:pt x="73685" y="89526"/>
                      <a:pt x="87988" y="73873"/>
                      <a:pt x="87988" y="54414"/>
                    </a:cubicBezTo>
                    <a:moveTo>
                      <a:pt x="0" y="54414"/>
                    </a:moveTo>
                    <a:cubicBezTo>
                      <a:pt x="0" y="24468"/>
                      <a:pt x="24204" y="0"/>
                      <a:pt x="54196" y="0"/>
                    </a:cubicBezTo>
                    <a:cubicBezTo>
                      <a:pt x="84189" y="0"/>
                      <a:pt x="108381" y="24323"/>
                      <a:pt x="108538" y="54414"/>
                    </a:cubicBezTo>
                    <a:cubicBezTo>
                      <a:pt x="108694" y="84360"/>
                      <a:pt x="84177" y="108672"/>
                      <a:pt x="54196" y="108672"/>
                    </a:cubicBezTo>
                    <a:cubicBezTo>
                      <a:pt x="24216" y="108672"/>
                      <a:pt x="0" y="84360"/>
                      <a:pt x="0" y="54414"/>
                    </a:cubicBezTo>
                  </a:path>
                </a:pathLst>
              </a:custGeom>
              <a:grpFill/>
              <a:ln w="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97DC78BF-B129-7613-B7E9-A263EF25547E}"/>
                  </a:ext>
                </a:extLst>
              </p:cNvPr>
              <p:cNvSpPr/>
              <p:nvPr/>
            </p:nvSpPr>
            <p:spPr>
              <a:xfrm>
                <a:off x="11709149" y="279180"/>
                <a:ext cx="84792" cy="106383"/>
              </a:xfrm>
              <a:custGeom>
                <a:avLst/>
                <a:gdLst>
                  <a:gd name="connsiteX0" fmla="*/ 20719 w 84792"/>
                  <a:gd name="connsiteY0" fmla="*/ 53643 h 106383"/>
                  <a:gd name="connsiteX1" fmla="*/ 46756 w 84792"/>
                  <a:gd name="connsiteY1" fmla="*/ 53643 h 106383"/>
                  <a:gd name="connsiteX2" fmla="*/ 65026 w 84792"/>
                  <a:gd name="connsiteY2" fmla="*/ 35558 h 106383"/>
                  <a:gd name="connsiteX3" fmla="*/ 46756 w 84792"/>
                  <a:gd name="connsiteY3" fmla="*/ 18387 h 106383"/>
                  <a:gd name="connsiteX4" fmla="*/ 20719 w 84792"/>
                  <a:gd name="connsiteY4" fmla="*/ 18387 h 106383"/>
                  <a:gd name="connsiteX5" fmla="*/ 20719 w 84792"/>
                  <a:gd name="connsiteY5" fmla="*/ 53643 h 106383"/>
                  <a:gd name="connsiteX6" fmla="*/ 12 w 84792"/>
                  <a:gd name="connsiteY6" fmla="*/ 106384 h 106383"/>
                  <a:gd name="connsiteX7" fmla="*/ 12 w 84792"/>
                  <a:gd name="connsiteY7" fmla="*/ 0 h 106383"/>
                  <a:gd name="connsiteX8" fmla="*/ 47962 w 84792"/>
                  <a:gd name="connsiteY8" fmla="*/ 0 h 106383"/>
                  <a:gd name="connsiteX9" fmla="*/ 84792 w 84792"/>
                  <a:gd name="connsiteY9" fmla="*/ 36172 h 106383"/>
                  <a:gd name="connsiteX10" fmla="*/ 47962 w 84792"/>
                  <a:gd name="connsiteY10" fmla="*/ 72042 h 106383"/>
                  <a:gd name="connsiteX11" fmla="*/ 20707 w 84792"/>
                  <a:gd name="connsiteY11" fmla="*/ 72042 h 106383"/>
                  <a:gd name="connsiteX12" fmla="*/ 20707 w 84792"/>
                  <a:gd name="connsiteY12" fmla="*/ 106384 h 106383"/>
                  <a:gd name="connsiteX13" fmla="*/ 0 w 84792"/>
                  <a:gd name="connsiteY13" fmla="*/ 106384 h 106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4792" h="106383">
                    <a:moveTo>
                      <a:pt x="20719" y="53643"/>
                    </a:moveTo>
                    <a:lnTo>
                      <a:pt x="46756" y="53643"/>
                    </a:lnTo>
                    <a:cubicBezTo>
                      <a:pt x="57875" y="53643"/>
                      <a:pt x="65026" y="45287"/>
                      <a:pt x="65026" y="35558"/>
                    </a:cubicBezTo>
                    <a:cubicBezTo>
                      <a:pt x="65026" y="25828"/>
                      <a:pt x="57875" y="18387"/>
                      <a:pt x="46756" y="18387"/>
                    </a:cubicBezTo>
                    <a:lnTo>
                      <a:pt x="20719" y="18387"/>
                    </a:lnTo>
                    <a:lnTo>
                      <a:pt x="20719" y="53643"/>
                    </a:lnTo>
                    <a:close/>
                    <a:moveTo>
                      <a:pt x="12" y="106384"/>
                    </a:moveTo>
                    <a:lnTo>
                      <a:pt x="12" y="0"/>
                    </a:lnTo>
                    <a:lnTo>
                      <a:pt x="47962" y="0"/>
                    </a:lnTo>
                    <a:cubicBezTo>
                      <a:pt x="68970" y="0"/>
                      <a:pt x="84792" y="16713"/>
                      <a:pt x="84792" y="36172"/>
                    </a:cubicBezTo>
                    <a:cubicBezTo>
                      <a:pt x="84792" y="55630"/>
                      <a:pt x="69114" y="72042"/>
                      <a:pt x="47962" y="72042"/>
                    </a:cubicBezTo>
                    <a:lnTo>
                      <a:pt x="20707" y="72042"/>
                    </a:lnTo>
                    <a:lnTo>
                      <a:pt x="20707" y="106384"/>
                    </a:lnTo>
                    <a:lnTo>
                      <a:pt x="0" y="106384"/>
                    </a:lnTo>
                    <a:close/>
                  </a:path>
                </a:pathLst>
              </a:custGeom>
              <a:grpFill/>
              <a:ln w="0"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B54C02F0-626F-5D36-95B1-7D3C05C494B0}"/>
                  </a:ext>
                </a:extLst>
              </p:cNvPr>
              <p:cNvSpPr/>
              <p:nvPr/>
            </p:nvSpPr>
            <p:spPr>
              <a:xfrm>
                <a:off x="11489023" y="422566"/>
                <a:ext cx="52676" cy="73053"/>
              </a:xfrm>
              <a:custGeom>
                <a:avLst/>
                <a:gdLst>
                  <a:gd name="connsiteX0" fmla="*/ 6765 w 52676"/>
                  <a:gd name="connsiteY0" fmla="*/ 66901 h 73053"/>
                  <a:gd name="connsiteX1" fmla="*/ 27653 w 52676"/>
                  <a:gd name="connsiteY1" fmla="*/ 66901 h 73053"/>
                  <a:gd name="connsiteX2" fmla="*/ 45513 w 52676"/>
                  <a:gd name="connsiteY2" fmla="*/ 52090 h 73053"/>
                  <a:gd name="connsiteX3" fmla="*/ 27050 w 52676"/>
                  <a:gd name="connsiteY3" fmla="*/ 37978 h 73053"/>
                  <a:gd name="connsiteX4" fmla="*/ 6765 w 52676"/>
                  <a:gd name="connsiteY4" fmla="*/ 37978 h 73053"/>
                  <a:gd name="connsiteX5" fmla="*/ 6765 w 52676"/>
                  <a:gd name="connsiteY5" fmla="*/ 66901 h 73053"/>
                  <a:gd name="connsiteX6" fmla="*/ 6765 w 52676"/>
                  <a:gd name="connsiteY6" fmla="*/ 32138 h 73053"/>
                  <a:gd name="connsiteX7" fmla="*/ 26242 w 52676"/>
                  <a:gd name="connsiteY7" fmla="*/ 32138 h 73053"/>
                  <a:gd name="connsiteX8" fmla="*/ 42595 w 52676"/>
                  <a:gd name="connsiteY8" fmla="*/ 18844 h 73053"/>
                  <a:gd name="connsiteX9" fmla="*/ 26556 w 52676"/>
                  <a:gd name="connsiteY9" fmla="*/ 6141 h 73053"/>
                  <a:gd name="connsiteX10" fmla="*/ 6778 w 52676"/>
                  <a:gd name="connsiteY10" fmla="*/ 6141 h 73053"/>
                  <a:gd name="connsiteX11" fmla="*/ 6778 w 52676"/>
                  <a:gd name="connsiteY11" fmla="*/ 32138 h 73053"/>
                  <a:gd name="connsiteX12" fmla="*/ 0 w 52676"/>
                  <a:gd name="connsiteY12" fmla="*/ 0 h 73053"/>
                  <a:gd name="connsiteX13" fmla="*/ 24927 w 52676"/>
                  <a:gd name="connsiteY13" fmla="*/ 0 h 73053"/>
                  <a:gd name="connsiteX14" fmla="*/ 49650 w 52676"/>
                  <a:gd name="connsiteY14" fmla="*/ 18435 h 73053"/>
                  <a:gd name="connsiteX15" fmla="*/ 40171 w 52676"/>
                  <a:gd name="connsiteY15" fmla="*/ 34558 h 73053"/>
                  <a:gd name="connsiteX16" fmla="*/ 52677 w 52676"/>
                  <a:gd name="connsiteY16" fmla="*/ 51994 h 73053"/>
                  <a:gd name="connsiteX17" fmla="*/ 27243 w 52676"/>
                  <a:gd name="connsiteY17" fmla="*/ 73054 h 73053"/>
                  <a:gd name="connsiteX18" fmla="*/ 0 w 52676"/>
                  <a:gd name="connsiteY18" fmla="*/ 73054 h 73053"/>
                  <a:gd name="connsiteX19" fmla="*/ 0 w 52676"/>
                  <a:gd name="connsiteY19" fmla="*/ 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676" h="73053">
                    <a:moveTo>
                      <a:pt x="6765" y="66901"/>
                    </a:moveTo>
                    <a:lnTo>
                      <a:pt x="27653" y="66901"/>
                    </a:lnTo>
                    <a:cubicBezTo>
                      <a:pt x="39556" y="66901"/>
                      <a:pt x="45513" y="61567"/>
                      <a:pt x="45513" y="52090"/>
                    </a:cubicBezTo>
                    <a:cubicBezTo>
                      <a:pt x="45513" y="42614"/>
                      <a:pt x="39556" y="37978"/>
                      <a:pt x="27050" y="37978"/>
                    </a:cubicBezTo>
                    <a:lnTo>
                      <a:pt x="6765" y="37978"/>
                    </a:lnTo>
                    <a:lnTo>
                      <a:pt x="6765" y="66901"/>
                    </a:lnTo>
                    <a:close/>
                    <a:moveTo>
                      <a:pt x="6765" y="32138"/>
                    </a:moveTo>
                    <a:lnTo>
                      <a:pt x="26242" y="32138"/>
                    </a:lnTo>
                    <a:cubicBezTo>
                      <a:pt x="36131" y="32138"/>
                      <a:pt x="42595" y="28815"/>
                      <a:pt x="42595" y="18844"/>
                    </a:cubicBezTo>
                    <a:cubicBezTo>
                      <a:pt x="42595" y="10078"/>
                      <a:pt x="36336" y="6141"/>
                      <a:pt x="26556" y="6141"/>
                    </a:cubicBezTo>
                    <a:lnTo>
                      <a:pt x="6778" y="6141"/>
                    </a:lnTo>
                    <a:lnTo>
                      <a:pt x="6778" y="32138"/>
                    </a:lnTo>
                    <a:close/>
                    <a:moveTo>
                      <a:pt x="0" y="0"/>
                    </a:moveTo>
                    <a:lnTo>
                      <a:pt x="24927" y="0"/>
                    </a:lnTo>
                    <a:cubicBezTo>
                      <a:pt x="38145" y="0"/>
                      <a:pt x="49650" y="3733"/>
                      <a:pt x="49650" y="18435"/>
                    </a:cubicBezTo>
                    <a:cubicBezTo>
                      <a:pt x="49650" y="26190"/>
                      <a:pt x="45610" y="32042"/>
                      <a:pt x="40171" y="34558"/>
                    </a:cubicBezTo>
                    <a:cubicBezTo>
                      <a:pt x="48854" y="37075"/>
                      <a:pt x="52677" y="43324"/>
                      <a:pt x="52677" y="51994"/>
                    </a:cubicBezTo>
                    <a:cubicBezTo>
                      <a:pt x="52677" y="67105"/>
                      <a:pt x="41473" y="73054"/>
                      <a:pt x="27243" y="73054"/>
                    </a:cubicBezTo>
                    <a:lnTo>
                      <a:pt x="0" y="73054"/>
                    </a:lnTo>
                    <a:lnTo>
                      <a:pt x="0" y="0"/>
                    </a:lnTo>
                    <a:close/>
                  </a:path>
                </a:pathLst>
              </a:custGeom>
              <a:grpFill/>
              <a:ln w="0"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DC1EC6ED-84BE-1A43-838D-4EB69A93B690}"/>
                  </a:ext>
                </a:extLst>
              </p:cNvPr>
              <p:cNvSpPr/>
              <p:nvPr/>
            </p:nvSpPr>
            <p:spPr>
              <a:xfrm>
                <a:off x="11550986" y="440182"/>
                <a:ext cx="45019" cy="56725"/>
              </a:xfrm>
              <a:custGeom>
                <a:avLst/>
                <a:gdLst>
                  <a:gd name="connsiteX0" fmla="*/ 19368 w 45019"/>
                  <a:gd name="connsiteY0" fmla="*/ 51187 h 56725"/>
                  <a:gd name="connsiteX1" fmla="*/ 38543 w 45019"/>
                  <a:gd name="connsiteY1" fmla="*/ 30633 h 56725"/>
                  <a:gd name="connsiteX2" fmla="*/ 38543 w 45019"/>
                  <a:gd name="connsiteY2" fmla="*/ 28020 h 56725"/>
                  <a:gd name="connsiteX3" fmla="*/ 6958 w 45019"/>
                  <a:gd name="connsiteY3" fmla="*/ 41819 h 56725"/>
                  <a:gd name="connsiteX4" fmla="*/ 19368 w 45019"/>
                  <a:gd name="connsiteY4" fmla="*/ 51187 h 56725"/>
                  <a:gd name="connsiteX5" fmla="*/ 38350 w 45019"/>
                  <a:gd name="connsiteY5" fmla="*/ 47153 h 56725"/>
                  <a:gd name="connsiteX6" fmla="*/ 17969 w 45019"/>
                  <a:gd name="connsiteY6" fmla="*/ 56726 h 56725"/>
                  <a:gd name="connsiteX7" fmla="*/ 0 w 45019"/>
                  <a:gd name="connsiteY7" fmla="*/ 41915 h 56725"/>
                  <a:gd name="connsiteX8" fmla="*/ 38254 w 45019"/>
                  <a:gd name="connsiteY8" fmla="*/ 22469 h 56725"/>
                  <a:gd name="connsiteX9" fmla="*/ 38254 w 45019"/>
                  <a:gd name="connsiteY9" fmla="*/ 20554 h 56725"/>
                  <a:gd name="connsiteX10" fmla="*/ 23119 w 45019"/>
                  <a:gd name="connsiteY10" fmla="*/ 5539 h 56725"/>
                  <a:gd name="connsiteX11" fmla="*/ 7875 w 45019"/>
                  <a:gd name="connsiteY11" fmla="*/ 17737 h 56725"/>
                  <a:gd name="connsiteX12" fmla="*/ 1327 w 45019"/>
                  <a:gd name="connsiteY12" fmla="*/ 17737 h 56725"/>
                  <a:gd name="connsiteX13" fmla="*/ 23529 w 45019"/>
                  <a:gd name="connsiteY13" fmla="*/ 0 h 56725"/>
                  <a:gd name="connsiteX14" fmla="*/ 44513 w 45019"/>
                  <a:gd name="connsiteY14" fmla="*/ 21361 h 56725"/>
                  <a:gd name="connsiteX15" fmla="*/ 44416 w 45019"/>
                  <a:gd name="connsiteY15" fmla="*/ 38086 h 56725"/>
                  <a:gd name="connsiteX16" fmla="*/ 45019 w 45019"/>
                  <a:gd name="connsiteY16" fmla="*/ 55413 h 56725"/>
                  <a:gd name="connsiteX17" fmla="*/ 38651 w 45019"/>
                  <a:gd name="connsiteY17" fmla="*/ 55413 h 56725"/>
                  <a:gd name="connsiteX18" fmla="*/ 38350 w 45019"/>
                  <a:gd name="connsiteY18" fmla="*/ 47153 h 5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019" h="56725">
                    <a:moveTo>
                      <a:pt x="19368" y="51187"/>
                    </a:moveTo>
                    <a:cubicBezTo>
                      <a:pt x="29462" y="51187"/>
                      <a:pt x="38543" y="46045"/>
                      <a:pt x="38543" y="30633"/>
                    </a:cubicBezTo>
                    <a:lnTo>
                      <a:pt x="38543" y="28020"/>
                    </a:lnTo>
                    <a:cubicBezTo>
                      <a:pt x="16437" y="30428"/>
                      <a:pt x="6958" y="33354"/>
                      <a:pt x="6958" y="41819"/>
                    </a:cubicBezTo>
                    <a:cubicBezTo>
                      <a:pt x="6958" y="47563"/>
                      <a:pt x="12204" y="51187"/>
                      <a:pt x="19368" y="51187"/>
                    </a:cubicBezTo>
                    <a:moveTo>
                      <a:pt x="38350" y="47153"/>
                    </a:moveTo>
                    <a:cubicBezTo>
                      <a:pt x="34816" y="52897"/>
                      <a:pt x="28051" y="56726"/>
                      <a:pt x="17969" y="56726"/>
                    </a:cubicBezTo>
                    <a:cubicBezTo>
                      <a:pt x="7887" y="56726"/>
                      <a:pt x="0" y="50874"/>
                      <a:pt x="0" y="41915"/>
                    </a:cubicBezTo>
                    <a:cubicBezTo>
                      <a:pt x="0" y="29621"/>
                      <a:pt x="12108" y="25082"/>
                      <a:pt x="38254" y="22469"/>
                    </a:cubicBezTo>
                    <a:lnTo>
                      <a:pt x="38254" y="20554"/>
                    </a:lnTo>
                    <a:cubicBezTo>
                      <a:pt x="38254" y="8260"/>
                      <a:pt x="30994" y="5539"/>
                      <a:pt x="23119" y="5539"/>
                    </a:cubicBezTo>
                    <a:cubicBezTo>
                      <a:pt x="13929" y="5539"/>
                      <a:pt x="8381" y="10681"/>
                      <a:pt x="7875" y="17737"/>
                    </a:cubicBezTo>
                    <a:lnTo>
                      <a:pt x="1327" y="17737"/>
                    </a:lnTo>
                    <a:cubicBezTo>
                      <a:pt x="2738" y="7056"/>
                      <a:pt x="11409" y="0"/>
                      <a:pt x="23529" y="0"/>
                    </a:cubicBezTo>
                    <a:cubicBezTo>
                      <a:pt x="35649" y="0"/>
                      <a:pt x="44513" y="5238"/>
                      <a:pt x="44513" y="21361"/>
                    </a:cubicBezTo>
                    <a:cubicBezTo>
                      <a:pt x="44513" y="28815"/>
                      <a:pt x="44416" y="33763"/>
                      <a:pt x="44416" y="38086"/>
                    </a:cubicBezTo>
                    <a:cubicBezTo>
                      <a:pt x="44416" y="44239"/>
                      <a:pt x="44718" y="49573"/>
                      <a:pt x="45019" y="55413"/>
                    </a:cubicBezTo>
                    <a:lnTo>
                      <a:pt x="38651" y="55413"/>
                    </a:lnTo>
                    <a:lnTo>
                      <a:pt x="38350" y="47153"/>
                    </a:lnTo>
                    <a:close/>
                  </a:path>
                </a:pathLst>
              </a:custGeom>
              <a:grpFill/>
              <a:ln w="0" cap="flat">
                <a:noFill/>
                <a:prstDash val="solid"/>
                <a:miter/>
              </a:ln>
            </p:spPr>
            <p:txBody>
              <a:bodyPr rtlCol="0" anchor="ctr"/>
              <a:lstStyle/>
              <a:p>
                <a:endParaRPr lang="en-US"/>
              </a:p>
            </p:txBody>
          </p:sp>
        </p:grpSp>
        <p:sp>
          <p:nvSpPr>
            <p:cNvPr id="7" name="Freeform 6">
              <a:extLst>
                <a:ext uri="{FF2B5EF4-FFF2-40B4-BE49-F238E27FC236}">
                  <a16:creationId xmlns:a16="http://schemas.microsoft.com/office/drawing/2014/main" id="{A6881FA6-3DBB-5520-C324-25B4546D5DFE}"/>
                </a:ext>
              </a:extLst>
            </p:cNvPr>
            <p:cNvSpPr/>
            <p:nvPr/>
          </p:nvSpPr>
          <p:spPr>
            <a:xfrm>
              <a:off x="11610115" y="422554"/>
              <a:ext cx="40568" cy="73053"/>
            </a:xfrm>
            <a:custGeom>
              <a:avLst/>
              <a:gdLst>
                <a:gd name="connsiteX0" fmla="*/ 6259 w 40568"/>
                <a:gd name="connsiteY0" fmla="*/ 0 h 73053"/>
                <a:gd name="connsiteX1" fmla="*/ 6259 w 40568"/>
                <a:gd name="connsiteY1" fmla="*/ 45949 h 73053"/>
                <a:gd name="connsiteX2" fmla="*/ 31078 w 40568"/>
                <a:gd name="connsiteY2" fmla="*/ 18844 h 73053"/>
                <a:gd name="connsiteX3" fmla="*/ 38748 w 40568"/>
                <a:gd name="connsiteY3" fmla="*/ 18844 h 73053"/>
                <a:gd name="connsiteX4" fmla="*/ 18668 w 40568"/>
                <a:gd name="connsiteY4" fmla="*/ 40603 h 73053"/>
                <a:gd name="connsiteX5" fmla="*/ 40569 w 40568"/>
                <a:gd name="connsiteY5" fmla="*/ 73054 h 73053"/>
                <a:gd name="connsiteX6" fmla="*/ 33297 w 40568"/>
                <a:gd name="connsiteY6" fmla="*/ 73054 h 73053"/>
                <a:gd name="connsiteX7" fmla="*/ 14628 w 40568"/>
                <a:gd name="connsiteY7" fmla="*/ 45046 h 73053"/>
                <a:gd name="connsiteX8" fmla="*/ 6259 w 40568"/>
                <a:gd name="connsiteY8" fmla="*/ 54113 h 73053"/>
                <a:gd name="connsiteX9" fmla="*/ 6259 w 40568"/>
                <a:gd name="connsiteY9" fmla="*/ 73054 h 73053"/>
                <a:gd name="connsiteX10" fmla="*/ 0 w 40568"/>
                <a:gd name="connsiteY10" fmla="*/ 73054 h 73053"/>
                <a:gd name="connsiteX11" fmla="*/ 0 w 40568"/>
                <a:gd name="connsiteY11" fmla="*/ 0 h 73053"/>
                <a:gd name="connsiteX12" fmla="*/ 6259 w 40568"/>
                <a:gd name="connsiteY12" fmla="*/ 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568" h="73053">
                  <a:moveTo>
                    <a:pt x="6259" y="0"/>
                  </a:moveTo>
                  <a:lnTo>
                    <a:pt x="6259" y="45949"/>
                  </a:lnTo>
                  <a:lnTo>
                    <a:pt x="31078" y="18844"/>
                  </a:lnTo>
                  <a:lnTo>
                    <a:pt x="38748" y="18844"/>
                  </a:lnTo>
                  <a:lnTo>
                    <a:pt x="18668" y="40603"/>
                  </a:lnTo>
                  <a:lnTo>
                    <a:pt x="40569" y="73054"/>
                  </a:lnTo>
                  <a:lnTo>
                    <a:pt x="33297" y="73054"/>
                  </a:lnTo>
                  <a:lnTo>
                    <a:pt x="14628" y="45046"/>
                  </a:lnTo>
                  <a:lnTo>
                    <a:pt x="6259" y="54113"/>
                  </a:lnTo>
                  <a:lnTo>
                    <a:pt x="6259" y="73054"/>
                  </a:lnTo>
                  <a:lnTo>
                    <a:pt x="0" y="73054"/>
                  </a:lnTo>
                  <a:lnTo>
                    <a:pt x="0" y="0"/>
                  </a:lnTo>
                  <a:lnTo>
                    <a:pt x="6259" y="0"/>
                  </a:lnTo>
                  <a:close/>
                </a:path>
              </a:pathLst>
            </a:custGeom>
            <a:solidFill>
              <a:schemeClr val="bg1"/>
            </a:solidFill>
            <a:ln w="0"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4BB9B395-862E-BF1D-5F43-EEF4FE9CA2CA}"/>
                </a:ext>
              </a:extLst>
            </p:cNvPr>
            <p:cNvSpPr/>
            <p:nvPr/>
          </p:nvSpPr>
          <p:spPr>
            <a:xfrm>
              <a:off x="11658233" y="441398"/>
              <a:ext cx="41377" cy="55521"/>
            </a:xfrm>
            <a:custGeom>
              <a:avLst/>
              <a:gdLst>
                <a:gd name="connsiteX0" fmla="*/ 35130 w 41377"/>
                <a:gd name="connsiteY0" fmla="*/ 45443 h 55521"/>
                <a:gd name="connsiteX1" fmla="*/ 17668 w 41377"/>
                <a:gd name="connsiteY1" fmla="*/ 55522 h 55521"/>
                <a:gd name="connsiteX2" fmla="*/ 0 w 41377"/>
                <a:gd name="connsiteY2" fmla="*/ 34558 h 55521"/>
                <a:gd name="connsiteX3" fmla="*/ 0 w 41377"/>
                <a:gd name="connsiteY3" fmla="*/ 0 h 55521"/>
                <a:gd name="connsiteX4" fmla="*/ 6259 w 41377"/>
                <a:gd name="connsiteY4" fmla="*/ 0 h 55521"/>
                <a:gd name="connsiteX5" fmla="*/ 6259 w 41377"/>
                <a:gd name="connsiteY5" fmla="*/ 32848 h 55521"/>
                <a:gd name="connsiteX6" fmla="*/ 19272 w 41377"/>
                <a:gd name="connsiteY6" fmla="*/ 49875 h 55521"/>
                <a:gd name="connsiteX7" fmla="*/ 35118 w 41377"/>
                <a:gd name="connsiteY7" fmla="*/ 30536 h 55521"/>
                <a:gd name="connsiteX8" fmla="*/ 35118 w 41377"/>
                <a:gd name="connsiteY8" fmla="*/ 0 h 55521"/>
                <a:gd name="connsiteX9" fmla="*/ 41377 w 41377"/>
                <a:gd name="connsiteY9" fmla="*/ 0 h 55521"/>
                <a:gd name="connsiteX10" fmla="*/ 41377 w 41377"/>
                <a:gd name="connsiteY10" fmla="*/ 54209 h 55521"/>
                <a:gd name="connsiteX11" fmla="*/ 35118 w 41377"/>
                <a:gd name="connsiteY11" fmla="*/ 54209 h 55521"/>
                <a:gd name="connsiteX12" fmla="*/ 35118 w 41377"/>
                <a:gd name="connsiteY12" fmla="*/ 45443 h 5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377" h="55521">
                  <a:moveTo>
                    <a:pt x="35130" y="45443"/>
                  </a:moveTo>
                  <a:cubicBezTo>
                    <a:pt x="32501" y="50585"/>
                    <a:pt x="27062" y="55522"/>
                    <a:pt x="17668" y="55522"/>
                  </a:cubicBezTo>
                  <a:cubicBezTo>
                    <a:pt x="5258" y="55522"/>
                    <a:pt x="0" y="47864"/>
                    <a:pt x="0" y="34558"/>
                  </a:cubicBezTo>
                  <a:lnTo>
                    <a:pt x="0" y="0"/>
                  </a:lnTo>
                  <a:lnTo>
                    <a:pt x="6259" y="0"/>
                  </a:lnTo>
                  <a:lnTo>
                    <a:pt x="6259" y="32848"/>
                  </a:lnTo>
                  <a:cubicBezTo>
                    <a:pt x="6259" y="43023"/>
                    <a:pt x="8683" y="49875"/>
                    <a:pt x="19272" y="49875"/>
                  </a:cubicBezTo>
                  <a:cubicBezTo>
                    <a:pt x="27955" y="49875"/>
                    <a:pt x="35118" y="42024"/>
                    <a:pt x="35118" y="30536"/>
                  </a:cubicBezTo>
                  <a:lnTo>
                    <a:pt x="35118" y="0"/>
                  </a:lnTo>
                  <a:lnTo>
                    <a:pt x="41377" y="0"/>
                  </a:lnTo>
                  <a:lnTo>
                    <a:pt x="41377" y="54209"/>
                  </a:lnTo>
                  <a:lnTo>
                    <a:pt x="35118" y="54209"/>
                  </a:lnTo>
                  <a:lnTo>
                    <a:pt x="35118" y="45443"/>
                  </a:lnTo>
                  <a:close/>
                </a:path>
              </a:pathLst>
            </a:custGeom>
            <a:solidFill>
              <a:schemeClr val="bg1"/>
            </a:solidFill>
            <a:ln w="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15A6875-D091-292B-3FFD-9EC3EF15B99D}"/>
                </a:ext>
              </a:extLst>
            </p:cNvPr>
            <p:cNvSpPr/>
            <p:nvPr/>
          </p:nvSpPr>
          <p:spPr>
            <a:xfrm>
              <a:off x="11480352" y="512694"/>
              <a:ext cx="63277" cy="73053"/>
            </a:xfrm>
            <a:custGeom>
              <a:avLst/>
              <a:gdLst>
                <a:gd name="connsiteX0" fmla="*/ 16449 w 63277"/>
                <a:gd name="connsiteY0" fmla="*/ 48466 h 73053"/>
                <a:gd name="connsiteX1" fmla="*/ 46526 w 63277"/>
                <a:gd name="connsiteY1" fmla="*/ 48466 h 73053"/>
                <a:gd name="connsiteX2" fmla="*/ 31392 w 63277"/>
                <a:gd name="connsiteY2" fmla="*/ 8369 h 73053"/>
                <a:gd name="connsiteX3" fmla="*/ 16462 w 63277"/>
                <a:gd name="connsiteY3" fmla="*/ 48466 h 73053"/>
                <a:gd name="connsiteX4" fmla="*/ 27749 w 63277"/>
                <a:gd name="connsiteY4" fmla="*/ 0 h 73053"/>
                <a:gd name="connsiteX5" fmla="*/ 35419 w 63277"/>
                <a:gd name="connsiteY5" fmla="*/ 0 h 73053"/>
                <a:gd name="connsiteX6" fmla="*/ 63277 w 63277"/>
                <a:gd name="connsiteY6" fmla="*/ 73054 h 73053"/>
                <a:gd name="connsiteX7" fmla="*/ 55909 w 63277"/>
                <a:gd name="connsiteY7" fmla="*/ 73054 h 73053"/>
                <a:gd name="connsiteX8" fmla="*/ 48950 w 63277"/>
                <a:gd name="connsiteY8" fmla="*/ 54727 h 73053"/>
                <a:gd name="connsiteX9" fmla="*/ 14134 w 63277"/>
                <a:gd name="connsiteY9" fmla="*/ 54727 h 73053"/>
                <a:gd name="connsiteX10" fmla="*/ 7272 w 63277"/>
                <a:gd name="connsiteY10" fmla="*/ 73054 h 73053"/>
                <a:gd name="connsiteX11" fmla="*/ 0 w 63277"/>
                <a:gd name="connsiteY11" fmla="*/ 73054 h 73053"/>
                <a:gd name="connsiteX12" fmla="*/ 27762 w 63277"/>
                <a:gd name="connsiteY12" fmla="*/ 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277" h="73053">
                  <a:moveTo>
                    <a:pt x="16449" y="48466"/>
                  </a:moveTo>
                  <a:lnTo>
                    <a:pt x="46526" y="48466"/>
                  </a:lnTo>
                  <a:lnTo>
                    <a:pt x="31392" y="8369"/>
                  </a:lnTo>
                  <a:lnTo>
                    <a:pt x="16462" y="48466"/>
                  </a:lnTo>
                  <a:close/>
                  <a:moveTo>
                    <a:pt x="27749" y="0"/>
                  </a:moveTo>
                  <a:lnTo>
                    <a:pt x="35419" y="0"/>
                  </a:lnTo>
                  <a:lnTo>
                    <a:pt x="63277" y="73054"/>
                  </a:lnTo>
                  <a:lnTo>
                    <a:pt x="55909" y="73054"/>
                  </a:lnTo>
                  <a:lnTo>
                    <a:pt x="48950" y="54727"/>
                  </a:lnTo>
                  <a:lnTo>
                    <a:pt x="14134" y="54727"/>
                  </a:lnTo>
                  <a:lnTo>
                    <a:pt x="7272" y="73054"/>
                  </a:lnTo>
                  <a:lnTo>
                    <a:pt x="0" y="73054"/>
                  </a:lnTo>
                  <a:lnTo>
                    <a:pt x="27762" y="0"/>
                  </a:lnTo>
                  <a:close/>
                </a:path>
              </a:pathLst>
            </a:custGeom>
            <a:solidFill>
              <a:schemeClr val="bg1"/>
            </a:solidFill>
            <a:ln w="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392F07B8-23A4-3297-5892-3B5AECC0D956}"/>
                </a:ext>
              </a:extLst>
            </p:cNvPr>
            <p:cNvSpPr/>
            <p:nvPr/>
          </p:nvSpPr>
          <p:spPr>
            <a:xfrm>
              <a:off x="11550383" y="531538"/>
              <a:ext cx="41376" cy="54209"/>
            </a:xfrm>
            <a:custGeom>
              <a:avLst/>
              <a:gdLst>
                <a:gd name="connsiteX0" fmla="*/ 0 w 41376"/>
                <a:gd name="connsiteY0" fmla="*/ 48767 h 54209"/>
                <a:gd name="connsiteX1" fmla="*/ 33393 w 41376"/>
                <a:gd name="connsiteY1" fmla="*/ 5443 h 54209"/>
                <a:gd name="connsiteX2" fmla="*/ 2219 w 41376"/>
                <a:gd name="connsiteY2" fmla="*/ 5443 h 54209"/>
                <a:gd name="connsiteX3" fmla="*/ 2219 w 41376"/>
                <a:gd name="connsiteY3" fmla="*/ 0 h 54209"/>
                <a:gd name="connsiteX4" fmla="*/ 40870 w 41376"/>
                <a:gd name="connsiteY4" fmla="*/ 0 h 54209"/>
                <a:gd name="connsiteX5" fmla="*/ 40870 w 41376"/>
                <a:gd name="connsiteY5" fmla="*/ 5443 h 54209"/>
                <a:gd name="connsiteX6" fmla="*/ 7356 w 41376"/>
                <a:gd name="connsiteY6" fmla="*/ 48767 h 54209"/>
                <a:gd name="connsiteX7" fmla="*/ 41377 w 41376"/>
                <a:gd name="connsiteY7" fmla="*/ 48767 h 54209"/>
                <a:gd name="connsiteX8" fmla="*/ 41377 w 41376"/>
                <a:gd name="connsiteY8" fmla="*/ 54209 h 54209"/>
                <a:gd name="connsiteX9" fmla="*/ 0 w 41376"/>
                <a:gd name="connsiteY9" fmla="*/ 54209 h 54209"/>
                <a:gd name="connsiteX10" fmla="*/ 0 w 41376"/>
                <a:gd name="connsiteY10" fmla="*/ 48767 h 54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376" h="54209">
                  <a:moveTo>
                    <a:pt x="0" y="48767"/>
                  </a:moveTo>
                  <a:lnTo>
                    <a:pt x="33393" y="5443"/>
                  </a:lnTo>
                  <a:lnTo>
                    <a:pt x="2219" y="5443"/>
                  </a:lnTo>
                  <a:lnTo>
                    <a:pt x="2219" y="0"/>
                  </a:lnTo>
                  <a:lnTo>
                    <a:pt x="40870" y="0"/>
                  </a:lnTo>
                  <a:lnTo>
                    <a:pt x="40870" y="5443"/>
                  </a:lnTo>
                  <a:lnTo>
                    <a:pt x="7356" y="48767"/>
                  </a:lnTo>
                  <a:lnTo>
                    <a:pt x="41377" y="48767"/>
                  </a:lnTo>
                  <a:lnTo>
                    <a:pt x="41377" y="54209"/>
                  </a:lnTo>
                  <a:lnTo>
                    <a:pt x="0" y="54209"/>
                  </a:lnTo>
                  <a:lnTo>
                    <a:pt x="0" y="48767"/>
                  </a:lnTo>
                  <a:close/>
                </a:path>
              </a:pathLst>
            </a:custGeom>
            <a:solidFill>
              <a:schemeClr val="bg1"/>
            </a:solidFill>
            <a:ln w="0" cap="flat">
              <a:noFill/>
              <a:prstDash val="solid"/>
              <a:miter/>
            </a:ln>
          </p:spPr>
          <p:txBody>
            <a:bodyPr rtlCol="0" anchor="ctr"/>
            <a:lstStyle/>
            <a:p>
              <a:endParaRPr lang="en-US"/>
            </a:p>
          </p:txBody>
        </p:sp>
        <p:grpSp>
          <p:nvGrpSpPr>
            <p:cNvPr id="13" name="Graphic 5">
              <a:extLst>
                <a:ext uri="{FF2B5EF4-FFF2-40B4-BE49-F238E27FC236}">
                  <a16:creationId xmlns:a16="http://schemas.microsoft.com/office/drawing/2014/main" id="{DE1710E2-AFA2-4E8F-EA62-F7741A2B622E}"/>
                </a:ext>
              </a:extLst>
            </p:cNvPr>
            <p:cNvGrpSpPr/>
            <p:nvPr/>
          </p:nvGrpSpPr>
          <p:grpSpPr>
            <a:xfrm>
              <a:off x="11598393" y="512706"/>
              <a:ext cx="197526" cy="74366"/>
              <a:chOff x="11598393" y="512706"/>
              <a:chExt cx="197526" cy="74366"/>
            </a:xfrm>
            <a:solidFill>
              <a:schemeClr val="bg1"/>
            </a:solidFill>
          </p:grpSpPr>
          <p:sp>
            <p:nvSpPr>
              <p:cNvPr id="22" name="Freeform 21">
                <a:extLst>
                  <a:ext uri="{FF2B5EF4-FFF2-40B4-BE49-F238E27FC236}">
                    <a16:creationId xmlns:a16="http://schemas.microsoft.com/office/drawing/2014/main" id="{0B7D2201-9B45-FD7C-3293-ADC48B0C783E}"/>
                  </a:ext>
                </a:extLst>
              </p:cNvPr>
              <p:cNvSpPr/>
              <p:nvPr/>
            </p:nvSpPr>
            <p:spPr>
              <a:xfrm>
                <a:off x="11598393" y="530635"/>
                <a:ext cx="49721" cy="56424"/>
              </a:xfrm>
              <a:custGeom>
                <a:avLst/>
                <a:gdLst>
                  <a:gd name="connsiteX0" fmla="*/ 6681 w 49721"/>
                  <a:gd name="connsiteY0" fmla="*/ 24082 h 56424"/>
                  <a:gd name="connsiteX1" fmla="*/ 42812 w 49721"/>
                  <a:gd name="connsiteY1" fmla="*/ 24082 h 56424"/>
                  <a:gd name="connsiteX2" fmla="*/ 25350 w 49721"/>
                  <a:gd name="connsiteY2" fmla="*/ 5647 h 56424"/>
                  <a:gd name="connsiteX3" fmla="*/ 6681 w 49721"/>
                  <a:gd name="connsiteY3" fmla="*/ 24082 h 56424"/>
                  <a:gd name="connsiteX4" fmla="*/ 24 w 49721"/>
                  <a:gd name="connsiteY4" fmla="*/ 28212 h 56424"/>
                  <a:gd name="connsiteX5" fmla="*/ 25458 w 49721"/>
                  <a:gd name="connsiteY5" fmla="*/ 0 h 56424"/>
                  <a:gd name="connsiteX6" fmla="*/ 49674 w 49721"/>
                  <a:gd name="connsiteY6" fmla="*/ 29826 h 56424"/>
                  <a:gd name="connsiteX7" fmla="*/ 6476 w 49721"/>
                  <a:gd name="connsiteY7" fmla="*/ 29826 h 56424"/>
                  <a:gd name="connsiteX8" fmla="*/ 26049 w 49721"/>
                  <a:gd name="connsiteY8" fmla="*/ 50681 h 56424"/>
                  <a:gd name="connsiteX9" fmla="*/ 42595 w 49721"/>
                  <a:gd name="connsiteY9" fmla="*/ 38893 h 56424"/>
                  <a:gd name="connsiteX10" fmla="*/ 49156 w 49721"/>
                  <a:gd name="connsiteY10" fmla="*/ 38893 h 56424"/>
                  <a:gd name="connsiteX11" fmla="*/ 25639 w 49721"/>
                  <a:gd name="connsiteY11" fmla="*/ 56425 h 56424"/>
                  <a:gd name="connsiteX12" fmla="*/ 0 w 49721"/>
                  <a:gd name="connsiteY12" fmla="*/ 28212 h 56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721" h="56424">
                    <a:moveTo>
                      <a:pt x="6681" y="24082"/>
                    </a:moveTo>
                    <a:lnTo>
                      <a:pt x="42812" y="24082"/>
                    </a:lnTo>
                    <a:cubicBezTo>
                      <a:pt x="42812" y="14907"/>
                      <a:pt x="36252" y="5647"/>
                      <a:pt x="25350" y="5647"/>
                    </a:cubicBezTo>
                    <a:cubicBezTo>
                      <a:pt x="15256" y="5647"/>
                      <a:pt x="7996" y="12101"/>
                      <a:pt x="6681" y="24082"/>
                    </a:cubicBezTo>
                    <a:moveTo>
                      <a:pt x="24" y="28212"/>
                    </a:moveTo>
                    <a:cubicBezTo>
                      <a:pt x="24" y="10681"/>
                      <a:pt x="10926" y="0"/>
                      <a:pt x="25458" y="0"/>
                    </a:cubicBezTo>
                    <a:cubicBezTo>
                      <a:pt x="40798" y="0"/>
                      <a:pt x="50482" y="12896"/>
                      <a:pt x="49674" y="29826"/>
                    </a:cubicBezTo>
                    <a:lnTo>
                      <a:pt x="6476" y="29826"/>
                    </a:lnTo>
                    <a:cubicBezTo>
                      <a:pt x="6681" y="42927"/>
                      <a:pt x="14954" y="50681"/>
                      <a:pt x="26049" y="50681"/>
                    </a:cubicBezTo>
                    <a:cubicBezTo>
                      <a:pt x="34527" y="50681"/>
                      <a:pt x="40485" y="46359"/>
                      <a:pt x="42595" y="38893"/>
                    </a:cubicBezTo>
                    <a:lnTo>
                      <a:pt x="49156" y="38893"/>
                    </a:lnTo>
                    <a:cubicBezTo>
                      <a:pt x="46527" y="50079"/>
                      <a:pt x="37542" y="56425"/>
                      <a:pt x="25639" y="56425"/>
                    </a:cubicBezTo>
                    <a:cubicBezTo>
                      <a:pt x="9684" y="56425"/>
                      <a:pt x="0" y="45046"/>
                      <a:pt x="0" y="28212"/>
                    </a:cubicBezTo>
                  </a:path>
                </a:pathLst>
              </a:custGeom>
              <a:grpFill/>
              <a:ln w="0"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C170A772-FD14-1116-ECAC-82350A42011C}"/>
                  </a:ext>
                </a:extLst>
              </p:cNvPr>
              <p:cNvSpPr/>
              <p:nvPr/>
            </p:nvSpPr>
            <p:spPr>
              <a:xfrm>
                <a:off x="11660464" y="531129"/>
                <a:ext cx="23817" cy="54606"/>
              </a:xfrm>
              <a:custGeom>
                <a:avLst/>
                <a:gdLst>
                  <a:gd name="connsiteX0" fmla="*/ 23818 w 23817"/>
                  <a:gd name="connsiteY0" fmla="*/ 6755 h 54606"/>
                  <a:gd name="connsiteX1" fmla="*/ 20984 w 23817"/>
                  <a:gd name="connsiteY1" fmla="*/ 6659 h 54606"/>
                  <a:gd name="connsiteX2" fmla="*/ 6150 w 23817"/>
                  <a:gd name="connsiteY2" fmla="*/ 26202 h 54606"/>
                  <a:gd name="connsiteX3" fmla="*/ 6150 w 23817"/>
                  <a:gd name="connsiteY3" fmla="*/ 54607 h 54606"/>
                  <a:gd name="connsiteX4" fmla="*/ 0 w 23817"/>
                  <a:gd name="connsiteY4" fmla="*/ 54607 h 54606"/>
                  <a:gd name="connsiteX5" fmla="*/ 0 w 23817"/>
                  <a:gd name="connsiteY5" fmla="*/ 397 h 54606"/>
                  <a:gd name="connsiteX6" fmla="*/ 5945 w 23817"/>
                  <a:gd name="connsiteY6" fmla="*/ 397 h 54606"/>
                  <a:gd name="connsiteX7" fmla="*/ 5945 w 23817"/>
                  <a:gd name="connsiteY7" fmla="*/ 10271 h 54606"/>
                  <a:gd name="connsiteX8" fmla="*/ 21985 w 23817"/>
                  <a:gd name="connsiteY8" fmla="*/ 0 h 54606"/>
                  <a:gd name="connsiteX9" fmla="*/ 23806 w 23817"/>
                  <a:gd name="connsiteY9" fmla="*/ 96 h 54606"/>
                  <a:gd name="connsiteX10" fmla="*/ 23806 w 23817"/>
                  <a:gd name="connsiteY10" fmla="*/ 6743 h 54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817" h="54606">
                    <a:moveTo>
                      <a:pt x="23818" y="6755"/>
                    </a:moveTo>
                    <a:cubicBezTo>
                      <a:pt x="22805" y="6659"/>
                      <a:pt x="21900" y="6659"/>
                      <a:pt x="20984" y="6659"/>
                    </a:cubicBezTo>
                    <a:cubicBezTo>
                      <a:pt x="9780" y="6659"/>
                      <a:pt x="6150" y="14726"/>
                      <a:pt x="6150" y="26202"/>
                    </a:cubicBezTo>
                    <a:lnTo>
                      <a:pt x="6150" y="54607"/>
                    </a:lnTo>
                    <a:lnTo>
                      <a:pt x="0" y="54607"/>
                    </a:lnTo>
                    <a:lnTo>
                      <a:pt x="0" y="397"/>
                    </a:lnTo>
                    <a:lnTo>
                      <a:pt x="5945" y="397"/>
                    </a:lnTo>
                    <a:lnTo>
                      <a:pt x="5945" y="10271"/>
                    </a:lnTo>
                    <a:cubicBezTo>
                      <a:pt x="8369" y="3925"/>
                      <a:pt x="15436" y="0"/>
                      <a:pt x="21985" y="0"/>
                    </a:cubicBezTo>
                    <a:cubicBezTo>
                      <a:pt x="22491" y="0"/>
                      <a:pt x="23191" y="0"/>
                      <a:pt x="23806" y="96"/>
                    </a:cubicBezTo>
                    <a:lnTo>
                      <a:pt x="23806" y="6743"/>
                    </a:lnTo>
                    <a:close/>
                  </a:path>
                </a:pathLst>
              </a:custGeom>
              <a:grpFill/>
              <a:ln w="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681F6956-629F-71A3-27A1-CF861D070BA0}"/>
                  </a:ext>
                </a:extLst>
              </p:cNvPr>
              <p:cNvSpPr/>
              <p:nvPr/>
            </p:nvSpPr>
            <p:spPr>
              <a:xfrm>
                <a:off x="11695462" y="512706"/>
                <a:ext cx="47346" cy="74366"/>
              </a:xfrm>
              <a:custGeom>
                <a:avLst/>
                <a:gdLst>
                  <a:gd name="connsiteX0" fmla="*/ 23324 w 47346"/>
                  <a:gd name="connsiteY0" fmla="*/ 68707 h 74366"/>
                  <a:gd name="connsiteX1" fmla="*/ 40581 w 47346"/>
                  <a:gd name="connsiteY1" fmla="*/ 46142 h 74366"/>
                  <a:gd name="connsiteX2" fmla="*/ 23324 w 47346"/>
                  <a:gd name="connsiteY2" fmla="*/ 23577 h 74366"/>
                  <a:gd name="connsiteX3" fmla="*/ 5873 w 47346"/>
                  <a:gd name="connsiteY3" fmla="*/ 46142 h 74366"/>
                  <a:gd name="connsiteX4" fmla="*/ 23324 w 47346"/>
                  <a:gd name="connsiteY4" fmla="*/ 68707 h 74366"/>
                  <a:gd name="connsiteX5" fmla="*/ 24638 w 47346"/>
                  <a:gd name="connsiteY5" fmla="*/ 74354 h 74366"/>
                  <a:gd name="connsiteX6" fmla="*/ 6259 w 47346"/>
                  <a:gd name="connsiteY6" fmla="*/ 64179 h 74366"/>
                  <a:gd name="connsiteX7" fmla="*/ 6259 w 47346"/>
                  <a:gd name="connsiteY7" fmla="*/ 73054 h 74366"/>
                  <a:gd name="connsiteX8" fmla="*/ 0 w 47346"/>
                  <a:gd name="connsiteY8" fmla="*/ 73054 h 74366"/>
                  <a:gd name="connsiteX9" fmla="*/ 0 w 47346"/>
                  <a:gd name="connsiteY9" fmla="*/ 0 h 74366"/>
                  <a:gd name="connsiteX10" fmla="*/ 6259 w 47346"/>
                  <a:gd name="connsiteY10" fmla="*/ 0 h 74366"/>
                  <a:gd name="connsiteX11" fmla="*/ 6259 w 47346"/>
                  <a:gd name="connsiteY11" fmla="*/ 28225 h 74366"/>
                  <a:gd name="connsiteX12" fmla="*/ 24638 w 47346"/>
                  <a:gd name="connsiteY12" fmla="*/ 17941 h 74366"/>
                  <a:gd name="connsiteX13" fmla="*/ 47346 w 47346"/>
                  <a:gd name="connsiteY13" fmla="*/ 46154 h 74366"/>
                  <a:gd name="connsiteX14" fmla="*/ 24638 w 47346"/>
                  <a:gd name="connsiteY14" fmla="*/ 74366 h 74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346" h="74366">
                    <a:moveTo>
                      <a:pt x="23324" y="68707"/>
                    </a:moveTo>
                    <a:cubicBezTo>
                      <a:pt x="33430" y="68707"/>
                      <a:pt x="40581" y="60543"/>
                      <a:pt x="40581" y="46142"/>
                    </a:cubicBezTo>
                    <a:cubicBezTo>
                      <a:pt x="40581" y="31741"/>
                      <a:pt x="33418" y="23577"/>
                      <a:pt x="23324" y="23577"/>
                    </a:cubicBezTo>
                    <a:cubicBezTo>
                      <a:pt x="15147" y="23577"/>
                      <a:pt x="5873" y="30127"/>
                      <a:pt x="5873" y="46142"/>
                    </a:cubicBezTo>
                    <a:cubicBezTo>
                      <a:pt x="5873" y="62157"/>
                      <a:pt x="15159" y="68707"/>
                      <a:pt x="23324" y="68707"/>
                    </a:cubicBezTo>
                    <a:moveTo>
                      <a:pt x="24638" y="74354"/>
                    </a:moveTo>
                    <a:cubicBezTo>
                      <a:pt x="16667" y="74354"/>
                      <a:pt x="10106" y="70621"/>
                      <a:pt x="6259" y="64179"/>
                    </a:cubicBezTo>
                    <a:lnTo>
                      <a:pt x="6259" y="73054"/>
                    </a:lnTo>
                    <a:lnTo>
                      <a:pt x="0" y="73054"/>
                    </a:lnTo>
                    <a:lnTo>
                      <a:pt x="0" y="0"/>
                    </a:lnTo>
                    <a:lnTo>
                      <a:pt x="6259" y="0"/>
                    </a:lnTo>
                    <a:lnTo>
                      <a:pt x="6259" y="28225"/>
                    </a:lnTo>
                    <a:cubicBezTo>
                      <a:pt x="10094" y="21674"/>
                      <a:pt x="16655" y="17941"/>
                      <a:pt x="24638" y="17941"/>
                    </a:cubicBezTo>
                    <a:cubicBezTo>
                      <a:pt x="37144" y="17941"/>
                      <a:pt x="47346" y="28225"/>
                      <a:pt x="47346" y="46154"/>
                    </a:cubicBezTo>
                    <a:cubicBezTo>
                      <a:pt x="47346" y="64083"/>
                      <a:pt x="37156" y="74366"/>
                      <a:pt x="24638" y="74366"/>
                    </a:cubicBezTo>
                  </a:path>
                </a:pathLst>
              </a:custGeom>
              <a:grpFill/>
              <a:ln w="0"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A5B6955D-F388-5DB7-D951-954ED1255358}"/>
                  </a:ext>
                </a:extLst>
              </p:cNvPr>
              <p:cNvSpPr/>
              <p:nvPr/>
            </p:nvSpPr>
            <p:spPr>
              <a:xfrm>
                <a:off x="11750900" y="530322"/>
                <a:ext cx="45019" cy="56725"/>
              </a:xfrm>
              <a:custGeom>
                <a:avLst/>
                <a:gdLst>
                  <a:gd name="connsiteX0" fmla="*/ 19356 w 45019"/>
                  <a:gd name="connsiteY0" fmla="*/ 51199 h 56725"/>
                  <a:gd name="connsiteX1" fmla="*/ 38531 w 45019"/>
                  <a:gd name="connsiteY1" fmla="*/ 30645 h 56725"/>
                  <a:gd name="connsiteX2" fmla="*/ 38531 w 45019"/>
                  <a:gd name="connsiteY2" fmla="*/ 28020 h 56725"/>
                  <a:gd name="connsiteX3" fmla="*/ 6946 w 45019"/>
                  <a:gd name="connsiteY3" fmla="*/ 41819 h 56725"/>
                  <a:gd name="connsiteX4" fmla="*/ 19368 w 45019"/>
                  <a:gd name="connsiteY4" fmla="*/ 51187 h 56725"/>
                  <a:gd name="connsiteX5" fmla="*/ 38338 w 45019"/>
                  <a:gd name="connsiteY5" fmla="*/ 47153 h 56725"/>
                  <a:gd name="connsiteX6" fmla="*/ 17957 w 45019"/>
                  <a:gd name="connsiteY6" fmla="*/ 56726 h 56725"/>
                  <a:gd name="connsiteX7" fmla="*/ 0 w 45019"/>
                  <a:gd name="connsiteY7" fmla="*/ 41915 h 56725"/>
                  <a:gd name="connsiteX8" fmla="*/ 38254 w 45019"/>
                  <a:gd name="connsiteY8" fmla="*/ 22469 h 56725"/>
                  <a:gd name="connsiteX9" fmla="*/ 38254 w 45019"/>
                  <a:gd name="connsiteY9" fmla="*/ 20554 h 56725"/>
                  <a:gd name="connsiteX10" fmla="*/ 23106 w 45019"/>
                  <a:gd name="connsiteY10" fmla="*/ 5539 h 56725"/>
                  <a:gd name="connsiteX11" fmla="*/ 7875 w 45019"/>
                  <a:gd name="connsiteY11" fmla="*/ 17737 h 56725"/>
                  <a:gd name="connsiteX12" fmla="*/ 1315 w 45019"/>
                  <a:gd name="connsiteY12" fmla="*/ 17737 h 56725"/>
                  <a:gd name="connsiteX13" fmla="*/ 23516 w 45019"/>
                  <a:gd name="connsiteY13" fmla="*/ 0 h 56725"/>
                  <a:gd name="connsiteX14" fmla="*/ 44512 w 45019"/>
                  <a:gd name="connsiteY14" fmla="*/ 21361 h 56725"/>
                  <a:gd name="connsiteX15" fmla="*/ 44416 w 45019"/>
                  <a:gd name="connsiteY15" fmla="*/ 38086 h 56725"/>
                  <a:gd name="connsiteX16" fmla="*/ 45019 w 45019"/>
                  <a:gd name="connsiteY16" fmla="*/ 55413 h 56725"/>
                  <a:gd name="connsiteX17" fmla="*/ 38664 w 45019"/>
                  <a:gd name="connsiteY17" fmla="*/ 55413 h 56725"/>
                  <a:gd name="connsiteX18" fmla="*/ 38362 w 45019"/>
                  <a:gd name="connsiteY18" fmla="*/ 47153 h 5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019" h="56725">
                    <a:moveTo>
                      <a:pt x="19356" y="51199"/>
                    </a:moveTo>
                    <a:cubicBezTo>
                      <a:pt x="29450" y="51199"/>
                      <a:pt x="38531" y="46057"/>
                      <a:pt x="38531" y="30645"/>
                    </a:cubicBezTo>
                    <a:lnTo>
                      <a:pt x="38531" y="28020"/>
                    </a:lnTo>
                    <a:cubicBezTo>
                      <a:pt x="16425" y="30428"/>
                      <a:pt x="6946" y="33354"/>
                      <a:pt x="6946" y="41819"/>
                    </a:cubicBezTo>
                    <a:cubicBezTo>
                      <a:pt x="6946" y="47563"/>
                      <a:pt x="12204" y="51187"/>
                      <a:pt x="19368" y="51187"/>
                    </a:cubicBezTo>
                    <a:moveTo>
                      <a:pt x="38338" y="47153"/>
                    </a:moveTo>
                    <a:cubicBezTo>
                      <a:pt x="34804" y="52897"/>
                      <a:pt x="28051" y="56726"/>
                      <a:pt x="17957" y="56726"/>
                    </a:cubicBezTo>
                    <a:cubicBezTo>
                      <a:pt x="7863" y="56726"/>
                      <a:pt x="0" y="50874"/>
                      <a:pt x="0" y="41915"/>
                    </a:cubicBezTo>
                    <a:cubicBezTo>
                      <a:pt x="0" y="29621"/>
                      <a:pt x="12108" y="25082"/>
                      <a:pt x="38254" y="22469"/>
                    </a:cubicBezTo>
                    <a:lnTo>
                      <a:pt x="38254" y="20554"/>
                    </a:lnTo>
                    <a:cubicBezTo>
                      <a:pt x="38254" y="8260"/>
                      <a:pt x="30981" y="5539"/>
                      <a:pt x="23106" y="5539"/>
                    </a:cubicBezTo>
                    <a:cubicBezTo>
                      <a:pt x="13929" y="5539"/>
                      <a:pt x="8369" y="10681"/>
                      <a:pt x="7875" y="17737"/>
                    </a:cubicBezTo>
                    <a:lnTo>
                      <a:pt x="1315" y="17737"/>
                    </a:lnTo>
                    <a:cubicBezTo>
                      <a:pt x="2726" y="7056"/>
                      <a:pt x="11396" y="0"/>
                      <a:pt x="23516" y="0"/>
                    </a:cubicBezTo>
                    <a:cubicBezTo>
                      <a:pt x="35637" y="0"/>
                      <a:pt x="44512" y="5238"/>
                      <a:pt x="44512" y="21361"/>
                    </a:cubicBezTo>
                    <a:cubicBezTo>
                      <a:pt x="44512" y="28815"/>
                      <a:pt x="44416" y="33763"/>
                      <a:pt x="44416" y="38086"/>
                    </a:cubicBezTo>
                    <a:cubicBezTo>
                      <a:pt x="44416" y="44239"/>
                      <a:pt x="44718" y="49573"/>
                      <a:pt x="45019" y="55413"/>
                    </a:cubicBezTo>
                    <a:lnTo>
                      <a:pt x="38664" y="55413"/>
                    </a:lnTo>
                    <a:lnTo>
                      <a:pt x="38362" y="47153"/>
                    </a:lnTo>
                    <a:close/>
                  </a:path>
                </a:pathLst>
              </a:custGeom>
              <a:grpFill/>
              <a:ln w="0" cap="flat">
                <a:noFill/>
                <a:prstDash val="solid"/>
                <a:miter/>
              </a:ln>
            </p:spPr>
            <p:txBody>
              <a:bodyPr rtlCol="0" anchor="ctr"/>
              <a:lstStyle/>
              <a:p>
                <a:endParaRPr lang="en-US"/>
              </a:p>
            </p:txBody>
          </p:sp>
        </p:grpSp>
        <p:sp>
          <p:nvSpPr>
            <p:cNvPr id="14" name="Freeform 13">
              <a:extLst>
                <a:ext uri="{FF2B5EF4-FFF2-40B4-BE49-F238E27FC236}">
                  <a16:creationId xmlns:a16="http://schemas.microsoft.com/office/drawing/2014/main" id="{FB180B11-D9BD-CF01-5BFD-5A23B0D6731C}"/>
                </a:ext>
              </a:extLst>
            </p:cNvPr>
            <p:cNvSpPr/>
            <p:nvPr/>
          </p:nvSpPr>
          <p:spPr>
            <a:xfrm>
              <a:off x="11812031" y="512694"/>
              <a:ext cx="6259" cy="73053"/>
            </a:xfrm>
            <a:custGeom>
              <a:avLst/>
              <a:gdLst>
                <a:gd name="connsiteX0" fmla="*/ 0 w 6259"/>
                <a:gd name="connsiteY0" fmla="*/ 73054 h 73053"/>
                <a:gd name="connsiteX1" fmla="*/ 6259 w 6259"/>
                <a:gd name="connsiteY1" fmla="*/ 73054 h 73053"/>
                <a:gd name="connsiteX2" fmla="*/ 6259 w 6259"/>
                <a:gd name="connsiteY2" fmla="*/ 18844 h 73053"/>
                <a:gd name="connsiteX3" fmla="*/ 0 w 6259"/>
                <a:gd name="connsiteY3" fmla="*/ 18844 h 73053"/>
                <a:gd name="connsiteX4" fmla="*/ 0 w 6259"/>
                <a:gd name="connsiteY4" fmla="*/ 73054 h 73053"/>
                <a:gd name="connsiteX5" fmla="*/ 0 w 6259"/>
                <a:gd name="connsiteY5" fmla="*/ 9970 h 73053"/>
                <a:gd name="connsiteX6" fmla="*/ 6259 w 6259"/>
                <a:gd name="connsiteY6" fmla="*/ 9970 h 73053"/>
                <a:gd name="connsiteX7" fmla="*/ 6259 w 6259"/>
                <a:gd name="connsiteY7" fmla="*/ 0 h 73053"/>
                <a:gd name="connsiteX8" fmla="*/ 0 w 6259"/>
                <a:gd name="connsiteY8" fmla="*/ 0 h 73053"/>
                <a:gd name="connsiteX9" fmla="*/ 0 w 6259"/>
                <a:gd name="connsiteY9" fmla="*/ 997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59" h="73053">
                  <a:moveTo>
                    <a:pt x="0" y="73054"/>
                  </a:moveTo>
                  <a:lnTo>
                    <a:pt x="6259" y="73054"/>
                  </a:lnTo>
                  <a:lnTo>
                    <a:pt x="6259" y="18844"/>
                  </a:lnTo>
                  <a:lnTo>
                    <a:pt x="0" y="18844"/>
                  </a:lnTo>
                  <a:lnTo>
                    <a:pt x="0" y="73054"/>
                  </a:lnTo>
                  <a:close/>
                  <a:moveTo>
                    <a:pt x="0" y="9970"/>
                  </a:moveTo>
                  <a:lnTo>
                    <a:pt x="6259" y="9970"/>
                  </a:lnTo>
                  <a:lnTo>
                    <a:pt x="6259" y="0"/>
                  </a:lnTo>
                  <a:lnTo>
                    <a:pt x="0" y="0"/>
                  </a:lnTo>
                  <a:lnTo>
                    <a:pt x="0" y="9970"/>
                  </a:lnTo>
                  <a:close/>
                </a:path>
              </a:pathLst>
            </a:custGeom>
            <a:solidFill>
              <a:schemeClr val="bg1"/>
            </a:solidFill>
            <a:ln w="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C122D377-286D-41D9-6DF8-3124D11D022A}"/>
                </a:ext>
              </a:extLst>
            </p:cNvPr>
            <p:cNvSpPr/>
            <p:nvPr/>
          </p:nvSpPr>
          <p:spPr>
            <a:xfrm>
              <a:off x="11828469" y="512694"/>
              <a:ext cx="14736" cy="90694"/>
            </a:xfrm>
            <a:custGeom>
              <a:avLst/>
              <a:gdLst>
                <a:gd name="connsiteX0" fmla="*/ 14737 w 14736"/>
                <a:gd name="connsiteY0" fmla="*/ 9982 h 90694"/>
                <a:gd name="connsiteX1" fmla="*/ 8478 w 14736"/>
                <a:gd name="connsiteY1" fmla="*/ 9982 h 90694"/>
                <a:gd name="connsiteX2" fmla="*/ 8478 w 14736"/>
                <a:gd name="connsiteY2" fmla="*/ 0 h 90694"/>
                <a:gd name="connsiteX3" fmla="*/ 14737 w 14736"/>
                <a:gd name="connsiteY3" fmla="*/ 0 h 90694"/>
                <a:gd name="connsiteX4" fmla="*/ 14737 w 14736"/>
                <a:gd name="connsiteY4" fmla="*/ 9982 h 90694"/>
                <a:gd name="connsiteX5" fmla="*/ 8478 w 14736"/>
                <a:gd name="connsiteY5" fmla="*/ 18856 h 90694"/>
                <a:gd name="connsiteX6" fmla="*/ 14737 w 14736"/>
                <a:gd name="connsiteY6" fmla="*/ 18856 h 90694"/>
                <a:gd name="connsiteX7" fmla="*/ 14737 w 14736"/>
                <a:gd name="connsiteY7" fmla="*/ 76485 h 90694"/>
                <a:gd name="connsiteX8" fmla="*/ 3329 w 14736"/>
                <a:gd name="connsiteY8" fmla="*/ 90694 h 90694"/>
                <a:gd name="connsiteX9" fmla="*/ 0 w 14736"/>
                <a:gd name="connsiteY9" fmla="*/ 90694 h 90694"/>
                <a:gd name="connsiteX10" fmla="*/ 0 w 14736"/>
                <a:gd name="connsiteY10" fmla="*/ 84950 h 90694"/>
                <a:gd name="connsiteX11" fmla="*/ 1206 w 14736"/>
                <a:gd name="connsiteY11" fmla="*/ 84950 h 90694"/>
                <a:gd name="connsiteX12" fmla="*/ 8478 w 14736"/>
                <a:gd name="connsiteY12" fmla="*/ 76389 h 90694"/>
                <a:gd name="connsiteX13" fmla="*/ 8478 w 14736"/>
                <a:gd name="connsiteY13" fmla="*/ 18856 h 90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736" h="90694">
                  <a:moveTo>
                    <a:pt x="14737" y="9982"/>
                  </a:moveTo>
                  <a:lnTo>
                    <a:pt x="8478" y="9982"/>
                  </a:lnTo>
                  <a:lnTo>
                    <a:pt x="8478" y="0"/>
                  </a:lnTo>
                  <a:lnTo>
                    <a:pt x="14737" y="0"/>
                  </a:lnTo>
                  <a:lnTo>
                    <a:pt x="14737" y="9982"/>
                  </a:lnTo>
                  <a:close/>
                  <a:moveTo>
                    <a:pt x="8478" y="18856"/>
                  </a:moveTo>
                  <a:lnTo>
                    <a:pt x="14737" y="18856"/>
                  </a:lnTo>
                  <a:lnTo>
                    <a:pt x="14737" y="76485"/>
                  </a:lnTo>
                  <a:cubicBezTo>
                    <a:pt x="14737" y="87371"/>
                    <a:pt x="13012" y="90694"/>
                    <a:pt x="3329" y="90694"/>
                  </a:cubicBezTo>
                  <a:lnTo>
                    <a:pt x="0" y="90694"/>
                  </a:lnTo>
                  <a:lnTo>
                    <a:pt x="0" y="84950"/>
                  </a:lnTo>
                  <a:lnTo>
                    <a:pt x="1206" y="84950"/>
                  </a:lnTo>
                  <a:cubicBezTo>
                    <a:pt x="7971" y="84950"/>
                    <a:pt x="8478" y="83542"/>
                    <a:pt x="8478" y="76389"/>
                  </a:cubicBezTo>
                  <a:lnTo>
                    <a:pt x="8478" y="18856"/>
                  </a:lnTo>
                  <a:close/>
                </a:path>
              </a:pathLst>
            </a:custGeom>
            <a:solidFill>
              <a:schemeClr val="bg1"/>
            </a:solidFill>
            <a:ln w="0"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D3C87E05-C4C2-6D63-725A-4B5AEBE72099}"/>
                </a:ext>
              </a:extLst>
            </p:cNvPr>
            <p:cNvSpPr/>
            <p:nvPr/>
          </p:nvSpPr>
          <p:spPr>
            <a:xfrm>
              <a:off x="11855639" y="530322"/>
              <a:ext cx="44994" cy="56725"/>
            </a:xfrm>
            <a:custGeom>
              <a:avLst/>
              <a:gdLst>
                <a:gd name="connsiteX0" fmla="*/ 19356 w 44994"/>
                <a:gd name="connsiteY0" fmla="*/ 51199 h 56725"/>
                <a:gd name="connsiteX1" fmla="*/ 38531 w 44994"/>
                <a:gd name="connsiteY1" fmla="*/ 30645 h 56725"/>
                <a:gd name="connsiteX2" fmla="*/ 38531 w 44994"/>
                <a:gd name="connsiteY2" fmla="*/ 28020 h 56725"/>
                <a:gd name="connsiteX3" fmla="*/ 6946 w 44994"/>
                <a:gd name="connsiteY3" fmla="*/ 41819 h 56725"/>
                <a:gd name="connsiteX4" fmla="*/ 19368 w 44994"/>
                <a:gd name="connsiteY4" fmla="*/ 51187 h 56725"/>
                <a:gd name="connsiteX5" fmla="*/ 38338 w 44994"/>
                <a:gd name="connsiteY5" fmla="*/ 47153 h 56725"/>
                <a:gd name="connsiteX6" fmla="*/ 17957 w 44994"/>
                <a:gd name="connsiteY6" fmla="*/ 56726 h 56725"/>
                <a:gd name="connsiteX7" fmla="*/ 0 w 44994"/>
                <a:gd name="connsiteY7" fmla="*/ 41915 h 56725"/>
                <a:gd name="connsiteX8" fmla="*/ 38241 w 44994"/>
                <a:gd name="connsiteY8" fmla="*/ 22469 h 56725"/>
                <a:gd name="connsiteX9" fmla="*/ 38241 w 44994"/>
                <a:gd name="connsiteY9" fmla="*/ 20554 h 56725"/>
                <a:gd name="connsiteX10" fmla="*/ 23107 w 44994"/>
                <a:gd name="connsiteY10" fmla="*/ 5539 h 56725"/>
                <a:gd name="connsiteX11" fmla="*/ 7863 w 44994"/>
                <a:gd name="connsiteY11" fmla="*/ 17737 h 56725"/>
                <a:gd name="connsiteX12" fmla="*/ 1302 w 44994"/>
                <a:gd name="connsiteY12" fmla="*/ 17737 h 56725"/>
                <a:gd name="connsiteX13" fmla="*/ 23505 w 44994"/>
                <a:gd name="connsiteY13" fmla="*/ 0 h 56725"/>
                <a:gd name="connsiteX14" fmla="*/ 44488 w 44994"/>
                <a:gd name="connsiteY14" fmla="*/ 21361 h 56725"/>
                <a:gd name="connsiteX15" fmla="*/ 44392 w 44994"/>
                <a:gd name="connsiteY15" fmla="*/ 38086 h 56725"/>
                <a:gd name="connsiteX16" fmla="*/ 44995 w 44994"/>
                <a:gd name="connsiteY16" fmla="*/ 55413 h 56725"/>
                <a:gd name="connsiteX17" fmla="*/ 38639 w 44994"/>
                <a:gd name="connsiteY17" fmla="*/ 55413 h 56725"/>
                <a:gd name="connsiteX18" fmla="*/ 38338 w 44994"/>
                <a:gd name="connsiteY18" fmla="*/ 47153 h 5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4994" h="56725">
                  <a:moveTo>
                    <a:pt x="19356" y="51199"/>
                  </a:moveTo>
                  <a:cubicBezTo>
                    <a:pt x="29450" y="51199"/>
                    <a:pt x="38531" y="46057"/>
                    <a:pt x="38531" y="30645"/>
                  </a:cubicBezTo>
                  <a:lnTo>
                    <a:pt x="38531" y="28020"/>
                  </a:lnTo>
                  <a:cubicBezTo>
                    <a:pt x="16425" y="30428"/>
                    <a:pt x="6946" y="33354"/>
                    <a:pt x="6946" y="41819"/>
                  </a:cubicBezTo>
                  <a:cubicBezTo>
                    <a:pt x="6946" y="47563"/>
                    <a:pt x="12192" y="51187"/>
                    <a:pt x="19368" y="51187"/>
                  </a:cubicBezTo>
                  <a:moveTo>
                    <a:pt x="38338" y="47153"/>
                  </a:moveTo>
                  <a:cubicBezTo>
                    <a:pt x="34804" y="52897"/>
                    <a:pt x="28039" y="56726"/>
                    <a:pt x="17957" y="56726"/>
                  </a:cubicBezTo>
                  <a:cubicBezTo>
                    <a:pt x="7875" y="56726"/>
                    <a:pt x="0" y="50874"/>
                    <a:pt x="0" y="41915"/>
                  </a:cubicBezTo>
                  <a:cubicBezTo>
                    <a:pt x="0" y="29621"/>
                    <a:pt x="12108" y="25082"/>
                    <a:pt x="38241" y="22469"/>
                  </a:cubicBezTo>
                  <a:lnTo>
                    <a:pt x="38241" y="20554"/>
                  </a:lnTo>
                  <a:cubicBezTo>
                    <a:pt x="38241" y="8260"/>
                    <a:pt x="30981" y="5539"/>
                    <a:pt x="23107" y="5539"/>
                  </a:cubicBezTo>
                  <a:cubicBezTo>
                    <a:pt x="13929" y="5539"/>
                    <a:pt x="8369" y="10681"/>
                    <a:pt x="7863" y="17737"/>
                  </a:cubicBezTo>
                  <a:lnTo>
                    <a:pt x="1302" y="17737"/>
                  </a:lnTo>
                  <a:cubicBezTo>
                    <a:pt x="2713" y="7056"/>
                    <a:pt x="11396" y="0"/>
                    <a:pt x="23505" y="0"/>
                  </a:cubicBezTo>
                  <a:cubicBezTo>
                    <a:pt x="35612" y="0"/>
                    <a:pt x="44488" y="5238"/>
                    <a:pt x="44488" y="21361"/>
                  </a:cubicBezTo>
                  <a:cubicBezTo>
                    <a:pt x="44488" y="28815"/>
                    <a:pt x="44392" y="33763"/>
                    <a:pt x="44392" y="38086"/>
                  </a:cubicBezTo>
                  <a:cubicBezTo>
                    <a:pt x="44392" y="44239"/>
                    <a:pt x="44693" y="49573"/>
                    <a:pt x="44995" y="55413"/>
                  </a:cubicBezTo>
                  <a:lnTo>
                    <a:pt x="38639" y="55413"/>
                  </a:lnTo>
                  <a:lnTo>
                    <a:pt x="38338" y="47153"/>
                  </a:lnTo>
                  <a:close/>
                </a:path>
              </a:pathLst>
            </a:custGeom>
            <a:solidFill>
              <a:schemeClr val="bg1"/>
            </a:solidFill>
            <a:ln w="0"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58830EF1-3F7E-A1CC-73C0-D47F56A6C0BC}"/>
                </a:ext>
              </a:extLst>
            </p:cNvPr>
            <p:cNvSpPr/>
            <p:nvPr/>
          </p:nvSpPr>
          <p:spPr>
            <a:xfrm>
              <a:off x="11914744" y="530623"/>
              <a:ext cx="42595" cy="55124"/>
            </a:xfrm>
            <a:custGeom>
              <a:avLst/>
              <a:gdLst>
                <a:gd name="connsiteX0" fmla="*/ 6259 w 42595"/>
                <a:gd name="connsiteY0" fmla="*/ 10078 h 55124"/>
                <a:gd name="connsiteX1" fmla="*/ 24325 w 42595"/>
                <a:gd name="connsiteY1" fmla="*/ 0 h 55124"/>
                <a:gd name="connsiteX2" fmla="*/ 42595 w 42595"/>
                <a:gd name="connsiteY2" fmla="*/ 20964 h 55124"/>
                <a:gd name="connsiteX3" fmla="*/ 42595 w 42595"/>
                <a:gd name="connsiteY3" fmla="*/ 55124 h 55124"/>
                <a:gd name="connsiteX4" fmla="*/ 36336 w 42595"/>
                <a:gd name="connsiteY4" fmla="*/ 55124 h 55124"/>
                <a:gd name="connsiteX5" fmla="*/ 36336 w 42595"/>
                <a:gd name="connsiteY5" fmla="*/ 22674 h 55124"/>
                <a:gd name="connsiteX6" fmla="*/ 22709 w 42595"/>
                <a:gd name="connsiteY6" fmla="*/ 5647 h 55124"/>
                <a:gd name="connsiteX7" fmla="*/ 6259 w 42595"/>
                <a:gd name="connsiteY7" fmla="*/ 24997 h 55124"/>
                <a:gd name="connsiteX8" fmla="*/ 6259 w 42595"/>
                <a:gd name="connsiteY8" fmla="*/ 55124 h 55124"/>
                <a:gd name="connsiteX9" fmla="*/ 0 w 42595"/>
                <a:gd name="connsiteY9" fmla="*/ 55124 h 55124"/>
                <a:gd name="connsiteX10" fmla="*/ 0 w 42595"/>
                <a:gd name="connsiteY10" fmla="*/ 915 h 55124"/>
                <a:gd name="connsiteX11" fmla="*/ 6259 w 42595"/>
                <a:gd name="connsiteY11" fmla="*/ 915 h 55124"/>
                <a:gd name="connsiteX12" fmla="*/ 6259 w 42595"/>
                <a:gd name="connsiteY12" fmla="*/ 10078 h 55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 h="55124">
                  <a:moveTo>
                    <a:pt x="6259" y="10078"/>
                  </a:moveTo>
                  <a:cubicBezTo>
                    <a:pt x="8888" y="4937"/>
                    <a:pt x="14230" y="0"/>
                    <a:pt x="24325" y="0"/>
                  </a:cubicBezTo>
                  <a:cubicBezTo>
                    <a:pt x="37132" y="0"/>
                    <a:pt x="42595" y="7658"/>
                    <a:pt x="42595" y="20964"/>
                  </a:cubicBezTo>
                  <a:lnTo>
                    <a:pt x="42595" y="55124"/>
                  </a:lnTo>
                  <a:lnTo>
                    <a:pt x="36336" y="55124"/>
                  </a:lnTo>
                  <a:lnTo>
                    <a:pt x="36336" y="22674"/>
                  </a:lnTo>
                  <a:cubicBezTo>
                    <a:pt x="36336" y="12499"/>
                    <a:pt x="33719" y="5647"/>
                    <a:pt x="22709" y="5647"/>
                  </a:cubicBezTo>
                  <a:cubicBezTo>
                    <a:pt x="13314" y="5647"/>
                    <a:pt x="6259" y="13510"/>
                    <a:pt x="6259" y="24997"/>
                  </a:cubicBezTo>
                  <a:lnTo>
                    <a:pt x="6259" y="55124"/>
                  </a:lnTo>
                  <a:lnTo>
                    <a:pt x="0" y="55124"/>
                  </a:lnTo>
                  <a:lnTo>
                    <a:pt x="0" y="915"/>
                  </a:lnTo>
                  <a:lnTo>
                    <a:pt x="6259" y="915"/>
                  </a:lnTo>
                  <a:lnTo>
                    <a:pt x="6259" y="10078"/>
                  </a:lnTo>
                  <a:close/>
                </a:path>
              </a:pathLst>
            </a:custGeom>
            <a:solidFill>
              <a:schemeClr val="bg1"/>
            </a:solidFill>
            <a:ln w="0"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05772F31-76CF-18FF-01E6-B63406B1F3EB}"/>
                </a:ext>
              </a:extLst>
            </p:cNvPr>
            <p:cNvSpPr/>
            <p:nvPr/>
          </p:nvSpPr>
          <p:spPr>
            <a:xfrm>
              <a:off x="11800249" y="278770"/>
              <a:ext cx="71646" cy="106070"/>
            </a:xfrm>
            <a:custGeom>
              <a:avLst/>
              <a:gdLst>
                <a:gd name="connsiteX0" fmla="*/ 55945 w 71646"/>
                <a:gd name="connsiteY0" fmla="*/ 59411 h 106070"/>
                <a:gd name="connsiteX1" fmla="*/ 70031 w 71646"/>
                <a:gd name="connsiteY1" fmla="*/ 31584 h 106070"/>
                <a:gd name="connsiteX2" fmla="*/ 35938 w 71646"/>
                <a:gd name="connsiteY2" fmla="*/ 0 h 106070"/>
                <a:gd name="connsiteX3" fmla="*/ 109 w 71646"/>
                <a:gd name="connsiteY3" fmla="*/ 33499 h 106070"/>
                <a:gd name="connsiteX4" fmla="*/ 0 w 71646"/>
                <a:gd name="connsiteY4" fmla="*/ 35401 h 106070"/>
                <a:gd name="connsiteX5" fmla="*/ 15871 w 71646"/>
                <a:gd name="connsiteY5" fmla="*/ 35401 h 106070"/>
                <a:gd name="connsiteX6" fmla="*/ 16027 w 71646"/>
                <a:gd name="connsiteY6" fmla="*/ 33775 h 106070"/>
                <a:gd name="connsiteX7" fmla="*/ 35938 w 71646"/>
                <a:gd name="connsiteY7" fmla="*/ 14738 h 106070"/>
                <a:gd name="connsiteX8" fmla="*/ 49674 w 71646"/>
                <a:gd name="connsiteY8" fmla="*/ 20061 h 106070"/>
                <a:gd name="connsiteX9" fmla="*/ 54100 w 71646"/>
                <a:gd name="connsiteY9" fmla="*/ 31789 h 106070"/>
                <a:gd name="connsiteX10" fmla="*/ 44307 w 71646"/>
                <a:gd name="connsiteY10" fmla="*/ 49561 h 106070"/>
                <a:gd name="connsiteX11" fmla="*/ 2424 w 71646"/>
                <a:gd name="connsiteY11" fmla="*/ 95029 h 106070"/>
                <a:gd name="connsiteX12" fmla="*/ 2424 w 71646"/>
                <a:gd name="connsiteY12" fmla="*/ 106071 h 106070"/>
                <a:gd name="connsiteX13" fmla="*/ 71454 w 71646"/>
                <a:gd name="connsiteY13" fmla="*/ 106071 h 106070"/>
                <a:gd name="connsiteX14" fmla="*/ 71647 w 71646"/>
                <a:gd name="connsiteY14" fmla="*/ 90598 h 106070"/>
                <a:gd name="connsiteX15" fmla="*/ 27315 w 71646"/>
                <a:gd name="connsiteY15" fmla="*/ 90598 h 106070"/>
                <a:gd name="connsiteX16" fmla="*/ 55945 w 71646"/>
                <a:gd name="connsiteY16" fmla="*/ 59375 h 106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1646" h="106070">
                  <a:moveTo>
                    <a:pt x="55945" y="59411"/>
                  </a:moveTo>
                  <a:cubicBezTo>
                    <a:pt x="64640" y="50019"/>
                    <a:pt x="70031" y="42084"/>
                    <a:pt x="70031" y="31584"/>
                  </a:cubicBezTo>
                  <a:cubicBezTo>
                    <a:pt x="70031" y="9886"/>
                    <a:pt x="52363" y="0"/>
                    <a:pt x="35938" y="0"/>
                  </a:cubicBezTo>
                  <a:cubicBezTo>
                    <a:pt x="15642" y="0"/>
                    <a:pt x="1242" y="13462"/>
                    <a:pt x="109" y="33499"/>
                  </a:cubicBezTo>
                  <a:lnTo>
                    <a:pt x="0" y="35401"/>
                  </a:lnTo>
                  <a:lnTo>
                    <a:pt x="15871" y="35401"/>
                  </a:lnTo>
                  <a:lnTo>
                    <a:pt x="16027" y="33775"/>
                  </a:lnTo>
                  <a:cubicBezTo>
                    <a:pt x="17137" y="22385"/>
                    <a:pt x="25133" y="14738"/>
                    <a:pt x="35938" y="14738"/>
                  </a:cubicBezTo>
                  <a:cubicBezTo>
                    <a:pt x="41449" y="14738"/>
                    <a:pt x="46322" y="16629"/>
                    <a:pt x="49674" y="20061"/>
                  </a:cubicBezTo>
                  <a:cubicBezTo>
                    <a:pt x="52677" y="23143"/>
                    <a:pt x="54221" y="27213"/>
                    <a:pt x="54100" y="31789"/>
                  </a:cubicBezTo>
                  <a:cubicBezTo>
                    <a:pt x="53835" y="38472"/>
                    <a:pt x="49686" y="43589"/>
                    <a:pt x="44307" y="49561"/>
                  </a:cubicBezTo>
                  <a:lnTo>
                    <a:pt x="2424" y="95029"/>
                  </a:lnTo>
                  <a:lnTo>
                    <a:pt x="2424" y="106071"/>
                  </a:lnTo>
                  <a:lnTo>
                    <a:pt x="71454" y="106071"/>
                  </a:lnTo>
                  <a:lnTo>
                    <a:pt x="71647" y="90598"/>
                  </a:lnTo>
                  <a:lnTo>
                    <a:pt x="27315" y="90598"/>
                  </a:lnTo>
                  <a:lnTo>
                    <a:pt x="55945" y="59375"/>
                  </a:lnTo>
                  <a:close/>
                </a:path>
              </a:pathLst>
            </a:custGeom>
            <a:solidFill>
              <a:schemeClr val="accent4"/>
            </a:solidFill>
            <a:ln w="0"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DDC962C6-0D3F-B056-5C52-4D2C1ED06EEB}"/>
                </a:ext>
              </a:extLst>
            </p:cNvPr>
            <p:cNvSpPr/>
            <p:nvPr/>
          </p:nvSpPr>
          <p:spPr>
            <a:xfrm>
              <a:off x="11879119" y="278782"/>
              <a:ext cx="78460" cy="107250"/>
            </a:xfrm>
            <a:custGeom>
              <a:avLst/>
              <a:gdLst>
                <a:gd name="connsiteX0" fmla="*/ 37843 w 78460"/>
                <a:gd name="connsiteY0" fmla="*/ 57665 h 107250"/>
                <a:gd name="connsiteX1" fmla="*/ 16064 w 78460"/>
                <a:gd name="connsiteY1" fmla="*/ 36352 h 107250"/>
                <a:gd name="connsiteX2" fmla="*/ 37843 w 78460"/>
                <a:gd name="connsiteY2" fmla="*/ 14750 h 107250"/>
                <a:gd name="connsiteX3" fmla="*/ 59479 w 78460"/>
                <a:gd name="connsiteY3" fmla="*/ 36352 h 107250"/>
                <a:gd name="connsiteX4" fmla="*/ 37843 w 78460"/>
                <a:gd name="connsiteY4" fmla="*/ 57665 h 107250"/>
                <a:gd name="connsiteX5" fmla="*/ 37554 w 78460"/>
                <a:gd name="connsiteY5" fmla="*/ 0 h 107250"/>
                <a:gd name="connsiteX6" fmla="*/ 0 w 78460"/>
                <a:gd name="connsiteY6" fmla="*/ 36497 h 107250"/>
                <a:gd name="connsiteX7" fmla="*/ 36095 w 78460"/>
                <a:gd name="connsiteY7" fmla="*/ 72127 h 107250"/>
                <a:gd name="connsiteX8" fmla="*/ 36433 w 78460"/>
                <a:gd name="connsiteY8" fmla="*/ 72127 h 107250"/>
                <a:gd name="connsiteX9" fmla="*/ 62759 w 78460"/>
                <a:gd name="connsiteY9" fmla="*/ 58568 h 107250"/>
                <a:gd name="connsiteX10" fmla="*/ 37856 w 78460"/>
                <a:gd name="connsiteY10" fmla="*/ 92356 h 107250"/>
                <a:gd name="connsiteX11" fmla="*/ 17306 w 78460"/>
                <a:gd name="connsiteY11" fmla="*/ 76473 h 107250"/>
                <a:gd name="connsiteX12" fmla="*/ 16932 w 78460"/>
                <a:gd name="connsiteY12" fmla="*/ 75161 h 107250"/>
                <a:gd name="connsiteX13" fmla="*/ 711 w 78460"/>
                <a:gd name="connsiteY13" fmla="*/ 75161 h 107250"/>
                <a:gd name="connsiteX14" fmla="*/ 1206 w 78460"/>
                <a:gd name="connsiteY14" fmla="*/ 77365 h 107250"/>
                <a:gd name="connsiteX15" fmla="*/ 37711 w 78460"/>
                <a:gd name="connsiteY15" fmla="*/ 107251 h 107250"/>
                <a:gd name="connsiteX16" fmla="*/ 78461 w 78460"/>
                <a:gd name="connsiteY16" fmla="*/ 52837 h 107250"/>
                <a:gd name="connsiteX17" fmla="*/ 37566 w 78460"/>
                <a:gd name="connsiteY17" fmla="*/ 12 h 10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460" h="107250">
                  <a:moveTo>
                    <a:pt x="37843" y="57665"/>
                  </a:moveTo>
                  <a:cubicBezTo>
                    <a:pt x="25832" y="57665"/>
                    <a:pt x="16064" y="48104"/>
                    <a:pt x="16064" y="36352"/>
                  </a:cubicBezTo>
                  <a:cubicBezTo>
                    <a:pt x="16064" y="24600"/>
                    <a:pt x="25832" y="14750"/>
                    <a:pt x="37843" y="14750"/>
                  </a:cubicBezTo>
                  <a:cubicBezTo>
                    <a:pt x="49855" y="14750"/>
                    <a:pt x="59479" y="24444"/>
                    <a:pt x="59479" y="36352"/>
                  </a:cubicBezTo>
                  <a:cubicBezTo>
                    <a:pt x="59479" y="48261"/>
                    <a:pt x="49771" y="57665"/>
                    <a:pt x="37843" y="57665"/>
                  </a:cubicBezTo>
                  <a:moveTo>
                    <a:pt x="37554" y="0"/>
                  </a:moveTo>
                  <a:cubicBezTo>
                    <a:pt x="16136" y="0"/>
                    <a:pt x="0" y="15690"/>
                    <a:pt x="0" y="36497"/>
                  </a:cubicBezTo>
                  <a:cubicBezTo>
                    <a:pt x="0" y="57304"/>
                    <a:pt x="15521" y="71982"/>
                    <a:pt x="36095" y="72127"/>
                  </a:cubicBezTo>
                  <a:lnTo>
                    <a:pt x="36433" y="72127"/>
                  </a:lnTo>
                  <a:cubicBezTo>
                    <a:pt x="47347" y="72127"/>
                    <a:pt x="57332" y="66756"/>
                    <a:pt x="62759" y="58568"/>
                  </a:cubicBezTo>
                  <a:cubicBezTo>
                    <a:pt x="61927" y="75643"/>
                    <a:pt x="54028" y="92356"/>
                    <a:pt x="37856" y="92356"/>
                  </a:cubicBezTo>
                  <a:cubicBezTo>
                    <a:pt x="26013" y="92356"/>
                    <a:pt x="19392" y="83795"/>
                    <a:pt x="17306" y="76473"/>
                  </a:cubicBezTo>
                  <a:lnTo>
                    <a:pt x="16932" y="75161"/>
                  </a:lnTo>
                  <a:lnTo>
                    <a:pt x="711" y="75161"/>
                  </a:lnTo>
                  <a:lnTo>
                    <a:pt x="1206" y="77365"/>
                  </a:lnTo>
                  <a:cubicBezTo>
                    <a:pt x="5246" y="95523"/>
                    <a:pt x="19585" y="107251"/>
                    <a:pt x="37711" y="107251"/>
                  </a:cubicBezTo>
                  <a:cubicBezTo>
                    <a:pt x="62469" y="107251"/>
                    <a:pt x="78461" y="85902"/>
                    <a:pt x="78461" y="52837"/>
                  </a:cubicBezTo>
                  <a:cubicBezTo>
                    <a:pt x="78461" y="19772"/>
                    <a:pt x="62409" y="12"/>
                    <a:pt x="37566" y="12"/>
                  </a:cubicBezTo>
                </a:path>
              </a:pathLst>
            </a:custGeom>
            <a:solidFill>
              <a:schemeClr val="accent4"/>
            </a:solidFill>
            <a:ln w="0"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96DFFCA4-7A9B-7EED-216B-FCD38EDFB09C}"/>
                </a:ext>
              </a:extLst>
            </p:cNvPr>
            <p:cNvSpPr/>
            <p:nvPr/>
          </p:nvSpPr>
          <p:spPr>
            <a:xfrm>
              <a:off x="10974181" y="235878"/>
              <a:ext cx="408366" cy="411929"/>
            </a:xfrm>
            <a:custGeom>
              <a:avLst/>
              <a:gdLst>
                <a:gd name="connsiteX0" fmla="*/ 351409 w 408366"/>
                <a:gd name="connsiteY0" fmla="*/ 316383 h 411929"/>
                <a:gd name="connsiteX1" fmla="*/ 327145 w 408366"/>
                <a:gd name="connsiteY1" fmla="*/ 346353 h 411929"/>
                <a:gd name="connsiteX2" fmla="*/ 327145 w 408366"/>
                <a:gd name="connsiteY2" fmla="*/ 346353 h 411929"/>
                <a:gd name="connsiteX3" fmla="*/ 287348 w 408366"/>
                <a:gd name="connsiteY3" fmla="*/ 352518 h 411929"/>
                <a:gd name="connsiteX4" fmla="*/ 259188 w 408366"/>
                <a:gd name="connsiteY4" fmla="*/ 325245 h 411929"/>
                <a:gd name="connsiteX5" fmla="*/ 259936 w 408366"/>
                <a:gd name="connsiteY5" fmla="*/ 288014 h 411929"/>
                <a:gd name="connsiteX6" fmla="*/ 277591 w 408366"/>
                <a:gd name="connsiteY6" fmla="*/ 276743 h 411929"/>
                <a:gd name="connsiteX7" fmla="*/ 282946 w 408366"/>
                <a:gd name="connsiteY7" fmla="*/ 276563 h 411929"/>
                <a:gd name="connsiteX8" fmla="*/ 287179 w 408366"/>
                <a:gd name="connsiteY8" fmla="*/ 313397 h 411929"/>
                <a:gd name="connsiteX9" fmla="*/ 314868 w 408366"/>
                <a:gd name="connsiteY9" fmla="*/ 325065 h 411929"/>
                <a:gd name="connsiteX10" fmla="*/ 315857 w 408366"/>
                <a:gd name="connsiteY10" fmla="*/ 325053 h 411929"/>
                <a:gd name="connsiteX11" fmla="*/ 343232 w 408366"/>
                <a:gd name="connsiteY11" fmla="*/ 307761 h 411929"/>
                <a:gd name="connsiteX12" fmla="*/ 346127 w 408366"/>
                <a:gd name="connsiteY12" fmla="*/ 242643 h 411929"/>
                <a:gd name="connsiteX13" fmla="*/ 322417 w 408366"/>
                <a:gd name="connsiteY13" fmla="*/ 219379 h 411929"/>
                <a:gd name="connsiteX14" fmla="*/ 334019 w 408366"/>
                <a:gd name="connsiteY14" fmla="*/ 220680 h 411929"/>
                <a:gd name="connsiteX15" fmla="*/ 398333 w 408366"/>
                <a:gd name="connsiteY15" fmla="*/ 273276 h 411929"/>
                <a:gd name="connsiteX16" fmla="*/ 351409 w 408366"/>
                <a:gd name="connsiteY16" fmla="*/ 316395 h 411929"/>
                <a:gd name="connsiteX17" fmla="*/ 235310 w 408366"/>
                <a:gd name="connsiteY17" fmla="*/ 319285 h 411929"/>
                <a:gd name="connsiteX18" fmla="*/ 236178 w 408366"/>
                <a:gd name="connsiteY18" fmla="*/ 262029 h 411929"/>
                <a:gd name="connsiteX19" fmla="*/ 262022 w 408366"/>
                <a:gd name="connsiteY19" fmla="*/ 234768 h 411929"/>
                <a:gd name="connsiteX20" fmla="*/ 316194 w 408366"/>
                <a:gd name="connsiteY20" fmla="*/ 247556 h 411929"/>
                <a:gd name="connsiteX21" fmla="*/ 318727 w 408366"/>
                <a:gd name="connsiteY21" fmla="*/ 284570 h 411929"/>
                <a:gd name="connsiteX22" fmla="*/ 276759 w 408366"/>
                <a:gd name="connsiteY22" fmla="*/ 269206 h 411929"/>
                <a:gd name="connsiteX23" fmla="*/ 253375 w 408366"/>
                <a:gd name="connsiteY23" fmla="*/ 284197 h 411929"/>
                <a:gd name="connsiteX24" fmla="*/ 252193 w 408366"/>
                <a:gd name="connsiteY24" fmla="*/ 328231 h 411929"/>
                <a:gd name="connsiteX25" fmla="*/ 270838 w 408366"/>
                <a:gd name="connsiteY25" fmla="*/ 352314 h 411929"/>
                <a:gd name="connsiteX26" fmla="*/ 235310 w 408366"/>
                <a:gd name="connsiteY26" fmla="*/ 319285 h 411929"/>
                <a:gd name="connsiteX27" fmla="*/ 194958 w 408366"/>
                <a:gd name="connsiteY27" fmla="*/ 400828 h 411929"/>
                <a:gd name="connsiteX28" fmla="*/ 187529 w 408366"/>
                <a:gd name="connsiteY28" fmla="*/ 392604 h 411929"/>
                <a:gd name="connsiteX29" fmla="*/ 196200 w 408366"/>
                <a:gd name="connsiteY29" fmla="*/ 393615 h 411929"/>
                <a:gd name="connsiteX30" fmla="*/ 202821 w 408366"/>
                <a:gd name="connsiteY30" fmla="*/ 392880 h 411929"/>
                <a:gd name="connsiteX31" fmla="*/ 194958 w 408366"/>
                <a:gd name="connsiteY31" fmla="*/ 400840 h 411929"/>
                <a:gd name="connsiteX32" fmla="*/ 85094 w 408366"/>
                <a:gd name="connsiteY32" fmla="*/ 330748 h 411929"/>
                <a:gd name="connsiteX33" fmla="*/ 113169 w 408366"/>
                <a:gd name="connsiteY33" fmla="*/ 344246 h 411929"/>
                <a:gd name="connsiteX34" fmla="*/ 153484 w 408366"/>
                <a:gd name="connsiteY34" fmla="*/ 318225 h 411929"/>
                <a:gd name="connsiteX35" fmla="*/ 143185 w 408366"/>
                <a:gd name="connsiteY35" fmla="*/ 279441 h 411929"/>
                <a:gd name="connsiteX36" fmla="*/ 113615 w 408366"/>
                <a:gd name="connsiteY36" fmla="*/ 275780 h 411929"/>
                <a:gd name="connsiteX37" fmla="*/ 100168 w 408366"/>
                <a:gd name="connsiteY37" fmla="*/ 295829 h 411929"/>
                <a:gd name="connsiteX38" fmla="*/ 112626 w 408366"/>
                <a:gd name="connsiteY38" fmla="*/ 314902 h 411929"/>
                <a:gd name="connsiteX39" fmla="*/ 127592 w 408366"/>
                <a:gd name="connsiteY39" fmla="*/ 311819 h 411929"/>
                <a:gd name="connsiteX40" fmla="*/ 127689 w 408366"/>
                <a:gd name="connsiteY40" fmla="*/ 306449 h 411929"/>
                <a:gd name="connsiteX41" fmla="*/ 122310 w 408366"/>
                <a:gd name="connsiteY41" fmla="*/ 306365 h 411929"/>
                <a:gd name="connsiteX42" fmla="*/ 115508 w 408366"/>
                <a:gd name="connsiteY42" fmla="*/ 307870 h 411929"/>
                <a:gd name="connsiteX43" fmla="*/ 107790 w 408366"/>
                <a:gd name="connsiteY43" fmla="*/ 295600 h 411929"/>
                <a:gd name="connsiteX44" fmla="*/ 116943 w 408366"/>
                <a:gd name="connsiteY44" fmla="*/ 282632 h 411929"/>
                <a:gd name="connsiteX45" fmla="*/ 138289 w 408366"/>
                <a:gd name="connsiteY45" fmla="*/ 285232 h 411929"/>
                <a:gd name="connsiteX46" fmla="*/ 146224 w 408366"/>
                <a:gd name="connsiteY46" fmla="*/ 316058 h 411929"/>
                <a:gd name="connsiteX47" fmla="*/ 113506 w 408366"/>
                <a:gd name="connsiteY47" fmla="*/ 336660 h 411929"/>
                <a:gd name="connsiteX48" fmla="*/ 89230 w 408366"/>
                <a:gd name="connsiteY48" fmla="*/ 323620 h 411929"/>
                <a:gd name="connsiteX49" fmla="*/ 84539 w 408366"/>
                <a:gd name="connsiteY49" fmla="*/ 283727 h 411929"/>
                <a:gd name="connsiteX50" fmla="*/ 85359 w 408366"/>
                <a:gd name="connsiteY50" fmla="*/ 281740 h 411929"/>
                <a:gd name="connsiteX51" fmla="*/ 86927 w 408366"/>
                <a:gd name="connsiteY51" fmla="*/ 278321 h 411929"/>
                <a:gd name="connsiteX52" fmla="*/ 87783 w 408366"/>
                <a:gd name="connsiteY52" fmla="*/ 276683 h 411929"/>
                <a:gd name="connsiteX53" fmla="*/ 91099 w 408366"/>
                <a:gd name="connsiteY53" fmla="*/ 271277 h 411929"/>
                <a:gd name="connsiteX54" fmla="*/ 91883 w 408366"/>
                <a:gd name="connsiteY54" fmla="*/ 270265 h 411929"/>
                <a:gd name="connsiteX55" fmla="*/ 94645 w 408366"/>
                <a:gd name="connsiteY55" fmla="*/ 266761 h 411929"/>
                <a:gd name="connsiteX56" fmla="*/ 112409 w 408366"/>
                <a:gd name="connsiteY56" fmla="*/ 253877 h 411929"/>
                <a:gd name="connsiteX57" fmla="*/ 152170 w 408366"/>
                <a:gd name="connsiteY57" fmla="*/ 258357 h 411929"/>
                <a:gd name="connsiteX58" fmla="*/ 164965 w 408366"/>
                <a:gd name="connsiteY58" fmla="*/ 324619 h 411929"/>
                <a:gd name="connsiteX59" fmla="*/ 161106 w 408366"/>
                <a:gd name="connsiteY59" fmla="*/ 374433 h 411929"/>
                <a:gd name="connsiteX60" fmla="*/ 161842 w 408366"/>
                <a:gd name="connsiteY60" fmla="*/ 375710 h 411929"/>
                <a:gd name="connsiteX61" fmla="*/ 139483 w 408366"/>
                <a:gd name="connsiteY61" fmla="*/ 369472 h 411929"/>
                <a:gd name="connsiteX62" fmla="*/ 85118 w 408366"/>
                <a:gd name="connsiteY62" fmla="*/ 330736 h 411929"/>
                <a:gd name="connsiteX63" fmla="*/ 11107 w 408366"/>
                <a:gd name="connsiteY63" fmla="*/ 248471 h 411929"/>
                <a:gd name="connsiteX64" fmla="*/ 23589 w 408366"/>
                <a:gd name="connsiteY64" fmla="*/ 213888 h 411929"/>
                <a:gd name="connsiteX65" fmla="*/ 79799 w 408366"/>
                <a:gd name="connsiteY65" fmla="*/ 243630 h 411929"/>
                <a:gd name="connsiteX66" fmla="*/ 115400 w 408366"/>
                <a:gd name="connsiteY66" fmla="*/ 237658 h 411929"/>
                <a:gd name="connsiteX67" fmla="*/ 94175 w 408366"/>
                <a:gd name="connsiteY67" fmla="*/ 251902 h 411929"/>
                <a:gd name="connsiteX68" fmla="*/ 11107 w 408366"/>
                <a:gd name="connsiteY68" fmla="*/ 248459 h 411929"/>
                <a:gd name="connsiteX69" fmla="*/ 53461 w 408366"/>
                <a:gd name="connsiteY69" fmla="*/ 113959 h 411929"/>
                <a:gd name="connsiteX70" fmla="*/ 39797 w 408366"/>
                <a:gd name="connsiteY70" fmla="*/ 132574 h 411929"/>
                <a:gd name="connsiteX71" fmla="*/ 36577 w 408366"/>
                <a:gd name="connsiteY71" fmla="*/ 167747 h 411929"/>
                <a:gd name="connsiteX72" fmla="*/ 31850 w 408366"/>
                <a:gd name="connsiteY72" fmla="*/ 173647 h 411929"/>
                <a:gd name="connsiteX73" fmla="*/ 39701 w 408366"/>
                <a:gd name="connsiteY73" fmla="*/ 194129 h 411929"/>
                <a:gd name="connsiteX74" fmla="*/ 46008 w 408366"/>
                <a:gd name="connsiteY74" fmla="*/ 195478 h 411929"/>
                <a:gd name="connsiteX75" fmla="*/ 51700 w 408366"/>
                <a:gd name="connsiteY75" fmla="*/ 194358 h 411929"/>
                <a:gd name="connsiteX76" fmla="*/ 67643 w 408366"/>
                <a:gd name="connsiteY76" fmla="*/ 205195 h 411929"/>
                <a:gd name="connsiteX77" fmla="*/ 89990 w 408366"/>
                <a:gd name="connsiteY77" fmla="*/ 209963 h 411929"/>
                <a:gd name="connsiteX78" fmla="*/ 140363 w 408366"/>
                <a:gd name="connsiteY78" fmla="*/ 177392 h 411929"/>
                <a:gd name="connsiteX79" fmla="*/ 144813 w 408366"/>
                <a:gd name="connsiteY79" fmla="*/ 149264 h 411929"/>
                <a:gd name="connsiteX80" fmla="*/ 147491 w 408366"/>
                <a:gd name="connsiteY80" fmla="*/ 160149 h 411929"/>
                <a:gd name="connsiteX81" fmla="*/ 137976 w 408366"/>
                <a:gd name="connsiteY81" fmla="*/ 209710 h 411929"/>
                <a:gd name="connsiteX82" fmla="*/ 127447 w 408366"/>
                <a:gd name="connsiteY82" fmla="*/ 225400 h 411929"/>
                <a:gd name="connsiteX83" fmla="*/ 24216 w 408366"/>
                <a:gd name="connsiteY83" fmla="*/ 200402 h 411929"/>
                <a:gd name="connsiteX84" fmla="*/ 22660 w 408366"/>
                <a:gd name="connsiteY84" fmla="*/ 185857 h 411929"/>
                <a:gd name="connsiteX85" fmla="*/ 53461 w 408366"/>
                <a:gd name="connsiteY85" fmla="*/ 113971 h 411929"/>
                <a:gd name="connsiteX86" fmla="*/ 98637 w 408366"/>
                <a:gd name="connsiteY86" fmla="*/ 29321 h 411929"/>
                <a:gd name="connsiteX87" fmla="*/ 117233 w 408366"/>
                <a:gd name="connsiteY87" fmla="*/ 54367 h 411929"/>
                <a:gd name="connsiteX88" fmla="*/ 149034 w 408366"/>
                <a:gd name="connsiteY88" fmla="*/ 81255 h 411929"/>
                <a:gd name="connsiteX89" fmla="*/ 125397 w 408366"/>
                <a:gd name="connsiteY89" fmla="*/ 93814 h 411929"/>
                <a:gd name="connsiteX90" fmla="*/ 110407 w 408366"/>
                <a:gd name="connsiteY90" fmla="*/ 92417 h 411929"/>
                <a:gd name="connsiteX91" fmla="*/ 98637 w 408366"/>
                <a:gd name="connsiteY91" fmla="*/ 29321 h 411929"/>
                <a:gd name="connsiteX92" fmla="*/ 142028 w 408366"/>
                <a:gd name="connsiteY92" fmla="*/ 24926 h 411929"/>
                <a:gd name="connsiteX93" fmla="*/ 152508 w 408366"/>
                <a:gd name="connsiteY93" fmla="*/ 74476 h 411929"/>
                <a:gd name="connsiteX94" fmla="*/ 105089 w 408366"/>
                <a:gd name="connsiteY94" fmla="*/ 25227 h 411929"/>
                <a:gd name="connsiteX95" fmla="*/ 142028 w 408366"/>
                <a:gd name="connsiteY95" fmla="*/ 24926 h 411929"/>
                <a:gd name="connsiteX96" fmla="*/ 163120 w 408366"/>
                <a:gd name="connsiteY96" fmla="*/ 17208 h 411929"/>
                <a:gd name="connsiteX97" fmla="*/ 176953 w 408366"/>
                <a:gd name="connsiteY97" fmla="*/ 11404 h 411929"/>
                <a:gd name="connsiteX98" fmla="*/ 209092 w 408366"/>
                <a:gd name="connsiteY98" fmla="*/ 87637 h 411929"/>
                <a:gd name="connsiteX99" fmla="*/ 209068 w 408366"/>
                <a:gd name="connsiteY99" fmla="*/ 87974 h 411929"/>
                <a:gd name="connsiteX100" fmla="*/ 186034 w 408366"/>
                <a:gd name="connsiteY100" fmla="*/ 86746 h 411929"/>
                <a:gd name="connsiteX101" fmla="*/ 159261 w 408366"/>
                <a:gd name="connsiteY101" fmla="*/ 78233 h 411929"/>
                <a:gd name="connsiteX102" fmla="*/ 149999 w 408366"/>
                <a:gd name="connsiteY102" fmla="*/ 22651 h 411929"/>
                <a:gd name="connsiteX103" fmla="*/ 163120 w 408366"/>
                <a:gd name="connsiteY103" fmla="*/ 17208 h 411929"/>
                <a:gd name="connsiteX104" fmla="*/ 244017 w 408366"/>
                <a:gd name="connsiteY104" fmla="*/ 29671 h 411929"/>
                <a:gd name="connsiteX105" fmla="*/ 259489 w 408366"/>
                <a:gd name="connsiteY105" fmla="*/ 71381 h 411929"/>
                <a:gd name="connsiteX106" fmla="*/ 243317 w 408366"/>
                <a:gd name="connsiteY106" fmla="*/ 81231 h 411929"/>
                <a:gd name="connsiteX107" fmla="*/ 216689 w 408366"/>
                <a:gd name="connsiteY107" fmla="*/ 87504 h 411929"/>
                <a:gd name="connsiteX108" fmla="*/ 186263 w 408366"/>
                <a:gd name="connsiteY108" fmla="*/ 8851 h 411929"/>
                <a:gd name="connsiteX109" fmla="*/ 244017 w 408366"/>
                <a:gd name="connsiteY109" fmla="*/ 29671 h 411929"/>
                <a:gd name="connsiteX110" fmla="*/ 338903 w 408366"/>
                <a:gd name="connsiteY110" fmla="*/ 40917 h 411929"/>
                <a:gd name="connsiteX111" fmla="*/ 365362 w 408366"/>
                <a:gd name="connsiteY111" fmla="*/ 98847 h 411929"/>
                <a:gd name="connsiteX112" fmla="*/ 379267 w 408366"/>
                <a:gd name="connsiteY112" fmla="*/ 179391 h 411929"/>
                <a:gd name="connsiteX113" fmla="*/ 334549 w 408366"/>
                <a:gd name="connsiteY113" fmla="*/ 209530 h 411929"/>
                <a:gd name="connsiteX114" fmla="*/ 349600 w 408366"/>
                <a:gd name="connsiteY114" fmla="*/ 200041 h 411929"/>
                <a:gd name="connsiteX115" fmla="*/ 365531 w 408366"/>
                <a:gd name="connsiteY115" fmla="*/ 159619 h 411929"/>
                <a:gd name="connsiteX116" fmla="*/ 348647 w 408366"/>
                <a:gd name="connsiteY116" fmla="*/ 121340 h 411929"/>
                <a:gd name="connsiteX117" fmla="*/ 333355 w 408366"/>
                <a:gd name="connsiteY117" fmla="*/ 93694 h 411929"/>
                <a:gd name="connsiteX118" fmla="*/ 332330 w 408366"/>
                <a:gd name="connsiteY118" fmla="*/ 89311 h 411929"/>
                <a:gd name="connsiteX119" fmla="*/ 328182 w 408366"/>
                <a:gd name="connsiteY119" fmla="*/ 91057 h 411929"/>
                <a:gd name="connsiteX120" fmla="*/ 296971 w 408366"/>
                <a:gd name="connsiteY120" fmla="*/ 117535 h 411929"/>
                <a:gd name="connsiteX121" fmla="*/ 296826 w 408366"/>
                <a:gd name="connsiteY121" fmla="*/ 117282 h 411929"/>
                <a:gd name="connsiteX122" fmla="*/ 297538 w 408366"/>
                <a:gd name="connsiteY122" fmla="*/ 81171 h 411929"/>
                <a:gd name="connsiteX123" fmla="*/ 299624 w 408366"/>
                <a:gd name="connsiteY123" fmla="*/ 76053 h 411929"/>
                <a:gd name="connsiteX124" fmla="*/ 294101 w 408366"/>
                <a:gd name="connsiteY124" fmla="*/ 75933 h 411929"/>
                <a:gd name="connsiteX125" fmla="*/ 269535 w 408366"/>
                <a:gd name="connsiteY125" fmla="*/ 84410 h 411929"/>
                <a:gd name="connsiteX126" fmla="*/ 338891 w 408366"/>
                <a:gd name="connsiteY126" fmla="*/ 40905 h 411929"/>
                <a:gd name="connsiteX127" fmla="*/ 297478 w 408366"/>
                <a:gd name="connsiteY127" fmla="*/ 130503 h 411929"/>
                <a:gd name="connsiteX128" fmla="*/ 299443 w 408366"/>
                <a:gd name="connsiteY128" fmla="*/ 132490 h 411929"/>
                <a:gd name="connsiteX129" fmla="*/ 311696 w 408366"/>
                <a:gd name="connsiteY129" fmla="*/ 151816 h 411929"/>
                <a:gd name="connsiteX130" fmla="*/ 307463 w 408366"/>
                <a:gd name="connsiteY130" fmla="*/ 168252 h 411929"/>
                <a:gd name="connsiteX131" fmla="*/ 299673 w 408366"/>
                <a:gd name="connsiteY131" fmla="*/ 168469 h 411929"/>
                <a:gd name="connsiteX132" fmla="*/ 291870 w 408366"/>
                <a:gd name="connsiteY132" fmla="*/ 148035 h 411929"/>
                <a:gd name="connsiteX133" fmla="*/ 297490 w 408366"/>
                <a:gd name="connsiteY133" fmla="*/ 130491 h 411929"/>
                <a:gd name="connsiteX134" fmla="*/ 290121 w 408366"/>
                <a:gd name="connsiteY134" fmla="*/ 120846 h 411929"/>
                <a:gd name="connsiteX135" fmla="*/ 292304 w 408366"/>
                <a:gd name="connsiteY135" fmla="*/ 124399 h 411929"/>
                <a:gd name="connsiteX136" fmla="*/ 284260 w 408366"/>
                <a:gd name="connsiteY136" fmla="*/ 147746 h 411929"/>
                <a:gd name="connsiteX137" fmla="*/ 295162 w 408366"/>
                <a:gd name="connsiteY137" fmla="*/ 174598 h 411929"/>
                <a:gd name="connsiteX138" fmla="*/ 311781 w 408366"/>
                <a:gd name="connsiteY138" fmla="*/ 174502 h 411929"/>
                <a:gd name="connsiteX139" fmla="*/ 319016 w 408366"/>
                <a:gd name="connsiteY139" fmla="*/ 149769 h 411929"/>
                <a:gd name="connsiteX140" fmla="*/ 304834 w 408366"/>
                <a:gd name="connsiteY140" fmla="*/ 127144 h 411929"/>
                <a:gd name="connsiteX141" fmla="*/ 301747 w 408366"/>
                <a:gd name="connsiteY141" fmla="*/ 123953 h 411929"/>
                <a:gd name="connsiteX142" fmla="*/ 302760 w 408366"/>
                <a:gd name="connsiteY142" fmla="*/ 122484 h 411929"/>
                <a:gd name="connsiteX143" fmla="*/ 327205 w 408366"/>
                <a:gd name="connsiteY143" fmla="*/ 100051 h 411929"/>
                <a:gd name="connsiteX144" fmla="*/ 342810 w 408366"/>
                <a:gd name="connsiteY144" fmla="*/ 126217 h 411929"/>
                <a:gd name="connsiteX145" fmla="*/ 357921 w 408366"/>
                <a:gd name="connsiteY145" fmla="*/ 160137 h 411929"/>
                <a:gd name="connsiteX146" fmla="*/ 344402 w 408366"/>
                <a:gd name="connsiteY146" fmla="*/ 194454 h 411929"/>
                <a:gd name="connsiteX147" fmla="*/ 299275 w 408366"/>
                <a:gd name="connsiteY147" fmla="*/ 205460 h 411929"/>
                <a:gd name="connsiteX148" fmla="*/ 277772 w 408366"/>
                <a:gd name="connsiteY148" fmla="*/ 191299 h 411929"/>
                <a:gd name="connsiteX149" fmla="*/ 257126 w 408366"/>
                <a:gd name="connsiteY149" fmla="*/ 145230 h 411929"/>
                <a:gd name="connsiteX150" fmla="*/ 258006 w 408366"/>
                <a:gd name="connsiteY150" fmla="*/ 116536 h 411929"/>
                <a:gd name="connsiteX151" fmla="*/ 288397 w 408366"/>
                <a:gd name="connsiteY151" fmla="*/ 84097 h 411929"/>
                <a:gd name="connsiteX152" fmla="*/ 290085 w 408366"/>
                <a:gd name="connsiteY152" fmla="*/ 120846 h 411929"/>
                <a:gd name="connsiteX153" fmla="*/ 258320 w 408366"/>
                <a:gd name="connsiteY153" fmla="*/ 81833 h 411929"/>
                <a:gd name="connsiteX154" fmla="*/ 257946 w 408366"/>
                <a:gd name="connsiteY154" fmla="*/ 84061 h 411929"/>
                <a:gd name="connsiteX155" fmla="*/ 223009 w 408366"/>
                <a:gd name="connsiteY155" fmla="*/ 129492 h 411929"/>
                <a:gd name="connsiteX156" fmla="*/ 197695 w 408366"/>
                <a:gd name="connsiteY156" fmla="*/ 135693 h 411929"/>
                <a:gd name="connsiteX157" fmla="*/ 198467 w 408366"/>
                <a:gd name="connsiteY157" fmla="*/ 135139 h 411929"/>
                <a:gd name="connsiteX158" fmla="*/ 216062 w 408366"/>
                <a:gd name="connsiteY158" fmla="*/ 95223 h 411929"/>
                <a:gd name="connsiteX159" fmla="*/ 258296 w 408366"/>
                <a:gd name="connsiteY159" fmla="*/ 81845 h 411929"/>
                <a:gd name="connsiteX160" fmla="*/ 155667 w 408366"/>
                <a:gd name="connsiteY160" fmla="*/ 84855 h 411929"/>
                <a:gd name="connsiteX161" fmla="*/ 184948 w 408366"/>
                <a:gd name="connsiteY161" fmla="*/ 94259 h 411929"/>
                <a:gd name="connsiteX162" fmla="*/ 205570 w 408366"/>
                <a:gd name="connsiteY162" fmla="*/ 95680 h 411929"/>
                <a:gd name="connsiteX163" fmla="*/ 208368 w 408366"/>
                <a:gd name="connsiteY163" fmla="*/ 95608 h 411929"/>
                <a:gd name="connsiteX164" fmla="*/ 193800 w 408366"/>
                <a:gd name="connsiteY164" fmla="*/ 129143 h 411929"/>
                <a:gd name="connsiteX165" fmla="*/ 176289 w 408366"/>
                <a:gd name="connsiteY165" fmla="*/ 134959 h 411929"/>
                <a:gd name="connsiteX166" fmla="*/ 172683 w 408366"/>
                <a:gd name="connsiteY166" fmla="*/ 134381 h 411929"/>
                <a:gd name="connsiteX167" fmla="*/ 119777 w 408366"/>
                <a:gd name="connsiteY167" fmla="*/ 104350 h 411929"/>
                <a:gd name="connsiteX168" fmla="*/ 117088 w 408366"/>
                <a:gd name="connsiteY168" fmla="*/ 101279 h 411929"/>
                <a:gd name="connsiteX169" fmla="*/ 122177 w 408366"/>
                <a:gd name="connsiteY169" fmla="*/ 101532 h 411929"/>
                <a:gd name="connsiteX170" fmla="*/ 155655 w 408366"/>
                <a:gd name="connsiteY170" fmla="*/ 84867 h 411929"/>
                <a:gd name="connsiteX171" fmla="*/ 60455 w 408366"/>
                <a:gd name="connsiteY171" fmla="*/ 174430 h 411929"/>
                <a:gd name="connsiteX172" fmla="*/ 52279 w 408366"/>
                <a:gd name="connsiteY172" fmla="*/ 165820 h 411929"/>
                <a:gd name="connsiteX173" fmla="*/ 43596 w 408366"/>
                <a:gd name="connsiteY173" fmla="*/ 164664 h 411929"/>
                <a:gd name="connsiteX174" fmla="*/ 46671 w 408366"/>
                <a:gd name="connsiteY174" fmla="*/ 135669 h 411929"/>
                <a:gd name="connsiteX175" fmla="*/ 73034 w 408366"/>
                <a:gd name="connsiteY175" fmla="*/ 110744 h 411929"/>
                <a:gd name="connsiteX176" fmla="*/ 108622 w 408366"/>
                <a:gd name="connsiteY176" fmla="*/ 111442 h 411929"/>
                <a:gd name="connsiteX177" fmla="*/ 112469 w 408366"/>
                <a:gd name="connsiteY177" fmla="*/ 113297 h 411929"/>
                <a:gd name="connsiteX178" fmla="*/ 134346 w 408366"/>
                <a:gd name="connsiteY178" fmla="*/ 138053 h 411929"/>
                <a:gd name="connsiteX179" fmla="*/ 133345 w 408366"/>
                <a:gd name="connsiteY179" fmla="*/ 174297 h 411929"/>
                <a:gd name="connsiteX180" fmla="*/ 70658 w 408366"/>
                <a:gd name="connsiteY180" fmla="*/ 198259 h 411929"/>
                <a:gd name="connsiteX181" fmla="*/ 57875 w 408366"/>
                <a:gd name="connsiteY181" fmla="*/ 189854 h 411929"/>
                <a:gd name="connsiteX182" fmla="*/ 60118 w 408366"/>
                <a:gd name="connsiteY182" fmla="*/ 186278 h 411929"/>
                <a:gd name="connsiteX183" fmla="*/ 60443 w 408366"/>
                <a:gd name="connsiteY183" fmla="*/ 174418 h 411929"/>
                <a:gd name="connsiteX184" fmla="*/ 38700 w 408366"/>
                <a:gd name="connsiteY184" fmla="*/ 176729 h 411929"/>
                <a:gd name="connsiteX185" fmla="*/ 43102 w 408366"/>
                <a:gd name="connsiteY185" fmla="*/ 172575 h 411929"/>
                <a:gd name="connsiteX186" fmla="*/ 45948 w 408366"/>
                <a:gd name="connsiteY186" fmla="*/ 172045 h 411929"/>
                <a:gd name="connsiteX187" fmla="*/ 49180 w 408366"/>
                <a:gd name="connsiteY187" fmla="*/ 172732 h 411929"/>
                <a:gd name="connsiteX188" fmla="*/ 53352 w 408366"/>
                <a:gd name="connsiteY188" fmla="*/ 177127 h 411929"/>
                <a:gd name="connsiteX189" fmla="*/ 53183 w 408366"/>
                <a:gd name="connsiteY189" fmla="*/ 183171 h 411929"/>
                <a:gd name="connsiteX190" fmla="*/ 42716 w 408366"/>
                <a:gd name="connsiteY190" fmla="*/ 187169 h 411929"/>
                <a:gd name="connsiteX191" fmla="*/ 38712 w 408366"/>
                <a:gd name="connsiteY191" fmla="*/ 176705 h 411929"/>
                <a:gd name="connsiteX192" fmla="*/ 225336 w 408366"/>
                <a:gd name="connsiteY192" fmla="*/ 345836 h 411929"/>
                <a:gd name="connsiteX193" fmla="*/ 219837 w 408366"/>
                <a:gd name="connsiteY193" fmla="*/ 338286 h 411929"/>
                <a:gd name="connsiteX194" fmla="*/ 189169 w 408366"/>
                <a:gd name="connsiteY194" fmla="*/ 333710 h 411929"/>
                <a:gd name="connsiteX195" fmla="*/ 180088 w 408366"/>
                <a:gd name="connsiteY195" fmla="*/ 358551 h 411929"/>
                <a:gd name="connsiteX196" fmla="*/ 195947 w 408366"/>
                <a:gd name="connsiteY196" fmla="*/ 368389 h 411929"/>
                <a:gd name="connsiteX197" fmla="*/ 199046 w 408366"/>
                <a:gd name="connsiteY197" fmla="*/ 364006 h 411929"/>
                <a:gd name="connsiteX198" fmla="*/ 194656 w 408366"/>
                <a:gd name="connsiteY198" fmla="*/ 360911 h 411929"/>
                <a:gd name="connsiteX199" fmla="*/ 187240 w 408366"/>
                <a:gd name="connsiteY199" fmla="*/ 355974 h 411929"/>
                <a:gd name="connsiteX200" fmla="*/ 192968 w 408366"/>
                <a:gd name="connsiteY200" fmla="*/ 340297 h 411929"/>
                <a:gd name="connsiteX201" fmla="*/ 214567 w 408366"/>
                <a:gd name="connsiteY201" fmla="*/ 343777 h 411929"/>
                <a:gd name="connsiteX202" fmla="*/ 218076 w 408366"/>
                <a:gd name="connsiteY202" fmla="*/ 369822 h 411929"/>
                <a:gd name="connsiteX203" fmla="*/ 216279 w 408366"/>
                <a:gd name="connsiteY203" fmla="*/ 373386 h 411929"/>
                <a:gd name="connsiteX204" fmla="*/ 187300 w 408366"/>
                <a:gd name="connsiteY204" fmla="*/ 384801 h 411929"/>
                <a:gd name="connsiteX205" fmla="*/ 167799 w 408366"/>
                <a:gd name="connsiteY205" fmla="*/ 370990 h 411929"/>
                <a:gd name="connsiteX206" fmla="*/ 171839 w 408366"/>
                <a:gd name="connsiteY206" fmla="*/ 327557 h 411929"/>
                <a:gd name="connsiteX207" fmla="*/ 155631 w 408366"/>
                <a:gd name="connsiteY207" fmla="*/ 251601 h 411929"/>
                <a:gd name="connsiteX208" fmla="*/ 131922 w 408366"/>
                <a:gd name="connsiteY208" fmla="*/ 243883 h 411929"/>
                <a:gd name="connsiteX209" fmla="*/ 145658 w 408366"/>
                <a:gd name="connsiteY209" fmla="*/ 242161 h 411929"/>
                <a:gd name="connsiteX210" fmla="*/ 155812 w 408366"/>
                <a:gd name="connsiteY210" fmla="*/ 243221 h 411929"/>
                <a:gd name="connsiteX211" fmla="*/ 199625 w 408366"/>
                <a:gd name="connsiteY211" fmla="*/ 268399 h 411929"/>
                <a:gd name="connsiteX212" fmla="*/ 225252 w 408366"/>
                <a:gd name="connsiteY212" fmla="*/ 323511 h 411929"/>
                <a:gd name="connsiteX213" fmla="*/ 225324 w 408366"/>
                <a:gd name="connsiteY213" fmla="*/ 345836 h 411929"/>
                <a:gd name="connsiteX214" fmla="*/ 257102 w 408366"/>
                <a:gd name="connsiteY214" fmla="*/ 228832 h 411929"/>
                <a:gd name="connsiteX215" fmla="*/ 229509 w 408366"/>
                <a:gd name="connsiteY215" fmla="*/ 258140 h 411929"/>
                <a:gd name="connsiteX216" fmla="*/ 221586 w 408366"/>
                <a:gd name="connsiteY216" fmla="*/ 286798 h 411929"/>
                <a:gd name="connsiteX217" fmla="*/ 205136 w 408366"/>
                <a:gd name="connsiteY217" fmla="*/ 263185 h 411929"/>
                <a:gd name="connsiteX218" fmla="*/ 157428 w 408366"/>
                <a:gd name="connsiteY218" fmla="*/ 235803 h 411929"/>
                <a:gd name="connsiteX219" fmla="*/ 126844 w 408366"/>
                <a:gd name="connsiteY219" fmla="*/ 237236 h 411929"/>
                <a:gd name="connsiteX220" fmla="*/ 144608 w 408366"/>
                <a:gd name="connsiteY220" fmla="*/ 213202 h 411929"/>
                <a:gd name="connsiteX221" fmla="*/ 154944 w 408366"/>
                <a:gd name="connsiteY221" fmla="*/ 159234 h 411929"/>
                <a:gd name="connsiteX222" fmla="*/ 144669 w 408366"/>
                <a:gd name="connsiteY222" fmla="*/ 132418 h 411929"/>
                <a:gd name="connsiteX223" fmla="*/ 171164 w 408366"/>
                <a:gd name="connsiteY223" fmla="*/ 141810 h 411929"/>
                <a:gd name="connsiteX224" fmla="*/ 174239 w 408366"/>
                <a:gd name="connsiteY224" fmla="*/ 142256 h 411929"/>
                <a:gd name="connsiteX225" fmla="*/ 174239 w 408366"/>
                <a:gd name="connsiteY225" fmla="*/ 142352 h 411929"/>
                <a:gd name="connsiteX226" fmla="*/ 176036 w 408366"/>
                <a:gd name="connsiteY226" fmla="*/ 142520 h 411929"/>
                <a:gd name="connsiteX227" fmla="*/ 189869 w 408366"/>
                <a:gd name="connsiteY227" fmla="*/ 143628 h 411929"/>
                <a:gd name="connsiteX228" fmla="*/ 225927 w 408366"/>
                <a:gd name="connsiteY228" fmla="*/ 136452 h 411929"/>
                <a:gd name="connsiteX229" fmla="*/ 250083 w 408366"/>
                <a:gd name="connsiteY229" fmla="*/ 117463 h 411929"/>
                <a:gd name="connsiteX230" fmla="*/ 249504 w 408366"/>
                <a:gd name="connsiteY230" fmla="*/ 146181 h 411929"/>
                <a:gd name="connsiteX231" fmla="*/ 272008 w 408366"/>
                <a:gd name="connsiteY231" fmla="*/ 196320 h 411929"/>
                <a:gd name="connsiteX232" fmla="*/ 297261 w 408366"/>
                <a:gd name="connsiteY232" fmla="*/ 212913 h 411929"/>
                <a:gd name="connsiteX233" fmla="*/ 270235 w 408366"/>
                <a:gd name="connsiteY233" fmla="*/ 221210 h 411929"/>
                <a:gd name="connsiteX234" fmla="*/ 257608 w 408366"/>
                <a:gd name="connsiteY234" fmla="*/ 228446 h 411929"/>
                <a:gd name="connsiteX235" fmla="*/ 257053 w 408366"/>
                <a:gd name="connsiteY235" fmla="*/ 228783 h 411929"/>
                <a:gd name="connsiteX236" fmla="*/ 257078 w 408366"/>
                <a:gd name="connsiteY236" fmla="*/ 228820 h 411929"/>
                <a:gd name="connsiteX237" fmla="*/ 290471 w 408366"/>
                <a:gd name="connsiteY237" fmla="*/ 277454 h 411929"/>
                <a:gd name="connsiteX238" fmla="*/ 316520 w 408366"/>
                <a:gd name="connsiteY238" fmla="*/ 293348 h 411929"/>
                <a:gd name="connsiteX239" fmla="*/ 319800 w 408366"/>
                <a:gd name="connsiteY239" fmla="*/ 297454 h 411929"/>
                <a:gd name="connsiteX240" fmla="*/ 322670 w 408366"/>
                <a:gd name="connsiteY240" fmla="*/ 293059 h 411929"/>
                <a:gd name="connsiteX241" fmla="*/ 322248 w 408366"/>
                <a:gd name="connsiteY241" fmla="*/ 243064 h 411929"/>
                <a:gd name="connsiteX242" fmla="*/ 289169 w 408366"/>
                <a:gd name="connsiteY242" fmla="*/ 222365 h 411929"/>
                <a:gd name="connsiteX243" fmla="*/ 300794 w 408366"/>
                <a:gd name="connsiteY243" fmla="*/ 220042 h 411929"/>
                <a:gd name="connsiteX244" fmla="*/ 339253 w 408366"/>
                <a:gd name="connsiteY244" fmla="*/ 246050 h 411929"/>
                <a:gd name="connsiteX245" fmla="*/ 336624 w 408366"/>
                <a:gd name="connsiteY245" fmla="*/ 303800 h 411929"/>
                <a:gd name="connsiteX246" fmla="*/ 315652 w 408366"/>
                <a:gd name="connsiteY246" fmla="*/ 317431 h 411929"/>
                <a:gd name="connsiteX247" fmla="*/ 293245 w 408366"/>
                <a:gd name="connsiteY247" fmla="*/ 308881 h 411929"/>
                <a:gd name="connsiteX248" fmla="*/ 290471 w 408366"/>
                <a:gd name="connsiteY248" fmla="*/ 277466 h 411929"/>
                <a:gd name="connsiteX249" fmla="*/ 406932 w 408366"/>
                <a:gd name="connsiteY249" fmla="*/ 274432 h 411929"/>
                <a:gd name="connsiteX250" fmla="*/ 344390 w 408366"/>
                <a:gd name="connsiteY250" fmla="*/ 215213 h 411929"/>
                <a:gd name="connsiteX251" fmla="*/ 385791 w 408366"/>
                <a:gd name="connsiteY251" fmla="*/ 183135 h 411929"/>
                <a:gd name="connsiteX252" fmla="*/ 370596 w 408366"/>
                <a:gd name="connsiteY252" fmla="*/ 93405 h 411929"/>
                <a:gd name="connsiteX253" fmla="*/ 346464 w 408366"/>
                <a:gd name="connsiteY253" fmla="*/ 37136 h 411929"/>
                <a:gd name="connsiteX254" fmla="*/ 346814 w 408366"/>
                <a:gd name="connsiteY254" fmla="*/ 32982 h 411929"/>
                <a:gd name="connsiteX255" fmla="*/ 342629 w 408366"/>
                <a:gd name="connsiteY255" fmla="*/ 33030 h 411929"/>
                <a:gd name="connsiteX256" fmla="*/ 266882 w 408366"/>
                <a:gd name="connsiteY256" fmla="*/ 73886 h 411929"/>
                <a:gd name="connsiteX257" fmla="*/ 249588 w 408366"/>
                <a:gd name="connsiteY257" fmla="*/ 24601 h 411929"/>
                <a:gd name="connsiteX258" fmla="*/ 159562 w 408366"/>
                <a:gd name="connsiteY258" fmla="*/ 10429 h 411929"/>
                <a:gd name="connsiteX259" fmla="*/ 98468 w 408366"/>
                <a:gd name="connsiteY259" fmla="*/ 15366 h 411929"/>
                <a:gd name="connsiteX260" fmla="*/ 94633 w 408366"/>
                <a:gd name="connsiteY260" fmla="*/ 13704 h 411929"/>
                <a:gd name="connsiteX261" fmla="*/ 93342 w 408366"/>
                <a:gd name="connsiteY261" fmla="*/ 17678 h 411929"/>
                <a:gd name="connsiteX262" fmla="*/ 108682 w 408366"/>
                <a:gd name="connsiteY262" fmla="*/ 103170 h 411929"/>
                <a:gd name="connsiteX263" fmla="*/ 54148 w 408366"/>
                <a:gd name="connsiteY263" fmla="*/ 105012 h 411929"/>
                <a:gd name="connsiteX264" fmla="*/ 15099 w 408366"/>
                <a:gd name="connsiteY264" fmla="*/ 187241 h 411929"/>
                <a:gd name="connsiteX265" fmla="*/ 2581 w 408366"/>
                <a:gd name="connsiteY265" fmla="*/ 247158 h 411929"/>
                <a:gd name="connsiteX266" fmla="*/ 0 w 408366"/>
                <a:gd name="connsiteY266" fmla="*/ 250373 h 411929"/>
                <a:gd name="connsiteX267" fmla="*/ 3461 w 408366"/>
                <a:gd name="connsiteY267" fmla="*/ 252733 h 411929"/>
                <a:gd name="connsiteX268" fmla="*/ 57163 w 408366"/>
                <a:gd name="connsiteY268" fmla="*/ 268579 h 411929"/>
                <a:gd name="connsiteX269" fmla="*/ 87819 w 408366"/>
                <a:gd name="connsiteY269" fmla="*/ 263016 h 411929"/>
                <a:gd name="connsiteX270" fmla="*/ 81102 w 408366"/>
                <a:gd name="connsiteY270" fmla="*/ 272987 h 411929"/>
                <a:gd name="connsiteX271" fmla="*/ 80028 w 408366"/>
                <a:gd name="connsiteY271" fmla="*/ 275046 h 411929"/>
                <a:gd name="connsiteX272" fmla="*/ 78521 w 408366"/>
                <a:gd name="connsiteY272" fmla="*/ 278357 h 411929"/>
                <a:gd name="connsiteX273" fmla="*/ 73263 w 408366"/>
                <a:gd name="connsiteY273" fmla="*/ 313276 h 411929"/>
                <a:gd name="connsiteX274" fmla="*/ 138349 w 408366"/>
                <a:gd name="connsiteY274" fmla="*/ 376974 h 411929"/>
                <a:gd name="connsiteX275" fmla="*/ 190978 w 408366"/>
                <a:gd name="connsiteY275" fmla="*/ 408353 h 411929"/>
                <a:gd name="connsiteX276" fmla="*/ 193137 w 408366"/>
                <a:gd name="connsiteY276" fmla="*/ 411930 h 411929"/>
                <a:gd name="connsiteX277" fmla="*/ 196489 w 408366"/>
                <a:gd name="connsiteY277" fmla="*/ 409437 h 411929"/>
                <a:gd name="connsiteX278" fmla="*/ 233754 w 408366"/>
                <a:gd name="connsiteY278" fmla="*/ 332169 h 411929"/>
                <a:gd name="connsiteX279" fmla="*/ 277519 w 408366"/>
                <a:gd name="connsiteY279" fmla="*/ 362055 h 411929"/>
                <a:gd name="connsiteX280" fmla="*/ 294728 w 408366"/>
                <a:gd name="connsiteY280" fmla="*/ 363885 h 411929"/>
                <a:gd name="connsiteX281" fmla="*/ 358223 w 408366"/>
                <a:gd name="connsiteY281" fmla="*/ 319766 h 411929"/>
                <a:gd name="connsiteX282" fmla="*/ 404291 w 408366"/>
                <a:gd name="connsiteY282" fmla="*/ 279392 h 411929"/>
                <a:gd name="connsiteX283" fmla="*/ 408367 w 408366"/>
                <a:gd name="connsiteY283" fmla="*/ 278441 h 411929"/>
                <a:gd name="connsiteX284" fmla="*/ 407016 w 408366"/>
                <a:gd name="connsiteY284" fmla="*/ 274480 h 41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Lst>
              <a:rect l="l" t="t" r="r" b="b"/>
              <a:pathLst>
                <a:path w="408366" h="411929">
                  <a:moveTo>
                    <a:pt x="351409" y="316383"/>
                  </a:moveTo>
                  <a:cubicBezTo>
                    <a:pt x="344812" y="329737"/>
                    <a:pt x="336696" y="339707"/>
                    <a:pt x="327145" y="346353"/>
                  </a:cubicBezTo>
                  <a:lnTo>
                    <a:pt x="327145" y="346353"/>
                  </a:lnTo>
                  <a:cubicBezTo>
                    <a:pt x="313445" y="354433"/>
                    <a:pt x="299685" y="356564"/>
                    <a:pt x="287348" y="352518"/>
                  </a:cubicBezTo>
                  <a:cubicBezTo>
                    <a:pt x="275119" y="348509"/>
                    <a:pt x="264868" y="338563"/>
                    <a:pt x="259188" y="325245"/>
                  </a:cubicBezTo>
                  <a:cubicBezTo>
                    <a:pt x="253894" y="312795"/>
                    <a:pt x="254183" y="297828"/>
                    <a:pt x="259936" y="288014"/>
                  </a:cubicBezTo>
                  <a:cubicBezTo>
                    <a:pt x="263807" y="281403"/>
                    <a:pt x="269740" y="277610"/>
                    <a:pt x="277591" y="276743"/>
                  </a:cubicBezTo>
                  <a:cubicBezTo>
                    <a:pt x="279436" y="276539"/>
                    <a:pt x="281209" y="276515"/>
                    <a:pt x="282946" y="276563"/>
                  </a:cubicBezTo>
                  <a:cubicBezTo>
                    <a:pt x="281052" y="284691"/>
                    <a:pt x="278592" y="301705"/>
                    <a:pt x="287179" y="313397"/>
                  </a:cubicBezTo>
                  <a:cubicBezTo>
                    <a:pt x="292871" y="321139"/>
                    <a:pt x="302181" y="325065"/>
                    <a:pt x="314868" y="325065"/>
                  </a:cubicBezTo>
                  <a:cubicBezTo>
                    <a:pt x="315193" y="325065"/>
                    <a:pt x="315519" y="325065"/>
                    <a:pt x="315857" y="325053"/>
                  </a:cubicBezTo>
                  <a:cubicBezTo>
                    <a:pt x="327036" y="324884"/>
                    <a:pt x="336503" y="318900"/>
                    <a:pt x="343232" y="307761"/>
                  </a:cubicBezTo>
                  <a:cubicBezTo>
                    <a:pt x="354195" y="289603"/>
                    <a:pt x="355473" y="261006"/>
                    <a:pt x="346127" y="242643"/>
                  </a:cubicBezTo>
                  <a:cubicBezTo>
                    <a:pt x="340229" y="231047"/>
                    <a:pt x="330992" y="223835"/>
                    <a:pt x="322417" y="219379"/>
                  </a:cubicBezTo>
                  <a:cubicBezTo>
                    <a:pt x="326252" y="219632"/>
                    <a:pt x="330111" y="220017"/>
                    <a:pt x="334019" y="220680"/>
                  </a:cubicBezTo>
                  <a:cubicBezTo>
                    <a:pt x="374889" y="227579"/>
                    <a:pt x="393316" y="261945"/>
                    <a:pt x="398333" y="273276"/>
                  </a:cubicBezTo>
                  <a:cubicBezTo>
                    <a:pt x="388854" y="276647"/>
                    <a:pt x="365712" y="287472"/>
                    <a:pt x="351409" y="316395"/>
                  </a:cubicBezTo>
                  <a:moveTo>
                    <a:pt x="235310" y="319285"/>
                  </a:moveTo>
                  <a:cubicBezTo>
                    <a:pt x="226844" y="300368"/>
                    <a:pt x="227193" y="277358"/>
                    <a:pt x="236178" y="262029"/>
                  </a:cubicBezTo>
                  <a:cubicBezTo>
                    <a:pt x="242437" y="251337"/>
                    <a:pt x="251397" y="241956"/>
                    <a:pt x="262022" y="234768"/>
                  </a:cubicBezTo>
                  <a:cubicBezTo>
                    <a:pt x="276759" y="224966"/>
                    <a:pt x="301807" y="227688"/>
                    <a:pt x="316194" y="247556"/>
                  </a:cubicBezTo>
                  <a:cubicBezTo>
                    <a:pt x="326638" y="261993"/>
                    <a:pt x="322043" y="277261"/>
                    <a:pt x="318727" y="284570"/>
                  </a:cubicBezTo>
                  <a:cubicBezTo>
                    <a:pt x="312070" y="278200"/>
                    <a:pt x="297140" y="266942"/>
                    <a:pt x="276759" y="269206"/>
                  </a:cubicBezTo>
                  <a:cubicBezTo>
                    <a:pt x="266532" y="270338"/>
                    <a:pt x="258452" y="275527"/>
                    <a:pt x="253375" y="284197"/>
                  </a:cubicBezTo>
                  <a:cubicBezTo>
                    <a:pt x="246465" y="295985"/>
                    <a:pt x="245995" y="313674"/>
                    <a:pt x="252193" y="328231"/>
                  </a:cubicBezTo>
                  <a:cubicBezTo>
                    <a:pt x="256414" y="338141"/>
                    <a:pt x="262914" y="346414"/>
                    <a:pt x="270838" y="352314"/>
                  </a:cubicBezTo>
                  <a:cubicBezTo>
                    <a:pt x="254943" y="346799"/>
                    <a:pt x="242485" y="335336"/>
                    <a:pt x="235310" y="319285"/>
                  </a:cubicBezTo>
                  <a:moveTo>
                    <a:pt x="194958" y="400828"/>
                  </a:moveTo>
                  <a:cubicBezTo>
                    <a:pt x="193318" y="398696"/>
                    <a:pt x="190857" y="395782"/>
                    <a:pt x="187529" y="392604"/>
                  </a:cubicBezTo>
                  <a:cubicBezTo>
                    <a:pt x="190628" y="393242"/>
                    <a:pt x="193547" y="393615"/>
                    <a:pt x="196200" y="393615"/>
                  </a:cubicBezTo>
                  <a:cubicBezTo>
                    <a:pt x="198600" y="393615"/>
                    <a:pt x="200759" y="393314"/>
                    <a:pt x="202821" y="392880"/>
                  </a:cubicBezTo>
                  <a:cubicBezTo>
                    <a:pt x="199721" y="396360"/>
                    <a:pt x="196924" y="399082"/>
                    <a:pt x="194958" y="400840"/>
                  </a:cubicBezTo>
                  <a:moveTo>
                    <a:pt x="85094" y="330748"/>
                  </a:moveTo>
                  <a:cubicBezTo>
                    <a:pt x="91919" y="339093"/>
                    <a:pt x="101531" y="343765"/>
                    <a:pt x="113169" y="344246"/>
                  </a:cubicBezTo>
                  <a:cubicBezTo>
                    <a:pt x="139760" y="345342"/>
                    <a:pt x="149770" y="330700"/>
                    <a:pt x="153484" y="318225"/>
                  </a:cubicBezTo>
                  <a:cubicBezTo>
                    <a:pt x="157753" y="303908"/>
                    <a:pt x="153617" y="288315"/>
                    <a:pt x="143185" y="279441"/>
                  </a:cubicBezTo>
                  <a:cubicBezTo>
                    <a:pt x="134647" y="272180"/>
                    <a:pt x="123878" y="270843"/>
                    <a:pt x="113615" y="275780"/>
                  </a:cubicBezTo>
                  <a:cubicBezTo>
                    <a:pt x="104799" y="280019"/>
                    <a:pt x="99903" y="287328"/>
                    <a:pt x="100168" y="295829"/>
                  </a:cubicBezTo>
                  <a:cubicBezTo>
                    <a:pt x="100434" y="304065"/>
                    <a:pt x="105667" y="312084"/>
                    <a:pt x="112626" y="314902"/>
                  </a:cubicBezTo>
                  <a:cubicBezTo>
                    <a:pt x="117896" y="317033"/>
                    <a:pt x="123347" y="315913"/>
                    <a:pt x="127592" y="311819"/>
                  </a:cubicBezTo>
                  <a:cubicBezTo>
                    <a:pt x="129100" y="310362"/>
                    <a:pt x="129148" y="307954"/>
                    <a:pt x="127689" y="306449"/>
                  </a:cubicBezTo>
                  <a:cubicBezTo>
                    <a:pt x="126229" y="304944"/>
                    <a:pt x="123817" y="304896"/>
                    <a:pt x="122310" y="306365"/>
                  </a:cubicBezTo>
                  <a:cubicBezTo>
                    <a:pt x="120212" y="308388"/>
                    <a:pt x="117980" y="308869"/>
                    <a:pt x="115508" y="307870"/>
                  </a:cubicBezTo>
                  <a:cubicBezTo>
                    <a:pt x="111336" y="306184"/>
                    <a:pt x="107947" y="300790"/>
                    <a:pt x="107790" y="295600"/>
                  </a:cubicBezTo>
                  <a:cubicBezTo>
                    <a:pt x="107669" y="291747"/>
                    <a:pt x="109165" y="286376"/>
                    <a:pt x="116943" y="282632"/>
                  </a:cubicBezTo>
                  <a:cubicBezTo>
                    <a:pt x="124372" y="279067"/>
                    <a:pt x="132139" y="280007"/>
                    <a:pt x="138289" y="285232"/>
                  </a:cubicBezTo>
                  <a:cubicBezTo>
                    <a:pt x="145079" y="291012"/>
                    <a:pt x="150180" y="302788"/>
                    <a:pt x="146224" y="316058"/>
                  </a:cubicBezTo>
                  <a:cubicBezTo>
                    <a:pt x="141883" y="330652"/>
                    <a:pt x="131174" y="337395"/>
                    <a:pt x="113506" y="336660"/>
                  </a:cubicBezTo>
                  <a:cubicBezTo>
                    <a:pt x="102942" y="336215"/>
                    <a:pt x="94765" y="331832"/>
                    <a:pt x="89230" y="323620"/>
                  </a:cubicBezTo>
                  <a:cubicBezTo>
                    <a:pt x="81090" y="311554"/>
                    <a:pt x="80704" y="294420"/>
                    <a:pt x="84539" y="283727"/>
                  </a:cubicBezTo>
                  <a:cubicBezTo>
                    <a:pt x="84768" y="283089"/>
                    <a:pt x="85081" y="282415"/>
                    <a:pt x="85359" y="281740"/>
                  </a:cubicBezTo>
                  <a:cubicBezTo>
                    <a:pt x="85865" y="280597"/>
                    <a:pt x="86360" y="279453"/>
                    <a:pt x="86927" y="278321"/>
                  </a:cubicBezTo>
                  <a:cubicBezTo>
                    <a:pt x="87204" y="277779"/>
                    <a:pt x="87481" y="277237"/>
                    <a:pt x="87783" y="276683"/>
                  </a:cubicBezTo>
                  <a:cubicBezTo>
                    <a:pt x="88796" y="274841"/>
                    <a:pt x="89881" y="273023"/>
                    <a:pt x="91099" y="271277"/>
                  </a:cubicBezTo>
                  <a:cubicBezTo>
                    <a:pt x="91340" y="270940"/>
                    <a:pt x="91630" y="270602"/>
                    <a:pt x="91883" y="270265"/>
                  </a:cubicBezTo>
                  <a:cubicBezTo>
                    <a:pt x="92751" y="269073"/>
                    <a:pt x="93680" y="267905"/>
                    <a:pt x="94645" y="266761"/>
                  </a:cubicBezTo>
                  <a:cubicBezTo>
                    <a:pt x="99276" y="261439"/>
                    <a:pt x="105197" y="256659"/>
                    <a:pt x="112409" y="253877"/>
                  </a:cubicBezTo>
                  <a:cubicBezTo>
                    <a:pt x="124420" y="249229"/>
                    <a:pt x="137807" y="250734"/>
                    <a:pt x="152170" y="258357"/>
                  </a:cubicBezTo>
                  <a:cubicBezTo>
                    <a:pt x="185382" y="275961"/>
                    <a:pt x="165809" y="322644"/>
                    <a:pt x="164965" y="324619"/>
                  </a:cubicBezTo>
                  <a:cubicBezTo>
                    <a:pt x="160009" y="336179"/>
                    <a:pt x="152905" y="358021"/>
                    <a:pt x="161106" y="374433"/>
                  </a:cubicBezTo>
                  <a:cubicBezTo>
                    <a:pt x="161335" y="374879"/>
                    <a:pt x="161601" y="375276"/>
                    <a:pt x="161842" y="375710"/>
                  </a:cubicBezTo>
                  <a:cubicBezTo>
                    <a:pt x="155354" y="372964"/>
                    <a:pt x="147937" y="370713"/>
                    <a:pt x="139483" y="369472"/>
                  </a:cubicBezTo>
                  <a:cubicBezTo>
                    <a:pt x="111408" y="365318"/>
                    <a:pt x="93222" y="352302"/>
                    <a:pt x="85118" y="330736"/>
                  </a:cubicBezTo>
                  <a:moveTo>
                    <a:pt x="11107" y="248471"/>
                  </a:moveTo>
                  <a:cubicBezTo>
                    <a:pt x="14833" y="242835"/>
                    <a:pt x="21454" y="230794"/>
                    <a:pt x="23589" y="213888"/>
                  </a:cubicBezTo>
                  <a:cubicBezTo>
                    <a:pt x="34274" y="229337"/>
                    <a:pt x="50868" y="243630"/>
                    <a:pt x="79799" y="243630"/>
                  </a:cubicBezTo>
                  <a:cubicBezTo>
                    <a:pt x="90026" y="243630"/>
                    <a:pt x="101820" y="241812"/>
                    <a:pt x="115400" y="237658"/>
                  </a:cubicBezTo>
                  <a:cubicBezTo>
                    <a:pt x="109080" y="243064"/>
                    <a:pt x="101989" y="247869"/>
                    <a:pt x="94175" y="251902"/>
                  </a:cubicBezTo>
                  <a:cubicBezTo>
                    <a:pt x="57368" y="270903"/>
                    <a:pt x="21949" y="254503"/>
                    <a:pt x="11107" y="248459"/>
                  </a:cubicBezTo>
                  <a:moveTo>
                    <a:pt x="53461" y="113959"/>
                  </a:moveTo>
                  <a:cubicBezTo>
                    <a:pt x="47708" y="119064"/>
                    <a:pt x="43029" y="125338"/>
                    <a:pt x="39797" y="132574"/>
                  </a:cubicBezTo>
                  <a:cubicBezTo>
                    <a:pt x="34877" y="143604"/>
                    <a:pt x="33767" y="156031"/>
                    <a:pt x="36577" y="167747"/>
                  </a:cubicBezTo>
                  <a:cubicBezTo>
                    <a:pt x="34563" y="169288"/>
                    <a:pt x="32911" y="171263"/>
                    <a:pt x="31850" y="173647"/>
                  </a:cubicBezTo>
                  <a:cubicBezTo>
                    <a:pt x="28365" y="181462"/>
                    <a:pt x="31886" y="190649"/>
                    <a:pt x="39701" y="194129"/>
                  </a:cubicBezTo>
                  <a:cubicBezTo>
                    <a:pt x="41751" y="195044"/>
                    <a:pt x="43897" y="195478"/>
                    <a:pt x="46008" y="195478"/>
                  </a:cubicBezTo>
                  <a:cubicBezTo>
                    <a:pt x="47974" y="195478"/>
                    <a:pt x="49891" y="195068"/>
                    <a:pt x="51700" y="194358"/>
                  </a:cubicBezTo>
                  <a:cubicBezTo>
                    <a:pt x="56319" y="198861"/>
                    <a:pt x="61637" y="202522"/>
                    <a:pt x="67643" y="205195"/>
                  </a:cubicBezTo>
                  <a:cubicBezTo>
                    <a:pt x="74903" y="208434"/>
                    <a:pt x="82513" y="209975"/>
                    <a:pt x="89990" y="209963"/>
                  </a:cubicBezTo>
                  <a:cubicBezTo>
                    <a:pt x="111070" y="209963"/>
                    <a:pt x="131234" y="197814"/>
                    <a:pt x="140363" y="177392"/>
                  </a:cubicBezTo>
                  <a:cubicBezTo>
                    <a:pt x="144379" y="168421"/>
                    <a:pt x="145826" y="158776"/>
                    <a:pt x="144813" y="149264"/>
                  </a:cubicBezTo>
                  <a:cubicBezTo>
                    <a:pt x="146140" y="152876"/>
                    <a:pt x="147069" y="156524"/>
                    <a:pt x="147491" y="160149"/>
                  </a:cubicBezTo>
                  <a:cubicBezTo>
                    <a:pt x="149420" y="176717"/>
                    <a:pt x="146043" y="194310"/>
                    <a:pt x="137976" y="209710"/>
                  </a:cubicBezTo>
                  <a:cubicBezTo>
                    <a:pt x="135069" y="215261"/>
                    <a:pt x="131487" y="220487"/>
                    <a:pt x="127447" y="225400"/>
                  </a:cubicBezTo>
                  <a:cubicBezTo>
                    <a:pt x="62638" y="250939"/>
                    <a:pt x="38157" y="225701"/>
                    <a:pt x="24216" y="200402"/>
                  </a:cubicBezTo>
                  <a:cubicBezTo>
                    <a:pt x="24083" y="195791"/>
                    <a:pt x="23625" y="190950"/>
                    <a:pt x="22660" y="185857"/>
                  </a:cubicBezTo>
                  <a:cubicBezTo>
                    <a:pt x="16377" y="152503"/>
                    <a:pt x="26761" y="128360"/>
                    <a:pt x="53461" y="113971"/>
                  </a:cubicBezTo>
                  <a:moveTo>
                    <a:pt x="98637" y="29321"/>
                  </a:moveTo>
                  <a:cubicBezTo>
                    <a:pt x="102568" y="35703"/>
                    <a:pt x="108791" y="44855"/>
                    <a:pt x="117233" y="54367"/>
                  </a:cubicBezTo>
                  <a:cubicBezTo>
                    <a:pt x="127182" y="65577"/>
                    <a:pt x="137879" y="74572"/>
                    <a:pt x="149034" y="81255"/>
                  </a:cubicBezTo>
                  <a:cubicBezTo>
                    <a:pt x="143873" y="88961"/>
                    <a:pt x="135949" y="93200"/>
                    <a:pt x="125397" y="93814"/>
                  </a:cubicBezTo>
                  <a:cubicBezTo>
                    <a:pt x="119054" y="94199"/>
                    <a:pt x="113422" y="93140"/>
                    <a:pt x="110407" y="92417"/>
                  </a:cubicBezTo>
                  <a:cubicBezTo>
                    <a:pt x="95115" y="68756"/>
                    <a:pt x="96442" y="42796"/>
                    <a:pt x="98637" y="29321"/>
                  </a:cubicBezTo>
                  <a:moveTo>
                    <a:pt x="142028" y="24926"/>
                  </a:moveTo>
                  <a:cubicBezTo>
                    <a:pt x="146646" y="30092"/>
                    <a:pt x="162469" y="50369"/>
                    <a:pt x="152508" y="74476"/>
                  </a:cubicBezTo>
                  <a:cubicBezTo>
                    <a:pt x="128846" y="60075"/>
                    <a:pt x="112554" y="37269"/>
                    <a:pt x="105089" y="25227"/>
                  </a:cubicBezTo>
                  <a:cubicBezTo>
                    <a:pt x="113410" y="27070"/>
                    <a:pt x="126519" y="28491"/>
                    <a:pt x="142028" y="24926"/>
                  </a:cubicBezTo>
                  <a:moveTo>
                    <a:pt x="163120" y="17208"/>
                  </a:moveTo>
                  <a:cubicBezTo>
                    <a:pt x="167835" y="14800"/>
                    <a:pt x="172430" y="12909"/>
                    <a:pt x="176953" y="11404"/>
                  </a:cubicBezTo>
                  <a:cubicBezTo>
                    <a:pt x="183405" y="15558"/>
                    <a:pt x="211419" y="36570"/>
                    <a:pt x="209092" y="87637"/>
                  </a:cubicBezTo>
                  <a:cubicBezTo>
                    <a:pt x="209092" y="87757"/>
                    <a:pt x="209068" y="87854"/>
                    <a:pt x="209068" y="87974"/>
                  </a:cubicBezTo>
                  <a:cubicBezTo>
                    <a:pt x="202182" y="88179"/>
                    <a:pt x="194584" y="87902"/>
                    <a:pt x="186034" y="86746"/>
                  </a:cubicBezTo>
                  <a:cubicBezTo>
                    <a:pt x="176362" y="85457"/>
                    <a:pt x="167437" y="82375"/>
                    <a:pt x="159261" y="78233"/>
                  </a:cubicBezTo>
                  <a:cubicBezTo>
                    <a:pt x="170175" y="53163"/>
                    <a:pt x="157030" y="31633"/>
                    <a:pt x="149999" y="22651"/>
                  </a:cubicBezTo>
                  <a:cubicBezTo>
                    <a:pt x="154268" y="21242"/>
                    <a:pt x="158634" y="19484"/>
                    <a:pt x="163120" y="17208"/>
                  </a:cubicBezTo>
                  <a:moveTo>
                    <a:pt x="244017" y="29671"/>
                  </a:moveTo>
                  <a:cubicBezTo>
                    <a:pt x="254629" y="41519"/>
                    <a:pt x="259875" y="56005"/>
                    <a:pt x="259489" y="71381"/>
                  </a:cubicBezTo>
                  <a:cubicBezTo>
                    <a:pt x="257463" y="73248"/>
                    <a:pt x="252242" y="77510"/>
                    <a:pt x="243317" y="81231"/>
                  </a:cubicBezTo>
                  <a:cubicBezTo>
                    <a:pt x="237095" y="83832"/>
                    <a:pt x="228207" y="86409"/>
                    <a:pt x="216689" y="87504"/>
                  </a:cubicBezTo>
                  <a:cubicBezTo>
                    <a:pt x="218607" y="41868"/>
                    <a:pt x="197647" y="18232"/>
                    <a:pt x="186263" y="8851"/>
                  </a:cubicBezTo>
                  <a:cubicBezTo>
                    <a:pt x="208284" y="4420"/>
                    <a:pt x="227640" y="11368"/>
                    <a:pt x="244017" y="29671"/>
                  </a:cubicBezTo>
                  <a:moveTo>
                    <a:pt x="338903" y="40917"/>
                  </a:moveTo>
                  <a:cubicBezTo>
                    <a:pt x="339156" y="50959"/>
                    <a:pt x="342280" y="76294"/>
                    <a:pt x="365362" y="98847"/>
                  </a:cubicBezTo>
                  <a:cubicBezTo>
                    <a:pt x="390856" y="123772"/>
                    <a:pt x="395535" y="150865"/>
                    <a:pt x="379267" y="179391"/>
                  </a:cubicBezTo>
                  <a:cubicBezTo>
                    <a:pt x="369667" y="196224"/>
                    <a:pt x="353833" y="206796"/>
                    <a:pt x="334549" y="209530"/>
                  </a:cubicBezTo>
                  <a:cubicBezTo>
                    <a:pt x="341025" y="206893"/>
                    <a:pt x="345958" y="203413"/>
                    <a:pt x="349600" y="200041"/>
                  </a:cubicBezTo>
                  <a:cubicBezTo>
                    <a:pt x="360478" y="189987"/>
                    <a:pt x="366580" y="174490"/>
                    <a:pt x="365531" y="159619"/>
                  </a:cubicBezTo>
                  <a:cubicBezTo>
                    <a:pt x="364120" y="139679"/>
                    <a:pt x="356257" y="130359"/>
                    <a:pt x="348647" y="121340"/>
                  </a:cubicBezTo>
                  <a:cubicBezTo>
                    <a:pt x="342388" y="113923"/>
                    <a:pt x="336479" y="106927"/>
                    <a:pt x="333355" y="93694"/>
                  </a:cubicBezTo>
                  <a:lnTo>
                    <a:pt x="332330" y="89311"/>
                  </a:lnTo>
                  <a:lnTo>
                    <a:pt x="328182" y="91057"/>
                  </a:lnTo>
                  <a:cubicBezTo>
                    <a:pt x="327434" y="91370"/>
                    <a:pt x="309984" y="98871"/>
                    <a:pt x="296971" y="117535"/>
                  </a:cubicBezTo>
                  <a:cubicBezTo>
                    <a:pt x="296923" y="117451"/>
                    <a:pt x="296887" y="117366"/>
                    <a:pt x="296826" y="117282"/>
                  </a:cubicBezTo>
                  <a:cubicBezTo>
                    <a:pt x="291990" y="108263"/>
                    <a:pt x="292268" y="94079"/>
                    <a:pt x="297538" y="81171"/>
                  </a:cubicBezTo>
                  <a:lnTo>
                    <a:pt x="299624" y="76053"/>
                  </a:lnTo>
                  <a:lnTo>
                    <a:pt x="294101" y="75933"/>
                  </a:lnTo>
                  <a:cubicBezTo>
                    <a:pt x="293884" y="75933"/>
                    <a:pt x="281402" y="75885"/>
                    <a:pt x="269535" y="84410"/>
                  </a:cubicBezTo>
                  <a:cubicBezTo>
                    <a:pt x="289012" y="48864"/>
                    <a:pt x="326674" y="42133"/>
                    <a:pt x="338891" y="40905"/>
                  </a:cubicBezTo>
                  <a:moveTo>
                    <a:pt x="297478" y="130503"/>
                  </a:moveTo>
                  <a:cubicBezTo>
                    <a:pt x="298129" y="131178"/>
                    <a:pt x="298792" y="131828"/>
                    <a:pt x="299443" y="132490"/>
                  </a:cubicBezTo>
                  <a:cubicBezTo>
                    <a:pt x="304340" y="137427"/>
                    <a:pt x="308971" y="142087"/>
                    <a:pt x="311696" y="151816"/>
                  </a:cubicBezTo>
                  <a:cubicBezTo>
                    <a:pt x="314048" y="160161"/>
                    <a:pt x="310876" y="165880"/>
                    <a:pt x="307463" y="168252"/>
                  </a:cubicBezTo>
                  <a:cubicBezTo>
                    <a:pt x="304846" y="170047"/>
                    <a:pt x="301940" y="170143"/>
                    <a:pt x="299673" y="168469"/>
                  </a:cubicBezTo>
                  <a:cubicBezTo>
                    <a:pt x="294125" y="164399"/>
                    <a:pt x="291496" y="157524"/>
                    <a:pt x="291870" y="148035"/>
                  </a:cubicBezTo>
                  <a:cubicBezTo>
                    <a:pt x="292135" y="141136"/>
                    <a:pt x="294656" y="135320"/>
                    <a:pt x="297490" y="130491"/>
                  </a:cubicBezTo>
                  <a:moveTo>
                    <a:pt x="290121" y="120846"/>
                  </a:moveTo>
                  <a:cubicBezTo>
                    <a:pt x="290809" y="122123"/>
                    <a:pt x="291544" y="123291"/>
                    <a:pt x="292304" y="124399"/>
                  </a:cubicBezTo>
                  <a:cubicBezTo>
                    <a:pt x="288578" y="130275"/>
                    <a:pt x="284634" y="138041"/>
                    <a:pt x="284260" y="147746"/>
                  </a:cubicBezTo>
                  <a:cubicBezTo>
                    <a:pt x="283802" y="159727"/>
                    <a:pt x="287565" y="169023"/>
                    <a:pt x="295162" y="174598"/>
                  </a:cubicBezTo>
                  <a:cubicBezTo>
                    <a:pt x="300083" y="178211"/>
                    <a:pt x="306450" y="178174"/>
                    <a:pt x="311781" y="174502"/>
                  </a:cubicBezTo>
                  <a:cubicBezTo>
                    <a:pt x="317256" y="170721"/>
                    <a:pt x="322441" y="161967"/>
                    <a:pt x="319016" y="149769"/>
                  </a:cubicBezTo>
                  <a:cubicBezTo>
                    <a:pt x="315760" y="138138"/>
                    <a:pt x="309959" y="132298"/>
                    <a:pt x="304834" y="127144"/>
                  </a:cubicBezTo>
                  <a:cubicBezTo>
                    <a:pt x="303773" y="126084"/>
                    <a:pt x="302736" y="125037"/>
                    <a:pt x="301747" y="123953"/>
                  </a:cubicBezTo>
                  <a:lnTo>
                    <a:pt x="302760" y="122484"/>
                  </a:lnTo>
                  <a:cubicBezTo>
                    <a:pt x="311009" y="110371"/>
                    <a:pt x="321585" y="103242"/>
                    <a:pt x="327205" y="100051"/>
                  </a:cubicBezTo>
                  <a:cubicBezTo>
                    <a:pt x="331004" y="112213"/>
                    <a:pt x="337239" y="119606"/>
                    <a:pt x="342810" y="126217"/>
                  </a:cubicBezTo>
                  <a:cubicBezTo>
                    <a:pt x="350263" y="135043"/>
                    <a:pt x="356691" y="142665"/>
                    <a:pt x="357921" y="160137"/>
                  </a:cubicBezTo>
                  <a:cubicBezTo>
                    <a:pt x="358621" y="170047"/>
                    <a:pt x="355437" y="184255"/>
                    <a:pt x="344402" y="194454"/>
                  </a:cubicBezTo>
                  <a:cubicBezTo>
                    <a:pt x="333765" y="204292"/>
                    <a:pt x="318172" y="208073"/>
                    <a:pt x="299275" y="205460"/>
                  </a:cubicBezTo>
                  <a:cubicBezTo>
                    <a:pt x="290736" y="202172"/>
                    <a:pt x="283187" y="197392"/>
                    <a:pt x="277772" y="191299"/>
                  </a:cubicBezTo>
                  <a:cubicBezTo>
                    <a:pt x="266689" y="178837"/>
                    <a:pt x="259345" y="162473"/>
                    <a:pt x="257126" y="145230"/>
                  </a:cubicBezTo>
                  <a:cubicBezTo>
                    <a:pt x="255908" y="135802"/>
                    <a:pt x="256245" y="126157"/>
                    <a:pt x="258006" y="116536"/>
                  </a:cubicBezTo>
                  <a:cubicBezTo>
                    <a:pt x="263662" y="92237"/>
                    <a:pt x="279798" y="85782"/>
                    <a:pt x="288397" y="84097"/>
                  </a:cubicBezTo>
                  <a:cubicBezTo>
                    <a:pt x="284333" y="97499"/>
                    <a:pt x="284887" y="111153"/>
                    <a:pt x="290085" y="120846"/>
                  </a:cubicBezTo>
                  <a:moveTo>
                    <a:pt x="258320" y="81833"/>
                  </a:moveTo>
                  <a:cubicBezTo>
                    <a:pt x="258175" y="82580"/>
                    <a:pt x="258115" y="83314"/>
                    <a:pt x="257946" y="84061"/>
                  </a:cubicBezTo>
                  <a:cubicBezTo>
                    <a:pt x="253423" y="104278"/>
                    <a:pt x="239386" y="122532"/>
                    <a:pt x="223009" y="129492"/>
                  </a:cubicBezTo>
                  <a:cubicBezTo>
                    <a:pt x="215086" y="132851"/>
                    <a:pt x="206499" y="134910"/>
                    <a:pt x="197695" y="135693"/>
                  </a:cubicBezTo>
                  <a:cubicBezTo>
                    <a:pt x="197961" y="135500"/>
                    <a:pt x="198214" y="135344"/>
                    <a:pt x="198467" y="135139"/>
                  </a:cubicBezTo>
                  <a:cubicBezTo>
                    <a:pt x="208260" y="127216"/>
                    <a:pt x="214145" y="113790"/>
                    <a:pt x="216062" y="95223"/>
                  </a:cubicBezTo>
                  <a:cubicBezTo>
                    <a:pt x="236950" y="93501"/>
                    <a:pt x="250626" y="86975"/>
                    <a:pt x="258296" y="81845"/>
                  </a:cubicBezTo>
                  <a:moveTo>
                    <a:pt x="155667" y="84855"/>
                  </a:moveTo>
                  <a:cubicBezTo>
                    <a:pt x="165206" y="89684"/>
                    <a:pt x="175023" y="92923"/>
                    <a:pt x="184948" y="94259"/>
                  </a:cubicBezTo>
                  <a:cubicBezTo>
                    <a:pt x="192401" y="95259"/>
                    <a:pt x="199251" y="95680"/>
                    <a:pt x="205570" y="95680"/>
                  </a:cubicBezTo>
                  <a:cubicBezTo>
                    <a:pt x="206535" y="95680"/>
                    <a:pt x="207428" y="95620"/>
                    <a:pt x="208368" y="95608"/>
                  </a:cubicBezTo>
                  <a:cubicBezTo>
                    <a:pt x="206571" y="111382"/>
                    <a:pt x="201699" y="122653"/>
                    <a:pt x="193800" y="129143"/>
                  </a:cubicBezTo>
                  <a:cubicBezTo>
                    <a:pt x="186432" y="135187"/>
                    <a:pt x="178689" y="135139"/>
                    <a:pt x="176289" y="134959"/>
                  </a:cubicBezTo>
                  <a:cubicBezTo>
                    <a:pt x="175095" y="134766"/>
                    <a:pt x="173889" y="134621"/>
                    <a:pt x="172683" y="134381"/>
                  </a:cubicBezTo>
                  <a:cubicBezTo>
                    <a:pt x="153207" y="130527"/>
                    <a:pt x="134924" y="120136"/>
                    <a:pt x="119777" y="104350"/>
                  </a:cubicBezTo>
                  <a:cubicBezTo>
                    <a:pt x="118813" y="103339"/>
                    <a:pt x="117980" y="102303"/>
                    <a:pt x="117088" y="101279"/>
                  </a:cubicBezTo>
                  <a:cubicBezTo>
                    <a:pt x="118740" y="101436"/>
                    <a:pt x="120441" y="101532"/>
                    <a:pt x="122177" y="101532"/>
                  </a:cubicBezTo>
                  <a:cubicBezTo>
                    <a:pt x="133911" y="101532"/>
                    <a:pt x="147370" y="97727"/>
                    <a:pt x="155655" y="84867"/>
                  </a:cubicBezTo>
                  <a:moveTo>
                    <a:pt x="60455" y="174430"/>
                  </a:moveTo>
                  <a:cubicBezTo>
                    <a:pt x="58972" y="170564"/>
                    <a:pt x="56066" y="167506"/>
                    <a:pt x="52279" y="165820"/>
                  </a:cubicBezTo>
                  <a:cubicBezTo>
                    <a:pt x="49517" y="164592"/>
                    <a:pt x="46514" y="164219"/>
                    <a:pt x="43596" y="164664"/>
                  </a:cubicBezTo>
                  <a:cubicBezTo>
                    <a:pt x="41570" y="154959"/>
                    <a:pt x="42607" y="144772"/>
                    <a:pt x="46671" y="135669"/>
                  </a:cubicBezTo>
                  <a:cubicBezTo>
                    <a:pt x="51833" y="124122"/>
                    <a:pt x="61191" y="115271"/>
                    <a:pt x="73034" y="110744"/>
                  </a:cubicBezTo>
                  <a:cubicBezTo>
                    <a:pt x="84635" y="106313"/>
                    <a:pt x="97238" y="106590"/>
                    <a:pt x="108622" y="111442"/>
                  </a:cubicBezTo>
                  <a:cubicBezTo>
                    <a:pt x="109912" y="112020"/>
                    <a:pt x="111203" y="112622"/>
                    <a:pt x="112469" y="113297"/>
                  </a:cubicBezTo>
                  <a:cubicBezTo>
                    <a:pt x="122515" y="118679"/>
                    <a:pt x="130233" y="127325"/>
                    <a:pt x="134346" y="138053"/>
                  </a:cubicBezTo>
                  <a:cubicBezTo>
                    <a:pt x="138868" y="149866"/>
                    <a:pt x="138518" y="162750"/>
                    <a:pt x="133345" y="174297"/>
                  </a:cubicBezTo>
                  <a:cubicBezTo>
                    <a:pt x="122672" y="198163"/>
                    <a:pt x="94548" y="208903"/>
                    <a:pt x="70658" y="198259"/>
                  </a:cubicBezTo>
                  <a:cubicBezTo>
                    <a:pt x="65906" y="196140"/>
                    <a:pt x="61637" y="193310"/>
                    <a:pt x="57875" y="189854"/>
                  </a:cubicBezTo>
                  <a:cubicBezTo>
                    <a:pt x="58767" y="188795"/>
                    <a:pt x="59527" y="187603"/>
                    <a:pt x="60118" y="186278"/>
                  </a:cubicBezTo>
                  <a:cubicBezTo>
                    <a:pt x="61806" y="182497"/>
                    <a:pt x="61927" y="178295"/>
                    <a:pt x="60443" y="174418"/>
                  </a:cubicBezTo>
                  <a:moveTo>
                    <a:pt x="38700" y="176729"/>
                  </a:moveTo>
                  <a:cubicBezTo>
                    <a:pt x="39568" y="174803"/>
                    <a:pt x="41124" y="173322"/>
                    <a:pt x="43102" y="172575"/>
                  </a:cubicBezTo>
                  <a:cubicBezTo>
                    <a:pt x="44018" y="172226"/>
                    <a:pt x="44983" y="172045"/>
                    <a:pt x="45948" y="172045"/>
                  </a:cubicBezTo>
                  <a:cubicBezTo>
                    <a:pt x="47033" y="172045"/>
                    <a:pt x="48142" y="172274"/>
                    <a:pt x="49180" y="172732"/>
                  </a:cubicBezTo>
                  <a:cubicBezTo>
                    <a:pt x="51109" y="173599"/>
                    <a:pt x="52593" y="175152"/>
                    <a:pt x="53352" y="177127"/>
                  </a:cubicBezTo>
                  <a:cubicBezTo>
                    <a:pt x="54112" y="179102"/>
                    <a:pt x="54052" y="181245"/>
                    <a:pt x="53183" y="183171"/>
                  </a:cubicBezTo>
                  <a:cubicBezTo>
                    <a:pt x="51399" y="187157"/>
                    <a:pt x="46707" y="188963"/>
                    <a:pt x="42716" y="187169"/>
                  </a:cubicBezTo>
                  <a:cubicBezTo>
                    <a:pt x="38724" y="185399"/>
                    <a:pt x="36927" y="180703"/>
                    <a:pt x="38712" y="176705"/>
                  </a:cubicBezTo>
                  <a:moveTo>
                    <a:pt x="225336" y="345836"/>
                  </a:moveTo>
                  <a:cubicBezTo>
                    <a:pt x="223467" y="342115"/>
                    <a:pt x="221164" y="339562"/>
                    <a:pt x="219837" y="338286"/>
                  </a:cubicBezTo>
                  <a:cubicBezTo>
                    <a:pt x="211287" y="330122"/>
                    <a:pt x="198684" y="328243"/>
                    <a:pt x="189169" y="333710"/>
                  </a:cubicBezTo>
                  <a:cubicBezTo>
                    <a:pt x="179352" y="339370"/>
                    <a:pt x="177170" y="350484"/>
                    <a:pt x="180088" y="358551"/>
                  </a:cubicBezTo>
                  <a:cubicBezTo>
                    <a:pt x="182693" y="365740"/>
                    <a:pt x="188916" y="369605"/>
                    <a:pt x="195947" y="368389"/>
                  </a:cubicBezTo>
                  <a:cubicBezTo>
                    <a:pt x="198021" y="368040"/>
                    <a:pt x="199408" y="366065"/>
                    <a:pt x="199046" y="364006"/>
                  </a:cubicBezTo>
                  <a:cubicBezTo>
                    <a:pt x="198696" y="361935"/>
                    <a:pt x="196731" y="360550"/>
                    <a:pt x="194656" y="360911"/>
                  </a:cubicBezTo>
                  <a:cubicBezTo>
                    <a:pt x="189869" y="361730"/>
                    <a:pt x="187879" y="357732"/>
                    <a:pt x="187240" y="355974"/>
                  </a:cubicBezTo>
                  <a:cubicBezTo>
                    <a:pt x="185443" y="351013"/>
                    <a:pt x="186842" y="343825"/>
                    <a:pt x="192968" y="340297"/>
                  </a:cubicBezTo>
                  <a:cubicBezTo>
                    <a:pt x="199456" y="336552"/>
                    <a:pt x="208549" y="338021"/>
                    <a:pt x="214567" y="343777"/>
                  </a:cubicBezTo>
                  <a:cubicBezTo>
                    <a:pt x="217811" y="346883"/>
                    <a:pt x="224323" y="355408"/>
                    <a:pt x="218076" y="369822"/>
                  </a:cubicBezTo>
                  <a:cubicBezTo>
                    <a:pt x="217497" y="371050"/>
                    <a:pt x="216894" y="372230"/>
                    <a:pt x="216279" y="373386"/>
                  </a:cubicBezTo>
                  <a:cubicBezTo>
                    <a:pt x="210201" y="384319"/>
                    <a:pt x="200734" y="388088"/>
                    <a:pt x="187300" y="384801"/>
                  </a:cubicBezTo>
                  <a:cubicBezTo>
                    <a:pt x="177773" y="382465"/>
                    <a:pt x="171212" y="377817"/>
                    <a:pt x="167799" y="370990"/>
                  </a:cubicBezTo>
                  <a:cubicBezTo>
                    <a:pt x="160961" y="357311"/>
                    <a:pt x="167401" y="337913"/>
                    <a:pt x="171839" y="327557"/>
                  </a:cubicBezTo>
                  <a:cubicBezTo>
                    <a:pt x="180583" y="307183"/>
                    <a:pt x="187010" y="268242"/>
                    <a:pt x="155631" y="251601"/>
                  </a:cubicBezTo>
                  <a:cubicBezTo>
                    <a:pt x="147491" y="247279"/>
                    <a:pt x="139567" y="244714"/>
                    <a:pt x="131922" y="243883"/>
                  </a:cubicBezTo>
                  <a:cubicBezTo>
                    <a:pt x="136552" y="242799"/>
                    <a:pt x="141183" y="242161"/>
                    <a:pt x="145658" y="242161"/>
                  </a:cubicBezTo>
                  <a:cubicBezTo>
                    <a:pt x="149155" y="242161"/>
                    <a:pt x="152568" y="242510"/>
                    <a:pt x="155812" y="243221"/>
                  </a:cubicBezTo>
                  <a:cubicBezTo>
                    <a:pt x="172129" y="246809"/>
                    <a:pt x="187686" y="255756"/>
                    <a:pt x="199625" y="268399"/>
                  </a:cubicBezTo>
                  <a:cubicBezTo>
                    <a:pt x="213240" y="282812"/>
                    <a:pt x="222104" y="301873"/>
                    <a:pt x="225252" y="323511"/>
                  </a:cubicBezTo>
                  <a:cubicBezTo>
                    <a:pt x="226410" y="331471"/>
                    <a:pt x="226289" y="338912"/>
                    <a:pt x="225324" y="345836"/>
                  </a:cubicBezTo>
                  <a:moveTo>
                    <a:pt x="257102" y="228832"/>
                  </a:moveTo>
                  <a:cubicBezTo>
                    <a:pt x="245790" y="236610"/>
                    <a:pt x="236226" y="246665"/>
                    <a:pt x="229509" y="258140"/>
                  </a:cubicBezTo>
                  <a:cubicBezTo>
                    <a:pt x="224673" y="266412"/>
                    <a:pt x="222080" y="276370"/>
                    <a:pt x="221586" y="286798"/>
                  </a:cubicBezTo>
                  <a:cubicBezTo>
                    <a:pt x="217160" y="278092"/>
                    <a:pt x="211697" y="270121"/>
                    <a:pt x="205136" y="263185"/>
                  </a:cubicBezTo>
                  <a:cubicBezTo>
                    <a:pt x="192160" y="249446"/>
                    <a:pt x="175216" y="239717"/>
                    <a:pt x="157428" y="235803"/>
                  </a:cubicBezTo>
                  <a:cubicBezTo>
                    <a:pt x="147804" y="233684"/>
                    <a:pt x="137204" y="234298"/>
                    <a:pt x="126844" y="237236"/>
                  </a:cubicBezTo>
                  <a:cubicBezTo>
                    <a:pt x="133984" y="230024"/>
                    <a:pt x="140002" y="221980"/>
                    <a:pt x="144608" y="213202"/>
                  </a:cubicBezTo>
                  <a:cubicBezTo>
                    <a:pt x="153376" y="196465"/>
                    <a:pt x="157042" y="177307"/>
                    <a:pt x="154944" y="159234"/>
                  </a:cubicBezTo>
                  <a:cubicBezTo>
                    <a:pt x="153870" y="150034"/>
                    <a:pt x="150228" y="140811"/>
                    <a:pt x="144669" y="132418"/>
                  </a:cubicBezTo>
                  <a:cubicBezTo>
                    <a:pt x="153135" y="136777"/>
                    <a:pt x="162011" y="139992"/>
                    <a:pt x="171164" y="141810"/>
                  </a:cubicBezTo>
                  <a:cubicBezTo>
                    <a:pt x="172189" y="142015"/>
                    <a:pt x="173214" y="142099"/>
                    <a:pt x="174239" y="142256"/>
                  </a:cubicBezTo>
                  <a:lnTo>
                    <a:pt x="174239" y="142352"/>
                  </a:lnTo>
                  <a:cubicBezTo>
                    <a:pt x="174336" y="142376"/>
                    <a:pt x="174999" y="142460"/>
                    <a:pt x="176036" y="142520"/>
                  </a:cubicBezTo>
                  <a:cubicBezTo>
                    <a:pt x="180631" y="143183"/>
                    <a:pt x="185250" y="143628"/>
                    <a:pt x="189869" y="143628"/>
                  </a:cubicBezTo>
                  <a:cubicBezTo>
                    <a:pt x="202375" y="143628"/>
                    <a:pt x="214748" y="141208"/>
                    <a:pt x="225927" y="136452"/>
                  </a:cubicBezTo>
                  <a:cubicBezTo>
                    <a:pt x="235032" y="132587"/>
                    <a:pt x="243341" y="125904"/>
                    <a:pt x="250083" y="117463"/>
                  </a:cubicBezTo>
                  <a:cubicBezTo>
                    <a:pt x="248539" y="127084"/>
                    <a:pt x="248286" y="136729"/>
                    <a:pt x="249504" y="146181"/>
                  </a:cubicBezTo>
                  <a:cubicBezTo>
                    <a:pt x="251916" y="164905"/>
                    <a:pt x="259912" y="182714"/>
                    <a:pt x="272008" y="196320"/>
                  </a:cubicBezTo>
                  <a:cubicBezTo>
                    <a:pt x="278472" y="203593"/>
                    <a:pt x="287299" y="209217"/>
                    <a:pt x="297261" y="212913"/>
                  </a:cubicBezTo>
                  <a:cubicBezTo>
                    <a:pt x="287794" y="214454"/>
                    <a:pt x="278701" y="217188"/>
                    <a:pt x="270235" y="221210"/>
                  </a:cubicBezTo>
                  <a:cubicBezTo>
                    <a:pt x="265833" y="223305"/>
                    <a:pt x="261624" y="225737"/>
                    <a:pt x="257608" y="228446"/>
                  </a:cubicBezTo>
                  <a:cubicBezTo>
                    <a:pt x="257427" y="228567"/>
                    <a:pt x="257234" y="228663"/>
                    <a:pt x="257053" y="228783"/>
                  </a:cubicBezTo>
                  <a:lnTo>
                    <a:pt x="257078" y="228820"/>
                  </a:lnTo>
                  <a:close/>
                  <a:moveTo>
                    <a:pt x="290471" y="277454"/>
                  </a:moveTo>
                  <a:cubicBezTo>
                    <a:pt x="306378" y="281018"/>
                    <a:pt x="316399" y="293192"/>
                    <a:pt x="316520" y="293348"/>
                  </a:cubicBezTo>
                  <a:lnTo>
                    <a:pt x="319800" y="297454"/>
                  </a:lnTo>
                  <a:lnTo>
                    <a:pt x="322670" y="293059"/>
                  </a:lnTo>
                  <a:cubicBezTo>
                    <a:pt x="323370" y="292000"/>
                    <a:pt x="339470" y="266846"/>
                    <a:pt x="322248" y="243064"/>
                  </a:cubicBezTo>
                  <a:cubicBezTo>
                    <a:pt x="313517" y="230999"/>
                    <a:pt x="301349" y="224376"/>
                    <a:pt x="289169" y="222365"/>
                  </a:cubicBezTo>
                  <a:cubicBezTo>
                    <a:pt x="292967" y="221354"/>
                    <a:pt x="296839" y="220583"/>
                    <a:pt x="300794" y="220042"/>
                  </a:cubicBezTo>
                  <a:cubicBezTo>
                    <a:pt x="304870" y="220692"/>
                    <a:pt x="328737" y="225376"/>
                    <a:pt x="339253" y="246050"/>
                  </a:cubicBezTo>
                  <a:cubicBezTo>
                    <a:pt x="347381" y="262029"/>
                    <a:pt x="346211" y="287942"/>
                    <a:pt x="336624" y="303800"/>
                  </a:cubicBezTo>
                  <a:cubicBezTo>
                    <a:pt x="332921" y="309929"/>
                    <a:pt x="326288" y="317250"/>
                    <a:pt x="315652" y="317431"/>
                  </a:cubicBezTo>
                  <a:cubicBezTo>
                    <a:pt x="305075" y="317575"/>
                    <a:pt x="297538" y="314721"/>
                    <a:pt x="293245" y="308881"/>
                  </a:cubicBezTo>
                  <a:cubicBezTo>
                    <a:pt x="286214" y="299345"/>
                    <a:pt x="288867" y="284040"/>
                    <a:pt x="290471" y="277466"/>
                  </a:cubicBezTo>
                  <a:moveTo>
                    <a:pt x="406932" y="274432"/>
                  </a:moveTo>
                  <a:cubicBezTo>
                    <a:pt x="406257" y="272433"/>
                    <a:pt x="390639" y="228013"/>
                    <a:pt x="344390" y="215213"/>
                  </a:cubicBezTo>
                  <a:cubicBezTo>
                    <a:pt x="362009" y="210457"/>
                    <a:pt x="376505" y="199415"/>
                    <a:pt x="385791" y="183135"/>
                  </a:cubicBezTo>
                  <a:cubicBezTo>
                    <a:pt x="403724" y="151684"/>
                    <a:pt x="398478" y="120654"/>
                    <a:pt x="370596" y="93405"/>
                  </a:cubicBezTo>
                  <a:cubicBezTo>
                    <a:pt x="344342" y="67733"/>
                    <a:pt x="346440" y="37509"/>
                    <a:pt x="346464" y="37136"/>
                  </a:cubicBezTo>
                  <a:lnTo>
                    <a:pt x="346814" y="32982"/>
                  </a:lnTo>
                  <a:lnTo>
                    <a:pt x="342629" y="33030"/>
                  </a:lnTo>
                  <a:cubicBezTo>
                    <a:pt x="340519" y="33054"/>
                    <a:pt x="293450" y="34066"/>
                    <a:pt x="266882" y="73886"/>
                  </a:cubicBezTo>
                  <a:cubicBezTo>
                    <a:pt x="267943" y="55728"/>
                    <a:pt x="262070" y="38533"/>
                    <a:pt x="249588" y="24601"/>
                  </a:cubicBezTo>
                  <a:cubicBezTo>
                    <a:pt x="225445" y="-2371"/>
                    <a:pt x="194307" y="-7272"/>
                    <a:pt x="159562" y="10429"/>
                  </a:cubicBezTo>
                  <a:cubicBezTo>
                    <a:pt x="126808" y="27130"/>
                    <a:pt x="98757" y="15486"/>
                    <a:pt x="98468" y="15366"/>
                  </a:cubicBezTo>
                  <a:lnTo>
                    <a:pt x="94633" y="13704"/>
                  </a:lnTo>
                  <a:lnTo>
                    <a:pt x="93342" y="17678"/>
                  </a:lnTo>
                  <a:cubicBezTo>
                    <a:pt x="92691" y="19701"/>
                    <a:pt x="78497" y="65192"/>
                    <a:pt x="108682" y="103170"/>
                  </a:cubicBezTo>
                  <a:cubicBezTo>
                    <a:pt x="90870" y="96090"/>
                    <a:pt x="71828" y="96632"/>
                    <a:pt x="54148" y="105012"/>
                  </a:cubicBezTo>
                  <a:cubicBezTo>
                    <a:pt x="21394" y="120533"/>
                    <a:pt x="7887" y="148975"/>
                    <a:pt x="15099" y="187241"/>
                  </a:cubicBezTo>
                  <a:cubicBezTo>
                    <a:pt x="21876" y="223232"/>
                    <a:pt x="2882" y="246785"/>
                    <a:pt x="2581" y="247158"/>
                  </a:cubicBezTo>
                  <a:lnTo>
                    <a:pt x="0" y="250373"/>
                  </a:lnTo>
                  <a:lnTo>
                    <a:pt x="3461" y="252733"/>
                  </a:lnTo>
                  <a:cubicBezTo>
                    <a:pt x="4776" y="253636"/>
                    <a:pt x="27183" y="268579"/>
                    <a:pt x="57163" y="268579"/>
                  </a:cubicBezTo>
                  <a:cubicBezTo>
                    <a:pt x="66751" y="268579"/>
                    <a:pt x="77122" y="267026"/>
                    <a:pt x="87819" y="263016"/>
                  </a:cubicBezTo>
                  <a:cubicBezTo>
                    <a:pt x="85166" y="266256"/>
                    <a:pt x="82923" y="269627"/>
                    <a:pt x="81102" y="272987"/>
                  </a:cubicBezTo>
                  <a:cubicBezTo>
                    <a:pt x="80728" y="273661"/>
                    <a:pt x="80378" y="274359"/>
                    <a:pt x="80028" y="275046"/>
                  </a:cubicBezTo>
                  <a:cubicBezTo>
                    <a:pt x="79474" y="276165"/>
                    <a:pt x="78979" y="277261"/>
                    <a:pt x="78521" y="278357"/>
                  </a:cubicBezTo>
                  <a:cubicBezTo>
                    <a:pt x="73794" y="289086"/>
                    <a:pt x="71888" y="300910"/>
                    <a:pt x="73263" y="313276"/>
                  </a:cubicBezTo>
                  <a:cubicBezTo>
                    <a:pt x="77243" y="349255"/>
                    <a:pt x="99746" y="371279"/>
                    <a:pt x="138349" y="376974"/>
                  </a:cubicBezTo>
                  <a:cubicBezTo>
                    <a:pt x="174661" y="382344"/>
                    <a:pt x="190761" y="407992"/>
                    <a:pt x="190978" y="408353"/>
                  </a:cubicBezTo>
                  <a:lnTo>
                    <a:pt x="193137" y="411930"/>
                  </a:lnTo>
                  <a:lnTo>
                    <a:pt x="196489" y="409437"/>
                  </a:lnTo>
                  <a:cubicBezTo>
                    <a:pt x="198190" y="408173"/>
                    <a:pt x="235563" y="379840"/>
                    <a:pt x="233754" y="332169"/>
                  </a:cubicBezTo>
                  <a:cubicBezTo>
                    <a:pt x="243752" y="347738"/>
                    <a:pt x="258911" y="358250"/>
                    <a:pt x="277519" y="362055"/>
                  </a:cubicBezTo>
                  <a:cubicBezTo>
                    <a:pt x="283645" y="363307"/>
                    <a:pt x="289361" y="363885"/>
                    <a:pt x="294728" y="363885"/>
                  </a:cubicBezTo>
                  <a:cubicBezTo>
                    <a:pt x="328676" y="363885"/>
                    <a:pt x="347827" y="340802"/>
                    <a:pt x="358223" y="319766"/>
                  </a:cubicBezTo>
                  <a:cubicBezTo>
                    <a:pt x="374479" y="286918"/>
                    <a:pt x="403845" y="279501"/>
                    <a:pt x="404291" y="279392"/>
                  </a:cubicBezTo>
                  <a:lnTo>
                    <a:pt x="408367" y="278441"/>
                  </a:lnTo>
                  <a:lnTo>
                    <a:pt x="407016" y="274480"/>
                  </a:lnTo>
                  <a:close/>
                </a:path>
              </a:pathLst>
            </a:custGeom>
            <a:solidFill>
              <a:schemeClr val="accent4"/>
            </a:solidFill>
            <a:ln w="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7686FA55-F856-12E9-F57D-CEECE90BFB9A}"/>
                </a:ext>
              </a:extLst>
            </p:cNvPr>
            <p:cNvSpPr/>
            <p:nvPr/>
          </p:nvSpPr>
          <p:spPr>
            <a:xfrm>
              <a:off x="11040553" y="360099"/>
              <a:ext cx="51014" cy="50919"/>
            </a:xfrm>
            <a:custGeom>
              <a:avLst/>
              <a:gdLst>
                <a:gd name="connsiteX0" fmla="*/ 9170 w 51014"/>
                <a:gd name="connsiteY0" fmla="*/ 18180 h 50919"/>
                <a:gd name="connsiteX1" fmla="*/ 19107 w 51014"/>
                <a:gd name="connsiteY1" fmla="*/ 8787 h 50919"/>
                <a:gd name="connsiteX2" fmla="*/ 25511 w 51014"/>
                <a:gd name="connsiteY2" fmla="*/ 7607 h 50919"/>
                <a:gd name="connsiteX3" fmla="*/ 32795 w 51014"/>
                <a:gd name="connsiteY3" fmla="*/ 9161 h 50919"/>
                <a:gd name="connsiteX4" fmla="*/ 42213 w 51014"/>
                <a:gd name="connsiteY4" fmla="*/ 19095 h 50919"/>
                <a:gd name="connsiteX5" fmla="*/ 41840 w 51014"/>
                <a:gd name="connsiteY5" fmla="*/ 32749 h 50919"/>
                <a:gd name="connsiteX6" fmla="*/ 18215 w 51014"/>
                <a:gd name="connsiteY6" fmla="*/ 41780 h 50919"/>
                <a:gd name="connsiteX7" fmla="*/ 9170 w 51014"/>
                <a:gd name="connsiteY7" fmla="*/ 18180 h 50919"/>
                <a:gd name="connsiteX8" fmla="*/ 15115 w 51014"/>
                <a:gd name="connsiteY8" fmla="*/ 48716 h 50919"/>
                <a:gd name="connsiteX9" fmla="*/ 25462 w 51014"/>
                <a:gd name="connsiteY9" fmla="*/ 50919 h 50919"/>
                <a:gd name="connsiteX10" fmla="*/ 48786 w 51014"/>
                <a:gd name="connsiteY10" fmla="*/ 35844 h 50919"/>
                <a:gd name="connsiteX11" fmla="*/ 49317 w 51014"/>
                <a:gd name="connsiteY11" fmla="*/ 16373 h 50919"/>
                <a:gd name="connsiteX12" fmla="*/ 35894 w 51014"/>
                <a:gd name="connsiteY12" fmla="*/ 2225 h 50919"/>
                <a:gd name="connsiteX13" fmla="*/ 16381 w 51014"/>
                <a:gd name="connsiteY13" fmla="*/ 1695 h 50919"/>
                <a:gd name="connsiteX14" fmla="*/ 2211 w 51014"/>
                <a:gd name="connsiteY14" fmla="*/ 15085 h 50919"/>
                <a:gd name="connsiteX15" fmla="*/ 15103 w 51014"/>
                <a:gd name="connsiteY15" fmla="*/ 48704 h 50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014" h="50919">
                  <a:moveTo>
                    <a:pt x="9170" y="18180"/>
                  </a:moveTo>
                  <a:cubicBezTo>
                    <a:pt x="11123" y="13833"/>
                    <a:pt x="14645" y="10485"/>
                    <a:pt x="19107" y="8787"/>
                  </a:cubicBezTo>
                  <a:cubicBezTo>
                    <a:pt x="21193" y="7993"/>
                    <a:pt x="23352" y="7607"/>
                    <a:pt x="25511" y="7607"/>
                  </a:cubicBezTo>
                  <a:cubicBezTo>
                    <a:pt x="27995" y="7607"/>
                    <a:pt x="30467" y="8125"/>
                    <a:pt x="32795" y="9161"/>
                  </a:cubicBezTo>
                  <a:cubicBezTo>
                    <a:pt x="37160" y="11111"/>
                    <a:pt x="40501" y="14639"/>
                    <a:pt x="42213" y="19095"/>
                  </a:cubicBezTo>
                  <a:cubicBezTo>
                    <a:pt x="43926" y="23538"/>
                    <a:pt x="43781" y="28402"/>
                    <a:pt x="41840" y="32749"/>
                  </a:cubicBezTo>
                  <a:cubicBezTo>
                    <a:pt x="37812" y="41744"/>
                    <a:pt x="27211" y="45790"/>
                    <a:pt x="18215" y="41780"/>
                  </a:cubicBezTo>
                  <a:cubicBezTo>
                    <a:pt x="9206" y="37758"/>
                    <a:pt x="5154" y="27174"/>
                    <a:pt x="9170" y="18180"/>
                  </a:cubicBezTo>
                  <a:moveTo>
                    <a:pt x="15115" y="48716"/>
                  </a:moveTo>
                  <a:cubicBezTo>
                    <a:pt x="18480" y="50221"/>
                    <a:pt x="22001" y="50919"/>
                    <a:pt x="25462" y="50919"/>
                  </a:cubicBezTo>
                  <a:cubicBezTo>
                    <a:pt x="35219" y="50919"/>
                    <a:pt x="44565" y="45296"/>
                    <a:pt x="48786" y="35844"/>
                  </a:cubicBezTo>
                  <a:cubicBezTo>
                    <a:pt x="51560" y="29631"/>
                    <a:pt x="51753" y="22719"/>
                    <a:pt x="49317" y="16373"/>
                  </a:cubicBezTo>
                  <a:cubicBezTo>
                    <a:pt x="46893" y="10016"/>
                    <a:pt x="42117" y="4994"/>
                    <a:pt x="35894" y="2225"/>
                  </a:cubicBezTo>
                  <a:cubicBezTo>
                    <a:pt x="29671" y="-544"/>
                    <a:pt x="22737" y="-737"/>
                    <a:pt x="16381" y="1695"/>
                  </a:cubicBezTo>
                  <a:cubicBezTo>
                    <a:pt x="10014" y="4115"/>
                    <a:pt x="4985" y="8884"/>
                    <a:pt x="2211" y="15085"/>
                  </a:cubicBezTo>
                  <a:cubicBezTo>
                    <a:pt x="-3517" y="27909"/>
                    <a:pt x="2272" y="42984"/>
                    <a:pt x="15103" y="48704"/>
                  </a:cubicBezTo>
                </a:path>
              </a:pathLst>
            </a:custGeom>
            <a:solidFill>
              <a:schemeClr val="accent4"/>
            </a:solidFill>
            <a:ln w="0" cap="flat">
              <a:noFill/>
              <a:prstDash val="solid"/>
              <a:miter/>
            </a:ln>
          </p:spPr>
          <p:txBody>
            <a:bodyPr rtlCol="0" anchor="ctr"/>
            <a:lstStyle/>
            <a:p>
              <a:endParaRPr lang="en-US"/>
            </a:p>
          </p:txBody>
        </p:sp>
      </p:grpSp>
    </p:spTree>
    <p:extLst>
      <p:ext uri="{BB962C8B-B14F-4D97-AF65-F5344CB8AC3E}">
        <p14:creationId xmlns:p14="http://schemas.microsoft.com/office/powerpoint/2010/main" val="170652367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mage &amp; text 3">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9EEB1BD3-86C0-0705-6A2B-D7426F234091}"/>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8" name="Rectangle 7">
            <a:extLst>
              <a:ext uri="{FF2B5EF4-FFF2-40B4-BE49-F238E27FC236}">
                <a16:creationId xmlns:a16="http://schemas.microsoft.com/office/drawing/2014/main" id="{8282CD53-2891-81F7-A814-C04FC3172612}"/>
              </a:ext>
            </a:extLst>
          </p:cNvPr>
          <p:cNvSpPr/>
          <p:nvPr userDrawn="1"/>
        </p:nvSpPr>
        <p:spPr>
          <a:xfrm>
            <a:off x="0" y="0"/>
            <a:ext cx="12192000" cy="6857999"/>
          </a:xfrm>
          <a:prstGeom prst="rect">
            <a:avLst/>
          </a:prstGeom>
          <a:solidFill>
            <a:srgbClr val="000000">
              <a:alpha val="43529"/>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BC04F3B1-0758-4BCD-86E7-E2EEC615ECB2}"/>
              </a:ext>
            </a:extLst>
          </p:cNvPr>
          <p:cNvSpPr>
            <a:spLocks noGrp="1"/>
          </p:cNvSpPr>
          <p:nvPr>
            <p:ph type="dt" sz="half" idx="10"/>
          </p:nvPr>
        </p:nvSpPr>
        <p:spPr/>
        <p:txBody>
          <a:bodyPr/>
          <a:lstStyle>
            <a:lvl1pPr>
              <a:defRPr>
                <a:solidFill>
                  <a:schemeClr val="accent4"/>
                </a:solidFill>
              </a:defRPr>
            </a:lvl1pPr>
          </a:lstStyle>
          <a:p>
            <a:fld id="{419EC38F-91F6-F247-A2F5-B4D07DE5A06E}" type="datetime4">
              <a:rPr lang="en-GB" smtClean="0"/>
              <a:pPr/>
              <a:t>19 July 2024</a:t>
            </a:fld>
            <a:endParaRPr lang="en-US"/>
          </a:p>
        </p:txBody>
      </p:sp>
      <p:sp>
        <p:nvSpPr>
          <p:cNvPr id="4" name="Footer Placeholder 3">
            <a:extLst>
              <a:ext uri="{FF2B5EF4-FFF2-40B4-BE49-F238E27FC236}">
                <a16:creationId xmlns:a16="http://schemas.microsoft.com/office/drawing/2014/main" id="{496A1558-D56C-8ED5-EB29-A205A5917A9C}"/>
              </a:ext>
            </a:extLst>
          </p:cNvPr>
          <p:cNvSpPr>
            <a:spLocks noGrp="1"/>
          </p:cNvSpPr>
          <p:nvPr>
            <p:ph type="ftr" sz="quarter" idx="11"/>
          </p:nvPr>
        </p:nvSpPr>
        <p:spPr/>
        <p:txBody>
          <a:bodyPr/>
          <a:lstStyle>
            <a:lvl1pPr>
              <a:defRPr>
                <a:solidFill>
                  <a:schemeClr val="accent4"/>
                </a:solidFill>
              </a:defRPr>
            </a:lvl1pPr>
          </a:lstStyle>
          <a:p>
            <a:r>
              <a:rPr lang="en-US"/>
              <a:t>DOCUMENT TITLE HERE</a:t>
            </a:r>
          </a:p>
        </p:txBody>
      </p:sp>
      <p:sp>
        <p:nvSpPr>
          <p:cNvPr id="5" name="Slide Number Placeholder 4">
            <a:extLst>
              <a:ext uri="{FF2B5EF4-FFF2-40B4-BE49-F238E27FC236}">
                <a16:creationId xmlns:a16="http://schemas.microsoft.com/office/drawing/2014/main" id="{2C8321D2-38EE-F3CB-A498-FB3F8D5CEE28}"/>
              </a:ext>
            </a:extLst>
          </p:cNvPr>
          <p:cNvSpPr>
            <a:spLocks noGrp="1"/>
          </p:cNvSpPr>
          <p:nvPr>
            <p:ph type="sldNum" sz="quarter" idx="12"/>
          </p:nvPr>
        </p:nvSpPr>
        <p:spPr/>
        <p:txBody>
          <a:bodyPr/>
          <a:lstStyle>
            <a:lvl1pPr>
              <a:defRPr>
                <a:solidFill>
                  <a:schemeClr val="accent4"/>
                </a:solidFill>
              </a:defRPr>
            </a:lvl1pPr>
          </a:lstStyle>
          <a:p>
            <a:fld id="{752989F6-E28B-3F46-BED5-523FAB983823}" type="slidenum">
              <a:rPr lang="en-US" smtClean="0"/>
              <a:pPr/>
              <a:t>‹#›</a:t>
            </a:fld>
            <a:endParaRPr lang="en-US"/>
          </a:p>
        </p:txBody>
      </p:sp>
      <p:sp>
        <p:nvSpPr>
          <p:cNvPr id="9" name="Title 7">
            <a:extLst>
              <a:ext uri="{FF2B5EF4-FFF2-40B4-BE49-F238E27FC236}">
                <a16:creationId xmlns:a16="http://schemas.microsoft.com/office/drawing/2014/main" id="{BEBA18ED-7BEF-5490-18C9-886978BC8900}"/>
              </a:ext>
            </a:extLst>
          </p:cNvPr>
          <p:cNvSpPr>
            <a:spLocks noGrp="1"/>
          </p:cNvSpPr>
          <p:nvPr>
            <p:ph type="title" hasCustomPrompt="1"/>
          </p:nvPr>
        </p:nvSpPr>
        <p:spPr>
          <a:xfrm>
            <a:off x="276276" y="1163391"/>
            <a:ext cx="9647653" cy="4597213"/>
          </a:xfrm>
        </p:spPr>
        <p:txBody>
          <a:bodyPr lIns="0" tIns="36000" rIns="0" bIns="36000" anchor="t">
            <a:noAutofit/>
          </a:bodyPr>
          <a:lstStyle>
            <a:lvl1pPr>
              <a:lnSpc>
                <a:spcPct val="80000"/>
              </a:lnSpc>
              <a:defRPr sz="6600" spc="-80" baseline="0">
                <a:solidFill>
                  <a:schemeClr val="bg1"/>
                </a:solidFill>
              </a:defRPr>
            </a:lvl1pPr>
          </a:lstStyle>
          <a:p>
            <a:r>
              <a:rPr lang="en-GB"/>
              <a:t>Click to edit text title</a:t>
            </a:r>
            <a:endParaRPr lang="en-US"/>
          </a:p>
        </p:txBody>
      </p:sp>
      <p:grpSp>
        <p:nvGrpSpPr>
          <p:cNvPr id="2" name="Group 1">
            <a:extLst>
              <a:ext uri="{FF2B5EF4-FFF2-40B4-BE49-F238E27FC236}">
                <a16:creationId xmlns:a16="http://schemas.microsoft.com/office/drawing/2014/main" id="{953D5270-29EB-9CB2-4F9B-87CFD52C2009}"/>
              </a:ext>
            </a:extLst>
          </p:cNvPr>
          <p:cNvGrpSpPr/>
          <p:nvPr userDrawn="1"/>
        </p:nvGrpSpPr>
        <p:grpSpPr>
          <a:xfrm>
            <a:off x="10974181" y="235878"/>
            <a:ext cx="983398" cy="411929"/>
            <a:chOff x="10974181" y="235878"/>
            <a:chExt cx="983398" cy="411929"/>
          </a:xfrm>
        </p:grpSpPr>
        <p:grpSp>
          <p:nvGrpSpPr>
            <p:cNvPr id="6" name="Graphic 5">
              <a:extLst>
                <a:ext uri="{FF2B5EF4-FFF2-40B4-BE49-F238E27FC236}">
                  <a16:creationId xmlns:a16="http://schemas.microsoft.com/office/drawing/2014/main" id="{FEBB7878-BFF4-254A-2077-B64BA7EEF5AB}"/>
                </a:ext>
              </a:extLst>
            </p:cNvPr>
            <p:cNvGrpSpPr/>
            <p:nvPr/>
          </p:nvGrpSpPr>
          <p:grpSpPr>
            <a:xfrm>
              <a:off x="11480678" y="277951"/>
              <a:ext cx="313263" cy="218956"/>
              <a:chOff x="11480678" y="277951"/>
              <a:chExt cx="313263" cy="218956"/>
            </a:xfrm>
            <a:solidFill>
              <a:schemeClr val="bg1"/>
            </a:solidFill>
          </p:grpSpPr>
          <p:sp>
            <p:nvSpPr>
              <p:cNvPr id="26" name="Freeform 25">
                <a:extLst>
                  <a:ext uri="{FF2B5EF4-FFF2-40B4-BE49-F238E27FC236}">
                    <a16:creationId xmlns:a16="http://schemas.microsoft.com/office/drawing/2014/main" id="{75BF2F21-DFFA-C8B9-FAB1-715969741E60}"/>
                  </a:ext>
                </a:extLst>
              </p:cNvPr>
              <p:cNvSpPr/>
              <p:nvPr/>
            </p:nvSpPr>
            <p:spPr>
              <a:xfrm>
                <a:off x="11480678" y="277951"/>
                <a:ext cx="102761" cy="108671"/>
              </a:xfrm>
              <a:custGeom>
                <a:avLst/>
                <a:gdLst>
                  <a:gd name="connsiteX0" fmla="*/ 0 w 102761"/>
                  <a:gd name="connsiteY0" fmla="*/ 54414 h 108671"/>
                  <a:gd name="connsiteX1" fmla="*/ 54196 w 102761"/>
                  <a:gd name="connsiteY1" fmla="*/ 0 h 108671"/>
                  <a:gd name="connsiteX2" fmla="*/ 102761 w 102761"/>
                  <a:gd name="connsiteY2" fmla="*/ 32367 h 108671"/>
                  <a:gd name="connsiteX3" fmla="*/ 83273 w 102761"/>
                  <a:gd name="connsiteY3" fmla="*/ 37990 h 108671"/>
                  <a:gd name="connsiteX4" fmla="*/ 54196 w 102761"/>
                  <a:gd name="connsiteY4" fmla="*/ 19446 h 108671"/>
                  <a:gd name="connsiteX5" fmla="*/ 20405 w 102761"/>
                  <a:gd name="connsiteY5" fmla="*/ 54402 h 108671"/>
                  <a:gd name="connsiteX6" fmla="*/ 54196 w 102761"/>
                  <a:gd name="connsiteY6" fmla="*/ 89213 h 108671"/>
                  <a:gd name="connsiteX7" fmla="*/ 82814 w 102761"/>
                  <a:gd name="connsiteY7" fmla="*/ 71284 h 108671"/>
                  <a:gd name="connsiteX8" fmla="*/ 102592 w 102761"/>
                  <a:gd name="connsiteY8" fmla="*/ 76594 h 108671"/>
                  <a:gd name="connsiteX9" fmla="*/ 54196 w 102761"/>
                  <a:gd name="connsiteY9" fmla="*/ 108672 h 108671"/>
                  <a:gd name="connsiteX10" fmla="*/ 0 w 102761"/>
                  <a:gd name="connsiteY10" fmla="*/ 54414 h 10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761" h="108671">
                    <a:moveTo>
                      <a:pt x="0" y="54414"/>
                    </a:moveTo>
                    <a:cubicBezTo>
                      <a:pt x="0" y="24468"/>
                      <a:pt x="24204" y="0"/>
                      <a:pt x="54196" y="0"/>
                    </a:cubicBezTo>
                    <a:cubicBezTo>
                      <a:pt x="76266" y="0"/>
                      <a:pt x="94235" y="13378"/>
                      <a:pt x="102761" y="32367"/>
                    </a:cubicBezTo>
                    <a:lnTo>
                      <a:pt x="83273" y="37990"/>
                    </a:lnTo>
                    <a:cubicBezTo>
                      <a:pt x="77785" y="27201"/>
                      <a:pt x="67740" y="19446"/>
                      <a:pt x="54196" y="19446"/>
                    </a:cubicBezTo>
                    <a:cubicBezTo>
                      <a:pt x="34708" y="19446"/>
                      <a:pt x="20405" y="34943"/>
                      <a:pt x="20405" y="54402"/>
                    </a:cubicBezTo>
                    <a:cubicBezTo>
                      <a:pt x="20405" y="73861"/>
                      <a:pt x="34720" y="89213"/>
                      <a:pt x="54196" y="89213"/>
                    </a:cubicBezTo>
                    <a:cubicBezTo>
                      <a:pt x="67740" y="89213"/>
                      <a:pt x="77484" y="82217"/>
                      <a:pt x="82814" y="71284"/>
                    </a:cubicBezTo>
                    <a:lnTo>
                      <a:pt x="102592" y="76594"/>
                    </a:lnTo>
                    <a:cubicBezTo>
                      <a:pt x="94223" y="95450"/>
                      <a:pt x="76411" y="108672"/>
                      <a:pt x="54196" y="108672"/>
                    </a:cubicBezTo>
                    <a:cubicBezTo>
                      <a:pt x="24204" y="108672"/>
                      <a:pt x="0" y="84348"/>
                      <a:pt x="0" y="54414"/>
                    </a:cubicBezTo>
                  </a:path>
                </a:pathLst>
              </a:custGeom>
              <a:grpFill/>
              <a:ln w="0"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34361224-EE21-FB94-F718-2D59C5C26B68}"/>
                  </a:ext>
                </a:extLst>
              </p:cNvPr>
              <p:cNvSpPr/>
              <p:nvPr/>
            </p:nvSpPr>
            <p:spPr>
              <a:xfrm>
                <a:off x="11587238" y="278108"/>
                <a:ext cx="108538" cy="108671"/>
              </a:xfrm>
              <a:custGeom>
                <a:avLst/>
                <a:gdLst>
                  <a:gd name="connsiteX0" fmla="*/ 87988 w 108538"/>
                  <a:gd name="connsiteY0" fmla="*/ 54414 h 108671"/>
                  <a:gd name="connsiteX1" fmla="*/ 54196 w 108538"/>
                  <a:gd name="connsiteY1" fmla="*/ 19001 h 108671"/>
                  <a:gd name="connsiteX2" fmla="*/ 20405 w 108538"/>
                  <a:gd name="connsiteY2" fmla="*/ 54414 h 108671"/>
                  <a:gd name="connsiteX3" fmla="*/ 54196 w 108538"/>
                  <a:gd name="connsiteY3" fmla="*/ 89526 h 108671"/>
                  <a:gd name="connsiteX4" fmla="*/ 87988 w 108538"/>
                  <a:gd name="connsiteY4" fmla="*/ 54414 h 108671"/>
                  <a:gd name="connsiteX5" fmla="*/ 0 w 108538"/>
                  <a:gd name="connsiteY5" fmla="*/ 54414 h 108671"/>
                  <a:gd name="connsiteX6" fmla="*/ 54196 w 108538"/>
                  <a:gd name="connsiteY6" fmla="*/ 0 h 108671"/>
                  <a:gd name="connsiteX7" fmla="*/ 108538 w 108538"/>
                  <a:gd name="connsiteY7" fmla="*/ 54414 h 108671"/>
                  <a:gd name="connsiteX8" fmla="*/ 54196 w 108538"/>
                  <a:gd name="connsiteY8" fmla="*/ 108672 h 108671"/>
                  <a:gd name="connsiteX9" fmla="*/ 0 w 108538"/>
                  <a:gd name="connsiteY9" fmla="*/ 54414 h 10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538" h="108671">
                    <a:moveTo>
                      <a:pt x="87988" y="54414"/>
                    </a:moveTo>
                    <a:cubicBezTo>
                      <a:pt x="87988" y="34956"/>
                      <a:pt x="73685" y="19001"/>
                      <a:pt x="54196" y="19001"/>
                    </a:cubicBezTo>
                    <a:cubicBezTo>
                      <a:pt x="34708" y="19001"/>
                      <a:pt x="20405" y="34968"/>
                      <a:pt x="20405" y="54414"/>
                    </a:cubicBezTo>
                    <a:cubicBezTo>
                      <a:pt x="20405" y="73861"/>
                      <a:pt x="34708" y="89526"/>
                      <a:pt x="54196" y="89526"/>
                    </a:cubicBezTo>
                    <a:cubicBezTo>
                      <a:pt x="73685" y="89526"/>
                      <a:pt x="87988" y="73873"/>
                      <a:pt x="87988" y="54414"/>
                    </a:cubicBezTo>
                    <a:moveTo>
                      <a:pt x="0" y="54414"/>
                    </a:moveTo>
                    <a:cubicBezTo>
                      <a:pt x="0" y="24468"/>
                      <a:pt x="24204" y="0"/>
                      <a:pt x="54196" y="0"/>
                    </a:cubicBezTo>
                    <a:cubicBezTo>
                      <a:pt x="84189" y="0"/>
                      <a:pt x="108381" y="24323"/>
                      <a:pt x="108538" y="54414"/>
                    </a:cubicBezTo>
                    <a:cubicBezTo>
                      <a:pt x="108694" y="84360"/>
                      <a:pt x="84177" y="108672"/>
                      <a:pt x="54196" y="108672"/>
                    </a:cubicBezTo>
                    <a:cubicBezTo>
                      <a:pt x="24216" y="108672"/>
                      <a:pt x="0" y="84360"/>
                      <a:pt x="0" y="54414"/>
                    </a:cubicBezTo>
                  </a:path>
                </a:pathLst>
              </a:custGeom>
              <a:grpFill/>
              <a:ln w="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98310219-15B3-C53C-CE02-C1C4A7C91A43}"/>
                  </a:ext>
                </a:extLst>
              </p:cNvPr>
              <p:cNvSpPr/>
              <p:nvPr/>
            </p:nvSpPr>
            <p:spPr>
              <a:xfrm>
                <a:off x="11709149" y="279180"/>
                <a:ext cx="84792" cy="106383"/>
              </a:xfrm>
              <a:custGeom>
                <a:avLst/>
                <a:gdLst>
                  <a:gd name="connsiteX0" fmla="*/ 20719 w 84792"/>
                  <a:gd name="connsiteY0" fmla="*/ 53643 h 106383"/>
                  <a:gd name="connsiteX1" fmla="*/ 46756 w 84792"/>
                  <a:gd name="connsiteY1" fmla="*/ 53643 h 106383"/>
                  <a:gd name="connsiteX2" fmla="*/ 65026 w 84792"/>
                  <a:gd name="connsiteY2" fmla="*/ 35558 h 106383"/>
                  <a:gd name="connsiteX3" fmla="*/ 46756 w 84792"/>
                  <a:gd name="connsiteY3" fmla="*/ 18387 h 106383"/>
                  <a:gd name="connsiteX4" fmla="*/ 20719 w 84792"/>
                  <a:gd name="connsiteY4" fmla="*/ 18387 h 106383"/>
                  <a:gd name="connsiteX5" fmla="*/ 20719 w 84792"/>
                  <a:gd name="connsiteY5" fmla="*/ 53643 h 106383"/>
                  <a:gd name="connsiteX6" fmla="*/ 12 w 84792"/>
                  <a:gd name="connsiteY6" fmla="*/ 106384 h 106383"/>
                  <a:gd name="connsiteX7" fmla="*/ 12 w 84792"/>
                  <a:gd name="connsiteY7" fmla="*/ 0 h 106383"/>
                  <a:gd name="connsiteX8" fmla="*/ 47962 w 84792"/>
                  <a:gd name="connsiteY8" fmla="*/ 0 h 106383"/>
                  <a:gd name="connsiteX9" fmla="*/ 84792 w 84792"/>
                  <a:gd name="connsiteY9" fmla="*/ 36172 h 106383"/>
                  <a:gd name="connsiteX10" fmla="*/ 47962 w 84792"/>
                  <a:gd name="connsiteY10" fmla="*/ 72042 h 106383"/>
                  <a:gd name="connsiteX11" fmla="*/ 20707 w 84792"/>
                  <a:gd name="connsiteY11" fmla="*/ 72042 h 106383"/>
                  <a:gd name="connsiteX12" fmla="*/ 20707 w 84792"/>
                  <a:gd name="connsiteY12" fmla="*/ 106384 h 106383"/>
                  <a:gd name="connsiteX13" fmla="*/ 0 w 84792"/>
                  <a:gd name="connsiteY13" fmla="*/ 106384 h 106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4792" h="106383">
                    <a:moveTo>
                      <a:pt x="20719" y="53643"/>
                    </a:moveTo>
                    <a:lnTo>
                      <a:pt x="46756" y="53643"/>
                    </a:lnTo>
                    <a:cubicBezTo>
                      <a:pt x="57875" y="53643"/>
                      <a:pt x="65026" y="45287"/>
                      <a:pt x="65026" y="35558"/>
                    </a:cubicBezTo>
                    <a:cubicBezTo>
                      <a:pt x="65026" y="25828"/>
                      <a:pt x="57875" y="18387"/>
                      <a:pt x="46756" y="18387"/>
                    </a:cubicBezTo>
                    <a:lnTo>
                      <a:pt x="20719" y="18387"/>
                    </a:lnTo>
                    <a:lnTo>
                      <a:pt x="20719" y="53643"/>
                    </a:lnTo>
                    <a:close/>
                    <a:moveTo>
                      <a:pt x="12" y="106384"/>
                    </a:moveTo>
                    <a:lnTo>
                      <a:pt x="12" y="0"/>
                    </a:lnTo>
                    <a:lnTo>
                      <a:pt x="47962" y="0"/>
                    </a:lnTo>
                    <a:cubicBezTo>
                      <a:pt x="68970" y="0"/>
                      <a:pt x="84792" y="16713"/>
                      <a:pt x="84792" y="36172"/>
                    </a:cubicBezTo>
                    <a:cubicBezTo>
                      <a:pt x="84792" y="55630"/>
                      <a:pt x="69114" y="72042"/>
                      <a:pt x="47962" y="72042"/>
                    </a:cubicBezTo>
                    <a:lnTo>
                      <a:pt x="20707" y="72042"/>
                    </a:lnTo>
                    <a:lnTo>
                      <a:pt x="20707" y="106384"/>
                    </a:lnTo>
                    <a:lnTo>
                      <a:pt x="0" y="106384"/>
                    </a:lnTo>
                    <a:close/>
                  </a:path>
                </a:pathLst>
              </a:custGeom>
              <a:grpFill/>
              <a:ln w="0"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311054F0-8FEC-368E-A096-433C18757B51}"/>
                  </a:ext>
                </a:extLst>
              </p:cNvPr>
              <p:cNvSpPr/>
              <p:nvPr/>
            </p:nvSpPr>
            <p:spPr>
              <a:xfrm>
                <a:off x="11489023" y="422566"/>
                <a:ext cx="52676" cy="73053"/>
              </a:xfrm>
              <a:custGeom>
                <a:avLst/>
                <a:gdLst>
                  <a:gd name="connsiteX0" fmla="*/ 6765 w 52676"/>
                  <a:gd name="connsiteY0" fmla="*/ 66901 h 73053"/>
                  <a:gd name="connsiteX1" fmla="*/ 27653 w 52676"/>
                  <a:gd name="connsiteY1" fmla="*/ 66901 h 73053"/>
                  <a:gd name="connsiteX2" fmla="*/ 45513 w 52676"/>
                  <a:gd name="connsiteY2" fmla="*/ 52090 h 73053"/>
                  <a:gd name="connsiteX3" fmla="*/ 27050 w 52676"/>
                  <a:gd name="connsiteY3" fmla="*/ 37978 h 73053"/>
                  <a:gd name="connsiteX4" fmla="*/ 6765 w 52676"/>
                  <a:gd name="connsiteY4" fmla="*/ 37978 h 73053"/>
                  <a:gd name="connsiteX5" fmla="*/ 6765 w 52676"/>
                  <a:gd name="connsiteY5" fmla="*/ 66901 h 73053"/>
                  <a:gd name="connsiteX6" fmla="*/ 6765 w 52676"/>
                  <a:gd name="connsiteY6" fmla="*/ 32138 h 73053"/>
                  <a:gd name="connsiteX7" fmla="*/ 26242 w 52676"/>
                  <a:gd name="connsiteY7" fmla="*/ 32138 h 73053"/>
                  <a:gd name="connsiteX8" fmla="*/ 42595 w 52676"/>
                  <a:gd name="connsiteY8" fmla="*/ 18844 h 73053"/>
                  <a:gd name="connsiteX9" fmla="*/ 26556 w 52676"/>
                  <a:gd name="connsiteY9" fmla="*/ 6141 h 73053"/>
                  <a:gd name="connsiteX10" fmla="*/ 6778 w 52676"/>
                  <a:gd name="connsiteY10" fmla="*/ 6141 h 73053"/>
                  <a:gd name="connsiteX11" fmla="*/ 6778 w 52676"/>
                  <a:gd name="connsiteY11" fmla="*/ 32138 h 73053"/>
                  <a:gd name="connsiteX12" fmla="*/ 0 w 52676"/>
                  <a:gd name="connsiteY12" fmla="*/ 0 h 73053"/>
                  <a:gd name="connsiteX13" fmla="*/ 24927 w 52676"/>
                  <a:gd name="connsiteY13" fmla="*/ 0 h 73053"/>
                  <a:gd name="connsiteX14" fmla="*/ 49650 w 52676"/>
                  <a:gd name="connsiteY14" fmla="*/ 18435 h 73053"/>
                  <a:gd name="connsiteX15" fmla="*/ 40171 w 52676"/>
                  <a:gd name="connsiteY15" fmla="*/ 34558 h 73053"/>
                  <a:gd name="connsiteX16" fmla="*/ 52677 w 52676"/>
                  <a:gd name="connsiteY16" fmla="*/ 51994 h 73053"/>
                  <a:gd name="connsiteX17" fmla="*/ 27243 w 52676"/>
                  <a:gd name="connsiteY17" fmla="*/ 73054 h 73053"/>
                  <a:gd name="connsiteX18" fmla="*/ 0 w 52676"/>
                  <a:gd name="connsiteY18" fmla="*/ 73054 h 73053"/>
                  <a:gd name="connsiteX19" fmla="*/ 0 w 52676"/>
                  <a:gd name="connsiteY19" fmla="*/ 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676" h="73053">
                    <a:moveTo>
                      <a:pt x="6765" y="66901"/>
                    </a:moveTo>
                    <a:lnTo>
                      <a:pt x="27653" y="66901"/>
                    </a:lnTo>
                    <a:cubicBezTo>
                      <a:pt x="39556" y="66901"/>
                      <a:pt x="45513" y="61567"/>
                      <a:pt x="45513" y="52090"/>
                    </a:cubicBezTo>
                    <a:cubicBezTo>
                      <a:pt x="45513" y="42614"/>
                      <a:pt x="39556" y="37978"/>
                      <a:pt x="27050" y="37978"/>
                    </a:cubicBezTo>
                    <a:lnTo>
                      <a:pt x="6765" y="37978"/>
                    </a:lnTo>
                    <a:lnTo>
                      <a:pt x="6765" y="66901"/>
                    </a:lnTo>
                    <a:close/>
                    <a:moveTo>
                      <a:pt x="6765" y="32138"/>
                    </a:moveTo>
                    <a:lnTo>
                      <a:pt x="26242" y="32138"/>
                    </a:lnTo>
                    <a:cubicBezTo>
                      <a:pt x="36131" y="32138"/>
                      <a:pt x="42595" y="28815"/>
                      <a:pt x="42595" y="18844"/>
                    </a:cubicBezTo>
                    <a:cubicBezTo>
                      <a:pt x="42595" y="10078"/>
                      <a:pt x="36336" y="6141"/>
                      <a:pt x="26556" y="6141"/>
                    </a:cubicBezTo>
                    <a:lnTo>
                      <a:pt x="6778" y="6141"/>
                    </a:lnTo>
                    <a:lnTo>
                      <a:pt x="6778" y="32138"/>
                    </a:lnTo>
                    <a:close/>
                    <a:moveTo>
                      <a:pt x="0" y="0"/>
                    </a:moveTo>
                    <a:lnTo>
                      <a:pt x="24927" y="0"/>
                    </a:lnTo>
                    <a:cubicBezTo>
                      <a:pt x="38145" y="0"/>
                      <a:pt x="49650" y="3733"/>
                      <a:pt x="49650" y="18435"/>
                    </a:cubicBezTo>
                    <a:cubicBezTo>
                      <a:pt x="49650" y="26190"/>
                      <a:pt x="45610" y="32042"/>
                      <a:pt x="40171" y="34558"/>
                    </a:cubicBezTo>
                    <a:cubicBezTo>
                      <a:pt x="48854" y="37075"/>
                      <a:pt x="52677" y="43324"/>
                      <a:pt x="52677" y="51994"/>
                    </a:cubicBezTo>
                    <a:cubicBezTo>
                      <a:pt x="52677" y="67105"/>
                      <a:pt x="41473" y="73054"/>
                      <a:pt x="27243" y="73054"/>
                    </a:cubicBezTo>
                    <a:lnTo>
                      <a:pt x="0" y="73054"/>
                    </a:lnTo>
                    <a:lnTo>
                      <a:pt x="0" y="0"/>
                    </a:lnTo>
                    <a:close/>
                  </a:path>
                </a:pathLst>
              </a:custGeom>
              <a:grpFill/>
              <a:ln w="0"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83A022D3-CAD9-ED50-0497-BB34341E9453}"/>
                  </a:ext>
                </a:extLst>
              </p:cNvPr>
              <p:cNvSpPr/>
              <p:nvPr/>
            </p:nvSpPr>
            <p:spPr>
              <a:xfrm>
                <a:off x="11550986" y="440182"/>
                <a:ext cx="45019" cy="56725"/>
              </a:xfrm>
              <a:custGeom>
                <a:avLst/>
                <a:gdLst>
                  <a:gd name="connsiteX0" fmla="*/ 19368 w 45019"/>
                  <a:gd name="connsiteY0" fmla="*/ 51187 h 56725"/>
                  <a:gd name="connsiteX1" fmla="*/ 38543 w 45019"/>
                  <a:gd name="connsiteY1" fmla="*/ 30633 h 56725"/>
                  <a:gd name="connsiteX2" fmla="*/ 38543 w 45019"/>
                  <a:gd name="connsiteY2" fmla="*/ 28020 h 56725"/>
                  <a:gd name="connsiteX3" fmla="*/ 6958 w 45019"/>
                  <a:gd name="connsiteY3" fmla="*/ 41819 h 56725"/>
                  <a:gd name="connsiteX4" fmla="*/ 19368 w 45019"/>
                  <a:gd name="connsiteY4" fmla="*/ 51187 h 56725"/>
                  <a:gd name="connsiteX5" fmla="*/ 38350 w 45019"/>
                  <a:gd name="connsiteY5" fmla="*/ 47153 h 56725"/>
                  <a:gd name="connsiteX6" fmla="*/ 17969 w 45019"/>
                  <a:gd name="connsiteY6" fmla="*/ 56726 h 56725"/>
                  <a:gd name="connsiteX7" fmla="*/ 0 w 45019"/>
                  <a:gd name="connsiteY7" fmla="*/ 41915 h 56725"/>
                  <a:gd name="connsiteX8" fmla="*/ 38254 w 45019"/>
                  <a:gd name="connsiteY8" fmla="*/ 22469 h 56725"/>
                  <a:gd name="connsiteX9" fmla="*/ 38254 w 45019"/>
                  <a:gd name="connsiteY9" fmla="*/ 20554 h 56725"/>
                  <a:gd name="connsiteX10" fmla="*/ 23119 w 45019"/>
                  <a:gd name="connsiteY10" fmla="*/ 5539 h 56725"/>
                  <a:gd name="connsiteX11" fmla="*/ 7875 w 45019"/>
                  <a:gd name="connsiteY11" fmla="*/ 17737 h 56725"/>
                  <a:gd name="connsiteX12" fmla="*/ 1327 w 45019"/>
                  <a:gd name="connsiteY12" fmla="*/ 17737 h 56725"/>
                  <a:gd name="connsiteX13" fmla="*/ 23529 w 45019"/>
                  <a:gd name="connsiteY13" fmla="*/ 0 h 56725"/>
                  <a:gd name="connsiteX14" fmla="*/ 44513 w 45019"/>
                  <a:gd name="connsiteY14" fmla="*/ 21361 h 56725"/>
                  <a:gd name="connsiteX15" fmla="*/ 44416 w 45019"/>
                  <a:gd name="connsiteY15" fmla="*/ 38086 h 56725"/>
                  <a:gd name="connsiteX16" fmla="*/ 45019 w 45019"/>
                  <a:gd name="connsiteY16" fmla="*/ 55413 h 56725"/>
                  <a:gd name="connsiteX17" fmla="*/ 38651 w 45019"/>
                  <a:gd name="connsiteY17" fmla="*/ 55413 h 56725"/>
                  <a:gd name="connsiteX18" fmla="*/ 38350 w 45019"/>
                  <a:gd name="connsiteY18" fmla="*/ 47153 h 5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019" h="56725">
                    <a:moveTo>
                      <a:pt x="19368" y="51187"/>
                    </a:moveTo>
                    <a:cubicBezTo>
                      <a:pt x="29462" y="51187"/>
                      <a:pt x="38543" y="46045"/>
                      <a:pt x="38543" y="30633"/>
                    </a:cubicBezTo>
                    <a:lnTo>
                      <a:pt x="38543" y="28020"/>
                    </a:lnTo>
                    <a:cubicBezTo>
                      <a:pt x="16437" y="30428"/>
                      <a:pt x="6958" y="33354"/>
                      <a:pt x="6958" y="41819"/>
                    </a:cubicBezTo>
                    <a:cubicBezTo>
                      <a:pt x="6958" y="47563"/>
                      <a:pt x="12204" y="51187"/>
                      <a:pt x="19368" y="51187"/>
                    </a:cubicBezTo>
                    <a:moveTo>
                      <a:pt x="38350" y="47153"/>
                    </a:moveTo>
                    <a:cubicBezTo>
                      <a:pt x="34816" y="52897"/>
                      <a:pt x="28051" y="56726"/>
                      <a:pt x="17969" y="56726"/>
                    </a:cubicBezTo>
                    <a:cubicBezTo>
                      <a:pt x="7887" y="56726"/>
                      <a:pt x="0" y="50874"/>
                      <a:pt x="0" y="41915"/>
                    </a:cubicBezTo>
                    <a:cubicBezTo>
                      <a:pt x="0" y="29621"/>
                      <a:pt x="12108" y="25082"/>
                      <a:pt x="38254" y="22469"/>
                    </a:cubicBezTo>
                    <a:lnTo>
                      <a:pt x="38254" y="20554"/>
                    </a:lnTo>
                    <a:cubicBezTo>
                      <a:pt x="38254" y="8260"/>
                      <a:pt x="30994" y="5539"/>
                      <a:pt x="23119" y="5539"/>
                    </a:cubicBezTo>
                    <a:cubicBezTo>
                      <a:pt x="13929" y="5539"/>
                      <a:pt x="8381" y="10681"/>
                      <a:pt x="7875" y="17737"/>
                    </a:cubicBezTo>
                    <a:lnTo>
                      <a:pt x="1327" y="17737"/>
                    </a:lnTo>
                    <a:cubicBezTo>
                      <a:pt x="2738" y="7056"/>
                      <a:pt x="11409" y="0"/>
                      <a:pt x="23529" y="0"/>
                    </a:cubicBezTo>
                    <a:cubicBezTo>
                      <a:pt x="35649" y="0"/>
                      <a:pt x="44513" y="5238"/>
                      <a:pt x="44513" y="21361"/>
                    </a:cubicBezTo>
                    <a:cubicBezTo>
                      <a:pt x="44513" y="28815"/>
                      <a:pt x="44416" y="33763"/>
                      <a:pt x="44416" y="38086"/>
                    </a:cubicBezTo>
                    <a:cubicBezTo>
                      <a:pt x="44416" y="44239"/>
                      <a:pt x="44718" y="49573"/>
                      <a:pt x="45019" y="55413"/>
                    </a:cubicBezTo>
                    <a:lnTo>
                      <a:pt x="38651" y="55413"/>
                    </a:lnTo>
                    <a:lnTo>
                      <a:pt x="38350" y="47153"/>
                    </a:lnTo>
                    <a:close/>
                  </a:path>
                </a:pathLst>
              </a:custGeom>
              <a:grpFill/>
              <a:ln w="0" cap="flat">
                <a:noFill/>
                <a:prstDash val="solid"/>
                <a:miter/>
              </a:ln>
            </p:spPr>
            <p:txBody>
              <a:bodyPr rtlCol="0" anchor="ctr"/>
              <a:lstStyle/>
              <a:p>
                <a:endParaRPr lang="en-US"/>
              </a:p>
            </p:txBody>
          </p:sp>
        </p:grpSp>
        <p:sp>
          <p:nvSpPr>
            <p:cNvPr id="7" name="Freeform 6">
              <a:extLst>
                <a:ext uri="{FF2B5EF4-FFF2-40B4-BE49-F238E27FC236}">
                  <a16:creationId xmlns:a16="http://schemas.microsoft.com/office/drawing/2014/main" id="{1369F884-99D5-8C6F-503F-ED673E836877}"/>
                </a:ext>
              </a:extLst>
            </p:cNvPr>
            <p:cNvSpPr/>
            <p:nvPr/>
          </p:nvSpPr>
          <p:spPr>
            <a:xfrm>
              <a:off x="11610115" y="422554"/>
              <a:ext cx="40568" cy="73053"/>
            </a:xfrm>
            <a:custGeom>
              <a:avLst/>
              <a:gdLst>
                <a:gd name="connsiteX0" fmla="*/ 6259 w 40568"/>
                <a:gd name="connsiteY0" fmla="*/ 0 h 73053"/>
                <a:gd name="connsiteX1" fmla="*/ 6259 w 40568"/>
                <a:gd name="connsiteY1" fmla="*/ 45949 h 73053"/>
                <a:gd name="connsiteX2" fmla="*/ 31078 w 40568"/>
                <a:gd name="connsiteY2" fmla="*/ 18844 h 73053"/>
                <a:gd name="connsiteX3" fmla="*/ 38748 w 40568"/>
                <a:gd name="connsiteY3" fmla="*/ 18844 h 73053"/>
                <a:gd name="connsiteX4" fmla="*/ 18668 w 40568"/>
                <a:gd name="connsiteY4" fmla="*/ 40603 h 73053"/>
                <a:gd name="connsiteX5" fmla="*/ 40569 w 40568"/>
                <a:gd name="connsiteY5" fmla="*/ 73054 h 73053"/>
                <a:gd name="connsiteX6" fmla="*/ 33297 w 40568"/>
                <a:gd name="connsiteY6" fmla="*/ 73054 h 73053"/>
                <a:gd name="connsiteX7" fmla="*/ 14628 w 40568"/>
                <a:gd name="connsiteY7" fmla="*/ 45046 h 73053"/>
                <a:gd name="connsiteX8" fmla="*/ 6259 w 40568"/>
                <a:gd name="connsiteY8" fmla="*/ 54113 h 73053"/>
                <a:gd name="connsiteX9" fmla="*/ 6259 w 40568"/>
                <a:gd name="connsiteY9" fmla="*/ 73054 h 73053"/>
                <a:gd name="connsiteX10" fmla="*/ 0 w 40568"/>
                <a:gd name="connsiteY10" fmla="*/ 73054 h 73053"/>
                <a:gd name="connsiteX11" fmla="*/ 0 w 40568"/>
                <a:gd name="connsiteY11" fmla="*/ 0 h 73053"/>
                <a:gd name="connsiteX12" fmla="*/ 6259 w 40568"/>
                <a:gd name="connsiteY12" fmla="*/ 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568" h="73053">
                  <a:moveTo>
                    <a:pt x="6259" y="0"/>
                  </a:moveTo>
                  <a:lnTo>
                    <a:pt x="6259" y="45949"/>
                  </a:lnTo>
                  <a:lnTo>
                    <a:pt x="31078" y="18844"/>
                  </a:lnTo>
                  <a:lnTo>
                    <a:pt x="38748" y="18844"/>
                  </a:lnTo>
                  <a:lnTo>
                    <a:pt x="18668" y="40603"/>
                  </a:lnTo>
                  <a:lnTo>
                    <a:pt x="40569" y="73054"/>
                  </a:lnTo>
                  <a:lnTo>
                    <a:pt x="33297" y="73054"/>
                  </a:lnTo>
                  <a:lnTo>
                    <a:pt x="14628" y="45046"/>
                  </a:lnTo>
                  <a:lnTo>
                    <a:pt x="6259" y="54113"/>
                  </a:lnTo>
                  <a:lnTo>
                    <a:pt x="6259" y="73054"/>
                  </a:lnTo>
                  <a:lnTo>
                    <a:pt x="0" y="73054"/>
                  </a:lnTo>
                  <a:lnTo>
                    <a:pt x="0" y="0"/>
                  </a:lnTo>
                  <a:lnTo>
                    <a:pt x="6259" y="0"/>
                  </a:lnTo>
                  <a:close/>
                </a:path>
              </a:pathLst>
            </a:custGeom>
            <a:solidFill>
              <a:schemeClr val="bg1"/>
            </a:solidFill>
            <a:ln w="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B3D5057B-954F-D038-3C6D-A9EB3DADEDFA}"/>
                </a:ext>
              </a:extLst>
            </p:cNvPr>
            <p:cNvSpPr/>
            <p:nvPr/>
          </p:nvSpPr>
          <p:spPr>
            <a:xfrm>
              <a:off x="11658233" y="441398"/>
              <a:ext cx="41377" cy="55521"/>
            </a:xfrm>
            <a:custGeom>
              <a:avLst/>
              <a:gdLst>
                <a:gd name="connsiteX0" fmla="*/ 35130 w 41377"/>
                <a:gd name="connsiteY0" fmla="*/ 45443 h 55521"/>
                <a:gd name="connsiteX1" fmla="*/ 17668 w 41377"/>
                <a:gd name="connsiteY1" fmla="*/ 55522 h 55521"/>
                <a:gd name="connsiteX2" fmla="*/ 0 w 41377"/>
                <a:gd name="connsiteY2" fmla="*/ 34558 h 55521"/>
                <a:gd name="connsiteX3" fmla="*/ 0 w 41377"/>
                <a:gd name="connsiteY3" fmla="*/ 0 h 55521"/>
                <a:gd name="connsiteX4" fmla="*/ 6259 w 41377"/>
                <a:gd name="connsiteY4" fmla="*/ 0 h 55521"/>
                <a:gd name="connsiteX5" fmla="*/ 6259 w 41377"/>
                <a:gd name="connsiteY5" fmla="*/ 32848 h 55521"/>
                <a:gd name="connsiteX6" fmla="*/ 19272 w 41377"/>
                <a:gd name="connsiteY6" fmla="*/ 49875 h 55521"/>
                <a:gd name="connsiteX7" fmla="*/ 35118 w 41377"/>
                <a:gd name="connsiteY7" fmla="*/ 30536 h 55521"/>
                <a:gd name="connsiteX8" fmla="*/ 35118 w 41377"/>
                <a:gd name="connsiteY8" fmla="*/ 0 h 55521"/>
                <a:gd name="connsiteX9" fmla="*/ 41377 w 41377"/>
                <a:gd name="connsiteY9" fmla="*/ 0 h 55521"/>
                <a:gd name="connsiteX10" fmla="*/ 41377 w 41377"/>
                <a:gd name="connsiteY10" fmla="*/ 54209 h 55521"/>
                <a:gd name="connsiteX11" fmla="*/ 35118 w 41377"/>
                <a:gd name="connsiteY11" fmla="*/ 54209 h 55521"/>
                <a:gd name="connsiteX12" fmla="*/ 35118 w 41377"/>
                <a:gd name="connsiteY12" fmla="*/ 45443 h 5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377" h="55521">
                  <a:moveTo>
                    <a:pt x="35130" y="45443"/>
                  </a:moveTo>
                  <a:cubicBezTo>
                    <a:pt x="32501" y="50585"/>
                    <a:pt x="27062" y="55522"/>
                    <a:pt x="17668" y="55522"/>
                  </a:cubicBezTo>
                  <a:cubicBezTo>
                    <a:pt x="5258" y="55522"/>
                    <a:pt x="0" y="47864"/>
                    <a:pt x="0" y="34558"/>
                  </a:cubicBezTo>
                  <a:lnTo>
                    <a:pt x="0" y="0"/>
                  </a:lnTo>
                  <a:lnTo>
                    <a:pt x="6259" y="0"/>
                  </a:lnTo>
                  <a:lnTo>
                    <a:pt x="6259" y="32848"/>
                  </a:lnTo>
                  <a:cubicBezTo>
                    <a:pt x="6259" y="43023"/>
                    <a:pt x="8683" y="49875"/>
                    <a:pt x="19272" y="49875"/>
                  </a:cubicBezTo>
                  <a:cubicBezTo>
                    <a:pt x="27955" y="49875"/>
                    <a:pt x="35118" y="42024"/>
                    <a:pt x="35118" y="30536"/>
                  </a:cubicBezTo>
                  <a:lnTo>
                    <a:pt x="35118" y="0"/>
                  </a:lnTo>
                  <a:lnTo>
                    <a:pt x="41377" y="0"/>
                  </a:lnTo>
                  <a:lnTo>
                    <a:pt x="41377" y="54209"/>
                  </a:lnTo>
                  <a:lnTo>
                    <a:pt x="35118" y="54209"/>
                  </a:lnTo>
                  <a:lnTo>
                    <a:pt x="35118" y="45443"/>
                  </a:lnTo>
                  <a:close/>
                </a:path>
              </a:pathLst>
            </a:custGeom>
            <a:solidFill>
              <a:schemeClr val="bg1"/>
            </a:solidFill>
            <a:ln w="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32D399BC-BA45-472C-9AA2-7EDE32791B88}"/>
                </a:ext>
              </a:extLst>
            </p:cNvPr>
            <p:cNvSpPr/>
            <p:nvPr/>
          </p:nvSpPr>
          <p:spPr>
            <a:xfrm>
              <a:off x="11480352" y="512694"/>
              <a:ext cx="63277" cy="73053"/>
            </a:xfrm>
            <a:custGeom>
              <a:avLst/>
              <a:gdLst>
                <a:gd name="connsiteX0" fmla="*/ 16449 w 63277"/>
                <a:gd name="connsiteY0" fmla="*/ 48466 h 73053"/>
                <a:gd name="connsiteX1" fmla="*/ 46526 w 63277"/>
                <a:gd name="connsiteY1" fmla="*/ 48466 h 73053"/>
                <a:gd name="connsiteX2" fmla="*/ 31392 w 63277"/>
                <a:gd name="connsiteY2" fmla="*/ 8369 h 73053"/>
                <a:gd name="connsiteX3" fmla="*/ 16462 w 63277"/>
                <a:gd name="connsiteY3" fmla="*/ 48466 h 73053"/>
                <a:gd name="connsiteX4" fmla="*/ 27749 w 63277"/>
                <a:gd name="connsiteY4" fmla="*/ 0 h 73053"/>
                <a:gd name="connsiteX5" fmla="*/ 35419 w 63277"/>
                <a:gd name="connsiteY5" fmla="*/ 0 h 73053"/>
                <a:gd name="connsiteX6" fmla="*/ 63277 w 63277"/>
                <a:gd name="connsiteY6" fmla="*/ 73054 h 73053"/>
                <a:gd name="connsiteX7" fmla="*/ 55909 w 63277"/>
                <a:gd name="connsiteY7" fmla="*/ 73054 h 73053"/>
                <a:gd name="connsiteX8" fmla="*/ 48950 w 63277"/>
                <a:gd name="connsiteY8" fmla="*/ 54727 h 73053"/>
                <a:gd name="connsiteX9" fmla="*/ 14134 w 63277"/>
                <a:gd name="connsiteY9" fmla="*/ 54727 h 73053"/>
                <a:gd name="connsiteX10" fmla="*/ 7272 w 63277"/>
                <a:gd name="connsiteY10" fmla="*/ 73054 h 73053"/>
                <a:gd name="connsiteX11" fmla="*/ 0 w 63277"/>
                <a:gd name="connsiteY11" fmla="*/ 73054 h 73053"/>
                <a:gd name="connsiteX12" fmla="*/ 27762 w 63277"/>
                <a:gd name="connsiteY12" fmla="*/ 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277" h="73053">
                  <a:moveTo>
                    <a:pt x="16449" y="48466"/>
                  </a:moveTo>
                  <a:lnTo>
                    <a:pt x="46526" y="48466"/>
                  </a:lnTo>
                  <a:lnTo>
                    <a:pt x="31392" y="8369"/>
                  </a:lnTo>
                  <a:lnTo>
                    <a:pt x="16462" y="48466"/>
                  </a:lnTo>
                  <a:close/>
                  <a:moveTo>
                    <a:pt x="27749" y="0"/>
                  </a:moveTo>
                  <a:lnTo>
                    <a:pt x="35419" y="0"/>
                  </a:lnTo>
                  <a:lnTo>
                    <a:pt x="63277" y="73054"/>
                  </a:lnTo>
                  <a:lnTo>
                    <a:pt x="55909" y="73054"/>
                  </a:lnTo>
                  <a:lnTo>
                    <a:pt x="48950" y="54727"/>
                  </a:lnTo>
                  <a:lnTo>
                    <a:pt x="14134" y="54727"/>
                  </a:lnTo>
                  <a:lnTo>
                    <a:pt x="7272" y="73054"/>
                  </a:lnTo>
                  <a:lnTo>
                    <a:pt x="0" y="73054"/>
                  </a:lnTo>
                  <a:lnTo>
                    <a:pt x="27762" y="0"/>
                  </a:lnTo>
                  <a:close/>
                </a:path>
              </a:pathLst>
            </a:custGeom>
            <a:solidFill>
              <a:schemeClr val="bg1"/>
            </a:solidFill>
            <a:ln w="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89296CF-128F-A137-DF6F-457F4F846A2B}"/>
                </a:ext>
              </a:extLst>
            </p:cNvPr>
            <p:cNvSpPr/>
            <p:nvPr/>
          </p:nvSpPr>
          <p:spPr>
            <a:xfrm>
              <a:off x="11550383" y="531538"/>
              <a:ext cx="41376" cy="54209"/>
            </a:xfrm>
            <a:custGeom>
              <a:avLst/>
              <a:gdLst>
                <a:gd name="connsiteX0" fmla="*/ 0 w 41376"/>
                <a:gd name="connsiteY0" fmla="*/ 48767 h 54209"/>
                <a:gd name="connsiteX1" fmla="*/ 33393 w 41376"/>
                <a:gd name="connsiteY1" fmla="*/ 5443 h 54209"/>
                <a:gd name="connsiteX2" fmla="*/ 2219 w 41376"/>
                <a:gd name="connsiteY2" fmla="*/ 5443 h 54209"/>
                <a:gd name="connsiteX3" fmla="*/ 2219 w 41376"/>
                <a:gd name="connsiteY3" fmla="*/ 0 h 54209"/>
                <a:gd name="connsiteX4" fmla="*/ 40870 w 41376"/>
                <a:gd name="connsiteY4" fmla="*/ 0 h 54209"/>
                <a:gd name="connsiteX5" fmla="*/ 40870 w 41376"/>
                <a:gd name="connsiteY5" fmla="*/ 5443 h 54209"/>
                <a:gd name="connsiteX6" fmla="*/ 7356 w 41376"/>
                <a:gd name="connsiteY6" fmla="*/ 48767 h 54209"/>
                <a:gd name="connsiteX7" fmla="*/ 41377 w 41376"/>
                <a:gd name="connsiteY7" fmla="*/ 48767 h 54209"/>
                <a:gd name="connsiteX8" fmla="*/ 41377 w 41376"/>
                <a:gd name="connsiteY8" fmla="*/ 54209 h 54209"/>
                <a:gd name="connsiteX9" fmla="*/ 0 w 41376"/>
                <a:gd name="connsiteY9" fmla="*/ 54209 h 54209"/>
                <a:gd name="connsiteX10" fmla="*/ 0 w 41376"/>
                <a:gd name="connsiteY10" fmla="*/ 48767 h 54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376" h="54209">
                  <a:moveTo>
                    <a:pt x="0" y="48767"/>
                  </a:moveTo>
                  <a:lnTo>
                    <a:pt x="33393" y="5443"/>
                  </a:lnTo>
                  <a:lnTo>
                    <a:pt x="2219" y="5443"/>
                  </a:lnTo>
                  <a:lnTo>
                    <a:pt x="2219" y="0"/>
                  </a:lnTo>
                  <a:lnTo>
                    <a:pt x="40870" y="0"/>
                  </a:lnTo>
                  <a:lnTo>
                    <a:pt x="40870" y="5443"/>
                  </a:lnTo>
                  <a:lnTo>
                    <a:pt x="7356" y="48767"/>
                  </a:lnTo>
                  <a:lnTo>
                    <a:pt x="41377" y="48767"/>
                  </a:lnTo>
                  <a:lnTo>
                    <a:pt x="41377" y="54209"/>
                  </a:lnTo>
                  <a:lnTo>
                    <a:pt x="0" y="54209"/>
                  </a:lnTo>
                  <a:lnTo>
                    <a:pt x="0" y="48767"/>
                  </a:lnTo>
                  <a:close/>
                </a:path>
              </a:pathLst>
            </a:custGeom>
            <a:solidFill>
              <a:schemeClr val="bg1"/>
            </a:solidFill>
            <a:ln w="0" cap="flat">
              <a:noFill/>
              <a:prstDash val="solid"/>
              <a:miter/>
            </a:ln>
          </p:spPr>
          <p:txBody>
            <a:bodyPr rtlCol="0" anchor="ctr"/>
            <a:lstStyle/>
            <a:p>
              <a:endParaRPr lang="en-US"/>
            </a:p>
          </p:txBody>
        </p:sp>
        <p:grpSp>
          <p:nvGrpSpPr>
            <p:cNvPr id="13" name="Graphic 5">
              <a:extLst>
                <a:ext uri="{FF2B5EF4-FFF2-40B4-BE49-F238E27FC236}">
                  <a16:creationId xmlns:a16="http://schemas.microsoft.com/office/drawing/2014/main" id="{A5B1C399-059A-2F58-30D3-831A54C51504}"/>
                </a:ext>
              </a:extLst>
            </p:cNvPr>
            <p:cNvGrpSpPr/>
            <p:nvPr/>
          </p:nvGrpSpPr>
          <p:grpSpPr>
            <a:xfrm>
              <a:off x="11598393" y="512706"/>
              <a:ext cx="197526" cy="74366"/>
              <a:chOff x="11598393" y="512706"/>
              <a:chExt cx="197526" cy="74366"/>
            </a:xfrm>
            <a:solidFill>
              <a:schemeClr val="bg1"/>
            </a:solidFill>
          </p:grpSpPr>
          <p:sp>
            <p:nvSpPr>
              <p:cNvPr id="22" name="Freeform 21">
                <a:extLst>
                  <a:ext uri="{FF2B5EF4-FFF2-40B4-BE49-F238E27FC236}">
                    <a16:creationId xmlns:a16="http://schemas.microsoft.com/office/drawing/2014/main" id="{B85FC47A-3218-A155-11A4-A46397ED0FFB}"/>
                  </a:ext>
                </a:extLst>
              </p:cNvPr>
              <p:cNvSpPr/>
              <p:nvPr/>
            </p:nvSpPr>
            <p:spPr>
              <a:xfrm>
                <a:off x="11598393" y="530635"/>
                <a:ext cx="49721" cy="56424"/>
              </a:xfrm>
              <a:custGeom>
                <a:avLst/>
                <a:gdLst>
                  <a:gd name="connsiteX0" fmla="*/ 6681 w 49721"/>
                  <a:gd name="connsiteY0" fmla="*/ 24082 h 56424"/>
                  <a:gd name="connsiteX1" fmla="*/ 42812 w 49721"/>
                  <a:gd name="connsiteY1" fmla="*/ 24082 h 56424"/>
                  <a:gd name="connsiteX2" fmla="*/ 25350 w 49721"/>
                  <a:gd name="connsiteY2" fmla="*/ 5647 h 56424"/>
                  <a:gd name="connsiteX3" fmla="*/ 6681 w 49721"/>
                  <a:gd name="connsiteY3" fmla="*/ 24082 h 56424"/>
                  <a:gd name="connsiteX4" fmla="*/ 24 w 49721"/>
                  <a:gd name="connsiteY4" fmla="*/ 28212 h 56424"/>
                  <a:gd name="connsiteX5" fmla="*/ 25458 w 49721"/>
                  <a:gd name="connsiteY5" fmla="*/ 0 h 56424"/>
                  <a:gd name="connsiteX6" fmla="*/ 49674 w 49721"/>
                  <a:gd name="connsiteY6" fmla="*/ 29826 h 56424"/>
                  <a:gd name="connsiteX7" fmla="*/ 6476 w 49721"/>
                  <a:gd name="connsiteY7" fmla="*/ 29826 h 56424"/>
                  <a:gd name="connsiteX8" fmla="*/ 26049 w 49721"/>
                  <a:gd name="connsiteY8" fmla="*/ 50681 h 56424"/>
                  <a:gd name="connsiteX9" fmla="*/ 42595 w 49721"/>
                  <a:gd name="connsiteY9" fmla="*/ 38893 h 56424"/>
                  <a:gd name="connsiteX10" fmla="*/ 49156 w 49721"/>
                  <a:gd name="connsiteY10" fmla="*/ 38893 h 56424"/>
                  <a:gd name="connsiteX11" fmla="*/ 25639 w 49721"/>
                  <a:gd name="connsiteY11" fmla="*/ 56425 h 56424"/>
                  <a:gd name="connsiteX12" fmla="*/ 0 w 49721"/>
                  <a:gd name="connsiteY12" fmla="*/ 28212 h 56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721" h="56424">
                    <a:moveTo>
                      <a:pt x="6681" y="24082"/>
                    </a:moveTo>
                    <a:lnTo>
                      <a:pt x="42812" y="24082"/>
                    </a:lnTo>
                    <a:cubicBezTo>
                      <a:pt x="42812" y="14907"/>
                      <a:pt x="36252" y="5647"/>
                      <a:pt x="25350" y="5647"/>
                    </a:cubicBezTo>
                    <a:cubicBezTo>
                      <a:pt x="15256" y="5647"/>
                      <a:pt x="7996" y="12101"/>
                      <a:pt x="6681" y="24082"/>
                    </a:cubicBezTo>
                    <a:moveTo>
                      <a:pt x="24" y="28212"/>
                    </a:moveTo>
                    <a:cubicBezTo>
                      <a:pt x="24" y="10681"/>
                      <a:pt x="10926" y="0"/>
                      <a:pt x="25458" y="0"/>
                    </a:cubicBezTo>
                    <a:cubicBezTo>
                      <a:pt x="40798" y="0"/>
                      <a:pt x="50482" y="12896"/>
                      <a:pt x="49674" y="29826"/>
                    </a:cubicBezTo>
                    <a:lnTo>
                      <a:pt x="6476" y="29826"/>
                    </a:lnTo>
                    <a:cubicBezTo>
                      <a:pt x="6681" y="42927"/>
                      <a:pt x="14954" y="50681"/>
                      <a:pt x="26049" y="50681"/>
                    </a:cubicBezTo>
                    <a:cubicBezTo>
                      <a:pt x="34527" y="50681"/>
                      <a:pt x="40485" y="46359"/>
                      <a:pt x="42595" y="38893"/>
                    </a:cubicBezTo>
                    <a:lnTo>
                      <a:pt x="49156" y="38893"/>
                    </a:lnTo>
                    <a:cubicBezTo>
                      <a:pt x="46527" y="50079"/>
                      <a:pt x="37542" y="56425"/>
                      <a:pt x="25639" y="56425"/>
                    </a:cubicBezTo>
                    <a:cubicBezTo>
                      <a:pt x="9684" y="56425"/>
                      <a:pt x="0" y="45046"/>
                      <a:pt x="0" y="28212"/>
                    </a:cubicBezTo>
                  </a:path>
                </a:pathLst>
              </a:custGeom>
              <a:grpFill/>
              <a:ln w="0"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C12F656F-6335-F51F-871F-3A4C8208E950}"/>
                  </a:ext>
                </a:extLst>
              </p:cNvPr>
              <p:cNvSpPr/>
              <p:nvPr/>
            </p:nvSpPr>
            <p:spPr>
              <a:xfrm>
                <a:off x="11660464" y="531129"/>
                <a:ext cx="23817" cy="54606"/>
              </a:xfrm>
              <a:custGeom>
                <a:avLst/>
                <a:gdLst>
                  <a:gd name="connsiteX0" fmla="*/ 23818 w 23817"/>
                  <a:gd name="connsiteY0" fmla="*/ 6755 h 54606"/>
                  <a:gd name="connsiteX1" fmla="*/ 20984 w 23817"/>
                  <a:gd name="connsiteY1" fmla="*/ 6659 h 54606"/>
                  <a:gd name="connsiteX2" fmla="*/ 6150 w 23817"/>
                  <a:gd name="connsiteY2" fmla="*/ 26202 h 54606"/>
                  <a:gd name="connsiteX3" fmla="*/ 6150 w 23817"/>
                  <a:gd name="connsiteY3" fmla="*/ 54607 h 54606"/>
                  <a:gd name="connsiteX4" fmla="*/ 0 w 23817"/>
                  <a:gd name="connsiteY4" fmla="*/ 54607 h 54606"/>
                  <a:gd name="connsiteX5" fmla="*/ 0 w 23817"/>
                  <a:gd name="connsiteY5" fmla="*/ 397 h 54606"/>
                  <a:gd name="connsiteX6" fmla="*/ 5945 w 23817"/>
                  <a:gd name="connsiteY6" fmla="*/ 397 h 54606"/>
                  <a:gd name="connsiteX7" fmla="*/ 5945 w 23817"/>
                  <a:gd name="connsiteY7" fmla="*/ 10271 h 54606"/>
                  <a:gd name="connsiteX8" fmla="*/ 21985 w 23817"/>
                  <a:gd name="connsiteY8" fmla="*/ 0 h 54606"/>
                  <a:gd name="connsiteX9" fmla="*/ 23806 w 23817"/>
                  <a:gd name="connsiteY9" fmla="*/ 96 h 54606"/>
                  <a:gd name="connsiteX10" fmla="*/ 23806 w 23817"/>
                  <a:gd name="connsiteY10" fmla="*/ 6743 h 54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817" h="54606">
                    <a:moveTo>
                      <a:pt x="23818" y="6755"/>
                    </a:moveTo>
                    <a:cubicBezTo>
                      <a:pt x="22805" y="6659"/>
                      <a:pt x="21900" y="6659"/>
                      <a:pt x="20984" y="6659"/>
                    </a:cubicBezTo>
                    <a:cubicBezTo>
                      <a:pt x="9780" y="6659"/>
                      <a:pt x="6150" y="14726"/>
                      <a:pt x="6150" y="26202"/>
                    </a:cubicBezTo>
                    <a:lnTo>
                      <a:pt x="6150" y="54607"/>
                    </a:lnTo>
                    <a:lnTo>
                      <a:pt x="0" y="54607"/>
                    </a:lnTo>
                    <a:lnTo>
                      <a:pt x="0" y="397"/>
                    </a:lnTo>
                    <a:lnTo>
                      <a:pt x="5945" y="397"/>
                    </a:lnTo>
                    <a:lnTo>
                      <a:pt x="5945" y="10271"/>
                    </a:lnTo>
                    <a:cubicBezTo>
                      <a:pt x="8369" y="3925"/>
                      <a:pt x="15436" y="0"/>
                      <a:pt x="21985" y="0"/>
                    </a:cubicBezTo>
                    <a:cubicBezTo>
                      <a:pt x="22491" y="0"/>
                      <a:pt x="23191" y="0"/>
                      <a:pt x="23806" y="96"/>
                    </a:cubicBezTo>
                    <a:lnTo>
                      <a:pt x="23806" y="6743"/>
                    </a:lnTo>
                    <a:close/>
                  </a:path>
                </a:pathLst>
              </a:custGeom>
              <a:grpFill/>
              <a:ln w="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4DCE4CE3-6664-14E4-C74E-DB260C8B7BF1}"/>
                  </a:ext>
                </a:extLst>
              </p:cNvPr>
              <p:cNvSpPr/>
              <p:nvPr/>
            </p:nvSpPr>
            <p:spPr>
              <a:xfrm>
                <a:off x="11695462" y="512706"/>
                <a:ext cx="47346" cy="74366"/>
              </a:xfrm>
              <a:custGeom>
                <a:avLst/>
                <a:gdLst>
                  <a:gd name="connsiteX0" fmla="*/ 23324 w 47346"/>
                  <a:gd name="connsiteY0" fmla="*/ 68707 h 74366"/>
                  <a:gd name="connsiteX1" fmla="*/ 40581 w 47346"/>
                  <a:gd name="connsiteY1" fmla="*/ 46142 h 74366"/>
                  <a:gd name="connsiteX2" fmla="*/ 23324 w 47346"/>
                  <a:gd name="connsiteY2" fmla="*/ 23577 h 74366"/>
                  <a:gd name="connsiteX3" fmla="*/ 5873 w 47346"/>
                  <a:gd name="connsiteY3" fmla="*/ 46142 h 74366"/>
                  <a:gd name="connsiteX4" fmla="*/ 23324 w 47346"/>
                  <a:gd name="connsiteY4" fmla="*/ 68707 h 74366"/>
                  <a:gd name="connsiteX5" fmla="*/ 24638 w 47346"/>
                  <a:gd name="connsiteY5" fmla="*/ 74354 h 74366"/>
                  <a:gd name="connsiteX6" fmla="*/ 6259 w 47346"/>
                  <a:gd name="connsiteY6" fmla="*/ 64179 h 74366"/>
                  <a:gd name="connsiteX7" fmla="*/ 6259 w 47346"/>
                  <a:gd name="connsiteY7" fmla="*/ 73054 h 74366"/>
                  <a:gd name="connsiteX8" fmla="*/ 0 w 47346"/>
                  <a:gd name="connsiteY8" fmla="*/ 73054 h 74366"/>
                  <a:gd name="connsiteX9" fmla="*/ 0 w 47346"/>
                  <a:gd name="connsiteY9" fmla="*/ 0 h 74366"/>
                  <a:gd name="connsiteX10" fmla="*/ 6259 w 47346"/>
                  <a:gd name="connsiteY10" fmla="*/ 0 h 74366"/>
                  <a:gd name="connsiteX11" fmla="*/ 6259 w 47346"/>
                  <a:gd name="connsiteY11" fmla="*/ 28225 h 74366"/>
                  <a:gd name="connsiteX12" fmla="*/ 24638 w 47346"/>
                  <a:gd name="connsiteY12" fmla="*/ 17941 h 74366"/>
                  <a:gd name="connsiteX13" fmla="*/ 47346 w 47346"/>
                  <a:gd name="connsiteY13" fmla="*/ 46154 h 74366"/>
                  <a:gd name="connsiteX14" fmla="*/ 24638 w 47346"/>
                  <a:gd name="connsiteY14" fmla="*/ 74366 h 74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346" h="74366">
                    <a:moveTo>
                      <a:pt x="23324" y="68707"/>
                    </a:moveTo>
                    <a:cubicBezTo>
                      <a:pt x="33430" y="68707"/>
                      <a:pt x="40581" y="60543"/>
                      <a:pt x="40581" y="46142"/>
                    </a:cubicBezTo>
                    <a:cubicBezTo>
                      <a:pt x="40581" y="31741"/>
                      <a:pt x="33418" y="23577"/>
                      <a:pt x="23324" y="23577"/>
                    </a:cubicBezTo>
                    <a:cubicBezTo>
                      <a:pt x="15147" y="23577"/>
                      <a:pt x="5873" y="30127"/>
                      <a:pt x="5873" y="46142"/>
                    </a:cubicBezTo>
                    <a:cubicBezTo>
                      <a:pt x="5873" y="62157"/>
                      <a:pt x="15159" y="68707"/>
                      <a:pt x="23324" y="68707"/>
                    </a:cubicBezTo>
                    <a:moveTo>
                      <a:pt x="24638" y="74354"/>
                    </a:moveTo>
                    <a:cubicBezTo>
                      <a:pt x="16667" y="74354"/>
                      <a:pt x="10106" y="70621"/>
                      <a:pt x="6259" y="64179"/>
                    </a:cubicBezTo>
                    <a:lnTo>
                      <a:pt x="6259" y="73054"/>
                    </a:lnTo>
                    <a:lnTo>
                      <a:pt x="0" y="73054"/>
                    </a:lnTo>
                    <a:lnTo>
                      <a:pt x="0" y="0"/>
                    </a:lnTo>
                    <a:lnTo>
                      <a:pt x="6259" y="0"/>
                    </a:lnTo>
                    <a:lnTo>
                      <a:pt x="6259" y="28225"/>
                    </a:lnTo>
                    <a:cubicBezTo>
                      <a:pt x="10094" y="21674"/>
                      <a:pt x="16655" y="17941"/>
                      <a:pt x="24638" y="17941"/>
                    </a:cubicBezTo>
                    <a:cubicBezTo>
                      <a:pt x="37144" y="17941"/>
                      <a:pt x="47346" y="28225"/>
                      <a:pt x="47346" y="46154"/>
                    </a:cubicBezTo>
                    <a:cubicBezTo>
                      <a:pt x="47346" y="64083"/>
                      <a:pt x="37156" y="74366"/>
                      <a:pt x="24638" y="74366"/>
                    </a:cubicBezTo>
                  </a:path>
                </a:pathLst>
              </a:custGeom>
              <a:grpFill/>
              <a:ln w="0"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08159B0E-D073-5276-F7FB-D747D70CBC18}"/>
                  </a:ext>
                </a:extLst>
              </p:cNvPr>
              <p:cNvSpPr/>
              <p:nvPr/>
            </p:nvSpPr>
            <p:spPr>
              <a:xfrm>
                <a:off x="11750900" y="530322"/>
                <a:ext cx="45019" cy="56725"/>
              </a:xfrm>
              <a:custGeom>
                <a:avLst/>
                <a:gdLst>
                  <a:gd name="connsiteX0" fmla="*/ 19356 w 45019"/>
                  <a:gd name="connsiteY0" fmla="*/ 51199 h 56725"/>
                  <a:gd name="connsiteX1" fmla="*/ 38531 w 45019"/>
                  <a:gd name="connsiteY1" fmla="*/ 30645 h 56725"/>
                  <a:gd name="connsiteX2" fmla="*/ 38531 w 45019"/>
                  <a:gd name="connsiteY2" fmla="*/ 28020 h 56725"/>
                  <a:gd name="connsiteX3" fmla="*/ 6946 w 45019"/>
                  <a:gd name="connsiteY3" fmla="*/ 41819 h 56725"/>
                  <a:gd name="connsiteX4" fmla="*/ 19368 w 45019"/>
                  <a:gd name="connsiteY4" fmla="*/ 51187 h 56725"/>
                  <a:gd name="connsiteX5" fmla="*/ 38338 w 45019"/>
                  <a:gd name="connsiteY5" fmla="*/ 47153 h 56725"/>
                  <a:gd name="connsiteX6" fmla="*/ 17957 w 45019"/>
                  <a:gd name="connsiteY6" fmla="*/ 56726 h 56725"/>
                  <a:gd name="connsiteX7" fmla="*/ 0 w 45019"/>
                  <a:gd name="connsiteY7" fmla="*/ 41915 h 56725"/>
                  <a:gd name="connsiteX8" fmla="*/ 38254 w 45019"/>
                  <a:gd name="connsiteY8" fmla="*/ 22469 h 56725"/>
                  <a:gd name="connsiteX9" fmla="*/ 38254 w 45019"/>
                  <a:gd name="connsiteY9" fmla="*/ 20554 h 56725"/>
                  <a:gd name="connsiteX10" fmla="*/ 23106 w 45019"/>
                  <a:gd name="connsiteY10" fmla="*/ 5539 h 56725"/>
                  <a:gd name="connsiteX11" fmla="*/ 7875 w 45019"/>
                  <a:gd name="connsiteY11" fmla="*/ 17737 h 56725"/>
                  <a:gd name="connsiteX12" fmla="*/ 1315 w 45019"/>
                  <a:gd name="connsiteY12" fmla="*/ 17737 h 56725"/>
                  <a:gd name="connsiteX13" fmla="*/ 23516 w 45019"/>
                  <a:gd name="connsiteY13" fmla="*/ 0 h 56725"/>
                  <a:gd name="connsiteX14" fmla="*/ 44512 w 45019"/>
                  <a:gd name="connsiteY14" fmla="*/ 21361 h 56725"/>
                  <a:gd name="connsiteX15" fmla="*/ 44416 w 45019"/>
                  <a:gd name="connsiteY15" fmla="*/ 38086 h 56725"/>
                  <a:gd name="connsiteX16" fmla="*/ 45019 w 45019"/>
                  <a:gd name="connsiteY16" fmla="*/ 55413 h 56725"/>
                  <a:gd name="connsiteX17" fmla="*/ 38664 w 45019"/>
                  <a:gd name="connsiteY17" fmla="*/ 55413 h 56725"/>
                  <a:gd name="connsiteX18" fmla="*/ 38362 w 45019"/>
                  <a:gd name="connsiteY18" fmla="*/ 47153 h 5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019" h="56725">
                    <a:moveTo>
                      <a:pt x="19356" y="51199"/>
                    </a:moveTo>
                    <a:cubicBezTo>
                      <a:pt x="29450" y="51199"/>
                      <a:pt x="38531" y="46057"/>
                      <a:pt x="38531" y="30645"/>
                    </a:cubicBezTo>
                    <a:lnTo>
                      <a:pt x="38531" y="28020"/>
                    </a:lnTo>
                    <a:cubicBezTo>
                      <a:pt x="16425" y="30428"/>
                      <a:pt x="6946" y="33354"/>
                      <a:pt x="6946" y="41819"/>
                    </a:cubicBezTo>
                    <a:cubicBezTo>
                      <a:pt x="6946" y="47563"/>
                      <a:pt x="12204" y="51187"/>
                      <a:pt x="19368" y="51187"/>
                    </a:cubicBezTo>
                    <a:moveTo>
                      <a:pt x="38338" y="47153"/>
                    </a:moveTo>
                    <a:cubicBezTo>
                      <a:pt x="34804" y="52897"/>
                      <a:pt x="28051" y="56726"/>
                      <a:pt x="17957" y="56726"/>
                    </a:cubicBezTo>
                    <a:cubicBezTo>
                      <a:pt x="7863" y="56726"/>
                      <a:pt x="0" y="50874"/>
                      <a:pt x="0" y="41915"/>
                    </a:cubicBezTo>
                    <a:cubicBezTo>
                      <a:pt x="0" y="29621"/>
                      <a:pt x="12108" y="25082"/>
                      <a:pt x="38254" y="22469"/>
                    </a:cubicBezTo>
                    <a:lnTo>
                      <a:pt x="38254" y="20554"/>
                    </a:lnTo>
                    <a:cubicBezTo>
                      <a:pt x="38254" y="8260"/>
                      <a:pt x="30981" y="5539"/>
                      <a:pt x="23106" y="5539"/>
                    </a:cubicBezTo>
                    <a:cubicBezTo>
                      <a:pt x="13929" y="5539"/>
                      <a:pt x="8369" y="10681"/>
                      <a:pt x="7875" y="17737"/>
                    </a:cubicBezTo>
                    <a:lnTo>
                      <a:pt x="1315" y="17737"/>
                    </a:lnTo>
                    <a:cubicBezTo>
                      <a:pt x="2726" y="7056"/>
                      <a:pt x="11396" y="0"/>
                      <a:pt x="23516" y="0"/>
                    </a:cubicBezTo>
                    <a:cubicBezTo>
                      <a:pt x="35637" y="0"/>
                      <a:pt x="44512" y="5238"/>
                      <a:pt x="44512" y="21361"/>
                    </a:cubicBezTo>
                    <a:cubicBezTo>
                      <a:pt x="44512" y="28815"/>
                      <a:pt x="44416" y="33763"/>
                      <a:pt x="44416" y="38086"/>
                    </a:cubicBezTo>
                    <a:cubicBezTo>
                      <a:pt x="44416" y="44239"/>
                      <a:pt x="44718" y="49573"/>
                      <a:pt x="45019" y="55413"/>
                    </a:cubicBezTo>
                    <a:lnTo>
                      <a:pt x="38664" y="55413"/>
                    </a:lnTo>
                    <a:lnTo>
                      <a:pt x="38362" y="47153"/>
                    </a:lnTo>
                    <a:close/>
                  </a:path>
                </a:pathLst>
              </a:custGeom>
              <a:grpFill/>
              <a:ln w="0" cap="flat">
                <a:noFill/>
                <a:prstDash val="solid"/>
                <a:miter/>
              </a:ln>
            </p:spPr>
            <p:txBody>
              <a:bodyPr rtlCol="0" anchor="ctr"/>
              <a:lstStyle/>
              <a:p>
                <a:endParaRPr lang="en-US"/>
              </a:p>
            </p:txBody>
          </p:sp>
        </p:grpSp>
        <p:sp>
          <p:nvSpPr>
            <p:cNvPr id="14" name="Freeform 13">
              <a:extLst>
                <a:ext uri="{FF2B5EF4-FFF2-40B4-BE49-F238E27FC236}">
                  <a16:creationId xmlns:a16="http://schemas.microsoft.com/office/drawing/2014/main" id="{F8584A51-3F5C-DEA6-30D4-2AC90622FD62}"/>
                </a:ext>
              </a:extLst>
            </p:cNvPr>
            <p:cNvSpPr/>
            <p:nvPr/>
          </p:nvSpPr>
          <p:spPr>
            <a:xfrm>
              <a:off x="11812031" y="512694"/>
              <a:ext cx="6259" cy="73053"/>
            </a:xfrm>
            <a:custGeom>
              <a:avLst/>
              <a:gdLst>
                <a:gd name="connsiteX0" fmla="*/ 0 w 6259"/>
                <a:gd name="connsiteY0" fmla="*/ 73054 h 73053"/>
                <a:gd name="connsiteX1" fmla="*/ 6259 w 6259"/>
                <a:gd name="connsiteY1" fmla="*/ 73054 h 73053"/>
                <a:gd name="connsiteX2" fmla="*/ 6259 w 6259"/>
                <a:gd name="connsiteY2" fmla="*/ 18844 h 73053"/>
                <a:gd name="connsiteX3" fmla="*/ 0 w 6259"/>
                <a:gd name="connsiteY3" fmla="*/ 18844 h 73053"/>
                <a:gd name="connsiteX4" fmla="*/ 0 w 6259"/>
                <a:gd name="connsiteY4" fmla="*/ 73054 h 73053"/>
                <a:gd name="connsiteX5" fmla="*/ 0 w 6259"/>
                <a:gd name="connsiteY5" fmla="*/ 9970 h 73053"/>
                <a:gd name="connsiteX6" fmla="*/ 6259 w 6259"/>
                <a:gd name="connsiteY6" fmla="*/ 9970 h 73053"/>
                <a:gd name="connsiteX7" fmla="*/ 6259 w 6259"/>
                <a:gd name="connsiteY7" fmla="*/ 0 h 73053"/>
                <a:gd name="connsiteX8" fmla="*/ 0 w 6259"/>
                <a:gd name="connsiteY8" fmla="*/ 0 h 73053"/>
                <a:gd name="connsiteX9" fmla="*/ 0 w 6259"/>
                <a:gd name="connsiteY9" fmla="*/ 997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59" h="73053">
                  <a:moveTo>
                    <a:pt x="0" y="73054"/>
                  </a:moveTo>
                  <a:lnTo>
                    <a:pt x="6259" y="73054"/>
                  </a:lnTo>
                  <a:lnTo>
                    <a:pt x="6259" y="18844"/>
                  </a:lnTo>
                  <a:lnTo>
                    <a:pt x="0" y="18844"/>
                  </a:lnTo>
                  <a:lnTo>
                    <a:pt x="0" y="73054"/>
                  </a:lnTo>
                  <a:close/>
                  <a:moveTo>
                    <a:pt x="0" y="9970"/>
                  </a:moveTo>
                  <a:lnTo>
                    <a:pt x="6259" y="9970"/>
                  </a:lnTo>
                  <a:lnTo>
                    <a:pt x="6259" y="0"/>
                  </a:lnTo>
                  <a:lnTo>
                    <a:pt x="0" y="0"/>
                  </a:lnTo>
                  <a:lnTo>
                    <a:pt x="0" y="9970"/>
                  </a:lnTo>
                  <a:close/>
                </a:path>
              </a:pathLst>
            </a:custGeom>
            <a:solidFill>
              <a:schemeClr val="bg1"/>
            </a:solidFill>
            <a:ln w="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42E2224-2962-CA30-3388-D1F6E5351A50}"/>
                </a:ext>
              </a:extLst>
            </p:cNvPr>
            <p:cNvSpPr/>
            <p:nvPr/>
          </p:nvSpPr>
          <p:spPr>
            <a:xfrm>
              <a:off x="11828469" y="512694"/>
              <a:ext cx="14736" cy="90694"/>
            </a:xfrm>
            <a:custGeom>
              <a:avLst/>
              <a:gdLst>
                <a:gd name="connsiteX0" fmla="*/ 14737 w 14736"/>
                <a:gd name="connsiteY0" fmla="*/ 9982 h 90694"/>
                <a:gd name="connsiteX1" fmla="*/ 8478 w 14736"/>
                <a:gd name="connsiteY1" fmla="*/ 9982 h 90694"/>
                <a:gd name="connsiteX2" fmla="*/ 8478 w 14736"/>
                <a:gd name="connsiteY2" fmla="*/ 0 h 90694"/>
                <a:gd name="connsiteX3" fmla="*/ 14737 w 14736"/>
                <a:gd name="connsiteY3" fmla="*/ 0 h 90694"/>
                <a:gd name="connsiteX4" fmla="*/ 14737 w 14736"/>
                <a:gd name="connsiteY4" fmla="*/ 9982 h 90694"/>
                <a:gd name="connsiteX5" fmla="*/ 8478 w 14736"/>
                <a:gd name="connsiteY5" fmla="*/ 18856 h 90694"/>
                <a:gd name="connsiteX6" fmla="*/ 14737 w 14736"/>
                <a:gd name="connsiteY6" fmla="*/ 18856 h 90694"/>
                <a:gd name="connsiteX7" fmla="*/ 14737 w 14736"/>
                <a:gd name="connsiteY7" fmla="*/ 76485 h 90694"/>
                <a:gd name="connsiteX8" fmla="*/ 3329 w 14736"/>
                <a:gd name="connsiteY8" fmla="*/ 90694 h 90694"/>
                <a:gd name="connsiteX9" fmla="*/ 0 w 14736"/>
                <a:gd name="connsiteY9" fmla="*/ 90694 h 90694"/>
                <a:gd name="connsiteX10" fmla="*/ 0 w 14736"/>
                <a:gd name="connsiteY10" fmla="*/ 84950 h 90694"/>
                <a:gd name="connsiteX11" fmla="*/ 1206 w 14736"/>
                <a:gd name="connsiteY11" fmla="*/ 84950 h 90694"/>
                <a:gd name="connsiteX12" fmla="*/ 8478 w 14736"/>
                <a:gd name="connsiteY12" fmla="*/ 76389 h 90694"/>
                <a:gd name="connsiteX13" fmla="*/ 8478 w 14736"/>
                <a:gd name="connsiteY13" fmla="*/ 18856 h 90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736" h="90694">
                  <a:moveTo>
                    <a:pt x="14737" y="9982"/>
                  </a:moveTo>
                  <a:lnTo>
                    <a:pt x="8478" y="9982"/>
                  </a:lnTo>
                  <a:lnTo>
                    <a:pt x="8478" y="0"/>
                  </a:lnTo>
                  <a:lnTo>
                    <a:pt x="14737" y="0"/>
                  </a:lnTo>
                  <a:lnTo>
                    <a:pt x="14737" y="9982"/>
                  </a:lnTo>
                  <a:close/>
                  <a:moveTo>
                    <a:pt x="8478" y="18856"/>
                  </a:moveTo>
                  <a:lnTo>
                    <a:pt x="14737" y="18856"/>
                  </a:lnTo>
                  <a:lnTo>
                    <a:pt x="14737" y="76485"/>
                  </a:lnTo>
                  <a:cubicBezTo>
                    <a:pt x="14737" y="87371"/>
                    <a:pt x="13012" y="90694"/>
                    <a:pt x="3329" y="90694"/>
                  </a:cubicBezTo>
                  <a:lnTo>
                    <a:pt x="0" y="90694"/>
                  </a:lnTo>
                  <a:lnTo>
                    <a:pt x="0" y="84950"/>
                  </a:lnTo>
                  <a:lnTo>
                    <a:pt x="1206" y="84950"/>
                  </a:lnTo>
                  <a:cubicBezTo>
                    <a:pt x="7971" y="84950"/>
                    <a:pt x="8478" y="83542"/>
                    <a:pt x="8478" y="76389"/>
                  </a:cubicBezTo>
                  <a:lnTo>
                    <a:pt x="8478" y="18856"/>
                  </a:lnTo>
                  <a:close/>
                </a:path>
              </a:pathLst>
            </a:custGeom>
            <a:solidFill>
              <a:schemeClr val="bg1"/>
            </a:solidFill>
            <a:ln w="0"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F2D7FFC0-94DD-3B14-24A8-5B355119B5FD}"/>
                </a:ext>
              </a:extLst>
            </p:cNvPr>
            <p:cNvSpPr/>
            <p:nvPr/>
          </p:nvSpPr>
          <p:spPr>
            <a:xfrm>
              <a:off x="11855639" y="530322"/>
              <a:ext cx="44994" cy="56725"/>
            </a:xfrm>
            <a:custGeom>
              <a:avLst/>
              <a:gdLst>
                <a:gd name="connsiteX0" fmla="*/ 19356 w 44994"/>
                <a:gd name="connsiteY0" fmla="*/ 51199 h 56725"/>
                <a:gd name="connsiteX1" fmla="*/ 38531 w 44994"/>
                <a:gd name="connsiteY1" fmla="*/ 30645 h 56725"/>
                <a:gd name="connsiteX2" fmla="*/ 38531 w 44994"/>
                <a:gd name="connsiteY2" fmla="*/ 28020 h 56725"/>
                <a:gd name="connsiteX3" fmla="*/ 6946 w 44994"/>
                <a:gd name="connsiteY3" fmla="*/ 41819 h 56725"/>
                <a:gd name="connsiteX4" fmla="*/ 19368 w 44994"/>
                <a:gd name="connsiteY4" fmla="*/ 51187 h 56725"/>
                <a:gd name="connsiteX5" fmla="*/ 38338 w 44994"/>
                <a:gd name="connsiteY5" fmla="*/ 47153 h 56725"/>
                <a:gd name="connsiteX6" fmla="*/ 17957 w 44994"/>
                <a:gd name="connsiteY6" fmla="*/ 56726 h 56725"/>
                <a:gd name="connsiteX7" fmla="*/ 0 w 44994"/>
                <a:gd name="connsiteY7" fmla="*/ 41915 h 56725"/>
                <a:gd name="connsiteX8" fmla="*/ 38241 w 44994"/>
                <a:gd name="connsiteY8" fmla="*/ 22469 h 56725"/>
                <a:gd name="connsiteX9" fmla="*/ 38241 w 44994"/>
                <a:gd name="connsiteY9" fmla="*/ 20554 h 56725"/>
                <a:gd name="connsiteX10" fmla="*/ 23107 w 44994"/>
                <a:gd name="connsiteY10" fmla="*/ 5539 h 56725"/>
                <a:gd name="connsiteX11" fmla="*/ 7863 w 44994"/>
                <a:gd name="connsiteY11" fmla="*/ 17737 h 56725"/>
                <a:gd name="connsiteX12" fmla="*/ 1302 w 44994"/>
                <a:gd name="connsiteY12" fmla="*/ 17737 h 56725"/>
                <a:gd name="connsiteX13" fmla="*/ 23505 w 44994"/>
                <a:gd name="connsiteY13" fmla="*/ 0 h 56725"/>
                <a:gd name="connsiteX14" fmla="*/ 44488 w 44994"/>
                <a:gd name="connsiteY14" fmla="*/ 21361 h 56725"/>
                <a:gd name="connsiteX15" fmla="*/ 44392 w 44994"/>
                <a:gd name="connsiteY15" fmla="*/ 38086 h 56725"/>
                <a:gd name="connsiteX16" fmla="*/ 44995 w 44994"/>
                <a:gd name="connsiteY16" fmla="*/ 55413 h 56725"/>
                <a:gd name="connsiteX17" fmla="*/ 38639 w 44994"/>
                <a:gd name="connsiteY17" fmla="*/ 55413 h 56725"/>
                <a:gd name="connsiteX18" fmla="*/ 38338 w 44994"/>
                <a:gd name="connsiteY18" fmla="*/ 47153 h 5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4994" h="56725">
                  <a:moveTo>
                    <a:pt x="19356" y="51199"/>
                  </a:moveTo>
                  <a:cubicBezTo>
                    <a:pt x="29450" y="51199"/>
                    <a:pt x="38531" y="46057"/>
                    <a:pt x="38531" y="30645"/>
                  </a:cubicBezTo>
                  <a:lnTo>
                    <a:pt x="38531" y="28020"/>
                  </a:lnTo>
                  <a:cubicBezTo>
                    <a:pt x="16425" y="30428"/>
                    <a:pt x="6946" y="33354"/>
                    <a:pt x="6946" y="41819"/>
                  </a:cubicBezTo>
                  <a:cubicBezTo>
                    <a:pt x="6946" y="47563"/>
                    <a:pt x="12192" y="51187"/>
                    <a:pt x="19368" y="51187"/>
                  </a:cubicBezTo>
                  <a:moveTo>
                    <a:pt x="38338" y="47153"/>
                  </a:moveTo>
                  <a:cubicBezTo>
                    <a:pt x="34804" y="52897"/>
                    <a:pt x="28039" y="56726"/>
                    <a:pt x="17957" y="56726"/>
                  </a:cubicBezTo>
                  <a:cubicBezTo>
                    <a:pt x="7875" y="56726"/>
                    <a:pt x="0" y="50874"/>
                    <a:pt x="0" y="41915"/>
                  </a:cubicBezTo>
                  <a:cubicBezTo>
                    <a:pt x="0" y="29621"/>
                    <a:pt x="12108" y="25082"/>
                    <a:pt x="38241" y="22469"/>
                  </a:cubicBezTo>
                  <a:lnTo>
                    <a:pt x="38241" y="20554"/>
                  </a:lnTo>
                  <a:cubicBezTo>
                    <a:pt x="38241" y="8260"/>
                    <a:pt x="30981" y="5539"/>
                    <a:pt x="23107" y="5539"/>
                  </a:cubicBezTo>
                  <a:cubicBezTo>
                    <a:pt x="13929" y="5539"/>
                    <a:pt x="8369" y="10681"/>
                    <a:pt x="7863" y="17737"/>
                  </a:cubicBezTo>
                  <a:lnTo>
                    <a:pt x="1302" y="17737"/>
                  </a:lnTo>
                  <a:cubicBezTo>
                    <a:pt x="2713" y="7056"/>
                    <a:pt x="11396" y="0"/>
                    <a:pt x="23505" y="0"/>
                  </a:cubicBezTo>
                  <a:cubicBezTo>
                    <a:pt x="35612" y="0"/>
                    <a:pt x="44488" y="5238"/>
                    <a:pt x="44488" y="21361"/>
                  </a:cubicBezTo>
                  <a:cubicBezTo>
                    <a:pt x="44488" y="28815"/>
                    <a:pt x="44392" y="33763"/>
                    <a:pt x="44392" y="38086"/>
                  </a:cubicBezTo>
                  <a:cubicBezTo>
                    <a:pt x="44392" y="44239"/>
                    <a:pt x="44693" y="49573"/>
                    <a:pt x="44995" y="55413"/>
                  </a:cubicBezTo>
                  <a:lnTo>
                    <a:pt x="38639" y="55413"/>
                  </a:lnTo>
                  <a:lnTo>
                    <a:pt x="38338" y="47153"/>
                  </a:lnTo>
                  <a:close/>
                </a:path>
              </a:pathLst>
            </a:custGeom>
            <a:solidFill>
              <a:schemeClr val="bg1"/>
            </a:solidFill>
            <a:ln w="0"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782A2AE9-EE9D-27C8-15BA-0622E0A1E605}"/>
                </a:ext>
              </a:extLst>
            </p:cNvPr>
            <p:cNvSpPr/>
            <p:nvPr/>
          </p:nvSpPr>
          <p:spPr>
            <a:xfrm>
              <a:off x="11914744" y="530623"/>
              <a:ext cx="42595" cy="55124"/>
            </a:xfrm>
            <a:custGeom>
              <a:avLst/>
              <a:gdLst>
                <a:gd name="connsiteX0" fmla="*/ 6259 w 42595"/>
                <a:gd name="connsiteY0" fmla="*/ 10078 h 55124"/>
                <a:gd name="connsiteX1" fmla="*/ 24325 w 42595"/>
                <a:gd name="connsiteY1" fmla="*/ 0 h 55124"/>
                <a:gd name="connsiteX2" fmla="*/ 42595 w 42595"/>
                <a:gd name="connsiteY2" fmla="*/ 20964 h 55124"/>
                <a:gd name="connsiteX3" fmla="*/ 42595 w 42595"/>
                <a:gd name="connsiteY3" fmla="*/ 55124 h 55124"/>
                <a:gd name="connsiteX4" fmla="*/ 36336 w 42595"/>
                <a:gd name="connsiteY4" fmla="*/ 55124 h 55124"/>
                <a:gd name="connsiteX5" fmla="*/ 36336 w 42595"/>
                <a:gd name="connsiteY5" fmla="*/ 22674 h 55124"/>
                <a:gd name="connsiteX6" fmla="*/ 22709 w 42595"/>
                <a:gd name="connsiteY6" fmla="*/ 5647 h 55124"/>
                <a:gd name="connsiteX7" fmla="*/ 6259 w 42595"/>
                <a:gd name="connsiteY7" fmla="*/ 24997 h 55124"/>
                <a:gd name="connsiteX8" fmla="*/ 6259 w 42595"/>
                <a:gd name="connsiteY8" fmla="*/ 55124 h 55124"/>
                <a:gd name="connsiteX9" fmla="*/ 0 w 42595"/>
                <a:gd name="connsiteY9" fmla="*/ 55124 h 55124"/>
                <a:gd name="connsiteX10" fmla="*/ 0 w 42595"/>
                <a:gd name="connsiteY10" fmla="*/ 915 h 55124"/>
                <a:gd name="connsiteX11" fmla="*/ 6259 w 42595"/>
                <a:gd name="connsiteY11" fmla="*/ 915 h 55124"/>
                <a:gd name="connsiteX12" fmla="*/ 6259 w 42595"/>
                <a:gd name="connsiteY12" fmla="*/ 10078 h 55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 h="55124">
                  <a:moveTo>
                    <a:pt x="6259" y="10078"/>
                  </a:moveTo>
                  <a:cubicBezTo>
                    <a:pt x="8888" y="4937"/>
                    <a:pt x="14230" y="0"/>
                    <a:pt x="24325" y="0"/>
                  </a:cubicBezTo>
                  <a:cubicBezTo>
                    <a:pt x="37132" y="0"/>
                    <a:pt x="42595" y="7658"/>
                    <a:pt x="42595" y="20964"/>
                  </a:cubicBezTo>
                  <a:lnTo>
                    <a:pt x="42595" y="55124"/>
                  </a:lnTo>
                  <a:lnTo>
                    <a:pt x="36336" y="55124"/>
                  </a:lnTo>
                  <a:lnTo>
                    <a:pt x="36336" y="22674"/>
                  </a:lnTo>
                  <a:cubicBezTo>
                    <a:pt x="36336" y="12499"/>
                    <a:pt x="33719" y="5647"/>
                    <a:pt x="22709" y="5647"/>
                  </a:cubicBezTo>
                  <a:cubicBezTo>
                    <a:pt x="13314" y="5647"/>
                    <a:pt x="6259" y="13510"/>
                    <a:pt x="6259" y="24997"/>
                  </a:cubicBezTo>
                  <a:lnTo>
                    <a:pt x="6259" y="55124"/>
                  </a:lnTo>
                  <a:lnTo>
                    <a:pt x="0" y="55124"/>
                  </a:lnTo>
                  <a:lnTo>
                    <a:pt x="0" y="915"/>
                  </a:lnTo>
                  <a:lnTo>
                    <a:pt x="6259" y="915"/>
                  </a:lnTo>
                  <a:lnTo>
                    <a:pt x="6259" y="10078"/>
                  </a:lnTo>
                  <a:close/>
                </a:path>
              </a:pathLst>
            </a:custGeom>
            <a:solidFill>
              <a:schemeClr val="bg1"/>
            </a:solidFill>
            <a:ln w="0"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FC0E6D05-7E52-0B9F-F759-4069BB8D9B90}"/>
                </a:ext>
              </a:extLst>
            </p:cNvPr>
            <p:cNvSpPr/>
            <p:nvPr/>
          </p:nvSpPr>
          <p:spPr>
            <a:xfrm>
              <a:off x="11800249" y="278770"/>
              <a:ext cx="71646" cy="106070"/>
            </a:xfrm>
            <a:custGeom>
              <a:avLst/>
              <a:gdLst>
                <a:gd name="connsiteX0" fmla="*/ 55945 w 71646"/>
                <a:gd name="connsiteY0" fmla="*/ 59411 h 106070"/>
                <a:gd name="connsiteX1" fmla="*/ 70031 w 71646"/>
                <a:gd name="connsiteY1" fmla="*/ 31584 h 106070"/>
                <a:gd name="connsiteX2" fmla="*/ 35938 w 71646"/>
                <a:gd name="connsiteY2" fmla="*/ 0 h 106070"/>
                <a:gd name="connsiteX3" fmla="*/ 109 w 71646"/>
                <a:gd name="connsiteY3" fmla="*/ 33499 h 106070"/>
                <a:gd name="connsiteX4" fmla="*/ 0 w 71646"/>
                <a:gd name="connsiteY4" fmla="*/ 35401 h 106070"/>
                <a:gd name="connsiteX5" fmla="*/ 15871 w 71646"/>
                <a:gd name="connsiteY5" fmla="*/ 35401 h 106070"/>
                <a:gd name="connsiteX6" fmla="*/ 16027 w 71646"/>
                <a:gd name="connsiteY6" fmla="*/ 33775 h 106070"/>
                <a:gd name="connsiteX7" fmla="*/ 35938 w 71646"/>
                <a:gd name="connsiteY7" fmla="*/ 14738 h 106070"/>
                <a:gd name="connsiteX8" fmla="*/ 49674 w 71646"/>
                <a:gd name="connsiteY8" fmla="*/ 20061 h 106070"/>
                <a:gd name="connsiteX9" fmla="*/ 54100 w 71646"/>
                <a:gd name="connsiteY9" fmla="*/ 31789 h 106070"/>
                <a:gd name="connsiteX10" fmla="*/ 44307 w 71646"/>
                <a:gd name="connsiteY10" fmla="*/ 49561 h 106070"/>
                <a:gd name="connsiteX11" fmla="*/ 2424 w 71646"/>
                <a:gd name="connsiteY11" fmla="*/ 95029 h 106070"/>
                <a:gd name="connsiteX12" fmla="*/ 2424 w 71646"/>
                <a:gd name="connsiteY12" fmla="*/ 106071 h 106070"/>
                <a:gd name="connsiteX13" fmla="*/ 71454 w 71646"/>
                <a:gd name="connsiteY13" fmla="*/ 106071 h 106070"/>
                <a:gd name="connsiteX14" fmla="*/ 71647 w 71646"/>
                <a:gd name="connsiteY14" fmla="*/ 90598 h 106070"/>
                <a:gd name="connsiteX15" fmla="*/ 27315 w 71646"/>
                <a:gd name="connsiteY15" fmla="*/ 90598 h 106070"/>
                <a:gd name="connsiteX16" fmla="*/ 55945 w 71646"/>
                <a:gd name="connsiteY16" fmla="*/ 59375 h 106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1646" h="106070">
                  <a:moveTo>
                    <a:pt x="55945" y="59411"/>
                  </a:moveTo>
                  <a:cubicBezTo>
                    <a:pt x="64640" y="50019"/>
                    <a:pt x="70031" y="42084"/>
                    <a:pt x="70031" y="31584"/>
                  </a:cubicBezTo>
                  <a:cubicBezTo>
                    <a:pt x="70031" y="9886"/>
                    <a:pt x="52363" y="0"/>
                    <a:pt x="35938" y="0"/>
                  </a:cubicBezTo>
                  <a:cubicBezTo>
                    <a:pt x="15642" y="0"/>
                    <a:pt x="1242" y="13462"/>
                    <a:pt x="109" y="33499"/>
                  </a:cubicBezTo>
                  <a:lnTo>
                    <a:pt x="0" y="35401"/>
                  </a:lnTo>
                  <a:lnTo>
                    <a:pt x="15871" y="35401"/>
                  </a:lnTo>
                  <a:lnTo>
                    <a:pt x="16027" y="33775"/>
                  </a:lnTo>
                  <a:cubicBezTo>
                    <a:pt x="17137" y="22385"/>
                    <a:pt x="25133" y="14738"/>
                    <a:pt x="35938" y="14738"/>
                  </a:cubicBezTo>
                  <a:cubicBezTo>
                    <a:pt x="41449" y="14738"/>
                    <a:pt x="46322" y="16629"/>
                    <a:pt x="49674" y="20061"/>
                  </a:cubicBezTo>
                  <a:cubicBezTo>
                    <a:pt x="52677" y="23143"/>
                    <a:pt x="54221" y="27213"/>
                    <a:pt x="54100" y="31789"/>
                  </a:cubicBezTo>
                  <a:cubicBezTo>
                    <a:pt x="53835" y="38472"/>
                    <a:pt x="49686" y="43589"/>
                    <a:pt x="44307" y="49561"/>
                  </a:cubicBezTo>
                  <a:lnTo>
                    <a:pt x="2424" y="95029"/>
                  </a:lnTo>
                  <a:lnTo>
                    <a:pt x="2424" y="106071"/>
                  </a:lnTo>
                  <a:lnTo>
                    <a:pt x="71454" y="106071"/>
                  </a:lnTo>
                  <a:lnTo>
                    <a:pt x="71647" y="90598"/>
                  </a:lnTo>
                  <a:lnTo>
                    <a:pt x="27315" y="90598"/>
                  </a:lnTo>
                  <a:lnTo>
                    <a:pt x="55945" y="59375"/>
                  </a:lnTo>
                  <a:close/>
                </a:path>
              </a:pathLst>
            </a:custGeom>
            <a:solidFill>
              <a:schemeClr val="accent4"/>
            </a:solidFill>
            <a:ln w="0"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8C8702C7-A0F4-B571-94F3-BACE18820680}"/>
                </a:ext>
              </a:extLst>
            </p:cNvPr>
            <p:cNvSpPr/>
            <p:nvPr/>
          </p:nvSpPr>
          <p:spPr>
            <a:xfrm>
              <a:off x="11879119" y="278782"/>
              <a:ext cx="78460" cy="107250"/>
            </a:xfrm>
            <a:custGeom>
              <a:avLst/>
              <a:gdLst>
                <a:gd name="connsiteX0" fmla="*/ 37843 w 78460"/>
                <a:gd name="connsiteY0" fmla="*/ 57665 h 107250"/>
                <a:gd name="connsiteX1" fmla="*/ 16064 w 78460"/>
                <a:gd name="connsiteY1" fmla="*/ 36352 h 107250"/>
                <a:gd name="connsiteX2" fmla="*/ 37843 w 78460"/>
                <a:gd name="connsiteY2" fmla="*/ 14750 h 107250"/>
                <a:gd name="connsiteX3" fmla="*/ 59479 w 78460"/>
                <a:gd name="connsiteY3" fmla="*/ 36352 h 107250"/>
                <a:gd name="connsiteX4" fmla="*/ 37843 w 78460"/>
                <a:gd name="connsiteY4" fmla="*/ 57665 h 107250"/>
                <a:gd name="connsiteX5" fmla="*/ 37554 w 78460"/>
                <a:gd name="connsiteY5" fmla="*/ 0 h 107250"/>
                <a:gd name="connsiteX6" fmla="*/ 0 w 78460"/>
                <a:gd name="connsiteY6" fmla="*/ 36497 h 107250"/>
                <a:gd name="connsiteX7" fmla="*/ 36095 w 78460"/>
                <a:gd name="connsiteY7" fmla="*/ 72127 h 107250"/>
                <a:gd name="connsiteX8" fmla="*/ 36433 w 78460"/>
                <a:gd name="connsiteY8" fmla="*/ 72127 h 107250"/>
                <a:gd name="connsiteX9" fmla="*/ 62759 w 78460"/>
                <a:gd name="connsiteY9" fmla="*/ 58568 h 107250"/>
                <a:gd name="connsiteX10" fmla="*/ 37856 w 78460"/>
                <a:gd name="connsiteY10" fmla="*/ 92356 h 107250"/>
                <a:gd name="connsiteX11" fmla="*/ 17306 w 78460"/>
                <a:gd name="connsiteY11" fmla="*/ 76473 h 107250"/>
                <a:gd name="connsiteX12" fmla="*/ 16932 w 78460"/>
                <a:gd name="connsiteY12" fmla="*/ 75161 h 107250"/>
                <a:gd name="connsiteX13" fmla="*/ 711 w 78460"/>
                <a:gd name="connsiteY13" fmla="*/ 75161 h 107250"/>
                <a:gd name="connsiteX14" fmla="*/ 1206 w 78460"/>
                <a:gd name="connsiteY14" fmla="*/ 77365 h 107250"/>
                <a:gd name="connsiteX15" fmla="*/ 37711 w 78460"/>
                <a:gd name="connsiteY15" fmla="*/ 107251 h 107250"/>
                <a:gd name="connsiteX16" fmla="*/ 78461 w 78460"/>
                <a:gd name="connsiteY16" fmla="*/ 52837 h 107250"/>
                <a:gd name="connsiteX17" fmla="*/ 37566 w 78460"/>
                <a:gd name="connsiteY17" fmla="*/ 12 h 10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460" h="107250">
                  <a:moveTo>
                    <a:pt x="37843" y="57665"/>
                  </a:moveTo>
                  <a:cubicBezTo>
                    <a:pt x="25832" y="57665"/>
                    <a:pt x="16064" y="48104"/>
                    <a:pt x="16064" y="36352"/>
                  </a:cubicBezTo>
                  <a:cubicBezTo>
                    <a:pt x="16064" y="24600"/>
                    <a:pt x="25832" y="14750"/>
                    <a:pt x="37843" y="14750"/>
                  </a:cubicBezTo>
                  <a:cubicBezTo>
                    <a:pt x="49855" y="14750"/>
                    <a:pt x="59479" y="24444"/>
                    <a:pt x="59479" y="36352"/>
                  </a:cubicBezTo>
                  <a:cubicBezTo>
                    <a:pt x="59479" y="48261"/>
                    <a:pt x="49771" y="57665"/>
                    <a:pt x="37843" y="57665"/>
                  </a:cubicBezTo>
                  <a:moveTo>
                    <a:pt x="37554" y="0"/>
                  </a:moveTo>
                  <a:cubicBezTo>
                    <a:pt x="16136" y="0"/>
                    <a:pt x="0" y="15690"/>
                    <a:pt x="0" y="36497"/>
                  </a:cubicBezTo>
                  <a:cubicBezTo>
                    <a:pt x="0" y="57304"/>
                    <a:pt x="15521" y="71982"/>
                    <a:pt x="36095" y="72127"/>
                  </a:cubicBezTo>
                  <a:lnTo>
                    <a:pt x="36433" y="72127"/>
                  </a:lnTo>
                  <a:cubicBezTo>
                    <a:pt x="47347" y="72127"/>
                    <a:pt x="57332" y="66756"/>
                    <a:pt x="62759" y="58568"/>
                  </a:cubicBezTo>
                  <a:cubicBezTo>
                    <a:pt x="61927" y="75643"/>
                    <a:pt x="54028" y="92356"/>
                    <a:pt x="37856" y="92356"/>
                  </a:cubicBezTo>
                  <a:cubicBezTo>
                    <a:pt x="26013" y="92356"/>
                    <a:pt x="19392" y="83795"/>
                    <a:pt x="17306" y="76473"/>
                  </a:cubicBezTo>
                  <a:lnTo>
                    <a:pt x="16932" y="75161"/>
                  </a:lnTo>
                  <a:lnTo>
                    <a:pt x="711" y="75161"/>
                  </a:lnTo>
                  <a:lnTo>
                    <a:pt x="1206" y="77365"/>
                  </a:lnTo>
                  <a:cubicBezTo>
                    <a:pt x="5246" y="95523"/>
                    <a:pt x="19585" y="107251"/>
                    <a:pt x="37711" y="107251"/>
                  </a:cubicBezTo>
                  <a:cubicBezTo>
                    <a:pt x="62469" y="107251"/>
                    <a:pt x="78461" y="85902"/>
                    <a:pt x="78461" y="52837"/>
                  </a:cubicBezTo>
                  <a:cubicBezTo>
                    <a:pt x="78461" y="19772"/>
                    <a:pt x="62409" y="12"/>
                    <a:pt x="37566" y="12"/>
                  </a:cubicBezTo>
                </a:path>
              </a:pathLst>
            </a:custGeom>
            <a:solidFill>
              <a:schemeClr val="accent4"/>
            </a:solidFill>
            <a:ln w="0"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B1AC732B-3CAF-1D60-84C6-DDF0D31EB9A0}"/>
                </a:ext>
              </a:extLst>
            </p:cNvPr>
            <p:cNvSpPr/>
            <p:nvPr/>
          </p:nvSpPr>
          <p:spPr>
            <a:xfrm>
              <a:off x="10974181" y="235878"/>
              <a:ext cx="408366" cy="411929"/>
            </a:xfrm>
            <a:custGeom>
              <a:avLst/>
              <a:gdLst>
                <a:gd name="connsiteX0" fmla="*/ 351409 w 408366"/>
                <a:gd name="connsiteY0" fmla="*/ 316383 h 411929"/>
                <a:gd name="connsiteX1" fmla="*/ 327145 w 408366"/>
                <a:gd name="connsiteY1" fmla="*/ 346353 h 411929"/>
                <a:gd name="connsiteX2" fmla="*/ 327145 w 408366"/>
                <a:gd name="connsiteY2" fmla="*/ 346353 h 411929"/>
                <a:gd name="connsiteX3" fmla="*/ 287348 w 408366"/>
                <a:gd name="connsiteY3" fmla="*/ 352518 h 411929"/>
                <a:gd name="connsiteX4" fmla="*/ 259188 w 408366"/>
                <a:gd name="connsiteY4" fmla="*/ 325245 h 411929"/>
                <a:gd name="connsiteX5" fmla="*/ 259936 w 408366"/>
                <a:gd name="connsiteY5" fmla="*/ 288014 h 411929"/>
                <a:gd name="connsiteX6" fmla="*/ 277591 w 408366"/>
                <a:gd name="connsiteY6" fmla="*/ 276743 h 411929"/>
                <a:gd name="connsiteX7" fmla="*/ 282946 w 408366"/>
                <a:gd name="connsiteY7" fmla="*/ 276563 h 411929"/>
                <a:gd name="connsiteX8" fmla="*/ 287179 w 408366"/>
                <a:gd name="connsiteY8" fmla="*/ 313397 h 411929"/>
                <a:gd name="connsiteX9" fmla="*/ 314868 w 408366"/>
                <a:gd name="connsiteY9" fmla="*/ 325065 h 411929"/>
                <a:gd name="connsiteX10" fmla="*/ 315857 w 408366"/>
                <a:gd name="connsiteY10" fmla="*/ 325053 h 411929"/>
                <a:gd name="connsiteX11" fmla="*/ 343232 w 408366"/>
                <a:gd name="connsiteY11" fmla="*/ 307761 h 411929"/>
                <a:gd name="connsiteX12" fmla="*/ 346127 w 408366"/>
                <a:gd name="connsiteY12" fmla="*/ 242643 h 411929"/>
                <a:gd name="connsiteX13" fmla="*/ 322417 w 408366"/>
                <a:gd name="connsiteY13" fmla="*/ 219379 h 411929"/>
                <a:gd name="connsiteX14" fmla="*/ 334019 w 408366"/>
                <a:gd name="connsiteY14" fmla="*/ 220680 h 411929"/>
                <a:gd name="connsiteX15" fmla="*/ 398333 w 408366"/>
                <a:gd name="connsiteY15" fmla="*/ 273276 h 411929"/>
                <a:gd name="connsiteX16" fmla="*/ 351409 w 408366"/>
                <a:gd name="connsiteY16" fmla="*/ 316395 h 411929"/>
                <a:gd name="connsiteX17" fmla="*/ 235310 w 408366"/>
                <a:gd name="connsiteY17" fmla="*/ 319285 h 411929"/>
                <a:gd name="connsiteX18" fmla="*/ 236178 w 408366"/>
                <a:gd name="connsiteY18" fmla="*/ 262029 h 411929"/>
                <a:gd name="connsiteX19" fmla="*/ 262022 w 408366"/>
                <a:gd name="connsiteY19" fmla="*/ 234768 h 411929"/>
                <a:gd name="connsiteX20" fmla="*/ 316194 w 408366"/>
                <a:gd name="connsiteY20" fmla="*/ 247556 h 411929"/>
                <a:gd name="connsiteX21" fmla="*/ 318727 w 408366"/>
                <a:gd name="connsiteY21" fmla="*/ 284570 h 411929"/>
                <a:gd name="connsiteX22" fmla="*/ 276759 w 408366"/>
                <a:gd name="connsiteY22" fmla="*/ 269206 h 411929"/>
                <a:gd name="connsiteX23" fmla="*/ 253375 w 408366"/>
                <a:gd name="connsiteY23" fmla="*/ 284197 h 411929"/>
                <a:gd name="connsiteX24" fmla="*/ 252193 w 408366"/>
                <a:gd name="connsiteY24" fmla="*/ 328231 h 411929"/>
                <a:gd name="connsiteX25" fmla="*/ 270838 w 408366"/>
                <a:gd name="connsiteY25" fmla="*/ 352314 h 411929"/>
                <a:gd name="connsiteX26" fmla="*/ 235310 w 408366"/>
                <a:gd name="connsiteY26" fmla="*/ 319285 h 411929"/>
                <a:gd name="connsiteX27" fmla="*/ 194958 w 408366"/>
                <a:gd name="connsiteY27" fmla="*/ 400828 h 411929"/>
                <a:gd name="connsiteX28" fmla="*/ 187529 w 408366"/>
                <a:gd name="connsiteY28" fmla="*/ 392604 h 411929"/>
                <a:gd name="connsiteX29" fmla="*/ 196200 w 408366"/>
                <a:gd name="connsiteY29" fmla="*/ 393615 h 411929"/>
                <a:gd name="connsiteX30" fmla="*/ 202821 w 408366"/>
                <a:gd name="connsiteY30" fmla="*/ 392880 h 411929"/>
                <a:gd name="connsiteX31" fmla="*/ 194958 w 408366"/>
                <a:gd name="connsiteY31" fmla="*/ 400840 h 411929"/>
                <a:gd name="connsiteX32" fmla="*/ 85094 w 408366"/>
                <a:gd name="connsiteY32" fmla="*/ 330748 h 411929"/>
                <a:gd name="connsiteX33" fmla="*/ 113169 w 408366"/>
                <a:gd name="connsiteY33" fmla="*/ 344246 h 411929"/>
                <a:gd name="connsiteX34" fmla="*/ 153484 w 408366"/>
                <a:gd name="connsiteY34" fmla="*/ 318225 h 411929"/>
                <a:gd name="connsiteX35" fmla="*/ 143185 w 408366"/>
                <a:gd name="connsiteY35" fmla="*/ 279441 h 411929"/>
                <a:gd name="connsiteX36" fmla="*/ 113615 w 408366"/>
                <a:gd name="connsiteY36" fmla="*/ 275780 h 411929"/>
                <a:gd name="connsiteX37" fmla="*/ 100168 w 408366"/>
                <a:gd name="connsiteY37" fmla="*/ 295829 h 411929"/>
                <a:gd name="connsiteX38" fmla="*/ 112626 w 408366"/>
                <a:gd name="connsiteY38" fmla="*/ 314902 h 411929"/>
                <a:gd name="connsiteX39" fmla="*/ 127592 w 408366"/>
                <a:gd name="connsiteY39" fmla="*/ 311819 h 411929"/>
                <a:gd name="connsiteX40" fmla="*/ 127689 w 408366"/>
                <a:gd name="connsiteY40" fmla="*/ 306449 h 411929"/>
                <a:gd name="connsiteX41" fmla="*/ 122310 w 408366"/>
                <a:gd name="connsiteY41" fmla="*/ 306365 h 411929"/>
                <a:gd name="connsiteX42" fmla="*/ 115508 w 408366"/>
                <a:gd name="connsiteY42" fmla="*/ 307870 h 411929"/>
                <a:gd name="connsiteX43" fmla="*/ 107790 w 408366"/>
                <a:gd name="connsiteY43" fmla="*/ 295600 h 411929"/>
                <a:gd name="connsiteX44" fmla="*/ 116943 w 408366"/>
                <a:gd name="connsiteY44" fmla="*/ 282632 h 411929"/>
                <a:gd name="connsiteX45" fmla="*/ 138289 w 408366"/>
                <a:gd name="connsiteY45" fmla="*/ 285232 h 411929"/>
                <a:gd name="connsiteX46" fmla="*/ 146224 w 408366"/>
                <a:gd name="connsiteY46" fmla="*/ 316058 h 411929"/>
                <a:gd name="connsiteX47" fmla="*/ 113506 w 408366"/>
                <a:gd name="connsiteY47" fmla="*/ 336660 h 411929"/>
                <a:gd name="connsiteX48" fmla="*/ 89230 w 408366"/>
                <a:gd name="connsiteY48" fmla="*/ 323620 h 411929"/>
                <a:gd name="connsiteX49" fmla="*/ 84539 w 408366"/>
                <a:gd name="connsiteY49" fmla="*/ 283727 h 411929"/>
                <a:gd name="connsiteX50" fmla="*/ 85359 w 408366"/>
                <a:gd name="connsiteY50" fmla="*/ 281740 h 411929"/>
                <a:gd name="connsiteX51" fmla="*/ 86927 w 408366"/>
                <a:gd name="connsiteY51" fmla="*/ 278321 h 411929"/>
                <a:gd name="connsiteX52" fmla="*/ 87783 w 408366"/>
                <a:gd name="connsiteY52" fmla="*/ 276683 h 411929"/>
                <a:gd name="connsiteX53" fmla="*/ 91099 w 408366"/>
                <a:gd name="connsiteY53" fmla="*/ 271277 h 411929"/>
                <a:gd name="connsiteX54" fmla="*/ 91883 w 408366"/>
                <a:gd name="connsiteY54" fmla="*/ 270265 h 411929"/>
                <a:gd name="connsiteX55" fmla="*/ 94645 w 408366"/>
                <a:gd name="connsiteY55" fmla="*/ 266761 h 411929"/>
                <a:gd name="connsiteX56" fmla="*/ 112409 w 408366"/>
                <a:gd name="connsiteY56" fmla="*/ 253877 h 411929"/>
                <a:gd name="connsiteX57" fmla="*/ 152170 w 408366"/>
                <a:gd name="connsiteY57" fmla="*/ 258357 h 411929"/>
                <a:gd name="connsiteX58" fmla="*/ 164965 w 408366"/>
                <a:gd name="connsiteY58" fmla="*/ 324619 h 411929"/>
                <a:gd name="connsiteX59" fmla="*/ 161106 w 408366"/>
                <a:gd name="connsiteY59" fmla="*/ 374433 h 411929"/>
                <a:gd name="connsiteX60" fmla="*/ 161842 w 408366"/>
                <a:gd name="connsiteY60" fmla="*/ 375710 h 411929"/>
                <a:gd name="connsiteX61" fmla="*/ 139483 w 408366"/>
                <a:gd name="connsiteY61" fmla="*/ 369472 h 411929"/>
                <a:gd name="connsiteX62" fmla="*/ 85118 w 408366"/>
                <a:gd name="connsiteY62" fmla="*/ 330736 h 411929"/>
                <a:gd name="connsiteX63" fmla="*/ 11107 w 408366"/>
                <a:gd name="connsiteY63" fmla="*/ 248471 h 411929"/>
                <a:gd name="connsiteX64" fmla="*/ 23589 w 408366"/>
                <a:gd name="connsiteY64" fmla="*/ 213888 h 411929"/>
                <a:gd name="connsiteX65" fmla="*/ 79799 w 408366"/>
                <a:gd name="connsiteY65" fmla="*/ 243630 h 411929"/>
                <a:gd name="connsiteX66" fmla="*/ 115400 w 408366"/>
                <a:gd name="connsiteY66" fmla="*/ 237658 h 411929"/>
                <a:gd name="connsiteX67" fmla="*/ 94175 w 408366"/>
                <a:gd name="connsiteY67" fmla="*/ 251902 h 411929"/>
                <a:gd name="connsiteX68" fmla="*/ 11107 w 408366"/>
                <a:gd name="connsiteY68" fmla="*/ 248459 h 411929"/>
                <a:gd name="connsiteX69" fmla="*/ 53461 w 408366"/>
                <a:gd name="connsiteY69" fmla="*/ 113959 h 411929"/>
                <a:gd name="connsiteX70" fmla="*/ 39797 w 408366"/>
                <a:gd name="connsiteY70" fmla="*/ 132574 h 411929"/>
                <a:gd name="connsiteX71" fmla="*/ 36577 w 408366"/>
                <a:gd name="connsiteY71" fmla="*/ 167747 h 411929"/>
                <a:gd name="connsiteX72" fmla="*/ 31850 w 408366"/>
                <a:gd name="connsiteY72" fmla="*/ 173647 h 411929"/>
                <a:gd name="connsiteX73" fmla="*/ 39701 w 408366"/>
                <a:gd name="connsiteY73" fmla="*/ 194129 h 411929"/>
                <a:gd name="connsiteX74" fmla="*/ 46008 w 408366"/>
                <a:gd name="connsiteY74" fmla="*/ 195478 h 411929"/>
                <a:gd name="connsiteX75" fmla="*/ 51700 w 408366"/>
                <a:gd name="connsiteY75" fmla="*/ 194358 h 411929"/>
                <a:gd name="connsiteX76" fmla="*/ 67643 w 408366"/>
                <a:gd name="connsiteY76" fmla="*/ 205195 h 411929"/>
                <a:gd name="connsiteX77" fmla="*/ 89990 w 408366"/>
                <a:gd name="connsiteY77" fmla="*/ 209963 h 411929"/>
                <a:gd name="connsiteX78" fmla="*/ 140363 w 408366"/>
                <a:gd name="connsiteY78" fmla="*/ 177392 h 411929"/>
                <a:gd name="connsiteX79" fmla="*/ 144813 w 408366"/>
                <a:gd name="connsiteY79" fmla="*/ 149264 h 411929"/>
                <a:gd name="connsiteX80" fmla="*/ 147491 w 408366"/>
                <a:gd name="connsiteY80" fmla="*/ 160149 h 411929"/>
                <a:gd name="connsiteX81" fmla="*/ 137976 w 408366"/>
                <a:gd name="connsiteY81" fmla="*/ 209710 h 411929"/>
                <a:gd name="connsiteX82" fmla="*/ 127447 w 408366"/>
                <a:gd name="connsiteY82" fmla="*/ 225400 h 411929"/>
                <a:gd name="connsiteX83" fmla="*/ 24216 w 408366"/>
                <a:gd name="connsiteY83" fmla="*/ 200402 h 411929"/>
                <a:gd name="connsiteX84" fmla="*/ 22660 w 408366"/>
                <a:gd name="connsiteY84" fmla="*/ 185857 h 411929"/>
                <a:gd name="connsiteX85" fmla="*/ 53461 w 408366"/>
                <a:gd name="connsiteY85" fmla="*/ 113971 h 411929"/>
                <a:gd name="connsiteX86" fmla="*/ 98637 w 408366"/>
                <a:gd name="connsiteY86" fmla="*/ 29321 h 411929"/>
                <a:gd name="connsiteX87" fmla="*/ 117233 w 408366"/>
                <a:gd name="connsiteY87" fmla="*/ 54367 h 411929"/>
                <a:gd name="connsiteX88" fmla="*/ 149034 w 408366"/>
                <a:gd name="connsiteY88" fmla="*/ 81255 h 411929"/>
                <a:gd name="connsiteX89" fmla="*/ 125397 w 408366"/>
                <a:gd name="connsiteY89" fmla="*/ 93814 h 411929"/>
                <a:gd name="connsiteX90" fmla="*/ 110407 w 408366"/>
                <a:gd name="connsiteY90" fmla="*/ 92417 h 411929"/>
                <a:gd name="connsiteX91" fmla="*/ 98637 w 408366"/>
                <a:gd name="connsiteY91" fmla="*/ 29321 h 411929"/>
                <a:gd name="connsiteX92" fmla="*/ 142028 w 408366"/>
                <a:gd name="connsiteY92" fmla="*/ 24926 h 411929"/>
                <a:gd name="connsiteX93" fmla="*/ 152508 w 408366"/>
                <a:gd name="connsiteY93" fmla="*/ 74476 h 411929"/>
                <a:gd name="connsiteX94" fmla="*/ 105089 w 408366"/>
                <a:gd name="connsiteY94" fmla="*/ 25227 h 411929"/>
                <a:gd name="connsiteX95" fmla="*/ 142028 w 408366"/>
                <a:gd name="connsiteY95" fmla="*/ 24926 h 411929"/>
                <a:gd name="connsiteX96" fmla="*/ 163120 w 408366"/>
                <a:gd name="connsiteY96" fmla="*/ 17208 h 411929"/>
                <a:gd name="connsiteX97" fmla="*/ 176953 w 408366"/>
                <a:gd name="connsiteY97" fmla="*/ 11404 h 411929"/>
                <a:gd name="connsiteX98" fmla="*/ 209092 w 408366"/>
                <a:gd name="connsiteY98" fmla="*/ 87637 h 411929"/>
                <a:gd name="connsiteX99" fmla="*/ 209068 w 408366"/>
                <a:gd name="connsiteY99" fmla="*/ 87974 h 411929"/>
                <a:gd name="connsiteX100" fmla="*/ 186034 w 408366"/>
                <a:gd name="connsiteY100" fmla="*/ 86746 h 411929"/>
                <a:gd name="connsiteX101" fmla="*/ 159261 w 408366"/>
                <a:gd name="connsiteY101" fmla="*/ 78233 h 411929"/>
                <a:gd name="connsiteX102" fmla="*/ 149999 w 408366"/>
                <a:gd name="connsiteY102" fmla="*/ 22651 h 411929"/>
                <a:gd name="connsiteX103" fmla="*/ 163120 w 408366"/>
                <a:gd name="connsiteY103" fmla="*/ 17208 h 411929"/>
                <a:gd name="connsiteX104" fmla="*/ 244017 w 408366"/>
                <a:gd name="connsiteY104" fmla="*/ 29671 h 411929"/>
                <a:gd name="connsiteX105" fmla="*/ 259489 w 408366"/>
                <a:gd name="connsiteY105" fmla="*/ 71381 h 411929"/>
                <a:gd name="connsiteX106" fmla="*/ 243317 w 408366"/>
                <a:gd name="connsiteY106" fmla="*/ 81231 h 411929"/>
                <a:gd name="connsiteX107" fmla="*/ 216689 w 408366"/>
                <a:gd name="connsiteY107" fmla="*/ 87504 h 411929"/>
                <a:gd name="connsiteX108" fmla="*/ 186263 w 408366"/>
                <a:gd name="connsiteY108" fmla="*/ 8851 h 411929"/>
                <a:gd name="connsiteX109" fmla="*/ 244017 w 408366"/>
                <a:gd name="connsiteY109" fmla="*/ 29671 h 411929"/>
                <a:gd name="connsiteX110" fmla="*/ 338903 w 408366"/>
                <a:gd name="connsiteY110" fmla="*/ 40917 h 411929"/>
                <a:gd name="connsiteX111" fmla="*/ 365362 w 408366"/>
                <a:gd name="connsiteY111" fmla="*/ 98847 h 411929"/>
                <a:gd name="connsiteX112" fmla="*/ 379267 w 408366"/>
                <a:gd name="connsiteY112" fmla="*/ 179391 h 411929"/>
                <a:gd name="connsiteX113" fmla="*/ 334549 w 408366"/>
                <a:gd name="connsiteY113" fmla="*/ 209530 h 411929"/>
                <a:gd name="connsiteX114" fmla="*/ 349600 w 408366"/>
                <a:gd name="connsiteY114" fmla="*/ 200041 h 411929"/>
                <a:gd name="connsiteX115" fmla="*/ 365531 w 408366"/>
                <a:gd name="connsiteY115" fmla="*/ 159619 h 411929"/>
                <a:gd name="connsiteX116" fmla="*/ 348647 w 408366"/>
                <a:gd name="connsiteY116" fmla="*/ 121340 h 411929"/>
                <a:gd name="connsiteX117" fmla="*/ 333355 w 408366"/>
                <a:gd name="connsiteY117" fmla="*/ 93694 h 411929"/>
                <a:gd name="connsiteX118" fmla="*/ 332330 w 408366"/>
                <a:gd name="connsiteY118" fmla="*/ 89311 h 411929"/>
                <a:gd name="connsiteX119" fmla="*/ 328182 w 408366"/>
                <a:gd name="connsiteY119" fmla="*/ 91057 h 411929"/>
                <a:gd name="connsiteX120" fmla="*/ 296971 w 408366"/>
                <a:gd name="connsiteY120" fmla="*/ 117535 h 411929"/>
                <a:gd name="connsiteX121" fmla="*/ 296826 w 408366"/>
                <a:gd name="connsiteY121" fmla="*/ 117282 h 411929"/>
                <a:gd name="connsiteX122" fmla="*/ 297538 w 408366"/>
                <a:gd name="connsiteY122" fmla="*/ 81171 h 411929"/>
                <a:gd name="connsiteX123" fmla="*/ 299624 w 408366"/>
                <a:gd name="connsiteY123" fmla="*/ 76053 h 411929"/>
                <a:gd name="connsiteX124" fmla="*/ 294101 w 408366"/>
                <a:gd name="connsiteY124" fmla="*/ 75933 h 411929"/>
                <a:gd name="connsiteX125" fmla="*/ 269535 w 408366"/>
                <a:gd name="connsiteY125" fmla="*/ 84410 h 411929"/>
                <a:gd name="connsiteX126" fmla="*/ 338891 w 408366"/>
                <a:gd name="connsiteY126" fmla="*/ 40905 h 411929"/>
                <a:gd name="connsiteX127" fmla="*/ 297478 w 408366"/>
                <a:gd name="connsiteY127" fmla="*/ 130503 h 411929"/>
                <a:gd name="connsiteX128" fmla="*/ 299443 w 408366"/>
                <a:gd name="connsiteY128" fmla="*/ 132490 h 411929"/>
                <a:gd name="connsiteX129" fmla="*/ 311696 w 408366"/>
                <a:gd name="connsiteY129" fmla="*/ 151816 h 411929"/>
                <a:gd name="connsiteX130" fmla="*/ 307463 w 408366"/>
                <a:gd name="connsiteY130" fmla="*/ 168252 h 411929"/>
                <a:gd name="connsiteX131" fmla="*/ 299673 w 408366"/>
                <a:gd name="connsiteY131" fmla="*/ 168469 h 411929"/>
                <a:gd name="connsiteX132" fmla="*/ 291870 w 408366"/>
                <a:gd name="connsiteY132" fmla="*/ 148035 h 411929"/>
                <a:gd name="connsiteX133" fmla="*/ 297490 w 408366"/>
                <a:gd name="connsiteY133" fmla="*/ 130491 h 411929"/>
                <a:gd name="connsiteX134" fmla="*/ 290121 w 408366"/>
                <a:gd name="connsiteY134" fmla="*/ 120846 h 411929"/>
                <a:gd name="connsiteX135" fmla="*/ 292304 w 408366"/>
                <a:gd name="connsiteY135" fmla="*/ 124399 h 411929"/>
                <a:gd name="connsiteX136" fmla="*/ 284260 w 408366"/>
                <a:gd name="connsiteY136" fmla="*/ 147746 h 411929"/>
                <a:gd name="connsiteX137" fmla="*/ 295162 w 408366"/>
                <a:gd name="connsiteY137" fmla="*/ 174598 h 411929"/>
                <a:gd name="connsiteX138" fmla="*/ 311781 w 408366"/>
                <a:gd name="connsiteY138" fmla="*/ 174502 h 411929"/>
                <a:gd name="connsiteX139" fmla="*/ 319016 w 408366"/>
                <a:gd name="connsiteY139" fmla="*/ 149769 h 411929"/>
                <a:gd name="connsiteX140" fmla="*/ 304834 w 408366"/>
                <a:gd name="connsiteY140" fmla="*/ 127144 h 411929"/>
                <a:gd name="connsiteX141" fmla="*/ 301747 w 408366"/>
                <a:gd name="connsiteY141" fmla="*/ 123953 h 411929"/>
                <a:gd name="connsiteX142" fmla="*/ 302760 w 408366"/>
                <a:gd name="connsiteY142" fmla="*/ 122484 h 411929"/>
                <a:gd name="connsiteX143" fmla="*/ 327205 w 408366"/>
                <a:gd name="connsiteY143" fmla="*/ 100051 h 411929"/>
                <a:gd name="connsiteX144" fmla="*/ 342810 w 408366"/>
                <a:gd name="connsiteY144" fmla="*/ 126217 h 411929"/>
                <a:gd name="connsiteX145" fmla="*/ 357921 w 408366"/>
                <a:gd name="connsiteY145" fmla="*/ 160137 h 411929"/>
                <a:gd name="connsiteX146" fmla="*/ 344402 w 408366"/>
                <a:gd name="connsiteY146" fmla="*/ 194454 h 411929"/>
                <a:gd name="connsiteX147" fmla="*/ 299275 w 408366"/>
                <a:gd name="connsiteY147" fmla="*/ 205460 h 411929"/>
                <a:gd name="connsiteX148" fmla="*/ 277772 w 408366"/>
                <a:gd name="connsiteY148" fmla="*/ 191299 h 411929"/>
                <a:gd name="connsiteX149" fmla="*/ 257126 w 408366"/>
                <a:gd name="connsiteY149" fmla="*/ 145230 h 411929"/>
                <a:gd name="connsiteX150" fmla="*/ 258006 w 408366"/>
                <a:gd name="connsiteY150" fmla="*/ 116536 h 411929"/>
                <a:gd name="connsiteX151" fmla="*/ 288397 w 408366"/>
                <a:gd name="connsiteY151" fmla="*/ 84097 h 411929"/>
                <a:gd name="connsiteX152" fmla="*/ 290085 w 408366"/>
                <a:gd name="connsiteY152" fmla="*/ 120846 h 411929"/>
                <a:gd name="connsiteX153" fmla="*/ 258320 w 408366"/>
                <a:gd name="connsiteY153" fmla="*/ 81833 h 411929"/>
                <a:gd name="connsiteX154" fmla="*/ 257946 w 408366"/>
                <a:gd name="connsiteY154" fmla="*/ 84061 h 411929"/>
                <a:gd name="connsiteX155" fmla="*/ 223009 w 408366"/>
                <a:gd name="connsiteY155" fmla="*/ 129492 h 411929"/>
                <a:gd name="connsiteX156" fmla="*/ 197695 w 408366"/>
                <a:gd name="connsiteY156" fmla="*/ 135693 h 411929"/>
                <a:gd name="connsiteX157" fmla="*/ 198467 w 408366"/>
                <a:gd name="connsiteY157" fmla="*/ 135139 h 411929"/>
                <a:gd name="connsiteX158" fmla="*/ 216062 w 408366"/>
                <a:gd name="connsiteY158" fmla="*/ 95223 h 411929"/>
                <a:gd name="connsiteX159" fmla="*/ 258296 w 408366"/>
                <a:gd name="connsiteY159" fmla="*/ 81845 h 411929"/>
                <a:gd name="connsiteX160" fmla="*/ 155667 w 408366"/>
                <a:gd name="connsiteY160" fmla="*/ 84855 h 411929"/>
                <a:gd name="connsiteX161" fmla="*/ 184948 w 408366"/>
                <a:gd name="connsiteY161" fmla="*/ 94259 h 411929"/>
                <a:gd name="connsiteX162" fmla="*/ 205570 w 408366"/>
                <a:gd name="connsiteY162" fmla="*/ 95680 h 411929"/>
                <a:gd name="connsiteX163" fmla="*/ 208368 w 408366"/>
                <a:gd name="connsiteY163" fmla="*/ 95608 h 411929"/>
                <a:gd name="connsiteX164" fmla="*/ 193800 w 408366"/>
                <a:gd name="connsiteY164" fmla="*/ 129143 h 411929"/>
                <a:gd name="connsiteX165" fmla="*/ 176289 w 408366"/>
                <a:gd name="connsiteY165" fmla="*/ 134959 h 411929"/>
                <a:gd name="connsiteX166" fmla="*/ 172683 w 408366"/>
                <a:gd name="connsiteY166" fmla="*/ 134381 h 411929"/>
                <a:gd name="connsiteX167" fmla="*/ 119777 w 408366"/>
                <a:gd name="connsiteY167" fmla="*/ 104350 h 411929"/>
                <a:gd name="connsiteX168" fmla="*/ 117088 w 408366"/>
                <a:gd name="connsiteY168" fmla="*/ 101279 h 411929"/>
                <a:gd name="connsiteX169" fmla="*/ 122177 w 408366"/>
                <a:gd name="connsiteY169" fmla="*/ 101532 h 411929"/>
                <a:gd name="connsiteX170" fmla="*/ 155655 w 408366"/>
                <a:gd name="connsiteY170" fmla="*/ 84867 h 411929"/>
                <a:gd name="connsiteX171" fmla="*/ 60455 w 408366"/>
                <a:gd name="connsiteY171" fmla="*/ 174430 h 411929"/>
                <a:gd name="connsiteX172" fmla="*/ 52279 w 408366"/>
                <a:gd name="connsiteY172" fmla="*/ 165820 h 411929"/>
                <a:gd name="connsiteX173" fmla="*/ 43596 w 408366"/>
                <a:gd name="connsiteY173" fmla="*/ 164664 h 411929"/>
                <a:gd name="connsiteX174" fmla="*/ 46671 w 408366"/>
                <a:gd name="connsiteY174" fmla="*/ 135669 h 411929"/>
                <a:gd name="connsiteX175" fmla="*/ 73034 w 408366"/>
                <a:gd name="connsiteY175" fmla="*/ 110744 h 411929"/>
                <a:gd name="connsiteX176" fmla="*/ 108622 w 408366"/>
                <a:gd name="connsiteY176" fmla="*/ 111442 h 411929"/>
                <a:gd name="connsiteX177" fmla="*/ 112469 w 408366"/>
                <a:gd name="connsiteY177" fmla="*/ 113297 h 411929"/>
                <a:gd name="connsiteX178" fmla="*/ 134346 w 408366"/>
                <a:gd name="connsiteY178" fmla="*/ 138053 h 411929"/>
                <a:gd name="connsiteX179" fmla="*/ 133345 w 408366"/>
                <a:gd name="connsiteY179" fmla="*/ 174297 h 411929"/>
                <a:gd name="connsiteX180" fmla="*/ 70658 w 408366"/>
                <a:gd name="connsiteY180" fmla="*/ 198259 h 411929"/>
                <a:gd name="connsiteX181" fmla="*/ 57875 w 408366"/>
                <a:gd name="connsiteY181" fmla="*/ 189854 h 411929"/>
                <a:gd name="connsiteX182" fmla="*/ 60118 w 408366"/>
                <a:gd name="connsiteY182" fmla="*/ 186278 h 411929"/>
                <a:gd name="connsiteX183" fmla="*/ 60443 w 408366"/>
                <a:gd name="connsiteY183" fmla="*/ 174418 h 411929"/>
                <a:gd name="connsiteX184" fmla="*/ 38700 w 408366"/>
                <a:gd name="connsiteY184" fmla="*/ 176729 h 411929"/>
                <a:gd name="connsiteX185" fmla="*/ 43102 w 408366"/>
                <a:gd name="connsiteY185" fmla="*/ 172575 h 411929"/>
                <a:gd name="connsiteX186" fmla="*/ 45948 w 408366"/>
                <a:gd name="connsiteY186" fmla="*/ 172045 h 411929"/>
                <a:gd name="connsiteX187" fmla="*/ 49180 w 408366"/>
                <a:gd name="connsiteY187" fmla="*/ 172732 h 411929"/>
                <a:gd name="connsiteX188" fmla="*/ 53352 w 408366"/>
                <a:gd name="connsiteY188" fmla="*/ 177127 h 411929"/>
                <a:gd name="connsiteX189" fmla="*/ 53183 w 408366"/>
                <a:gd name="connsiteY189" fmla="*/ 183171 h 411929"/>
                <a:gd name="connsiteX190" fmla="*/ 42716 w 408366"/>
                <a:gd name="connsiteY190" fmla="*/ 187169 h 411929"/>
                <a:gd name="connsiteX191" fmla="*/ 38712 w 408366"/>
                <a:gd name="connsiteY191" fmla="*/ 176705 h 411929"/>
                <a:gd name="connsiteX192" fmla="*/ 225336 w 408366"/>
                <a:gd name="connsiteY192" fmla="*/ 345836 h 411929"/>
                <a:gd name="connsiteX193" fmla="*/ 219837 w 408366"/>
                <a:gd name="connsiteY193" fmla="*/ 338286 h 411929"/>
                <a:gd name="connsiteX194" fmla="*/ 189169 w 408366"/>
                <a:gd name="connsiteY194" fmla="*/ 333710 h 411929"/>
                <a:gd name="connsiteX195" fmla="*/ 180088 w 408366"/>
                <a:gd name="connsiteY195" fmla="*/ 358551 h 411929"/>
                <a:gd name="connsiteX196" fmla="*/ 195947 w 408366"/>
                <a:gd name="connsiteY196" fmla="*/ 368389 h 411929"/>
                <a:gd name="connsiteX197" fmla="*/ 199046 w 408366"/>
                <a:gd name="connsiteY197" fmla="*/ 364006 h 411929"/>
                <a:gd name="connsiteX198" fmla="*/ 194656 w 408366"/>
                <a:gd name="connsiteY198" fmla="*/ 360911 h 411929"/>
                <a:gd name="connsiteX199" fmla="*/ 187240 w 408366"/>
                <a:gd name="connsiteY199" fmla="*/ 355974 h 411929"/>
                <a:gd name="connsiteX200" fmla="*/ 192968 w 408366"/>
                <a:gd name="connsiteY200" fmla="*/ 340297 h 411929"/>
                <a:gd name="connsiteX201" fmla="*/ 214567 w 408366"/>
                <a:gd name="connsiteY201" fmla="*/ 343777 h 411929"/>
                <a:gd name="connsiteX202" fmla="*/ 218076 w 408366"/>
                <a:gd name="connsiteY202" fmla="*/ 369822 h 411929"/>
                <a:gd name="connsiteX203" fmla="*/ 216279 w 408366"/>
                <a:gd name="connsiteY203" fmla="*/ 373386 h 411929"/>
                <a:gd name="connsiteX204" fmla="*/ 187300 w 408366"/>
                <a:gd name="connsiteY204" fmla="*/ 384801 h 411929"/>
                <a:gd name="connsiteX205" fmla="*/ 167799 w 408366"/>
                <a:gd name="connsiteY205" fmla="*/ 370990 h 411929"/>
                <a:gd name="connsiteX206" fmla="*/ 171839 w 408366"/>
                <a:gd name="connsiteY206" fmla="*/ 327557 h 411929"/>
                <a:gd name="connsiteX207" fmla="*/ 155631 w 408366"/>
                <a:gd name="connsiteY207" fmla="*/ 251601 h 411929"/>
                <a:gd name="connsiteX208" fmla="*/ 131922 w 408366"/>
                <a:gd name="connsiteY208" fmla="*/ 243883 h 411929"/>
                <a:gd name="connsiteX209" fmla="*/ 145658 w 408366"/>
                <a:gd name="connsiteY209" fmla="*/ 242161 h 411929"/>
                <a:gd name="connsiteX210" fmla="*/ 155812 w 408366"/>
                <a:gd name="connsiteY210" fmla="*/ 243221 h 411929"/>
                <a:gd name="connsiteX211" fmla="*/ 199625 w 408366"/>
                <a:gd name="connsiteY211" fmla="*/ 268399 h 411929"/>
                <a:gd name="connsiteX212" fmla="*/ 225252 w 408366"/>
                <a:gd name="connsiteY212" fmla="*/ 323511 h 411929"/>
                <a:gd name="connsiteX213" fmla="*/ 225324 w 408366"/>
                <a:gd name="connsiteY213" fmla="*/ 345836 h 411929"/>
                <a:gd name="connsiteX214" fmla="*/ 257102 w 408366"/>
                <a:gd name="connsiteY214" fmla="*/ 228832 h 411929"/>
                <a:gd name="connsiteX215" fmla="*/ 229509 w 408366"/>
                <a:gd name="connsiteY215" fmla="*/ 258140 h 411929"/>
                <a:gd name="connsiteX216" fmla="*/ 221586 w 408366"/>
                <a:gd name="connsiteY216" fmla="*/ 286798 h 411929"/>
                <a:gd name="connsiteX217" fmla="*/ 205136 w 408366"/>
                <a:gd name="connsiteY217" fmla="*/ 263185 h 411929"/>
                <a:gd name="connsiteX218" fmla="*/ 157428 w 408366"/>
                <a:gd name="connsiteY218" fmla="*/ 235803 h 411929"/>
                <a:gd name="connsiteX219" fmla="*/ 126844 w 408366"/>
                <a:gd name="connsiteY219" fmla="*/ 237236 h 411929"/>
                <a:gd name="connsiteX220" fmla="*/ 144608 w 408366"/>
                <a:gd name="connsiteY220" fmla="*/ 213202 h 411929"/>
                <a:gd name="connsiteX221" fmla="*/ 154944 w 408366"/>
                <a:gd name="connsiteY221" fmla="*/ 159234 h 411929"/>
                <a:gd name="connsiteX222" fmla="*/ 144669 w 408366"/>
                <a:gd name="connsiteY222" fmla="*/ 132418 h 411929"/>
                <a:gd name="connsiteX223" fmla="*/ 171164 w 408366"/>
                <a:gd name="connsiteY223" fmla="*/ 141810 h 411929"/>
                <a:gd name="connsiteX224" fmla="*/ 174239 w 408366"/>
                <a:gd name="connsiteY224" fmla="*/ 142256 h 411929"/>
                <a:gd name="connsiteX225" fmla="*/ 174239 w 408366"/>
                <a:gd name="connsiteY225" fmla="*/ 142352 h 411929"/>
                <a:gd name="connsiteX226" fmla="*/ 176036 w 408366"/>
                <a:gd name="connsiteY226" fmla="*/ 142520 h 411929"/>
                <a:gd name="connsiteX227" fmla="*/ 189869 w 408366"/>
                <a:gd name="connsiteY227" fmla="*/ 143628 h 411929"/>
                <a:gd name="connsiteX228" fmla="*/ 225927 w 408366"/>
                <a:gd name="connsiteY228" fmla="*/ 136452 h 411929"/>
                <a:gd name="connsiteX229" fmla="*/ 250083 w 408366"/>
                <a:gd name="connsiteY229" fmla="*/ 117463 h 411929"/>
                <a:gd name="connsiteX230" fmla="*/ 249504 w 408366"/>
                <a:gd name="connsiteY230" fmla="*/ 146181 h 411929"/>
                <a:gd name="connsiteX231" fmla="*/ 272008 w 408366"/>
                <a:gd name="connsiteY231" fmla="*/ 196320 h 411929"/>
                <a:gd name="connsiteX232" fmla="*/ 297261 w 408366"/>
                <a:gd name="connsiteY232" fmla="*/ 212913 h 411929"/>
                <a:gd name="connsiteX233" fmla="*/ 270235 w 408366"/>
                <a:gd name="connsiteY233" fmla="*/ 221210 h 411929"/>
                <a:gd name="connsiteX234" fmla="*/ 257608 w 408366"/>
                <a:gd name="connsiteY234" fmla="*/ 228446 h 411929"/>
                <a:gd name="connsiteX235" fmla="*/ 257053 w 408366"/>
                <a:gd name="connsiteY235" fmla="*/ 228783 h 411929"/>
                <a:gd name="connsiteX236" fmla="*/ 257078 w 408366"/>
                <a:gd name="connsiteY236" fmla="*/ 228820 h 411929"/>
                <a:gd name="connsiteX237" fmla="*/ 290471 w 408366"/>
                <a:gd name="connsiteY237" fmla="*/ 277454 h 411929"/>
                <a:gd name="connsiteX238" fmla="*/ 316520 w 408366"/>
                <a:gd name="connsiteY238" fmla="*/ 293348 h 411929"/>
                <a:gd name="connsiteX239" fmla="*/ 319800 w 408366"/>
                <a:gd name="connsiteY239" fmla="*/ 297454 h 411929"/>
                <a:gd name="connsiteX240" fmla="*/ 322670 w 408366"/>
                <a:gd name="connsiteY240" fmla="*/ 293059 h 411929"/>
                <a:gd name="connsiteX241" fmla="*/ 322248 w 408366"/>
                <a:gd name="connsiteY241" fmla="*/ 243064 h 411929"/>
                <a:gd name="connsiteX242" fmla="*/ 289169 w 408366"/>
                <a:gd name="connsiteY242" fmla="*/ 222365 h 411929"/>
                <a:gd name="connsiteX243" fmla="*/ 300794 w 408366"/>
                <a:gd name="connsiteY243" fmla="*/ 220042 h 411929"/>
                <a:gd name="connsiteX244" fmla="*/ 339253 w 408366"/>
                <a:gd name="connsiteY244" fmla="*/ 246050 h 411929"/>
                <a:gd name="connsiteX245" fmla="*/ 336624 w 408366"/>
                <a:gd name="connsiteY245" fmla="*/ 303800 h 411929"/>
                <a:gd name="connsiteX246" fmla="*/ 315652 w 408366"/>
                <a:gd name="connsiteY246" fmla="*/ 317431 h 411929"/>
                <a:gd name="connsiteX247" fmla="*/ 293245 w 408366"/>
                <a:gd name="connsiteY247" fmla="*/ 308881 h 411929"/>
                <a:gd name="connsiteX248" fmla="*/ 290471 w 408366"/>
                <a:gd name="connsiteY248" fmla="*/ 277466 h 411929"/>
                <a:gd name="connsiteX249" fmla="*/ 406932 w 408366"/>
                <a:gd name="connsiteY249" fmla="*/ 274432 h 411929"/>
                <a:gd name="connsiteX250" fmla="*/ 344390 w 408366"/>
                <a:gd name="connsiteY250" fmla="*/ 215213 h 411929"/>
                <a:gd name="connsiteX251" fmla="*/ 385791 w 408366"/>
                <a:gd name="connsiteY251" fmla="*/ 183135 h 411929"/>
                <a:gd name="connsiteX252" fmla="*/ 370596 w 408366"/>
                <a:gd name="connsiteY252" fmla="*/ 93405 h 411929"/>
                <a:gd name="connsiteX253" fmla="*/ 346464 w 408366"/>
                <a:gd name="connsiteY253" fmla="*/ 37136 h 411929"/>
                <a:gd name="connsiteX254" fmla="*/ 346814 w 408366"/>
                <a:gd name="connsiteY254" fmla="*/ 32982 h 411929"/>
                <a:gd name="connsiteX255" fmla="*/ 342629 w 408366"/>
                <a:gd name="connsiteY255" fmla="*/ 33030 h 411929"/>
                <a:gd name="connsiteX256" fmla="*/ 266882 w 408366"/>
                <a:gd name="connsiteY256" fmla="*/ 73886 h 411929"/>
                <a:gd name="connsiteX257" fmla="*/ 249588 w 408366"/>
                <a:gd name="connsiteY257" fmla="*/ 24601 h 411929"/>
                <a:gd name="connsiteX258" fmla="*/ 159562 w 408366"/>
                <a:gd name="connsiteY258" fmla="*/ 10429 h 411929"/>
                <a:gd name="connsiteX259" fmla="*/ 98468 w 408366"/>
                <a:gd name="connsiteY259" fmla="*/ 15366 h 411929"/>
                <a:gd name="connsiteX260" fmla="*/ 94633 w 408366"/>
                <a:gd name="connsiteY260" fmla="*/ 13704 h 411929"/>
                <a:gd name="connsiteX261" fmla="*/ 93342 w 408366"/>
                <a:gd name="connsiteY261" fmla="*/ 17678 h 411929"/>
                <a:gd name="connsiteX262" fmla="*/ 108682 w 408366"/>
                <a:gd name="connsiteY262" fmla="*/ 103170 h 411929"/>
                <a:gd name="connsiteX263" fmla="*/ 54148 w 408366"/>
                <a:gd name="connsiteY263" fmla="*/ 105012 h 411929"/>
                <a:gd name="connsiteX264" fmla="*/ 15099 w 408366"/>
                <a:gd name="connsiteY264" fmla="*/ 187241 h 411929"/>
                <a:gd name="connsiteX265" fmla="*/ 2581 w 408366"/>
                <a:gd name="connsiteY265" fmla="*/ 247158 h 411929"/>
                <a:gd name="connsiteX266" fmla="*/ 0 w 408366"/>
                <a:gd name="connsiteY266" fmla="*/ 250373 h 411929"/>
                <a:gd name="connsiteX267" fmla="*/ 3461 w 408366"/>
                <a:gd name="connsiteY267" fmla="*/ 252733 h 411929"/>
                <a:gd name="connsiteX268" fmla="*/ 57163 w 408366"/>
                <a:gd name="connsiteY268" fmla="*/ 268579 h 411929"/>
                <a:gd name="connsiteX269" fmla="*/ 87819 w 408366"/>
                <a:gd name="connsiteY269" fmla="*/ 263016 h 411929"/>
                <a:gd name="connsiteX270" fmla="*/ 81102 w 408366"/>
                <a:gd name="connsiteY270" fmla="*/ 272987 h 411929"/>
                <a:gd name="connsiteX271" fmla="*/ 80028 w 408366"/>
                <a:gd name="connsiteY271" fmla="*/ 275046 h 411929"/>
                <a:gd name="connsiteX272" fmla="*/ 78521 w 408366"/>
                <a:gd name="connsiteY272" fmla="*/ 278357 h 411929"/>
                <a:gd name="connsiteX273" fmla="*/ 73263 w 408366"/>
                <a:gd name="connsiteY273" fmla="*/ 313276 h 411929"/>
                <a:gd name="connsiteX274" fmla="*/ 138349 w 408366"/>
                <a:gd name="connsiteY274" fmla="*/ 376974 h 411929"/>
                <a:gd name="connsiteX275" fmla="*/ 190978 w 408366"/>
                <a:gd name="connsiteY275" fmla="*/ 408353 h 411929"/>
                <a:gd name="connsiteX276" fmla="*/ 193137 w 408366"/>
                <a:gd name="connsiteY276" fmla="*/ 411930 h 411929"/>
                <a:gd name="connsiteX277" fmla="*/ 196489 w 408366"/>
                <a:gd name="connsiteY277" fmla="*/ 409437 h 411929"/>
                <a:gd name="connsiteX278" fmla="*/ 233754 w 408366"/>
                <a:gd name="connsiteY278" fmla="*/ 332169 h 411929"/>
                <a:gd name="connsiteX279" fmla="*/ 277519 w 408366"/>
                <a:gd name="connsiteY279" fmla="*/ 362055 h 411929"/>
                <a:gd name="connsiteX280" fmla="*/ 294728 w 408366"/>
                <a:gd name="connsiteY280" fmla="*/ 363885 h 411929"/>
                <a:gd name="connsiteX281" fmla="*/ 358223 w 408366"/>
                <a:gd name="connsiteY281" fmla="*/ 319766 h 411929"/>
                <a:gd name="connsiteX282" fmla="*/ 404291 w 408366"/>
                <a:gd name="connsiteY282" fmla="*/ 279392 h 411929"/>
                <a:gd name="connsiteX283" fmla="*/ 408367 w 408366"/>
                <a:gd name="connsiteY283" fmla="*/ 278441 h 411929"/>
                <a:gd name="connsiteX284" fmla="*/ 407016 w 408366"/>
                <a:gd name="connsiteY284" fmla="*/ 274480 h 41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Lst>
              <a:rect l="l" t="t" r="r" b="b"/>
              <a:pathLst>
                <a:path w="408366" h="411929">
                  <a:moveTo>
                    <a:pt x="351409" y="316383"/>
                  </a:moveTo>
                  <a:cubicBezTo>
                    <a:pt x="344812" y="329737"/>
                    <a:pt x="336696" y="339707"/>
                    <a:pt x="327145" y="346353"/>
                  </a:cubicBezTo>
                  <a:lnTo>
                    <a:pt x="327145" y="346353"/>
                  </a:lnTo>
                  <a:cubicBezTo>
                    <a:pt x="313445" y="354433"/>
                    <a:pt x="299685" y="356564"/>
                    <a:pt x="287348" y="352518"/>
                  </a:cubicBezTo>
                  <a:cubicBezTo>
                    <a:pt x="275119" y="348509"/>
                    <a:pt x="264868" y="338563"/>
                    <a:pt x="259188" y="325245"/>
                  </a:cubicBezTo>
                  <a:cubicBezTo>
                    <a:pt x="253894" y="312795"/>
                    <a:pt x="254183" y="297828"/>
                    <a:pt x="259936" y="288014"/>
                  </a:cubicBezTo>
                  <a:cubicBezTo>
                    <a:pt x="263807" y="281403"/>
                    <a:pt x="269740" y="277610"/>
                    <a:pt x="277591" y="276743"/>
                  </a:cubicBezTo>
                  <a:cubicBezTo>
                    <a:pt x="279436" y="276539"/>
                    <a:pt x="281209" y="276515"/>
                    <a:pt x="282946" y="276563"/>
                  </a:cubicBezTo>
                  <a:cubicBezTo>
                    <a:pt x="281052" y="284691"/>
                    <a:pt x="278592" y="301705"/>
                    <a:pt x="287179" y="313397"/>
                  </a:cubicBezTo>
                  <a:cubicBezTo>
                    <a:pt x="292871" y="321139"/>
                    <a:pt x="302181" y="325065"/>
                    <a:pt x="314868" y="325065"/>
                  </a:cubicBezTo>
                  <a:cubicBezTo>
                    <a:pt x="315193" y="325065"/>
                    <a:pt x="315519" y="325065"/>
                    <a:pt x="315857" y="325053"/>
                  </a:cubicBezTo>
                  <a:cubicBezTo>
                    <a:pt x="327036" y="324884"/>
                    <a:pt x="336503" y="318900"/>
                    <a:pt x="343232" y="307761"/>
                  </a:cubicBezTo>
                  <a:cubicBezTo>
                    <a:pt x="354195" y="289603"/>
                    <a:pt x="355473" y="261006"/>
                    <a:pt x="346127" y="242643"/>
                  </a:cubicBezTo>
                  <a:cubicBezTo>
                    <a:pt x="340229" y="231047"/>
                    <a:pt x="330992" y="223835"/>
                    <a:pt x="322417" y="219379"/>
                  </a:cubicBezTo>
                  <a:cubicBezTo>
                    <a:pt x="326252" y="219632"/>
                    <a:pt x="330111" y="220017"/>
                    <a:pt x="334019" y="220680"/>
                  </a:cubicBezTo>
                  <a:cubicBezTo>
                    <a:pt x="374889" y="227579"/>
                    <a:pt x="393316" y="261945"/>
                    <a:pt x="398333" y="273276"/>
                  </a:cubicBezTo>
                  <a:cubicBezTo>
                    <a:pt x="388854" y="276647"/>
                    <a:pt x="365712" y="287472"/>
                    <a:pt x="351409" y="316395"/>
                  </a:cubicBezTo>
                  <a:moveTo>
                    <a:pt x="235310" y="319285"/>
                  </a:moveTo>
                  <a:cubicBezTo>
                    <a:pt x="226844" y="300368"/>
                    <a:pt x="227193" y="277358"/>
                    <a:pt x="236178" y="262029"/>
                  </a:cubicBezTo>
                  <a:cubicBezTo>
                    <a:pt x="242437" y="251337"/>
                    <a:pt x="251397" y="241956"/>
                    <a:pt x="262022" y="234768"/>
                  </a:cubicBezTo>
                  <a:cubicBezTo>
                    <a:pt x="276759" y="224966"/>
                    <a:pt x="301807" y="227688"/>
                    <a:pt x="316194" y="247556"/>
                  </a:cubicBezTo>
                  <a:cubicBezTo>
                    <a:pt x="326638" y="261993"/>
                    <a:pt x="322043" y="277261"/>
                    <a:pt x="318727" y="284570"/>
                  </a:cubicBezTo>
                  <a:cubicBezTo>
                    <a:pt x="312070" y="278200"/>
                    <a:pt x="297140" y="266942"/>
                    <a:pt x="276759" y="269206"/>
                  </a:cubicBezTo>
                  <a:cubicBezTo>
                    <a:pt x="266532" y="270338"/>
                    <a:pt x="258452" y="275527"/>
                    <a:pt x="253375" y="284197"/>
                  </a:cubicBezTo>
                  <a:cubicBezTo>
                    <a:pt x="246465" y="295985"/>
                    <a:pt x="245995" y="313674"/>
                    <a:pt x="252193" y="328231"/>
                  </a:cubicBezTo>
                  <a:cubicBezTo>
                    <a:pt x="256414" y="338141"/>
                    <a:pt x="262914" y="346414"/>
                    <a:pt x="270838" y="352314"/>
                  </a:cubicBezTo>
                  <a:cubicBezTo>
                    <a:pt x="254943" y="346799"/>
                    <a:pt x="242485" y="335336"/>
                    <a:pt x="235310" y="319285"/>
                  </a:cubicBezTo>
                  <a:moveTo>
                    <a:pt x="194958" y="400828"/>
                  </a:moveTo>
                  <a:cubicBezTo>
                    <a:pt x="193318" y="398696"/>
                    <a:pt x="190857" y="395782"/>
                    <a:pt x="187529" y="392604"/>
                  </a:cubicBezTo>
                  <a:cubicBezTo>
                    <a:pt x="190628" y="393242"/>
                    <a:pt x="193547" y="393615"/>
                    <a:pt x="196200" y="393615"/>
                  </a:cubicBezTo>
                  <a:cubicBezTo>
                    <a:pt x="198600" y="393615"/>
                    <a:pt x="200759" y="393314"/>
                    <a:pt x="202821" y="392880"/>
                  </a:cubicBezTo>
                  <a:cubicBezTo>
                    <a:pt x="199721" y="396360"/>
                    <a:pt x="196924" y="399082"/>
                    <a:pt x="194958" y="400840"/>
                  </a:cubicBezTo>
                  <a:moveTo>
                    <a:pt x="85094" y="330748"/>
                  </a:moveTo>
                  <a:cubicBezTo>
                    <a:pt x="91919" y="339093"/>
                    <a:pt x="101531" y="343765"/>
                    <a:pt x="113169" y="344246"/>
                  </a:cubicBezTo>
                  <a:cubicBezTo>
                    <a:pt x="139760" y="345342"/>
                    <a:pt x="149770" y="330700"/>
                    <a:pt x="153484" y="318225"/>
                  </a:cubicBezTo>
                  <a:cubicBezTo>
                    <a:pt x="157753" y="303908"/>
                    <a:pt x="153617" y="288315"/>
                    <a:pt x="143185" y="279441"/>
                  </a:cubicBezTo>
                  <a:cubicBezTo>
                    <a:pt x="134647" y="272180"/>
                    <a:pt x="123878" y="270843"/>
                    <a:pt x="113615" y="275780"/>
                  </a:cubicBezTo>
                  <a:cubicBezTo>
                    <a:pt x="104799" y="280019"/>
                    <a:pt x="99903" y="287328"/>
                    <a:pt x="100168" y="295829"/>
                  </a:cubicBezTo>
                  <a:cubicBezTo>
                    <a:pt x="100434" y="304065"/>
                    <a:pt x="105667" y="312084"/>
                    <a:pt x="112626" y="314902"/>
                  </a:cubicBezTo>
                  <a:cubicBezTo>
                    <a:pt x="117896" y="317033"/>
                    <a:pt x="123347" y="315913"/>
                    <a:pt x="127592" y="311819"/>
                  </a:cubicBezTo>
                  <a:cubicBezTo>
                    <a:pt x="129100" y="310362"/>
                    <a:pt x="129148" y="307954"/>
                    <a:pt x="127689" y="306449"/>
                  </a:cubicBezTo>
                  <a:cubicBezTo>
                    <a:pt x="126229" y="304944"/>
                    <a:pt x="123817" y="304896"/>
                    <a:pt x="122310" y="306365"/>
                  </a:cubicBezTo>
                  <a:cubicBezTo>
                    <a:pt x="120212" y="308388"/>
                    <a:pt x="117980" y="308869"/>
                    <a:pt x="115508" y="307870"/>
                  </a:cubicBezTo>
                  <a:cubicBezTo>
                    <a:pt x="111336" y="306184"/>
                    <a:pt x="107947" y="300790"/>
                    <a:pt x="107790" y="295600"/>
                  </a:cubicBezTo>
                  <a:cubicBezTo>
                    <a:pt x="107669" y="291747"/>
                    <a:pt x="109165" y="286376"/>
                    <a:pt x="116943" y="282632"/>
                  </a:cubicBezTo>
                  <a:cubicBezTo>
                    <a:pt x="124372" y="279067"/>
                    <a:pt x="132139" y="280007"/>
                    <a:pt x="138289" y="285232"/>
                  </a:cubicBezTo>
                  <a:cubicBezTo>
                    <a:pt x="145079" y="291012"/>
                    <a:pt x="150180" y="302788"/>
                    <a:pt x="146224" y="316058"/>
                  </a:cubicBezTo>
                  <a:cubicBezTo>
                    <a:pt x="141883" y="330652"/>
                    <a:pt x="131174" y="337395"/>
                    <a:pt x="113506" y="336660"/>
                  </a:cubicBezTo>
                  <a:cubicBezTo>
                    <a:pt x="102942" y="336215"/>
                    <a:pt x="94765" y="331832"/>
                    <a:pt x="89230" y="323620"/>
                  </a:cubicBezTo>
                  <a:cubicBezTo>
                    <a:pt x="81090" y="311554"/>
                    <a:pt x="80704" y="294420"/>
                    <a:pt x="84539" y="283727"/>
                  </a:cubicBezTo>
                  <a:cubicBezTo>
                    <a:pt x="84768" y="283089"/>
                    <a:pt x="85081" y="282415"/>
                    <a:pt x="85359" y="281740"/>
                  </a:cubicBezTo>
                  <a:cubicBezTo>
                    <a:pt x="85865" y="280597"/>
                    <a:pt x="86360" y="279453"/>
                    <a:pt x="86927" y="278321"/>
                  </a:cubicBezTo>
                  <a:cubicBezTo>
                    <a:pt x="87204" y="277779"/>
                    <a:pt x="87481" y="277237"/>
                    <a:pt x="87783" y="276683"/>
                  </a:cubicBezTo>
                  <a:cubicBezTo>
                    <a:pt x="88796" y="274841"/>
                    <a:pt x="89881" y="273023"/>
                    <a:pt x="91099" y="271277"/>
                  </a:cubicBezTo>
                  <a:cubicBezTo>
                    <a:pt x="91340" y="270940"/>
                    <a:pt x="91630" y="270602"/>
                    <a:pt x="91883" y="270265"/>
                  </a:cubicBezTo>
                  <a:cubicBezTo>
                    <a:pt x="92751" y="269073"/>
                    <a:pt x="93680" y="267905"/>
                    <a:pt x="94645" y="266761"/>
                  </a:cubicBezTo>
                  <a:cubicBezTo>
                    <a:pt x="99276" y="261439"/>
                    <a:pt x="105197" y="256659"/>
                    <a:pt x="112409" y="253877"/>
                  </a:cubicBezTo>
                  <a:cubicBezTo>
                    <a:pt x="124420" y="249229"/>
                    <a:pt x="137807" y="250734"/>
                    <a:pt x="152170" y="258357"/>
                  </a:cubicBezTo>
                  <a:cubicBezTo>
                    <a:pt x="185382" y="275961"/>
                    <a:pt x="165809" y="322644"/>
                    <a:pt x="164965" y="324619"/>
                  </a:cubicBezTo>
                  <a:cubicBezTo>
                    <a:pt x="160009" y="336179"/>
                    <a:pt x="152905" y="358021"/>
                    <a:pt x="161106" y="374433"/>
                  </a:cubicBezTo>
                  <a:cubicBezTo>
                    <a:pt x="161335" y="374879"/>
                    <a:pt x="161601" y="375276"/>
                    <a:pt x="161842" y="375710"/>
                  </a:cubicBezTo>
                  <a:cubicBezTo>
                    <a:pt x="155354" y="372964"/>
                    <a:pt x="147937" y="370713"/>
                    <a:pt x="139483" y="369472"/>
                  </a:cubicBezTo>
                  <a:cubicBezTo>
                    <a:pt x="111408" y="365318"/>
                    <a:pt x="93222" y="352302"/>
                    <a:pt x="85118" y="330736"/>
                  </a:cubicBezTo>
                  <a:moveTo>
                    <a:pt x="11107" y="248471"/>
                  </a:moveTo>
                  <a:cubicBezTo>
                    <a:pt x="14833" y="242835"/>
                    <a:pt x="21454" y="230794"/>
                    <a:pt x="23589" y="213888"/>
                  </a:cubicBezTo>
                  <a:cubicBezTo>
                    <a:pt x="34274" y="229337"/>
                    <a:pt x="50868" y="243630"/>
                    <a:pt x="79799" y="243630"/>
                  </a:cubicBezTo>
                  <a:cubicBezTo>
                    <a:pt x="90026" y="243630"/>
                    <a:pt x="101820" y="241812"/>
                    <a:pt x="115400" y="237658"/>
                  </a:cubicBezTo>
                  <a:cubicBezTo>
                    <a:pt x="109080" y="243064"/>
                    <a:pt x="101989" y="247869"/>
                    <a:pt x="94175" y="251902"/>
                  </a:cubicBezTo>
                  <a:cubicBezTo>
                    <a:pt x="57368" y="270903"/>
                    <a:pt x="21949" y="254503"/>
                    <a:pt x="11107" y="248459"/>
                  </a:cubicBezTo>
                  <a:moveTo>
                    <a:pt x="53461" y="113959"/>
                  </a:moveTo>
                  <a:cubicBezTo>
                    <a:pt x="47708" y="119064"/>
                    <a:pt x="43029" y="125338"/>
                    <a:pt x="39797" y="132574"/>
                  </a:cubicBezTo>
                  <a:cubicBezTo>
                    <a:pt x="34877" y="143604"/>
                    <a:pt x="33767" y="156031"/>
                    <a:pt x="36577" y="167747"/>
                  </a:cubicBezTo>
                  <a:cubicBezTo>
                    <a:pt x="34563" y="169288"/>
                    <a:pt x="32911" y="171263"/>
                    <a:pt x="31850" y="173647"/>
                  </a:cubicBezTo>
                  <a:cubicBezTo>
                    <a:pt x="28365" y="181462"/>
                    <a:pt x="31886" y="190649"/>
                    <a:pt x="39701" y="194129"/>
                  </a:cubicBezTo>
                  <a:cubicBezTo>
                    <a:pt x="41751" y="195044"/>
                    <a:pt x="43897" y="195478"/>
                    <a:pt x="46008" y="195478"/>
                  </a:cubicBezTo>
                  <a:cubicBezTo>
                    <a:pt x="47974" y="195478"/>
                    <a:pt x="49891" y="195068"/>
                    <a:pt x="51700" y="194358"/>
                  </a:cubicBezTo>
                  <a:cubicBezTo>
                    <a:pt x="56319" y="198861"/>
                    <a:pt x="61637" y="202522"/>
                    <a:pt x="67643" y="205195"/>
                  </a:cubicBezTo>
                  <a:cubicBezTo>
                    <a:pt x="74903" y="208434"/>
                    <a:pt x="82513" y="209975"/>
                    <a:pt x="89990" y="209963"/>
                  </a:cubicBezTo>
                  <a:cubicBezTo>
                    <a:pt x="111070" y="209963"/>
                    <a:pt x="131234" y="197814"/>
                    <a:pt x="140363" y="177392"/>
                  </a:cubicBezTo>
                  <a:cubicBezTo>
                    <a:pt x="144379" y="168421"/>
                    <a:pt x="145826" y="158776"/>
                    <a:pt x="144813" y="149264"/>
                  </a:cubicBezTo>
                  <a:cubicBezTo>
                    <a:pt x="146140" y="152876"/>
                    <a:pt x="147069" y="156524"/>
                    <a:pt x="147491" y="160149"/>
                  </a:cubicBezTo>
                  <a:cubicBezTo>
                    <a:pt x="149420" y="176717"/>
                    <a:pt x="146043" y="194310"/>
                    <a:pt x="137976" y="209710"/>
                  </a:cubicBezTo>
                  <a:cubicBezTo>
                    <a:pt x="135069" y="215261"/>
                    <a:pt x="131487" y="220487"/>
                    <a:pt x="127447" y="225400"/>
                  </a:cubicBezTo>
                  <a:cubicBezTo>
                    <a:pt x="62638" y="250939"/>
                    <a:pt x="38157" y="225701"/>
                    <a:pt x="24216" y="200402"/>
                  </a:cubicBezTo>
                  <a:cubicBezTo>
                    <a:pt x="24083" y="195791"/>
                    <a:pt x="23625" y="190950"/>
                    <a:pt x="22660" y="185857"/>
                  </a:cubicBezTo>
                  <a:cubicBezTo>
                    <a:pt x="16377" y="152503"/>
                    <a:pt x="26761" y="128360"/>
                    <a:pt x="53461" y="113971"/>
                  </a:cubicBezTo>
                  <a:moveTo>
                    <a:pt x="98637" y="29321"/>
                  </a:moveTo>
                  <a:cubicBezTo>
                    <a:pt x="102568" y="35703"/>
                    <a:pt x="108791" y="44855"/>
                    <a:pt x="117233" y="54367"/>
                  </a:cubicBezTo>
                  <a:cubicBezTo>
                    <a:pt x="127182" y="65577"/>
                    <a:pt x="137879" y="74572"/>
                    <a:pt x="149034" y="81255"/>
                  </a:cubicBezTo>
                  <a:cubicBezTo>
                    <a:pt x="143873" y="88961"/>
                    <a:pt x="135949" y="93200"/>
                    <a:pt x="125397" y="93814"/>
                  </a:cubicBezTo>
                  <a:cubicBezTo>
                    <a:pt x="119054" y="94199"/>
                    <a:pt x="113422" y="93140"/>
                    <a:pt x="110407" y="92417"/>
                  </a:cubicBezTo>
                  <a:cubicBezTo>
                    <a:pt x="95115" y="68756"/>
                    <a:pt x="96442" y="42796"/>
                    <a:pt x="98637" y="29321"/>
                  </a:cubicBezTo>
                  <a:moveTo>
                    <a:pt x="142028" y="24926"/>
                  </a:moveTo>
                  <a:cubicBezTo>
                    <a:pt x="146646" y="30092"/>
                    <a:pt x="162469" y="50369"/>
                    <a:pt x="152508" y="74476"/>
                  </a:cubicBezTo>
                  <a:cubicBezTo>
                    <a:pt x="128846" y="60075"/>
                    <a:pt x="112554" y="37269"/>
                    <a:pt x="105089" y="25227"/>
                  </a:cubicBezTo>
                  <a:cubicBezTo>
                    <a:pt x="113410" y="27070"/>
                    <a:pt x="126519" y="28491"/>
                    <a:pt x="142028" y="24926"/>
                  </a:cubicBezTo>
                  <a:moveTo>
                    <a:pt x="163120" y="17208"/>
                  </a:moveTo>
                  <a:cubicBezTo>
                    <a:pt x="167835" y="14800"/>
                    <a:pt x="172430" y="12909"/>
                    <a:pt x="176953" y="11404"/>
                  </a:cubicBezTo>
                  <a:cubicBezTo>
                    <a:pt x="183405" y="15558"/>
                    <a:pt x="211419" y="36570"/>
                    <a:pt x="209092" y="87637"/>
                  </a:cubicBezTo>
                  <a:cubicBezTo>
                    <a:pt x="209092" y="87757"/>
                    <a:pt x="209068" y="87854"/>
                    <a:pt x="209068" y="87974"/>
                  </a:cubicBezTo>
                  <a:cubicBezTo>
                    <a:pt x="202182" y="88179"/>
                    <a:pt x="194584" y="87902"/>
                    <a:pt x="186034" y="86746"/>
                  </a:cubicBezTo>
                  <a:cubicBezTo>
                    <a:pt x="176362" y="85457"/>
                    <a:pt x="167437" y="82375"/>
                    <a:pt x="159261" y="78233"/>
                  </a:cubicBezTo>
                  <a:cubicBezTo>
                    <a:pt x="170175" y="53163"/>
                    <a:pt x="157030" y="31633"/>
                    <a:pt x="149999" y="22651"/>
                  </a:cubicBezTo>
                  <a:cubicBezTo>
                    <a:pt x="154268" y="21242"/>
                    <a:pt x="158634" y="19484"/>
                    <a:pt x="163120" y="17208"/>
                  </a:cubicBezTo>
                  <a:moveTo>
                    <a:pt x="244017" y="29671"/>
                  </a:moveTo>
                  <a:cubicBezTo>
                    <a:pt x="254629" y="41519"/>
                    <a:pt x="259875" y="56005"/>
                    <a:pt x="259489" y="71381"/>
                  </a:cubicBezTo>
                  <a:cubicBezTo>
                    <a:pt x="257463" y="73248"/>
                    <a:pt x="252242" y="77510"/>
                    <a:pt x="243317" y="81231"/>
                  </a:cubicBezTo>
                  <a:cubicBezTo>
                    <a:pt x="237095" y="83832"/>
                    <a:pt x="228207" y="86409"/>
                    <a:pt x="216689" y="87504"/>
                  </a:cubicBezTo>
                  <a:cubicBezTo>
                    <a:pt x="218607" y="41868"/>
                    <a:pt x="197647" y="18232"/>
                    <a:pt x="186263" y="8851"/>
                  </a:cubicBezTo>
                  <a:cubicBezTo>
                    <a:pt x="208284" y="4420"/>
                    <a:pt x="227640" y="11368"/>
                    <a:pt x="244017" y="29671"/>
                  </a:cubicBezTo>
                  <a:moveTo>
                    <a:pt x="338903" y="40917"/>
                  </a:moveTo>
                  <a:cubicBezTo>
                    <a:pt x="339156" y="50959"/>
                    <a:pt x="342280" y="76294"/>
                    <a:pt x="365362" y="98847"/>
                  </a:cubicBezTo>
                  <a:cubicBezTo>
                    <a:pt x="390856" y="123772"/>
                    <a:pt x="395535" y="150865"/>
                    <a:pt x="379267" y="179391"/>
                  </a:cubicBezTo>
                  <a:cubicBezTo>
                    <a:pt x="369667" y="196224"/>
                    <a:pt x="353833" y="206796"/>
                    <a:pt x="334549" y="209530"/>
                  </a:cubicBezTo>
                  <a:cubicBezTo>
                    <a:pt x="341025" y="206893"/>
                    <a:pt x="345958" y="203413"/>
                    <a:pt x="349600" y="200041"/>
                  </a:cubicBezTo>
                  <a:cubicBezTo>
                    <a:pt x="360478" y="189987"/>
                    <a:pt x="366580" y="174490"/>
                    <a:pt x="365531" y="159619"/>
                  </a:cubicBezTo>
                  <a:cubicBezTo>
                    <a:pt x="364120" y="139679"/>
                    <a:pt x="356257" y="130359"/>
                    <a:pt x="348647" y="121340"/>
                  </a:cubicBezTo>
                  <a:cubicBezTo>
                    <a:pt x="342388" y="113923"/>
                    <a:pt x="336479" y="106927"/>
                    <a:pt x="333355" y="93694"/>
                  </a:cubicBezTo>
                  <a:lnTo>
                    <a:pt x="332330" y="89311"/>
                  </a:lnTo>
                  <a:lnTo>
                    <a:pt x="328182" y="91057"/>
                  </a:lnTo>
                  <a:cubicBezTo>
                    <a:pt x="327434" y="91370"/>
                    <a:pt x="309984" y="98871"/>
                    <a:pt x="296971" y="117535"/>
                  </a:cubicBezTo>
                  <a:cubicBezTo>
                    <a:pt x="296923" y="117451"/>
                    <a:pt x="296887" y="117366"/>
                    <a:pt x="296826" y="117282"/>
                  </a:cubicBezTo>
                  <a:cubicBezTo>
                    <a:pt x="291990" y="108263"/>
                    <a:pt x="292268" y="94079"/>
                    <a:pt x="297538" y="81171"/>
                  </a:cubicBezTo>
                  <a:lnTo>
                    <a:pt x="299624" y="76053"/>
                  </a:lnTo>
                  <a:lnTo>
                    <a:pt x="294101" y="75933"/>
                  </a:lnTo>
                  <a:cubicBezTo>
                    <a:pt x="293884" y="75933"/>
                    <a:pt x="281402" y="75885"/>
                    <a:pt x="269535" y="84410"/>
                  </a:cubicBezTo>
                  <a:cubicBezTo>
                    <a:pt x="289012" y="48864"/>
                    <a:pt x="326674" y="42133"/>
                    <a:pt x="338891" y="40905"/>
                  </a:cubicBezTo>
                  <a:moveTo>
                    <a:pt x="297478" y="130503"/>
                  </a:moveTo>
                  <a:cubicBezTo>
                    <a:pt x="298129" y="131178"/>
                    <a:pt x="298792" y="131828"/>
                    <a:pt x="299443" y="132490"/>
                  </a:cubicBezTo>
                  <a:cubicBezTo>
                    <a:pt x="304340" y="137427"/>
                    <a:pt x="308971" y="142087"/>
                    <a:pt x="311696" y="151816"/>
                  </a:cubicBezTo>
                  <a:cubicBezTo>
                    <a:pt x="314048" y="160161"/>
                    <a:pt x="310876" y="165880"/>
                    <a:pt x="307463" y="168252"/>
                  </a:cubicBezTo>
                  <a:cubicBezTo>
                    <a:pt x="304846" y="170047"/>
                    <a:pt x="301940" y="170143"/>
                    <a:pt x="299673" y="168469"/>
                  </a:cubicBezTo>
                  <a:cubicBezTo>
                    <a:pt x="294125" y="164399"/>
                    <a:pt x="291496" y="157524"/>
                    <a:pt x="291870" y="148035"/>
                  </a:cubicBezTo>
                  <a:cubicBezTo>
                    <a:pt x="292135" y="141136"/>
                    <a:pt x="294656" y="135320"/>
                    <a:pt x="297490" y="130491"/>
                  </a:cubicBezTo>
                  <a:moveTo>
                    <a:pt x="290121" y="120846"/>
                  </a:moveTo>
                  <a:cubicBezTo>
                    <a:pt x="290809" y="122123"/>
                    <a:pt x="291544" y="123291"/>
                    <a:pt x="292304" y="124399"/>
                  </a:cubicBezTo>
                  <a:cubicBezTo>
                    <a:pt x="288578" y="130275"/>
                    <a:pt x="284634" y="138041"/>
                    <a:pt x="284260" y="147746"/>
                  </a:cubicBezTo>
                  <a:cubicBezTo>
                    <a:pt x="283802" y="159727"/>
                    <a:pt x="287565" y="169023"/>
                    <a:pt x="295162" y="174598"/>
                  </a:cubicBezTo>
                  <a:cubicBezTo>
                    <a:pt x="300083" y="178211"/>
                    <a:pt x="306450" y="178174"/>
                    <a:pt x="311781" y="174502"/>
                  </a:cubicBezTo>
                  <a:cubicBezTo>
                    <a:pt x="317256" y="170721"/>
                    <a:pt x="322441" y="161967"/>
                    <a:pt x="319016" y="149769"/>
                  </a:cubicBezTo>
                  <a:cubicBezTo>
                    <a:pt x="315760" y="138138"/>
                    <a:pt x="309959" y="132298"/>
                    <a:pt x="304834" y="127144"/>
                  </a:cubicBezTo>
                  <a:cubicBezTo>
                    <a:pt x="303773" y="126084"/>
                    <a:pt x="302736" y="125037"/>
                    <a:pt x="301747" y="123953"/>
                  </a:cubicBezTo>
                  <a:lnTo>
                    <a:pt x="302760" y="122484"/>
                  </a:lnTo>
                  <a:cubicBezTo>
                    <a:pt x="311009" y="110371"/>
                    <a:pt x="321585" y="103242"/>
                    <a:pt x="327205" y="100051"/>
                  </a:cubicBezTo>
                  <a:cubicBezTo>
                    <a:pt x="331004" y="112213"/>
                    <a:pt x="337239" y="119606"/>
                    <a:pt x="342810" y="126217"/>
                  </a:cubicBezTo>
                  <a:cubicBezTo>
                    <a:pt x="350263" y="135043"/>
                    <a:pt x="356691" y="142665"/>
                    <a:pt x="357921" y="160137"/>
                  </a:cubicBezTo>
                  <a:cubicBezTo>
                    <a:pt x="358621" y="170047"/>
                    <a:pt x="355437" y="184255"/>
                    <a:pt x="344402" y="194454"/>
                  </a:cubicBezTo>
                  <a:cubicBezTo>
                    <a:pt x="333765" y="204292"/>
                    <a:pt x="318172" y="208073"/>
                    <a:pt x="299275" y="205460"/>
                  </a:cubicBezTo>
                  <a:cubicBezTo>
                    <a:pt x="290736" y="202172"/>
                    <a:pt x="283187" y="197392"/>
                    <a:pt x="277772" y="191299"/>
                  </a:cubicBezTo>
                  <a:cubicBezTo>
                    <a:pt x="266689" y="178837"/>
                    <a:pt x="259345" y="162473"/>
                    <a:pt x="257126" y="145230"/>
                  </a:cubicBezTo>
                  <a:cubicBezTo>
                    <a:pt x="255908" y="135802"/>
                    <a:pt x="256245" y="126157"/>
                    <a:pt x="258006" y="116536"/>
                  </a:cubicBezTo>
                  <a:cubicBezTo>
                    <a:pt x="263662" y="92237"/>
                    <a:pt x="279798" y="85782"/>
                    <a:pt x="288397" y="84097"/>
                  </a:cubicBezTo>
                  <a:cubicBezTo>
                    <a:pt x="284333" y="97499"/>
                    <a:pt x="284887" y="111153"/>
                    <a:pt x="290085" y="120846"/>
                  </a:cubicBezTo>
                  <a:moveTo>
                    <a:pt x="258320" y="81833"/>
                  </a:moveTo>
                  <a:cubicBezTo>
                    <a:pt x="258175" y="82580"/>
                    <a:pt x="258115" y="83314"/>
                    <a:pt x="257946" y="84061"/>
                  </a:cubicBezTo>
                  <a:cubicBezTo>
                    <a:pt x="253423" y="104278"/>
                    <a:pt x="239386" y="122532"/>
                    <a:pt x="223009" y="129492"/>
                  </a:cubicBezTo>
                  <a:cubicBezTo>
                    <a:pt x="215086" y="132851"/>
                    <a:pt x="206499" y="134910"/>
                    <a:pt x="197695" y="135693"/>
                  </a:cubicBezTo>
                  <a:cubicBezTo>
                    <a:pt x="197961" y="135500"/>
                    <a:pt x="198214" y="135344"/>
                    <a:pt x="198467" y="135139"/>
                  </a:cubicBezTo>
                  <a:cubicBezTo>
                    <a:pt x="208260" y="127216"/>
                    <a:pt x="214145" y="113790"/>
                    <a:pt x="216062" y="95223"/>
                  </a:cubicBezTo>
                  <a:cubicBezTo>
                    <a:pt x="236950" y="93501"/>
                    <a:pt x="250626" y="86975"/>
                    <a:pt x="258296" y="81845"/>
                  </a:cubicBezTo>
                  <a:moveTo>
                    <a:pt x="155667" y="84855"/>
                  </a:moveTo>
                  <a:cubicBezTo>
                    <a:pt x="165206" y="89684"/>
                    <a:pt x="175023" y="92923"/>
                    <a:pt x="184948" y="94259"/>
                  </a:cubicBezTo>
                  <a:cubicBezTo>
                    <a:pt x="192401" y="95259"/>
                    <a:pt x="199251" y="95680"/>
                    <a:pt x="205570" y="95680"/>
                  </a:cubicBezTo>
                  <a:cubicBezTo>
                    <a:pt x="206535" y="95680"/>
                    <a:pt x="207428" y="95620"/>
                    <a:pt x="208368" y="95608"/>
                  </a:cubicBezTo>
                  <a:cubicBezTo>
                    <a:pt x="206571" y="111382"/>
                    <a:pt x="201699" y="122653"/>
                    <a:pt x="193800" y="129143"/>
                  </a:cubicBezTo>
                  <a:cubicBezTo>
                    <a:pt x="186432" y="135187"/>
                    <a:pt x="178689" y="135139"/>
                    <a:pt x="176289" y="134959"/>
                  </a:cubicBezTo>
                  <a:cubicBezTo>
                    <a:pt x="175095" y="134766"/>
                    <a:pt x="173889" y="134621"/>
                    <a:pt x="172683" y="134381"/>
                  </a:cubicBezTo>
                  <a:cubicBezTo>
                    <a:pt x="153207" y="130527"/>
                    <a:pt x="134924" y="120136"/>
                    <a:pt x="119777" y="104350"/>
                  </a:cubicBezTo>
                  <a:cubicBezTo>
                    <a:pt x="118813" y="103339"/>
                    <a:pt x="117980" y="102303"/>
                    <a:pt x="117088" y="101279"/>
                  </a:cubicBezTo>
                  <a:cubicBezTo>
                    <a:pt x="118740" y="101436"/>
                    <a:pt x="120441" y="101532"/>
                    <a:pt x="122177" y="101532"/>
                  </a:cubicBezTo>
                  <a:cubicBezTo>
                    <a:pt x="133911" y="101532"/>
                    <a:pt x="147370" y="97727"/>
                    <a:pt x="155655" y="84867"/>
                  </a:cubicBezTo>
                  <a:moveTo>
                    <a:pt x="60455" y="174430"/>
                  </a:moveTo>
                  <a:cubicBezTo>
                    <a:pt x="58972" y="170564"/>
                    <a:pt x="56066" y="167506"/>
                    <a:pt x="52279" y="165820"/>
                  </a:cubicBezTo>
                  <a:cubicBezTo>
                    <a:pt x="49517" y="164592"/>
                    <a:pt x="46514" y="164219"/>
                    <a:pt x="43596" y="164664"/>
                  </a:cubicBezTo>
                  <a:cubicBezTo>
                    <a:pt x="41570" y="154959"/>
                    <a:pt x="42607" y="144772"/>
                    <a:pt x="46671" y="135669"/>
                  </a:cubicBezTo>
                  <a:cubicBezTo>
                    <a:pt x="51833" y="124122"/>
                    <a:pt x="61191" y="115271"/>
                    <a:pt x="73034" y="110744"/>
                  </a:cubicBezTo>
                  <a:cubicBezTo>
                    <a:pt x="84635" y="106313"/>
                    <a:pt x="97238" y="106590"/>
                    <a:pt x="108622" y="111442"/>
                  </a:cubicBezTo>
                  <a:cubicBezTo>
                    <a:pt x="109912" y="112020"/>
                    <a:pt x="111203" y="112622"/>
                    <a:pt x="112469" y="113297"/>
                  </a:cubicBezTo>
                  <a:cubicBezTo>
                    <a:pt x="122515" y="118679"/>
                    <a:pt x="130233" y="127325"/>
                    <a:pt x="134346" y="138053"/>
                  </a:cubicBezTo>
                  <a:cubicBezTo>
                    <a:pt x="138868" y="149866"/>
                    <a:pt x="138518" y="162750"/>
                    <a:pt x="133345" y="174297"/>
                  </a:cubicBezTo>
                  <a:cubicBezTo>
                    <a:pt x="122672" y="198163"/>
                    <a:pt x="94548" y="208903"/>
                    <a:pt x="70658" y="198259"/>
                  </a:cubicBezTo>
                  <a:cubicBezTo>
                    <a:pt x="65906" y="196140"/>
                    <a:pt x="61637" y="193310"/>
                    <a:pt x="57875" y="189854"/>
                  </a:cubicBezTo>
                  <a:cubicBezTo>
                    <a:pt x="58767" y="188795"/>
                    <a:pt x="59527" y="187603"/>
                    <a:pt x="60118" y="186278"/>
                  </a:cubicBezTo>
                  <a:cubicBezTo>
                    <a:pt x="61806" y="182497"/>
                    <a:pt x="61927" y="178295"/>
                    <a:pt x="60443" y="174418"/>
                  </a:cubicBezTo>
                  <a:moveTo>
                    <a:pt x="38700" y="176729"/>
                  </a:moveTo>
                  <a:cubicBezTo>
                    <a:pt x="39568" y="174803"/>
                    <a:pt x="41124" y="173322"/>
                    <a:pt x="43102" y="172575"/>
                  </a:cubicBezTo>
                  <a:cubicBezTo>
                    <a:pt x="44018" y="172226"/>
                    <a:pt x="44983" y="172045"/>
                    <a:pt x="45948" y="172045"/>
                  </a:cubicBezTo>
                  <a:cubicBezTo>
                    <a:pt x="47033" y="172045"/>
                    <a:pt x="48142" y="172274"/>
                    <a:pt x="49180" y="172732"/>
                  </a:cubicBezTo>
                  <a:cubicBezTo>
                    <a:pt x="51109" y="173599"/>
                    <a:pt x="52593" y="175152"/>
                    <a:pt x="53352" y="177127"/>
                  </a:cubicBezTo>
                  <a:cubicBezTo>
                    <a:pt x="54112" y="179102"/>
                    <a:pt x="54052" y="181245"/>
                    <a:pt x="53183" y="183171"/>
                  </a:cubicBezTo>
                  <a:cubicBezTo>
                    <a:pt x="51399" y="187157"/>
                    <a:pt x="46707" y="188963"/>
                    <a:pt x="42716" y="187169"/>
                  </a:cubicBezTo>
                  <a:cubicBezTo>
                    <a:pt x="38724" y="185399"/>
                    <a:pt x="36927" y="180703"/>
                    <a:pt x="38712" y="176705"/>
                  </a:cubicBezTo>
                  <a:moveTo>
                    <a:pt x="225336" y="345836"/>
                  </a:moveTo>
                  <a:cubicBezTo>
                    <a:pt x="223467" y="342115"/>
                    <a:pt x="221164" y="339562"/>
                    <a:pt x="219837" y="338286"/>
                  </a:cubicBezTo>
                  <a:cubicBezTo>
                    <a:pt x="211287" y="330122"/>
                    <a:pt x="198684" y="328243"/>
                    <a:pt x="189169" y="333710"/>
                  </a:cubicBezTo>
                  <a:cubicBezTo>
                    <a:pt x="179352" y="339370"/>
                    <a:pt x="177170" y="350484"/>
                    <a:pt x="180088" y="358551"/>
                  </a:cubicBezTo>
                  <a:cubicBezTo>
                    <a:pt x="182693" y="365740"/>
                    <a:pt x="188916" y="369605"/>
                    <a:pt x="195947" y="368389"/>
                  </a:cubicBezTo>
                  <a:cubicBezTo>
                    <a:pt x="198021" y="368040"/>
                    <a:pt x="199408" y="366065"/>
                    <a:pt x="199046" y="364006"/>
                  </a:cubicBezTo>
                  <a:cubicBezTo>
                    <a:pt x="198696" y="361935"/>
                    <a:pt x="196731" y="360550"/>
                    <a:pt x="194656" y="360911"/>
                  </a:cubicBezTo>
                  <a:cubicBezTo>
                    <a:pt x="189869" y="361730"/>
                    <a:pt x="187879" y="357732"/>
                    <a:pt x="187240" y="355974"/>
                  </a:cubicBezTo>
                  <a:cubicBezTo>
                    <a:pt x="185443" y="351013"/>
                    <a:pt x="186842" y="343825"/>
                    <a:pt x="192968" y="340297"/>
                  </a:cubicBezTo>
                  <a:cubicBezTo>
                    <a:pt x="199456" y="336552"/>
                    <a:pt x="208549" y="338021"/>
                    <a:pt x="214567" y="343777"/>
                  </a:cubicBezTo>
                  <a:cubicBezTo>
                    <a:pt x="217811" y="346883"/>
                    <a:pt x="224323" y="355408"/>
                    <a:pt x="218076" y="369822"/>
                  </a:cubicBezTo>
                  <a:cubicBezTo>
                    <a:pt x="217497" y="371050"/>
                    <a:pt x="216894" y="372230"/>
                    <a:pt x="216279" y="373386"/>
                  </a:cubicBezTo>
                  <a:cubicBezTo>
                    <a:pt x="210201" y="384319"/>
                    <a:pt x="200734" y="388088"/>
                    <a:pt x="187300" y="384801"/>
                  </a:cubicBezTo>
                  <a:cubicBezTo>
                    <a:pt x="177773" y="382465"/>
                    <a:pt x="171212" y="377817"/>
                    <a:pt x="167799" y="370990"/>
                  </a:cubicBezTo>
                  <a:cubicBezTo>
                    <a:pt x="160961" y="357311"/>
                    <a:pt x="167401" y="337913"/>
                    <a:pt x="171839" y="327557"/>
                  </a:cubicBezTo>
                  <a:cubicBezTo>
                    <a:pt x="180583" y="307183"/>
                    <a:pt x="187010" y="268242"/>
                    <a:pt x="155631" y="251601"/>
                  </a:cubicBezTo>
                  <a:cubicBezTo>
                    <a:pt x="147491" y="247279"/>
                    <a:pt x="139567" y="244714"/>
                    <a:pt x="131922" y="243883"/>
                  </a:cubicBezTo>
                  <a:cubicBezTo>
                    <a:pt x="136552" y="242799"/>
                    <a:pt x="141183" y="242161"/>
                    <a:pt x="145658" y="242161"/>
                  </a:cubicBezTo>
                  <a:cubicBezTo>
                    <a:pt x="149155" y="242161"/>
                    <a:pt x="152568" y="242510"/>
                    <a:pt x="155812" y="243221"/>
                  </a:cubicBezTo>
                  <a:cubicBezTo>
                    <a:pt x="172129" y="246809"/>
                    <a:pt x="187686" y="255756"/>
                    <a:pt x="199625" y="268399"/>
                  </a:cubicBezTo>
                  <a:cubicBezTo>
                    <a:pt x="213240" y="282812"/>
                    <a:pt x="222104" y="301873"/>
                    <a:pt x="225252" y="323511"/>
                  </a:cubicBezTo>
                  <a:cubicBezTo>
                    <a:pt x="226410" y="331471"/>
                    <a:pt x="226289" y="338912"/>
                    <a:pt x="225324" y="345836"/>
                  </a:cubicBezTo>
                  <a:moveTo>
                    <a:pt x="257102" y="228832"/>
                  </a:moveTo>
                  <a:cubicBezTo>
                    <a:pt x="245790" y="236610"/>
                    <a:pt x="236226" y="246665"/>
                    <a:pt x="229509" y="258140"/>
                  </a:cubicBezTo>
                  <a:cubicBezTo>
                    <a:pt x="224673" y="266412"/>
                    <a:pt x="222080" y="276370"/>
                    <a:pt x="221586" y="286798"/>
                  </a:cubicBezTo>
                  <a:cubicBezTo>
                    <a:pt x="217160" y="278092"/>
                    <a:pt x="211697" y="270121"/>
                    <a:pt x="205136" y="263185"/>
                  </a:cubicBezTo>
                  <a:cubicBezTo>
                    <a:pt x="192160" y="249446"/>
                    <a:pt x="175216" y="239717"/>
                    <a:pt x="157428" y="235803"/>
                  </a:cubicBezTo>
                  <a:cubicBezTo>
                    <a:pt x="147804" y="233684"/>
                    <a:pt x="137204" y="234298"/>
                    <a:pt x="126844" y="237236"/>
                  </a:cubicBezTo>
                  <a:cubicBezTo>
                    <a:pt x="133984" y="230024"/>
                    <a:pt x="140002" y="221980"/>
                    <a:pt x="144608" y="213202"/>
                  </a:cubicBezTo>
                  <a:cubicBezTo>
                    <a:pt x="153376" y="196465"/>
                    <a:pt x="157042" y="177307"/>
                    <a:pt x="154944" y="159234"/>
                  </a:cubicBezTo>
                  <a:cubicBezTo>
                    <a:pt x="153870" y="150034"/>
                    <a:pt x="150228" y="140811"/>
                    <a:pt x="144669" y="132418"/>
                  </a:cubicBezTo>
                  <a:cubicBezTo>
                    <a:pt x="153135" y="136777"/>
                    <a:pt x="162011" y="139992"/>
                    <a:pt x="171164" y="141810"/>
                  </a:cubicBezTo>
                  <a:cubicBezTo>
                    <a:pt x="172189" y="142015"/>
                    <a:pt x="173214" y="142099"/>
                    <a:pt x="174239" y="142256"/>
                  </a:cubicBezTo>
                  <a:lnTo>
                    <a:pt x="174239" y="142352"/>
                  </a:lnTo>
                  <a:cubicBezTo>
                    <a:pt x="174336" y="142376"/>
                    <a:pt x="174999" y="142460"/>
                    <a:pt x="176036" y="142520"/>
                  </a:cubicBezTo>
                  <a:cubicBezTo>
                    <a:pt x="180631" y="143183"/>
                    <a:pt x="185250" y="143628"/>
                    <a:pt x="189869" y="143628"/>
                  </a:cubicBezTo>
                  <a:cubicBezTo>
                    <a:pt x="202375" y="143628"/>
                    <a:pt x="214748" y="141208"/>
                    <a:pt x="225927" y="136452"/>
                  </a:cubicBezTo>
                  <a:cubicBezTo>
                    <a:pt x="235032" y="132587"/>
                    <a:pt x="243341" y="125904"/>
                    <a:pt x="250083" y="117463"/>
                  </a:cubicBezTo>
                  <a:cubicBezTo>
                    <a:pt x="248539" y="127084"/>
                    <a:pt x="248286" y="136729"/>
                    <a:pt x="249504" y="146181"/>
                  </a:cubicBezTo>
                  <a:cubicBezTo>
                    <a:pt x="251916" y="164905"/>
                    <a:pt x="259912" y="182714"/>
                    <a:pt x="272008" y="196320"/>
                  </a:cubicBezTo>
                  <a:cubicBezTo>
                    <a:pt x="278472" y="203593"/>
                    <a:pt x="287299" y="209217"/>
                    <a:pt x="297261" y="212913"/>
                  </a:cubicBezTo>
                  <a:cubicBezTo>
                    <a:pt x="287794" y="214454"/>
                    <a:pt x="278701" y="217188"/>
                    <a:pt x="270235" y="221210"/>
                  </a:cubicBezTo>
                  <a:cubicBezTo>
                    <a:pt x="265833" y="223305"/>
                    <a:pt x="261624" y="225737"/>
                    <a:pt x="257608" y="228446"/>
                  </a:cubicBezTo>
                  <a:cubicBezTo>
                    <a:pt x="257427" y="228567"/>
                    <a:pt x="257234" y="228663"/>
                    <a:pt x="257053" y="228783"/>
                  </a:cubicBezTo>
                  <a:lnTo>
                    <a:pt x="257078" y="228820"/>
                  </a:lnTo>
                  <a:close/>
                  <a:moveTo>
                    <a:pt x="290471" y="277454"/>
                  </a:moveTo>
                  <a:cubicBezTo>
                    <a:pt x="306378" y="281018"/>
                    <a:pt x="316399" y="293192"/>
                    <a:pt x="316520" y="293348"/>
                  </a:cubicBezTo>
                  <a:lnTo>
                    <a:pt x="319800" y="297454"/>
                  </a:lnTo>
                  <a:lnTo>
                    <a:pt x="322670" y="293059"/>
                  </a:lnTo>
                  <a:cubicBezTo>
                    <a:pt x="323370" y="292000"/>
                    <a:pt x="339470" y="266846"/>
                    <a:pt x="322248" y="243064"/>
                  </a:cubicBezTo>
                  <a:cubicBezTo>
                    <a:pt x="313517" y="230999"/>
                    <a:pt x="301349" y="224376"/>
                    <a:pt x="289169" y="222365"/>
                  </a:cubicBezTo>
                  <a:cubicBezTo>
                    <a:pt x="292967" y="221354"/>
                    <a:pt x="296839" y="220583"/>
                    <a:pt x="300794" y="220042"/>
                  </a:cubicBezTo>
                  <a:cubicBezTo>
                    <a:pt x="304870" y="220692"/>
                    <a:pt x="328737" y="225376"/>
                    <a:pt x="339253" y="246050"/>
                  </a:cubicBezTo>
                  <a:cubicBezTo>
                    <a:pt x="347381" y="262029"/>
                    <a:pt x="346211" y="287942"/>
                    <a:pt x="336624" y="303800"/>
                  </a:cubicBezTo>
                  <a:cubicBezTo>
                    <a:pt x="332921" y="309929"/>
                    <a:pt x="326288" y="317250"/>
                    <a:pt x="315652" y="317431"/>
                  </a:cubicBezTo>
                  <a:cubicBezTo>
                    <a:pt x="305075" y="317575"/>
                    <a:pt x="297538" y="314721"/>
                    <a:pt x="293245" y="308881"/>
                  </a:cubicBezTo>
                  <a:cubicBezTo>
                    <a:pt x="286214" y="299345"/>
                    <a:pt x="288867" y="284040"/>
                    <a:pt x="290471" y="277466"/>
                  </a:cubicBezTo>
                  <a:moveTo>
                    <a:pt x="406932" y="274432"/>
                  </a:moveTo>
                  <a:cubicBezTo>
                    <a:pt x="406257" y="272433"/>
                    <a:pt x="390639" y="228013"/>
                    <a:pt x="344390" y="215213"/>
                  </a:cubicBezTo>
                  <a:cubicBezTo>
                    <a:pt x="362009" y="210457"/>
                    <a:pt x="376505" y="199415"/>
                    <a:pt x="385791" y="183135"/>
                  </a:cubicBezTo>
                  <a:cubicBezTo>
                    <a:pt x="403724" y="151684"/>
                    <a:pt x="398478" y="120654"/>
                    <a:pt x="370596" y="93405"/>
                  </a:cubicBezTo>
                  <a:cubicBezTo>
                    <a:pt x="344342" y="67733"/>
                    <a:pt x="346440" y="37509"/>
                    <a:pt x="346464" y="37136"/>
                  </a:cubicBezTo>
                  <a:lnTo>
                    <a:pt x="346814" y="32982"/>
                  </a:lnTo>
                  <a:lnTo>
                    <a:pt x="342629" y="33030"/>
                  </a:lnTo>
                  <a:cubicBezTo>
                    <a:pt x="340519" y="33054"/>
                    <a:pt x="293450" y="34066"/>
                    <a:pt x="266882" y="73886"/>
                  </a:cubicBezTo>
                  <a:cubicBezTo>
                    <a:pt x="267943" y="55728"/>
                    <a:pt x="262070" y="38533"/>
                    <a:pt x="249588" y="24601"/>
                  </a:cubicBezTo>
                  <a:cubicBezTo>
                    <a:pt x="225445" y="-2371"/>
                    <a:pt x="194307" y="-7272"/>
                    <a:pt x="159562" y="10429"/>
                  </a:cubicBezTo>
                  <a:cubicBezTo>
                    <a:pt x="126808" y="27130"/>
                    <a:pt x="98757" y="15486"/>
                    <a:pt x="98468" y="15366"/>
                  </a:cubicBezTo>
                  <a:lnTo>
                    <a:pt x="94633" y="13704"/>
                  </a:lnTo>
                  <a:lnTo>
                    <a:pt x="93342" y="17678"/>
                  </a:lnTo>
                  <a:cubicBezTo>
                    <a:pt x="92691" y="19701"/>
                    <a:pt x="78497" y="65192"/>
                    <a:pt x="108682" y="103170"/>
                  </a:cubicBezTo>
                  <a:cubicBezTo>
                    <a:pt x="90870" y="96090"/>
                    <a:pt x="71828" y="96632"/>
                    <a:pt x="54148" y="105012"/>
                  </a:cubicBezTo>
                  <a:cubicBezTo>
                    <a:pt x="21394" y="120533"/>
                    <a:pt x="7887" y="148975"/>
                    <a:pt x="15099" y="187241"/>
                  </a:cubicBezTo>
                  <a:cubicBezTo>
                    <a:pt x="21876" y="223232"/>
                    <a:pt x="2882" y="246785"/>
                    <a:pt x="2581" y="247158"/>
                  </a:cubicBezTo>
                  <a:lnTo>
                    <a:pt x="0" y="250373"/>
                  </a:lnTo>
                  <a:lnTo>
                    <a:pt x="3461" y="252733"/>
                  </a:lnTo>
                  <a:cubicBezTo>
                    <a:pt x="4776" y="253636"/>
                    <a:pt x="27183" y="268579"/>
                    <a:pt x="57163" y="268579"/>
                  </a:cubicBezTo>
                  <a:cubicBezTo>
                    <a:pt x="66751" y="268579"/>
                    <a:pt x="77122" y="267026"/>
                    <a:pt x="87819" y="263016"/>
                  </a:cubicBezTo>
                  <a:cubicBezTo>
                    <a:pt x="85166" y="266256"/>
                    <a:pt x="82923" y="269627"/>
                    <a:pt x="81102" y="272987"/>
                  </a:cubicBezTo>
                  <a:cubicBezTo>
                    <a:pt x="80728" y="273661"/>
                    <a:pt x="80378" y="274359"/>
                    <a:pt x="80028" y="275046"/>
                  </a:cubicBezTo>
                  <a:cubicBezTo>
                    <a:pt x="79474" y="276165"/>
                    <a:pt x="78979" y="277261"/>
                    <a:pt x="78521" y="278357"/>
                  </a:cubicBezTo>
                  <a:cubicBezTo>
                    <a:pt x="73794" y="289086"/>
                    <a:pt x="71888" y="300910"/>
                    <a:pt x="73263" y="313276"/>
                  </a:cubicBezTo>
                  <a:cubicBezTo>
                    <a:pt x="77243" y="349255"/>
                    <a:pt x="99746" y="371279"/>
                    <a:pt x="138349" y="376974"/>
                  </a:cubicBezTo>
                  <a:cubicBezTo>
                    <a:pt x="174661" y="382344"/>
                    <a:pt x="190761" y="407992"/>
                    <a:pt x="190978" y="408353"/>
                  </a:cubicBezTo>
                  <a:lnTo>
                    <a:pt x="193137" y="411930"/>
                  </a:lnTo>
                  <a:lnTo>
                    <a:pt x="196489" y="409437"/>
                  </a:lnTo>
                  <a:cubicBezTo>
                    <a:pt x="198190" y="408173"/>
                    <a:pt x="235563" y="379840"/>
                    <a:pt x="233754" y="332169"/>
                  </a:cubicBezTo>
                  <a:cubicBezTo>
                    <a:pt x="243752" y="347738"/>
                    <a:pt x="258911" y="358250"/>
                    <a:pt x="277519" y="362055"/>
                  </a:cubicBezTo>
                  <a:cubicBezTo>
                    <a:pt x="283645" y="363307"/>
                    <a:pt x="289361" y="363885"/>
                    <a:pt x="294728" y="363885"/>
                  </a:cubicBezTo>
                  <a:cubicBezTo>
                    <a:pt x="328676" y="363885"/>
                    <a:pt x="347827" y="340802"/>
                    <a:pt x="358223" y="319766"/>
                  </a:cubicBezTo>
                  <a:cubicBezTo>
                    <a:pt x="374479" y="286918"/>
                    <a:pt x="403845" y="279501"/>
                    <a:pt x="404291" y="279392"/>
                  </a:cubicBezTo>
                  <a:lnTo>
                    <a:pt x="408367" y="278441"/>
                  </a:lnTo>
                  <a:lnTo>
                    <a:pt x="407016" y="274480"/>
                  </a:lnTo>
                  <a:close/>
                </a:path>
              </a:pathLst>
            </a:custGeom>
            <a:solidFill>
              <a:schemeClr val="accent4"/>
            </a:solidFill>
            <a:ln w="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A2D0E427-81DD-6485-7708-A2EFA4C8981E}"/>
                </a:ext>
              </a:extLst>
            </p:cNvPr>
            <p:cNvSpPr/>
            <p:nvPr/>
          </p:nvSpPr>
          <p:spPr>
            <a:xfrm>
              <a:off x="11040553" y="360099"/>
              <a:ext cx="51014" cy="50919"/>
            </a:xfrm>
            <a:custGeom>
              <a:avLst/>
              <a:gdLst>
                <a:gd name="connsiteX0" fmla="*/ 9170 w 51014"/>
                <a:gd name="connsiteY0" fmla="*/ 18180 h 50919"/>
                <a:gd name="connsiteX1" fmla="*/ 19107 w 51014"/>
                <a:gd name="connsiteY1" fmla="*/ 8787 h 50919"/>
                <a:gd name="connsiteX2" fmla="*/ 25511 w 51014"/>
                <a:gd name="connsiteY2" fmla="*/ 7607 h 50919"/>
                <a:gd name="connsiteX3" fmla="*/ 32795 w 51014"/>
                <a:gd name="connsiteY3" fmla="*/ 9161 h 50919"/>
                <a:gd name="connsiteX4" fmla="*/ 42213 w 51014"/>
                <a:gd name="connsiteY4" fmla="*/ 19095 h 50919"/>
                <a:gd name="connsiteX5" fmla="*/ 41840 w 51014"/>
                <a:gd name="connsiteY5" fmla="*/ 32749 h 50919"/>
                <a:gd name="connsiteX6" fmla="*/ 18215 w 51014"/>
                <a:gd name="connsiteY6" fmla="*/ 41780 h 50919"/>
                <a:gd name="connsiteX7" fmla="*/ 9170 w 51014"/>
                <a:gd name="connsiteY7" fmla="*/ 18180 h 50919"/>
                <a:gd name="connsiteX8" fmla="*/ 15115 w 51014"/>
                <a:gd name="connsiteY8" fmla="*/ 48716 h 50919"/>
                <a:gd name="connsiteX9" fmla="*/ 25462 w 51014"/>
                <a:gd name="connsiteY9" fmla="*/ 50919 h 50919"/>
                <a:gd name="connsiteX10" fmla="*/ 48786 w 51014"/>
                <a:gd name="connsiteY10" fmla="*/ 35844 h 50919"/>
                <a:gd name="connsiteX11" fmla="*/ 49317 w 51014"/>
                <a:gd name="connsiteY11" fmla="*/ 16373 h 50919"/>
                <a:gd name="connsiteX12" fmla="*/ 35894 w 51014"/>
                <a:gd name="connsiteY12" fmla="*/ 2225 h 50919"/>
                <a:gd name="connsiteX13" fmla="*/ 16381 w 51014"/>
                <a:gd name="connsiteY13" fmla="*/ 1695 h 50919"/>
                <a:gd name="connsiteX14" fmla="*/ 2211 w 51014"/>
                <a:gd name="connsiteY14" fmla="*/ 15085 h 50919"/>
                <a:gd name="connsiteX15" fmla="*/ 15103 w 51014"/>
                <a:gd name="connsiteY15" fmla="*/ 48704 h 50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014" h="50919">
                  <a:moveTo>
                    <a:pt x="9170" y="18180"/>
                  </a:moveTo>
                  <a:cubicBezTo>
                    <a:pt x="11123" y="13833"/>
                    <a:pt x="14645" y="10485"/>
                    <a:pt x="19107" y="8787"/>
                  </a:cubicBezTo>
                  <a:cubicBezTo>
                    <a:pt x="21193" y="7993"/>
                    <a:pt x="23352" y="7607"/>
                    <a:pt x="25511" y="7607"/>
                  </a:cubicBezTo>
                  <a:cubicBezTo>
                    <a:pt x="27995" y="7607"/>
                    <a:pt x="30467" y="8125"/>
                    <a:pt x="32795" y="9161"/>
                  </a:cubicBezTo>
                  <a:cubicBezTo>
                    <a:pt x="37160" y="11111"/>
                    <a:pt x="40501" y="14639"/>
                    <a:pt x="42213" y="19095"/>
                  </a:cubicBezTo>
                  <a:cubicBezTo>
                    <a:pt x="43926" y="23538"/>
                    <a:pt x="43781" y="28402"/>
                    <a:pt x="41840" y="32749"/>
                  </a:cubicBezTo>
                  <a:cubicBezTo>
                    <a:pt x="37812" y="41744"/>
                    <a:pt x="27211" y="45790"/>
                    <a:pt x="18215" y="41780"/>
                  </a:cubicBezTo>
                  <a:cubicBezTo>
                    <a:pt x="9206" y="37758"/>
                    <a:pt x="5154" y="27174"/>
                    <a:pt x="9170" y="18180"/>
                  </a:cubicBezTo>
                  <a:moveTo>
                    <a:pt x="15115" y="48716"/>
                  </a:moveTo>
                  <a:cubicBezTo>
                    <a:pt x="18480" y="50221"/>
                    <a:pt x="22001" y="50919"/>
                    <a:pt x="25462" y="50919"/>
                  </a:cubicBezTo>
                  <a:cubicBezTo>
                    <a:pt x="35219" y="50919"/>
                    <a:pt x="44565" y="45296"/>
                    <a:pt x="48786" y="35844"/>
                  </a:cubicBezTo>
                  <a:cubicBezTo>
                    <a:pt x="51560" y="29631"/>
                    <a:pt x="51753" y="22719"/>
                    <a:pt x="49317" y="16373"/>
                  </a:cubicBezTo>
                  <a:cubicBezTo>
                    <a:pt x="46893" y="10016"/>
                    <a:pt x="42117" y="4994"/>
                    <a:pt x="35894" y="2225"/>
                  </a:cubicBezTo>
                  <a:cubicBezTo>
                    <a:pt x="29671" y="-544"/>
                    <a:pt x="22737" y="-737"/>
                    <a:pt x="16381" y="1695"/>
                  </a:cubicBezTo>
                  <a:cubicBezTo>
                    <a:pt x="10014" y="4115"/>
                    <a:pt x="4985" y="8884"/>
                    <a:pt x="2211" y="15085"/>
                  </a:cubicBezTo>
                  <a:cubicBezTo>
                    <a:pt x="-3517" y="27909"/>
                    <a:pt x="2272" y="42984"/>
                    <a:pt x="15103" y="48704"/>
                  </a:cubicBezTo>
                </a:path>
              </a:pathLst>
            </a:custGeom>
            <a:solidFill>
              <a:schemeClr val="accent4"/>
            </a:solidFill>
            <a:ln w="0" cap="flat">
              <a:noFill/>
              <a:prstDash val="solid"/>
              <a:miter/>
            </a:ln>
          </p:spPr>
          <p:txBody>
            <a:bodyPr rtlCol="0" anchor="ctr"/>
            <a:lstStyle/>
            <a:p>
              <a:endParaRPr lang="en-US"/>
            </a:p>
          </p:txBody>
        </p:sp>
      </p:grpSp>
    </p:spTree>
    <p:extLst>
      <p:ext uri="{BB962C8B-B14F-4D97-AF65-F5344CB8AC3E}">
        <p14:creationId xmlns:p14="http://schemas.microsoft.com/office/powerpoint/2010/main" val="55123653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mage &amp; text 4">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58937388-0471-C71A-BA6A-8E56C8BE51F9}"/>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4326" y="0"/>
            <a:ext cx="12187673" cy="6858000"/>
          </a:xfrm>
          <a:prstGeom prst="rect">
            <a:avLst/>
          </a:prstGeom>
        </p:spPr>
      </p:pic>
      <p:sp>
        <p:nvSpPr>
          <p:cNvPr id="8" name="Rectangle 7">
            <a:extLst>
              <a:ext uri="{FF2B5EF4-FFF2-40B4-BE49-F238E27FC236}">
                <a16:creationId xmlns:a16="http://schemas.microsoft.com/office/drawing/2014/main" id="{B22678AF-43E9-DE8A-CA82-0FBB951FA112}"/>
              </a:ext>
            </a:extLst>
          </p:cNvPr>
          <p:cNvSpPr/>
          <p:nvPr userDrawn="1"/>
        </p:nvSpPr>
        <p:spPr>
          <a:xfrm>
            <a:off x="0" y="0"/>
            <a:ext cx="12192000" cy="6858000"/>
          </a:xfrm>
          <a:prstGeom prst="rect">
            <a:avLst/>
          </a:prstGeom>
          <a:solidFill>
            <a:srgbClr val="000000">
              <a:alpha val="43529"/>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BC04F3B1-0758-4BCD-86E7-E2EEC615ECB2}"/>
              </a:ext>
            </a:extLst>
          </p:cNvPr>
          <p:cNvSpPr>
            <a:spLocks noGrp="1"/>
          </p:cNvSpPr>
          <p:nvPr>
            <p:ph type="dt" sz="half" idx="10"/>
          </p:nvPr>
        </p:nvSpPr>
        <p:spPr/>
        <p:txBody>
          <a:bodyPr/>
          <a:lstStyle>
            <a:lvl1pPr>
              <a:defRPr>
                <a:solidFill>
                  <a:schemeClr val="accent4"/>
                </a:solidFill>
              </a:defRPr>
            </a:lvl1pPr>
          </a:lstStyle>
          <a:p>
            <a:fld id="{A85EA91A-7612-5245-8611-B097C2E3B9C6}" type="datetime4">
              <a:rPr lang="en-GB" smtClean="0"/>
              <a:pPr/>
              <a:t>19 July 2024</a:t>
            </a:fld>
            <a:endParaRPr lang="en-US"/>
          </a:p>
        </p:txBody>
      </p:sp>
      <p:sp>
        <p:nvSpPr>
          <p:cNvPr id="4" name="Footer Placeholder 3">
            <a:extLst>
              <a:ext uri="{FF2B5EF4-FFF2-40B4-BE49-F238E27FC236}">
                <a16:creationId xmlns:a16="http://schemas.microsoft.com/office/drawing/2014/main" id="{496A1558-D56C-8ED5-EB29-A205A5917A9C}"/>
              </a:ext>
            </a:extLst>
          </p:cNvPr>
          <p:cNvSpPr>
            <a:spLocks noGrp="1"/>
          </p:cNvSpPr>
          <p:nvPr>
            <p:ph type="ftr" sz="quarter" idx="11"/>
          </p:nvPr>
        </p:nvSpPr>
        <p:spPr/>
        <p:txBody>
          <a:bodyPr/>
          <a:lstStyle>
            <a:lvl1pPr>
              <a:defRPr>
                <a:solidFill>
                  <a:schemeClr val="accent4"/>
                </a:solidFill>
              </a:defRPr>
            </a:lvl1pPr>
          </a:lstStyle>
          <a:p>
            <a:r>
              <a:rPr lang="en-US"/>
              <a:t>DOCUMENT TITLE HERE</a:t>
            </a:r>
          </a:p>
        </p:txBody>
      </p:sp>
      <p:sp>
        <p:nvSpPr>
          <p:cNvPr id="5" name="Slide Number Placeholder 4">
            <a:extLst>
              <a:ext uri="{FF2B5EF4-FFF2-40B4-BE49-F238E27FC236}">
                <a16:creationId xmlns:a16="http://schemas.microsoft.com/office/drawing/2014/main" id="{2C8321D2-38EE-F3CB-A498-FB3F8D5CEE28}"/>
              </a:ext>
            </a:extLst>
          </p:cNvPr>
          <p:cNvSpPr>
            <a:spLocks noGrp="1"/>
          </p:cNvSpPr>
          <p:nvPr>
            <p:ph type="sldNum" sz="quarter" idx="12"/>
          </p:nvPr>
        </p:nvSpPr>
        <p:spPr/>
        <p:txBody>
          <a:bodyPr/>
          <a:lstStyle>
            <a:lvl1pPr>
              <a:defRPr>
                <a:solidFill>
                  <a:schemeClr val="accent4"/>
                </a:solidFill>
              </a:defRPr>
            </a:lvl1pPr>
          </a:lstStyle>
          <a:p>
            <a:fld id="{752989F6-E28B-3F46-BED5-523FAB983823}" type="slidenum">
              <a:rPr lang="en-US" smtClean="0"/>
              <a:pPr/>
              <a:t>‹#›</a:t>
            </a:fld>
            <a:endParaRPr lang="en-US"/>
          </a:p>
        </p:txBody>
      </p:sp>
      <p:sp>
        <p:nvSpPr>
          <p:cNvPr id="11" name="Title 7">
            <a:extLst>
              <a:ext uri="{FF2B5EF4-FFF2-40B4-BE49-F238E27FC236}">
                <a16:creationId xmlns:a16="http://schemas.microsoft.com/office/drawing/2014/main" id="{6CBBF1EB-6054-0E2C-F975-CF8DE4D076AF}"/>
              </a:ext>
            </a:extLst>
          </p:cNvPr>
          <p:cNvSpPr>
            <a:spLocks noGrp="1"/>
          </p:cNvSpPr>
          <p:nvPr>
            <p:ph type="title" hasCustomPrompt="1"/>
          </p:nvPr>
        </p:nvSpPr>
        <p:spPr>
          <a:xfrm>
            <a:off x="276276" y="1163391"/>
            <a:ext cx="9647653" cy="4597213"/>
          </a:xfrm>
        </p:spPr>
        <p:txBody>
          <a:bodyPr lIns="0" tIns="36000" rIns="0" bIns="36000" anchor="t">
            <a:noAutofit/>
          </a:bodyPr>
          <a:lstStyle>
            <a:lvl1pPr>
              <a:lnSpc>
                <a:spcPct val="80000"/>
              </a:lnSpc>
              <a:defRPr sz="6600" spc="-80" baseline="0">
                <a:solidFill>
                  <a:schemeClr val="bg1"/>
                </a:solidFill>
              </a:defRPr>
            </a:lvl1pPr>
          </a:lstStyle>
          <a:p>
            <a:r>
              <a:rPr lang="en-GB"/>
              <a:t>Click to edit text title</a:t>
            </a:r>
            <a:endParaRPr lang="en-US"/>
          </a:p>
        </p:txBody>
      </p:sp>
      <p:grpSp>
        <p:nvGrpSpPr>
          <p:cNvPr id="2" name="Group 1">
            <a:extLst>
              <a:ext uri="{FF2B5EF4-FFF2-40B4-BE49-F238E27FC236}">
                <a16:creationId xmlns:a16="http://schemas.microsoft.com/office/drawing/2014/main" id="{C24C5C8F-A30C-86B3-D6E1-EA0D5983F82C}"/>
              </a:ext>
            </a:extLst>
          </p:cNvPr>
          <p:cNvGrpSpPr/>
          <p:nvPr userDrawn="1"/>
        </p:nvGrpSpPr>
        <p:grpSpPr>
          <a:xfrm>
            <a:off x="10974181" y="235878"/>
            <a:ext cx="983398" cy="411929"/>
            <a:chOff x="10974181" y="235878"/>
            <a:chExt cx="983398" cy="411929"/>
          </a:xfrm>
        </p:grpSpPr>
        <p:grpSp>
          <p:nvGrpSpPr>
            <p:cNvPr id="6" name="Graphic 5">
              <a:extLst>
                <a:ext uri="{FF2B5EF4-FFF2-40B4-BE49-F238E27FC236}">
                  <a16:creationId xmlns:a16="http://schemas.microsoft.com/office/drawing/2014/main" id="{D6F06FE8-080A-1DCE-4098-75B495F96AD2}"/>
                </a:ext>
              </a:extLst>
            </p:cNvPr>
            <p:cNvGrpSpPr/>
            <p:nvPr/>
          </p:nvGrpSpPr>
          <p:grpSpPr>
            <a:xfrm>
              <a:off x="11480678" y="277951"/>
              <a:ext cx="313263" cy="218956"/>
              <a:chOff x="11480678" y="277951"/>
              <a:chExt cx="313263" cy="218956"/>
            </a:xfrm>
            <a:solidFill>
              <a:schemeClr val="bg1"/>
            </a:solidFill>
          </p:grpSpPr>
          <p:sp>
            <p:nvSpPr>
              <p:cNvPr id="26" name="Freeform 25">
                <a:extLst>
                  <a:ext uri="{FF2B5EF4-FFF2-40B4-BE49-F238E27FC236}">
                    <a16:creationId xmlns:a16="http://schemas.microsoft.com/office/drawing/2014/main" id="{D5261FAF-BE6E-89E5-34B2-9FF54FED0BB2}"/>
                  </a:ext>
                </a:extLst>
              </p:cNvPr>
              <p:cNvSpPr/>
              <p:nvPr/>
            </p:nvSpPr>
            <p:spPr>
              <a:xfrm>
                <a:off x="11480678" y="277951"/>
                <a:ext cx="102761" cy="108671"/>
              </a:xfrm>
              <a:custGeom>
                <a:avLst/>
                <a:gdLst>
                  <a:gd name="connsiteX0" fmla="*/ 0 w 102761"/>
                  <a:gd name="connsiteY0" fmla="*/ 54414 h 108671"/>
                  <a:gd name="connsiteX1" fmla="*/ 54196 w 102761"/>
                  <a:gd name="connsiteY1" fmla="*/ 0 h 108671"/>
                  <a:gd name="connsiteX2" fmla="*/ 102761 w 102761"/>
                  <a:gd name="connsiteY2" fmla="*/ 32367 h 108671"/>
                  <a:gd name="connsiteX3" fmla="*/ 83273 w 102761"/>
                  <a:gd name="connsiteY3" fmla="*/ 37990 h 108671"/>
                  <a:gd name="connsiteX4" fmla="*/ 54196 w 102761"/>
                  <a:gd name="connsiteY4" fmla="*/ 19446 h 108671"/>
                  <a:gd name="connsiteX5" fmla="*/ 20405 w 102761"/>
                  <a:gd name="connsiteY5" fmla="*/ 54402 h 108671"/>
                  <a:gd name="connsiteX6" fmla="*/ 54196 w 102761"/>
                  <a:gd name="connsiteY6" fmla="*/ 89213 h 108671"/>
                  <a:gd name="connsiteX7" fmla="*/ 82814 w 102761"/>
                  <a:gd name="connsiteY7" fmla="*/ 71284 h 108671"/>
                  <a:gd name="connsiteX8" fmla="*/ 102592 w 102761"/>
                  <a:gd name="connsiteY8" fmla="*/ 76594 h 108671"/>
                  <a:gd name="connsiteX9" fmla="*/ 54196 w 102761"/>
                  <a:gd name="connsiteY9" fmla="*/ 108672 h 108671"/>
                  <a:gd name="connsiteX10" fmla="*/ 0 w 102761"/>
                  <a:gd name="connsiteY10" fmla="*/ 54414 h 10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761" h="108671">
                    <a:moveTo>
                      <a:pt x="0" y="54414"/>
                    </a:moveTo>
                    <a:cubicBezTo>
                      <a:pt x="0" y="24468"/>
                      <a:pt x="24204" y="0"/>
                      <a:pt x="54196" y="0"/>
                    </a:cubicBezTo>
                    <a:cubicBezTo>
                      <a:pt x="76266" y="0"/>
                      <a:pt x="94235" y="13378"/>
                      <a:pt x="102761" y="32367"/>
                    </a:cubicBezTo>
                    <a:lnTo>
                      <a:pt x="83273" y="37990"/>
                    </a:lnTo>
                    <a:cubicBezTo>
                      <a:pt x="77785" y="27201"/>
                      <a:pt x="67740" y="19446"/>
                      <a:pt x="54196" y="19446"/>
                    </a:cubicBezTo>
                    <a:cubicBezTo>
                      <a:pt x="34708" y="19446"/>
                      <a:pt x="20405" y="34943"/>
                      <a:pt x="20405" y="54402"/>
                    </a:cubicBezTo>
                    <a:cubicBezTo>
                      <a:pt x="20405" y="73861"/>
                      <a:pt x="34720" y="89213"/>
                      <a:pt x="54196" y="89213"/>
                    </a:cubicBezTo>
                    <a:cubicBezTo>
                      <a:pt x="67740" y="89213"/>
                      <a:pt x="77484" y="82217"/>
                      <a:pt x="82814" y="71284"/>
                    </a:cubicBezTo>
                    <a:lnTo>
                      <a:pt x="102592" y="76594"/>
                    </a:lnTo>
                    <a:cubicBezTo>
                      <a:pt x="94223" y="95450"/>
                      <a:pt x="76411" y="108672"/>
                      <a:pt x="54196" y="108672"/>
                    </a:cubicBezTo>
                    <a:cubicBezTo>
                      <a:pt x="24204" y="108672"/>
                      <a:pt x="0" y="84348"/>
                      <a:pt x="0" y="54414"/>
                    </a:cubicBezTo>
                  </a:path>
                </a:pathLst>
              </a:custGeom>
              <a:grpFill/>
              <a:ln w="0"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A8313E5A-DBC1-46F1-2F32-199D2BEF51C3}"/>
                  </a:ext>
                </a:extLst>
              </p:cNvPr>
              <p:cNvSpPr/>
              <p:nvPr/>
            </p:nvSpPr>
            <p:spPr>
              <a:xfrm>
                <a:off x="11587238" y="278108"/>
                <a:ext cx="108538" cy="108671"/>
              </a:xfrm>
              <a:custGeom>
                <a:avLst/>
                <a:gdLst>
                  <a:gd name="connsiteX0" fmla="*/ 87988 w 108538"/>
                  <a:gd name="connsiteY0" fmla="*/ 54414 h 108671"/>
                  <a:gd name="connsiteX1" fmla="*/ 54196 w 108538"/>
                  <a:gd name="connsiteY1" fmla="*/ 19001 h 108671"/>
                  <a:gd name="connsiteX2" fmla="*/ 20405 w 108538"/>
                  <a:gd name="connsiteY2" fmla="*/ 54414 h 108671"/>
                  <a:gd name="connsiteX3" fmla="*/ 54196 w 108538"/>
                  <a:gd name="connsiteY3" fmla="*/ 89526 h 108671"/>
                  <a:gd name="connsiteX4" fmla="*/ 87988 w 108538"/>
                  <a:gd name="connsiteY4" fmla="*/ 54414 h 108671"/>
                  <a:gd name="connsiteX5" fmla="*/ 0 w 108538"/>
                  <a:gd name="connsiteY5" fmla="*/ 54414 h 108671"/>
                  <a:gd name="connsiteX6" fmla="*/ 54196 w 108538"/>
                  <a:gd name="connsiteY6" fmla="*/ 0 h 108671"/>
                  <a:gd name="connsiteX7" fmla="*/ 108538 w 108538"/>
                  <a:gd name="connsiteY7" fmla="*/ 54414 h 108671"/>
                  <a:gd name="connsiteX8" fmla="*/ 54196 w 108538"/>
                  <a:gd name="connsiteY8" fmla="*/ 108672 h 108671"/>
                  <a:gd name="connsiteX9" fmla="*/ 0 w 108538"/>
                  <a:gd name="connsiteY9" fmla="*/ 54414 h 10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538" h="108671">
                    <a:moveTo>
                      <a:pt x="87988" y="54414"/>
                    </a:moveTo>
                    <a:cubicBezTo>
                      <a:pt x="87988" y="34956"/>
                      <a:pt x="73685" y="19001"/>
                      <a:pt x="54196" y="19001"/>
                    </a:cubicBezTo>
                    <a:cubicBezTo>
                      <a:pt x="34708" y="19001"/>
                      <a:pt x="20405" y="34968"/>
                      <a:pt x="20405" y="54414"/>
                    </a:cubicBezTo>
                    <a:cubicBezTo>
                      <a:pt x="20405" y="73861"/>
                      <a:pt x="34708" y="89526"/>
                      <a:pt x="54196" y="89526"/>
                    </a:cubicBezTo>
                    <a:cubicBezTo>
                      <a:pt x="73685" y="89526"/>
                      <a:pt x="87988" y="73873"/>
                      <a:pt x="87988" y="54414"/>
                    </a:cubicBezTo>
                    <a:moveTo>
                      <a:pt x="0" y="54414"/>
                    </a:moveTo>
                    <a:cubicBezTo>
                      <a:pt x="0" y="24468"/>
                      <a:pt x="24204" y="0"/>
                      <a:pt x="54196" y="0"/>
                    </a:cubicBezTo>
                    <a:cubicBezTo>
                      <a:pt x="84189" y="0"/>
                      <a:pt x="108381" y="24323"/>
                      <a:pt x="108538" y="54414"/>
                    </a:cubicBezTo>
                    <a:cubicBezTo>
                      <a:pt x="108694" y="84360"/>
                      <a:pt x="84177" y="108672"/>
                      <a:pt x="54196" y="108672"/>
                    </a:cubicBezTo>
                    <a:cubicBezTo>
                      <a:pt x="24216" y="108672"/>
                      <a:pt x="0" y="84360"/>
                      <a:pt x="0" y="54414"/>
                    </a:cubicBezTo>
                  </a:path>
                </a:pathLst>
              </a:custGeom>
              <a:grpFill/>
              <a:ln w="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AF728584-9663-A50B-F8C5-653FF1474886}"/>
                  </a:ext>
                </a:extLst>
              </p:cNvPr>
              <p:cNvSpPr/>
              <p:nvPr/>
            </p:nvSpPr>
            <p:spPr>
              <a:xfrm>
                <a:off x="11709149" y="279180"/>
                <a:ext cx="84792" cy="106383"/>
              </a:xfrm>
              <a:custGeom>
                <a:avLst/>
                <a:gdLst>
                  <a:gd name="connsiteX0" fmla="*/ 20719 w 84792"/>
                  <a:gd name="connsiteY0" fmla="*/ 53643 h 106383"/>
                  <a:gd name="connsiteX1" fmla="*/ 46756 w 84792"/>
                  <a:gd name="connsiteY1" fmla="*/ 53643 h 106383"/>
                  <a:gd name="connsiteX2" fmla="*/ 65026 w 84792"/>
                  <a:gd name="connsiteY2" fmla="*/ 35558 h 106383"/>
                  <a:gd name="connsiteX3" fmla="*/ 46756 w 84792"/>
                  <a:gd name="connsiteY3" fmla="*/ 18387 h 106383"/>
                  <a:gd name="connsiteX4" fmla="*/ 20719 w 84792"/>
                  <a:gd name="connsiteY4" fmla="*/ 18387 h 106383"/>
                  <a:gd name="connsiteX5" fmla="*/ 20719 w 84792"/>
                  <a:gd name="connsiteY5" fmla="*/ 53643 h 106383"/>
                  <a:gd name="connsiteX6" fmla="*/ 12 w 84792"/>
                  <a:gd name="connsiteY6" fmla="*/ 106384 h 106383"/>
                  <a:gd name="connsiteX7" fmla="*/ 12 w 84792"/>
                  <a:gd name="connsiteY7" fmla="*/ 0 h 106383"/>
                  <a:gd name="connsiteX8" fmla="*/ 47962 w 84792"/>
                  <a:gd name="connsiteY8" fmla="*/ 0 h 106383"/>
                  <a:gd name="connsiteX9" fmla="*/ 84792 w 84792"/>
                  <a:gd name="connsiteY9" fmla="*/ 36172 h 106383"/>
                  <a:gd name="connsiteX10" fmla="*/ 47962 w 84792"/>
                  <a:gd name="connsiteY10" fmla="*/ 72042 h 106383"/>
                  <a:gd name="connsiteX11" fmla="*/ 20707 w 84792"/>
                  <a:gd name="connsiteY11" fmla="*/ 72042 h 106383"/>
                  <a:gd name="connsiteX12" fmla="*/ 20707 w 84792"/>
                  <a:gd name="connsiteY12" fmla="*/ 106384 h 106383"/>
                  <a:gd name="connsiteX13" fmla="*/ 0 w 84792"/>
                  <a:gd name="connsiteY13" fmla="*/ 106384 h 106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4792" h="106383">
                    <a:moveTo>
                      <a:pt x="20719" y="53643"/>
                    </a:moveTo>
                    <a:lnTo>
                      <a:pt x="46756" y="53643"/>
                    </a:lnTo>
                    <a:cubicBezTo>
                      <a:pt x="57875" y="53643"/>
                      <a:pt x="65026" y="45287"/>
                      <a:pt x="65026" y="35558"/>
                    </a:cubicBezTo>
                    <a:cubicBezTo>
                      <a:pt x="65026" y="25828"/>
                      <a:pt x="57875" y="18387"/>
                      <a:pt x="46756" y="18387"/>
                    </a:cubicBezTo>
                    <a:lnTo>
                      <a:pt x="20719" y="18387"/>
                    </a:lnTo>
                    <a:lnTo>
                      <a:pt x="20719" y="53643"/>
                    </a:lnTo>
                    <a:close/>
                    <a:moveTo>
                      <a:pt x="12" y="106384"/>
                    </a:moveTo>
                    <a:lnTo>
                      <a:pt x="12" y="0"/>
                    </a:lnTo>
                    <a:lnTo>
                      <a:pt x="47962" y="0"/>
                    </a:lnTo>
                    <a:cubicBezTo>
                      <a:pt x="68970" y="0"/>
                      <a:pt x="84792" y="16713"/>
                      <a:pt x="84792" y="36172"/>
                    </a:cubicBezTo>
                    <a:cubicBezTo>
                      <a:pt x="84792" y="55630"/>
                      <a:pt x="69114" y="72042"/>
                      <a:pt x="47962" y="72042"/>
                    </a:cubicBezTo>
                    <a:lnTo>
                      <a:pt x="20707" y="72042"/>
                    </a:lnTo>
                    <a:lnTo>
                      <a:pt x="20707" y="106384"/>
                    </a:lnTo>
                    <a:lnTo>
                      <a:pt x="0" y="106384"/>
                    </a:lnTo>
                    <a:close/>
                  </a:path>
                </a:pathLst>
              </a:custGeom>
              <a:grpFill/>
              <a:ln w="0"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0BD3BA42-6955-1287-5BEF-8D0BB08A9F54}"/>
                  </a:ext>
                </a:extLst>
              </p:cNvPr>
              <p:cNvSpPr/>
              <p:nvPr/>
            </p:nvSpPr>
            <p:spPr>
              <a:xfrm>
                <a:off x="11489023" y="422566"/>
                <a:ext cx="52676" cy="73053"/>
              </a:xfrm>
              <a:custGeom>
                <a:avLst/>
                <a:gdLst>
                  <a:gd name="connsiteX0" fmla="*/ 6765 w 52676"/>
                  <a:gd name="connsiteY0" fmla="*/ 66901 h 73053"/>
                  <a:gd name="connsiteX1" fmla="*/ 27653 w 52676"/>
                  <a:gd name="connsiteY1" fmla="*/ 66901 h 73053"/>
                  <a:gd name="connsiteX2" fmla="*/ 45513 w 52676"/>
                  <a:gd name="connsiteY2" fmla="*/ 52090 h 73053"/>
                  <a:gd name="connsiteX3" fmla="*/ 27050 w 52676"/>
                  <a:gd name="connsiteY3" fmla="*/ 37978 h 73053"/>
                  <a:gd name="connsiteX4" fmla="*/ 6765 w 52676"/>
                  <a:gd name="connsiteY4" fmla="*/ 37978 h 73053"/>
                  <a:gd name="connsiteX5" fmla="*/ 6765 w 52676"/>
                  <a:gd name="connsiteY5" fmla="*/ 66901 h 73053"/>
                  <a:gd name="connsiteX6" fmla="*/ 6765 w 52676"/>
                  <a:gd name="connsiteY6" fmla="*/ 32138 h 73053"/>
                  <a:gd name="connsiteX7" fmla="*/ 26242 w 52676"/>
                  <a:gd name="connsiteY7" fmla="*/ 32138 h 73053"/>
                  <a:gd name="connsiteX8" fmla="*/ 42595 w 52676"/>
                  <a:gd name="connsiteY8" fmla="*/ 18844 h 73053"/>
                  <a:gd name="connsiteX9" fmla="*/ 26556 w 52676"/>
                  <a:gd name="connsiteY9" fmla="*/ 6141 h 73053"/>
                  <a:gd name="connsiteX10" fmla="*/ 6778 w 52676"/>
                  <a:gd name="connsiteY10" fmla="*/ 6141 h 73053"/>
                  <a:gd name="connsiteX11" fmla="*/ 6778 w 52676"/>
                  <a:gd name="connsiteY11" fmla="*/ 32138 h 73053"/>
                  <a:gd name="connsiteX12" fmla="*/ 0 w 52676"/>
                  <a:gd name="connsiteY12" fmla="*/ 0 h 73053"/>
                  <a:gd name="connsiteX13" fmla="*/ 24927 w 52676"/>
                  <a:gd name="connsiteY13" fmla="*/ 0 h 73053"/>
                  <a:gd name="connsiteX14" fmla="*/ 49650 w 52676"/>
                  <a:gd name="connsiteY14" fmla="*/ 18435 h 73053"/>
                  <a:gd name="connsiteX15" fmla="*/ 40171 w 52676"/>
                  <a:gd name="connsiteY15" fmla="*/ 34558 h 73053"/>
                  <a:gd name="connsiteX16" fmla="*/ 52677 w 52676"/>
                  <a:gd name="connsiteY16" fmla="*/ 51994 h 73053"/>
                  <a:gd name="connsiteX17" fmla="*/ 27243 w 52676"/>
                  <a:gd name="connsiteY17" fmla="*/ 73054 h 73053"/>
                  <a:gd name="connsiteX18" fmla="*/ 0 w 52676"/>
                  <a:gd name="connsiteY18" fmla="*/ 73054 h 73053"/>
                  <a:gd name="connsiteX19" fmla="*/ 0 w 52676"/>
                  <a:gd name="connsiteY19" fmla="*/ 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676" h="73053">
                    <a:moveTo>
                      <a:pt x="6765" y="66901"/>
                    </a:moveTo>
                    <a:lnTo>
                      <a:pt x="27653" y="66901"/>
                    </a:lnTo>
                    <a:cubicBezTo>
                      <a:pt x="39556" y="66901"/>
                      <a:pt x="45513" y="61567"/>
                      <a:pt x="45513" y="52090"/>
                    </a:cubicBezTo>
                    <a:cubicBezTo>
                      <a:pt x="45513" y="42614"/>
                      <a:pt x="39556" y="37978"/>
                      <a:pt x="27050" y="37978"/>
                    </a:cubicBezTo>
                    <a:lnTo>
                      <a:pt x="6765" y="37978"/>
                    </a:lnTo>
                    <a:lnTo>
                      <a:pt x="6765" y="66901"/>
                    </a:lnTo>
                    <a:close/>
                    <a:moveTo>
                      <a:pt x="6765" y="32138"/>
                    </a:moveTo>
                    <a:lnTo>
                      <a:pt x="26242" y="32138"/>
                    </a:lnTo>
                    <a:cubicBezTo>
                      <a:pt x="36131" y="32138"/>
                      <a:pt x="42595" y="28815"/>
                      <a:pt x="42595" y="18844"/>
                    </a:cubicBezTo>
                    <a:cubicBezTo>
                      <a:pt x="42595" y="10078"/>
                      <a:pt x="36336" y="6141"/>
                      <a:pt x="26556" y="6141"/>
                    </a:cubicBezTo>
                    <a:lnTo>
                      <a:pt x="6778" y="6141"/>
                    </a:lnTo>
                    <a:lnTo>
                      <a:pt x="6778" y="32138"/>
                    </a:lnTo>
                    <a:close/>
                    <a:moveTo>
                      <a:pt x="0" y="0"/>
                    </a:moveTo>
                    <a:lnTo>
                      <a:pt x="24927" y="0"/>
                    </a:lnTo>
                    <a:cubicBezTo>
                      <a:pt x="38145" y="0"/>
                      <a:pt x="49650" y="3733"/>
                      <a:pt x="49650" y="18435"/>
                    </a:cubicBezTo>
                    <a:cubicBezTo>
                      <a:pt x="49650" y="26190"/>
                      <a:pt x="45610" y="32042"/>
                      <a:pt x="40171" y="34558"/>
                    </a:cubicBezTo>
                    <a:cubicBezTo>
                      <a:pt x="48854" y="37075"/>
                      <a:pt x="52677" y="43324"/>
                      <a:pt x="52677" y="51994"/>
                    </a:cubicBezTo>
                    <a:cubicBezTo>
                      <a:pt x="52677" y="67105"/>
                      <a:pt x="41473" y="73054"/>
                      <a:pt x="27243" y="73054"/>
                    </a:cubicBezTo>
                    <a:lnTo>
                      <a:pt x="0" y="73054"/>
                    </a:lnTo>
                    <a:lnTo>
                      <a:pt x="0" y="0"/>
                    </a:lnTo>
                    <a:close/>
                  </a:path>
                </a:pathLst>
              </a:custGeom>
              <a:grpFill/>
              <a:ln w="0"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B7AE9E33-F63B-906C-6543-8625DA258F90}"/>
                  </a:ext>
                </a:extLst>
              </p:cNvPr>
              <p:cNvSpPr/>
              <p:nvPr/>
            </p:nvSpPr>
            <p:spPr>
              <a:xfrm>
                <a:off x="11550986" y="440182"/>
                <a:ext cx="45019" cy="56725"/>
              </a:xfrm>
              <a:custGeom>
                <a:avLst/>
                <a:gdLst>
                  <a:gd name="connsiteX0" fmla="*/ 19368 w 45019"/>
                  <a:gd name="connsiteY0" fmla="*/ 51187 h 56725"/>
                  <a:gd name="connsiteX1" fmla="*/ 38543 w 45019"/>
                  <a:gd name="connsiteY1" fmla="*/ 30633 h 56725"/>
                  <a:gd name="connsiteX2" fmla="*/ 38543 w 45019"/>
                  <a:gd name="connsiteY2" fmla="*/ 28020 h 56725"/>
                  <a:gd name="connsiteX3" fmla="*/ 6958 w 45019"/>
                  <a:gd name="connsiteY3" fmla="*/ 41819 h 56725"/>
                  <a:gd name="connsiteX4" fmla="*/ 19368 w 45019"/>
                  <a:gd name="connsiteY4" fmla="*/ 51187 h 56725"/>
                  <a:gd name="connsiteX5" fmla="*/ 38350 w 45019"/>
                  <a:gd name="connsiteY5" fmla="*/ 47153 h 56725"/>
                  <a:gd name="connsiteX6" fmla="*/ 17969 w 45019"/>
                  <a:gd name="connsiteY6" fmla="*/ 56726 h 56725"/>
                  <a:gd name="connsiteX7" fmla="*/ 0 w 45019"/>
                  <a:gd name="connsiteY7" fmla="*/ 41915 h 56725"/>
                  <a:gd name="connsiteX8" fmla="*/ 38254 w 45019"/>
                  <a:gd name="connsiteY8" fmla="*/ 22469 h 56725"/>
                  <a:gd name="connsiteX9" fmla="*/ 38254 w 45019"/>
                  <a:gd name="connsiteY9" fmla="*/ 20554 h 56725"/>
                  <a:gd name="connsiteX10" fmla="*/ 23119 w 45019"/>
                  <a:gd name="connsiteY10" fmla="*/ 5539 h 56725"/>
                  <a:gd name="connsiteX11" fmla="*/ 7875 w 45019"/>
                  <a:gd name="connsiteY11" fmla="*/ 17737 h 56725"/>
                  <a:gd name="connsiteX12" fmla="*/ 1327 w 45019"/>
                  <a:gd name="connsiteY12" fmla="*/ 17737 h 56725"/>
                  <a:gd name="connsiteX13" fmla="*/ 23529 w 45019"/>
                  <a:gd name="connsiteY13" fmla="*/ 0 h 56725"/>
                  <a:gd name="connsiteX14" fmla="*/ 44513 w 45019"/>
                  <a:gd name="connsiteY14" fmla="*/ 21361 h 56725"/>
                  <a:gd name="connsiteX15" fmla="*/ 44416 w 45019"/>
                  <a:gd name="connsiteY15" fmla="*/ 38086 h 56725"/>
                  <a:gd name="connsiteX16" fmla="*/ 45019 w 45019"/>
                  <a:gd name="connsiteY16" fmla="*/ 55413 h 56725"/>
                  <a:gd name="connsiteX17" fmla="*/ 38651 w 45019"/>
                  <a:gd name="connsiteY17" fmla="*/ 55413 h 56725"/>
                  <a:gd name="connsiteX18" fmla="*/ 38350 w 45019"/>
                  <a:gd name="connsiteY18" fmla="*/ 47153 h 5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019" h="56725">
                    <a:moveTo>
                      <a:pt x="19368" y="51187"/>
                    </a:moveTo>
                    <a:cubicBezTo>
                      <a:pt x="29462" y="51187"/>
                      <a:pt x="38543" y="46045"/>
                      <a:pt x="38543" y="30633"/>
                    </a:cubicBezTo>
                    <a:lnTo>
                      <a:pt x="38543" y="28020"/>
                    </a:lnTo>
                    <a:cubicBezTo>
                      <a:pt x="16437" y="30428"/>
                      <a:pt x="6958" y="33354"/>
                      <a:pt x="6958" y="41819"/>
                    </a:cubicBezTo>
                    <a:cubicBezTo>
                      <a:pt x="6958" y="47563"/>
                      <a:pt x="12204" y="51187"/>
                      <a:pt x="19368" y="51187"/>
                    </a:cubicBezTo>
                    <a:moveTo>
                      <a:pt x="38350" y="47153"/>
                    </a:moveTo>
                    <a:cubicBezTo>
                      <a:pt x="34816" y="52897"/>
                      <a:pt x="28051" y="56726"/>
                      <a:pt x="17969" y="56726"/>
                    </a:cubicBezTo>
                    <a:cubicBezTo>
                      <a:pt x="7887" y="56726"/>
                      <a:pt x="0" y="50874"/>
                      <a:pt x="0" y="41915"/>
                    </a:cubicBezTo>
                    <a:cubicBezTo>
                      <a:pt x="0" y="29621"/>
                      <a:pt x="12108" y="25082"/>
                      <a:pt x="38254" y="22469"/>
                    </a:cubicBezTo>
                    <a:lnTo>
                      <a:pt x="38254" y="20554"/>
                    </a:lnTo>
                    <a:cubicBezTo>
                      <a:pt x="38254" y="8260"/>
                      <a:pt x="30994" y="5539"/>
                      <a:pt x="23119" y="5539"/>
                    </a:cubicBezTo>
                    <a:cubicBezTo>
                      <a:pt x="13929" y="5539"/>
                      <a:pt x="8381" y="10681"/>
                      <a:pt x="7875" y="17737"/>
                    </a:cubicBezTo>
                    <a:lnTo>
                      <a:pt x="1327" y="17737"/>
                    </a:lnTo>
                    <a:cubicBezTo>
                      <a:pt x="2738" y="7056"/>
                      <a:pt x="11409" y="0"/>
                      <a:pt x="23529" y="0"/>
                    </a:cubicBezTo>
                    <a:cubicBezTo>
                      <a:pt x="35649" y="0"/>
                      <a:pt x="44513" y="5238"/>
                      <a:pt x="44513" y="21361"/>
                    </a:cubicBezTo>
                    <a:cubicBezTo>
                      <a:pt x="44513" y="28815"/>
                      <a:pt x="44416" y="33763"/>
                      <a:pt x="44416" y="38086"/>
                    </a:cubicBezTo>
                    <a:cubicBezTo>
                      <a:pt x="44416" y="44239"/>
                      <a:pt x="44718" y="49573"/>
                      <a:pt x="45019" y="55413"/>
                    </a:cubicBezTo>
                    <a:lnTo>
                      <a:pt x="38651" y="55413"/>
                    </a:lnTo>
                    <a:lnTo>
                      <a:pt x="38350" y="47153"/>
                    </a:lnTo>
                    <a:close/>
                  </a:path>
                </a:pathLst>
              </a:custGeom>
              <a:grpFill/>
              <a:ln w="0" cap="flat">
                <a:noFill/>
                <a:prstDash val="solid"/>
                <a:miter/>
              </a:ln>
            </p:spPr>
            <p:txBody>
              <a:bodyPr rtlCol="0" anchor="ctr"/>
              <a:lstStyle/>
              <a:p>
                <a:endParaRPr lang="en-US"/>
              </a:p>
            </p:txBody>
          </p:sp>
        </p:grpSp>
        <p:sp>
          <p:nvSpPr>
            <p:cNvPr id="7" name="Freeform 6">
              <a:extLst>
                <a:ext uri="{FF2B5EF4-FFF2-40B4-BE49-F238E27FC236}">
                  <a16:creationId xmlns:a16="http://schemas.microsoft.com/office/drawing/2014/main" id="{3A1F3ADE-73CA-CBFB-D38C-D5441D6A4840}"/>
                </a:ext>
              </a:extLst>
            </p:cNvPr>
            <p:cNvSpPr/>
            <p:nvPr/>
          </p:nvSpPr>
          <p:spPr>
            <a:xfrm>
              <a:off x="11610115" y="422554"/>
              <a:ext cx="40568" cy="73053"/>
            </a:xfrm>
            <a:custGeom>
              <a:avLst/>
              <a:gdLst>
                <a:gd name="connsiteX0" fmla="*/ 6259 w 40568"/>
                <a:gd name="connsiteY0" fmla="*/ 0 h 73053"/>
                <a:gd name="connsiteX1" fmla="*/ 6259 w 40568"/>
                <a:gd name="connsiteY1" fmla="*/ 45949 h 73053"/>
                <a:gd name="connsiteX2" fmla="*/ 31078 w 40568"/>
                <a:gd name="connsiteY2" fmla="*/ 18844 h 73053"/>
                <a:gd name="connsiteX3" fmla="*/ 38748 w 40568"/>
                <a:gd name="connsiteY3" fmla="*/ 18844 h 73053"/>
                <a:gd name="connsiteX4" fmla="*/ 18668 w 40568"/>
                <a:gd name="connsiteY4" fmla="*/ 40603 h 73053"/>
                <a:gd name="connsiteX5" fmla="*/ 40569 w 40568"/>
                <a:gd name="connsiteY5" fmla="*/ 73054 h 73053"/>
                <a:gd name="connsiteX6" fmla="*/ 33297 w 40568"/>
                <a:gd name="connsiteY6" fmla="*/ 73054 h 73053"/>
                <a:gd name="connsiteX7" fmla="*/ 14628 w 40568"/>
                <a:gd name="connsiteY7" fmla="*/ 45046 h 73053"/>
                <a:gd name="connsiteX8" fmla="*/ 6259 w 40568"/>
                <a:gd name="connsiteY8" fmla="*/ 54113 h 73053"/>
                <a:gd name="connsiteX9" fmla="*/ 6259 w 40568"/>
                <a:gd name="connsiteY9" fmla="*/ 73054 h 73053"/>
                <a:gd name="connsiteX10" fmla="*/ 0 w 40568"/>
                <a:gd name="connsiteY10" fmla="*/ 73054 h 73053"/>
                <a:gd name="connsiteX11" fmla="*/ 0 w 40568"/>
                <a:gd name="connsiteY11" fmla="*/ 0 h 73053"/>
                <a:gd name="connsiteX12" fmla="*/ 6259 w 40568"/>
                <a:gd name="connsiteY12" fmla="*/ 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568" h="73053">
                  <a:moveTo>
                    <a:pt x="6259" y="0"/>
                  </a:moveTo>
                  <a:lnTo>
                    <a:pt x="6259" y="45949"/>
                  </a:lnTo>
                  <a:lnTo>
                    <a:pt x="31078" y="18844"/>
                  </a:lnTo>
                  <a:lnTo>
                    <a:pt x="38748" y="18844"/>
                  </a:lnTo>
                  <a:lnTo>
                    <a:pt x="18668" y="40603"/>
                  </a:lnTo>
                  <a:lnTo>
                    <a:pt x="40569" y="73054"/>
                  </a:lnTo>
                  <a:lnTo>
                    <a:pt x="33297" y="73054"/>
                  </a:lnTo>
                  <a:lnTo>
                    <a:pt x="14628" y="45046"/>
                  </a:lnTo>
                  <a:lnTo>
                    <a:pt x="6259" y="54113"/>
                  </a:lnTo>
                  <a:lnTo>
                    <a:pt x="6259" y="73054"/>
                  </a:lnTo>
                  <a:lnTo>
                    <a:pt x="0" y="73054"/>
                  </a:lnTo>
                  <a:lnTo>
                    <a:pt x="0" y="0"/>
                  </a:lnTo>
                  <a:lnTo>
                    <a:pt x="6259" y="0"/>
                  </a:lnTo>
                  <a:close/>
                </a:path>
              </a:pathLst>
            </a:custGeom>
            <a:solidFill>
              <a:schemeClr val="bg1"/>
            </a:solidFill>
            <a:ln w="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65ACE9D6-1A33-0AA4-8D45-69CBB0182DAA}"/>
                </a:ext>
              </a:extLst>
            </p:cNvPr>
            <p:cNvSpPr/>
            <p:nvPr/>
          </p:nvSpPr>
          <p:spPr>
            <a:xfrm>
              <a:off x="11658233" y="441398"/>
              <a:ext cx="41377" cy="55521"/>
            </a:xfrm>
            <a:custGeom>
              <a:avLst/>
              <a:gdLst>
                <a:gd name="connsiteX0" fmla="*/ 35130 w 41377"/>
                <a:gd name="connsiteY0" fmla="*/ 45443 h 55521"/>
                <a:gd name="connsiteX1" fmla="*/ 17668 w 41377"/>
                <a:gd name="connsiteY1" fmla="*/ 55522 h 55521"/>
                <a:gd name="connsiteX2" fmla="*/ 0 w 41377"/>
                <a:gd name="connsiteY2" fmla="*/ 34558 h 55521"/>
                <a:gd name="connsiteX3" fmla="*/ 0 w 41377"/>
                <a:gd name="connsiteY3" fmla="*/ 0 h 55521"/>
                <a:gd name="connsiteX4" fmla="*/ 6259 w 41377"/>
                <a:gd name="connsiteY4" fmla="*/ 0 h 55521"/>
                <a:gd name="connsiteX5" fmla="*/ 6259 w 41377"/>
                <a:gd name="connsiteY5" fmla="*/ 32848 h 55521"/>
                <a:gd name="connsiteX6" fmla="*/ 19272 w 41377"/>
                <a:gd name="connsiteY6" fmla="*/ 49875 h 55521"/>
                <a:gd name="connsiteX7" fmla="*/ 35118 w 41377"/>
                <a:gd name="connsiteY7" fmla="*/ 30536 h 55521"/>
                <a:gd name="connsiteX8" fmla="*/ 35118 w 41377"/>
                <a:gd name="connsiteY8" fmla="*/ 0 h 55521"/>
                <a:gd name="connsiteX9" fmla="*/ 41377 w 41377"/>
                <a:gd name="connsiteY9" fmla="*/ 0 h 55521"/>
                <a:gd name="connsiteX10" fmla="*/ 41377 w 41377"/>
                <a:gd name="connsiteY10" fmla="*/ 54209 h 55521"/>
                <a:gd name="connsiteX11" fmla="*/ 35118 w 41377"/>
                <a:gd name="connsiteY11" fmla="*/ 54209 h 55521"/>
                <a:gd name="connsiteX12" fmla="*/ 35118 w 41377"/>
                <a:gd name="connsiteY12" fmla="*/ 45443 h 5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377" h="55521">
                  <a:moveTo>
                    <a:pt x="35130" y="45443"/>
                  </a:moveTo>
                  <a:cubicBezTo>
                    <a:pt x="32501" y="50585"/>
                    <a:pt x="27062" y="55522"/>
                    <a:pt x="17668" y="55522"/>
                  </a:cubicBezTo>
                  <a:cubicBezTo>
                    <a:pt x="5258" y="55522"/>
                    <a:pt x="0" y="47864"/>
                    <a:pt x="0" y="34558"/>
                  </a:cubicBezTo>
                  <a:lnTo>
                    <a:pt x="0" y="0"/>
                  </a:lnTo>
                  <a:lnTo>
                    <a:pt x="6259" y="0"/>
                  </a:lnTo>
                  <a:lnTo>
                    <a:pt x="6259" y="32848"/>
                  </a:lnTo>
                  <a:cubicBezTo>
                    <a:pt x="6259" y="43023"/>
                    <a:pt x="8683" y="49875"/>
                    <a:pt x="19272" y="49875"/>
                  </a:cubicBezTo>
                  <a:cubicBezTo>
                    <a:pt x="27955" y="49875"/>
                    <a:pt x="35118" y="42024"/>
                    <a:pt x="35118" y="30536"/>
                  </a:cubicBezTo>
                  <a:lnTo>
                    <a:pt x="35118" y="0"/>
                  </a:lnTo>
                  <a:lnTo>
                    <a:pt x="41377" y="0"/>
                  </a:lnTo>
                  <a:lnTo>
                    <a:pt x="41377" y="54209"/>
                  </a:lnTo>
                  <a:lnTo>
                    <a:pt x="35118" y="54209"/>
                  </a:lnTo>
                  <a:lnTo>
                    <a:pt x="35118" y="45443"/>
                  </a:lnTo>
                  <a:close/>
                </a:path>
              </a:pathLst>
            </a:custGeom>
            <a:solidFill>
              <a:schemeClr val="bg1"/>
            </a:solidFill>
            <a:ln w="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2495AE08-88E7-12FC-AE30-A9B440147D07}"/>
                </a:ext>
              </a:extLst>
            </p:cNvPr>
            <p:cNvSpPr/>
            <p:nvPr/>
          </p:nvSpPr>
          <p:spPr>
            <a:xfrm>
              <a:off x="11480352" y="512694"/>
              <a:ext cx="63277" cy="73053"/>
            </a:xfrm>
            <a:custGeom>
              <a:avLst/>
              <a:gdLst>
                <a:gd name="connsiteX0" fmla="*/ 16449 w 63277"/>
                <a:gd name="connsiteY0" fmla="*/ 48466 h 73053"/>
                <a:gd name="connsiteX1" fmla="*/ 46526 w 63277"/>
                <a:gd name="connsiteY1" fmla="*/ 48466 h 73053"/>
                <a:gd name="connsiteX2" fmla="*/ 31392 w 63277"/>
                <a:gd name="connsiteY2" fmla="*/ 8369 h 73053"/>
                <a:gd name="connsiteX3" fmla="*/ 16462 w 63277"/>
                <a:gd name="connsiteY3" fmla="*/ 48466 h 73053"/>
                <a:gd name="connsiteX4" fmla="*/ 27749 w 63277"/>
                <a:gd name="connsiteY4" fmla="*/ 0 h 73053"/>
                <a:gd name="connsiteX5" fmla="*/ 35419 w 63277"/>
                <a:gd name="connsiteY5" fmla="*/ 0 h 73053"/>
                <a:gd name="connsiteX6" fmla="*/ 63277 w 63277"/>
                <a:gd name="connsiteY6" fmla="*/ 73054 h 73053"/>
                <a:gd name="connsiteX7" fmla="*/ 55909 w 63277"/>
                <a:gd name="connsiteY7" fmla="*/ 73054 h 73053"/>
                <a:gd name="connsiteX8" fmla="*/ 48950 w 63277"/>
                <a:gd name="connsiteY8" fmla="*/ 54727 h 73053"/>
                <a:gd name="connsiteX9" fmla="*/ 14134 w 63277"/>
                <a:gd name="connsiteY9" fmla="*/ 54727 h 73053"/>
                <a:gd name="connsiteX10" fmla="*/ 7272 w 63277"/>
                <a:gd name="connsiteY10" fmla="*/ 73054 h 73053"/>
                <a:gd name="connsiteX11" fmla="*/ 0 w 63277"/>
                <a:gd name="connsiteY11" fmla="*/ 73054 h 73053"/>
                <a:gd name="connsiteX12" fmla="*/ 27762 w 63277"/>
                <a:gd name="connsiteY12" fmla="*/ 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277" h="73053">
                  <a:moveTo>
                    <a:pt x="16449" y="48466"/>
                  </a:moveTo>
                  <a:lnTo>
                    <a:pt x="46526" y="48466"/>
                  </a:lnTo>
                  <a:lnTo>
                    <a:pt x="31392" y="8369"/>
                  </a:lnTo>
                  <a:lnTo>
                    <a:pt x="16462" y="48466"/>
                  </a:lnTo>
                  <a:close/>
                  <a:moveTo>
                    <a:pt x="27749" y="0"/>
                  </a:moveTo>
                  <a:lnTo>
                    <a:pt x="35419" y="0"/>
                  </a:lnTo>
                  <a:lnTo>
                    <a:pt x="63277" y="73054"/>
                  </a:lnTo>
                  <a:lnTo>
                    <a:pt x="55909" y="73054"/>
                  </a:lnTo>
                  <a:lnTo>
                    <a:pt x="48950" y="54727"/>
                  </a:lnTo>
                  <a:lnTo>
                    <a:pt x="14134" y="54727"/>
                  </a:lnTo>
                  <a:lnTo>
                    <a:pt x="7272" y="73054"/>
                  </a:lnTo>
                  <a:lnTo>
                    <a:pt x="0" y="73054"/>
                  </a:lnTo>
                  <a:lnTo>
                    <a:pt x="27762" y="0"/>
                  </a:lnTo>
                  <a:close/>
                </a:path>
              </a:pathLst>
            </a:custGeom>
            <a:solidFill>
              <a:schemeClr val="bg1"/>
            </a:solidFill>
            <a:ln w="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9806FDA3-48AD-FC0C-C1B9-8F491D0B7FCE}"/>
                </a:ext>
              </a:extLst>
            </p:cNvPr>
            <p:cNvSpPr/>
            <p:nvPr/>
          </p:nvSpPr>
          <p:spPr>
            <a:xfrm>
              <a:off x="11550383" y="531538"/>
              <a:ext cx="41376" cy="54209"/>
            </a:xfrm>
            <a:custGeom>
              <a:avLst/>
              <a:gdLst>
                <a:gd name="connsiteX0" fmla="*/ 0 w 41376"/>
                <a:gd name="connsiteY0" fmla="*/ 48767 h 54209"/>
                <a:gd name="connsiteX1" fmla="*/ 33393 w 41376"/>
                <a:gd name="connsiteY1" fmla="*/ 5443 h 54209"/>
                <a:gd name="connsiteX2" fmla="*/ 2219 w 41376"/>
                <a:gd name="connsiteY2" fmla="*/ 5443 h 54209"/>
                <a:gd name="connsiteX3" fmla="*/ 2219 w 41376"/>
                <a:gd name="connsiteY3" fmla="*/ 0 h 54209"/>
                <a:gd name="connsiteX4" fmla="*/ 40870 w 41376"/>
                <a:gd name="connsiteY4" fmla="*/ 0 h 54209"/>
                <a:gd name="connsiteX5" fmla="*/ 40870 w 41376"/>
                <a:gd name="connsiteY5" fmla="*/ 5443 h 54209"/>
                <a:gd name="connsiteX6" fmla="*/ 7356 w 41376"/>
                <a:gd name="connsiteY6" fmla="*/ 48767 h 54209"/>
                <a:gd name="connsiteX7" fmla="*/ 41377 w 41376"/>
                <a:gd name="connsiteY7" fmla="*/ 48767 h 54209"/>
                <a:gd name="connsiteX8" fmla="*/ 41377 w 41376"/>
                <a:gd name="connsiteY8" fmla="*/ 54209 h 54209"/>
                <a:gd name="connsiteX9" fmla="*/ 0 w 41376"/>
                <a:gd name="connsiteY9" fmla="*/ 54209 h 54209"/>
                <a:gd name="connsiteX10" fmla="*/ 0 w 41376"/>
                <a:gd name="connsiteY10" fmla="*/ 48767 h 54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376" h="54209">
                  <a:moveTo>
                    <a:pt x="0" y="48767"/>
                  </a:moveTo>
                  <a:lnTo>
                    <a:pt x="33393" y="5443"/>
                  </a:lnTo>
                  <a:lnTo>
                    <a:pt x="2219" y="5443"/>
                  </a:lnTo>
                  <a:lnTo>
                    <a:pt x="2219" y="0"/>
                  </a:lnTo>
                  <a:lnTo>
                    <a:pt x="40870" y="0"/>
                  </a:lnTo>
                  <a:lnTo>
                    <a:pt x="40870" y="5443"/>
                  </a:lnTo>
                  <a:lnTo>
                    <a:pt x="7356" y="48767"/>
                  </a:lnTo>
                  <a:lnTo>
                    <a:pt x="41377" y="48767"/>
                  </a:lnTo>
                  <a:lnTo>
                    <a:pt x="41377" y="54209"/>
                  </a:lnTo>
                  <a:lnTo>
                    <a:pt x="0" y="54209"/>
                  </a:lnTo>
                  <a:lnTo>
                    <a:pt x="0" y="48767"/>
                  </a:lnTo>
                  <a:close/>
                </a:path>
              </a:pathLst>
            </a:custGeom>
            <a:solidFill>
              <a:schemeClr val="bg1"/>
            </a:solidFill>
            <a:ln w="0" cap="flat">
              <a:noFill/>
              <a:prstDash val="solid"/>
              <a:miter/>
            </a:ln>
          </p:spPr>
          <p:txBody>
            <a:bodyPr rtlCol="0" anchor="ctr"/>
            <a:lstStyle/>
            <a:p>
              <a:endParaRPr lang="en-US"/>
            </a:p>
          </p:txBody>
        </p:sp>
        <p:grpSp>
          <p:nvGrpSpPr>
            <p:cNvPr id="13" name="Graphic 5">
              <a:extLst>
                <a:ext uri="{FF2B5EF4-FFF2-40B4-BE49-F238E27FC236}">
                  <a16:creationId xmlns:a16="http://schemas.microsoft.com/office/drawing/2014/main" id="{A86C2080-11C1-10D8-F160-1FF271E1382D}"/>
                </a:ext>
              </a:extLst>
            </p:cNvPr>
            <p:cNvGrpSpPr/>
            <p:nvPr/>
          </p:nvGrpSpPr>
          <p:grpSpPr>
            <a:xfrm>
              <a:off x="11598393" y="512706"/>
              <a:ext cx="197526" cy="74366"/>
              <a:chOff x="11598393" y="512706"/>
              <a:chExt cx="197526" cy="74366"/>
            </a:xfrm>
            <a:solidFill>
              <a:schemeClr val="bg1"/>
            </a:solidFill>
          </p:grpSpPr>
          <p:sp>
            <p:nvSpPr>
              <p:cNvPr id="22" name="Freeform 21">
                <a:extLst>
                  <a:ext uri="{FF2B5EF4-FFF2-40B4-BE49-F238E27FC236}">
                    <a16:creationId xmlns:a16="http://schemas.microsoft.com/office/drawing/2014/main" id="{00972FCD-588E-B1DC-30AB-2BBAE5292EF3}"/>
                  </a:ext>
                </a:extLst>
              </p:cNvPr>
              <p:cNvSpPr/>
              <p:nvPr/>
            </p:nvSpPr>
            <p:spPr>
              <a:xfrm>
                <a:off x="11598393" y="530635"/>
                <a:ext cx="49721" cy="56424"/>
              </a:xfrm>
              <a:custGeom>
                <a:avLst/>
                <a:gdLst>
                  <a:gd name="connsiteX0" fmla="*/ 6681 w 49721"/>
                  <a:gd name="connsiteY0" fmla="*/ 24082 h 56424"/>
                  <a:gd name="connsiteX1" fmla="*/ 42812 w 49721"/>
                  <a:gd name="connsiteY1" fmla="*/ 24082 h 56424"/>
                  <a:gd name="connsiteX2" fmla="*/ 25350 w 49721"/>
                  <a:gd name="connsiteY2" fmla="*/ 5647 h 56424"/>
                  <a:gd name="connsiteX3" fmla="*/ 6681 w 49721"/>
                  <a:gd name="connsiteY3" fmla="*/ 24082 h 56424"/>
                  <a:gd name="connsiteX4" fmla="*/ 24 w 49721"/>
                  <a:gd name="connsiteY4" fmla="*/ 28212 h 56424"/>
                  <a:gd name="connsiteX5" fmla="*/ 25458 w 49721"/>
                  <a:gd name="connsiteY5" fmla="*/ 0 h 56424"/>
                  <a:gd name="connsiteX6" fmla="*/ 49674 w 49721"/>
                  <a:gd name="connsiteY6" fmla="*/ 29826 h 56424"/>
                  <a:gd name="connsiteX7" fmla="*/ 6476 w 49721"/>
                  <a:gd name="connsiteY7" fmla="*/ 29826 h 56424"/>
                  <a:gd name="connsiteX8" fmla="*/ 26049 w 49721"/>
                  <a:gd name="connsiteY8" fmla="*/ 50681 h 56424"/>
                  <a:gd name="connsiteX9" fmla="*/ 42595 w 49721"/>
                  <a:gd name="connsiteY9" fmla="*/ 38893 h 56424"/>
                  <a:gd name="connsiteX10" fmla="*/ 49156 w 49721"/>
                  <a:gd name="connsiteY10" fmla="*/ 38893 h 56424"/>
                  <a:gd name="connsiteX11" fmla="*/ 25639 w 49721"/>
                  <a:gd name="connsiteY11" fmla="*/ 56425 h 56424"/>
                  <a:gd name="connsiteX12" fmla="*/ 0 w 49721"/>
                  <a:gd name="connsiteY12" fmla="*/ 28212 h 56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721" h="56424">
                    <a:moveTo>
                      <a:pt x="6681" y="24082"/>
                    </a:moveTo>
                    <a:lnTo>
                      <a:pt x="42812" y="24082"/>
                    </a:lnTo>
                    <a:cubicBezTo>
                      <a:pt x="42812" y="14907"/>
                      <a:pt x="36252" y="5647"/>
                      <a:pt x="25350" y="5647"/>
                    </a:cubicBezTo>
                    <a:cubicBezTo>
                      <a:pt x="15256" y="5647"/>
                      <a:pt x="7996" y="12101"/>
                      <a:pt x="6681" y="24082"/>
                    </a:cubicBezTo>
                    <a:moveTo>
                      <a:pt x="24" y="28212"/>
                    </a:moveTo>
                    <a:cubicBezTo>
                      <a:pt x="24" y="10681"/>
                      <a:pt x="10926" y="0"/>
                      <a:pt x="25458" y="0"/>
                    </a:cubicBezTo>
                    <a:cubicBezTo>
                      <a:pt x="40798" y="0"/>
                      <a:pt x="50482" y="12896"/>
                      <a:pt x="49674" y="29826"/>
                    </a:cubicBezTo>
                    <a:lnTo>
                      <a:pt x="6476" y="29826"/>
                    </a:lnTo>
                    <a:cubicBezTo>
                      <a:pt x="6681" y="42927"/>
                      <a:pt x="14954" y="50681"/>
                      <a:pt x="26049" y="50681"/>
                    </a:cubicBezTo>
                    <a:cubicBezTo>
                      <a:pt x="34527" y="50681"/>
                      <a:pt x="40485" y="46359"/>
                      <a:pt x="42595" y="38893"/>
                    </a:cubicBezTo>
                    <a:lnTo>
                      <a:pt x="49156" y="38893"/>
                    </a:lnTo>
                    <a:cubicBezTo>
                      <a:pt x="46527" y="50079"/>
                      <a:pt x="37542" y="56425"/>
                      <a:pt x="25639" y="56425"/>
                    </a:cubicBezTo>
                    <a:cubicBezTo>
                      <a:pt x="9684" y="56425"/>
                      <a:pt x="0" y="45046"/>
                      <a:pt x="0" y="28212"/>
                    </a:cubicBezTo>
                  </a:path>
                </a:pathLst>
              </a:custGeom>
              <a:grpFill/>
              <a:ln w="0"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8061D219-4AA5-9967-57F4-54896C9A1B5B}"/>
                  </a:ext>
                </a:extLst>
              </p:cNvPr>
              <p:cNvSpPr/>
              <p:nvPr/>
            </p:nvSpPr>
            <p:spPr>
              <a:xfrm>
                <a:off x="11660464" y="531129"/>
                <a:ext cx="23817" cy="54606"/>
              </a:xfrm>
              <a:custGeom>
                <a:avLst/>
                <a:gdLst>
                  <a:gd name="connsiteX0" fmla="*/ 23818 w 23817"/>
                  <a:gd name="connsiteY0" fmla="*/ 6755 h 54606"/>
                  <a:gd name="connsiteX1" fmla="*/ 20984 w 23817"/>
                  <a:gd name="connsiteY1" fmla="*/ 6659 h 54606"/>
                  <a:gd name="connsiteX2" fmla="*/ 6150 w 23817"/>
                  <a:gd name="connsiteY2" fmla="*/ 26202 h 54606"/>
                  <a:gd name="connsiteX3" fmla="*/ 6150 w 23817"/>
                  <a:gd name="connsiteY3" fmla="*/ 54607 h 54606"/>
                  <a:gd name="connsiteX4" fmla="*/ 0 w 23817"/>
                  <a:gd name="connsiteY4" fmla="*/ 54607 h 54606"/>
                  <a:gd name="connsiteX5" fmla="*/ 0 w 23817"/>
                  <a:gd name="connsiteY5" fmla="*/ 397 h 54606"/>
                  <a:gd name="connsiteX6" fmla="*/ 5945 w 23817"/>
                  <a:gd name="connsiteY6" fmla="*/ 397 h 54606"/>
                  <a:gd name="connsiteX7" fmla="*/ 5945 w 23817"/>
                  <a:gd name="connsiteY7" fmla="*/ 10271 h 54606"/>
                  <a:gd name="connsiteX8" fmla="*/ 21985 w 23817"/>
                  <a:gd name="connsiteY8" fmla="*/ 0 h 54606"/>
                  <a:gd name="connsiteX9" fmla="*/ 23806 w 23817"/>
                  <a:gd name="connsiteY9" fmla="*/ 96 h 54606"/>
                  <a:gd name="connsiteX10" fmla="*/ 23806 w 23817"/>
                  <a:gd name="connsiteY10" fmla="*/ 6743 h 54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817" h="54606">
                    <a:moveTo>
                      <a:pt x="23818" y="6755"/>
                    </a:moveTo>
                    <a:cubicBezTo>
                      <a:pt x="22805" y="6659"/>
                      <a:pt x="21900" y="6659"/>
                      <a:pt x="20984" y="6659"/>
                    </a:cubicBezTo>
                    <a:cubicBezTo>
                      <a:pt x="9780" y="6659"/>
                      <a:pt x="6150" y="14726"/>
                      <a:pt x="6150" y="26202"/>
                    </a:cubicBezTo>
                    <a:lnTo>
                      <a:pt x="6150" y="54607"/>
                    </a:lnTo>
                    <a:lnTo>
                      <a:pt x="0" y="54607"/>
                    </a:lnTo>
                    <a:lnTo>
                      <a:pt x="0" y="397"/>
                    </a:lnTo>
                    <a:lnTo>
                      <a:pt x="5945" y="397"/>
                    </a:lnTo>
                    <a:lnTo>
                      <a:pt x="5945" y="10271"/>
                    </a:lnTo>
                    <a:cubicBezTo>
                      <a:pt x="8369" y="3925"/>
                      <a:pt x="15436" y="0"/>
                      <a:pt x="21985" y="0"/>
                    </a:cubicBezTo>
                    <a:cubicBezTo>
                      <a:pt x="22491" y="0"/>
                      <a:pt x="23191" y="0"/>
                      <a:pt x="23806" y="96"/>
                    </a:cubicBezTo>
                    <a:lnTo>
                      <a:pt x="23806" y="6743"/>
                    </a:lnTo>
                    <a:close/>
                  </a:path>
                </a:pathLst>
              </a:custGeom>
              <a:grpFill/>
              <a:ln w="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7AE10962-495F-264C-1C3A-733866E932CC}"/>
                  </a:ext>
                </a:extLst>
              </p:cNvPr>
              <p:cNvSpPr/>
              <p:nvPr/>
            </p:nvSpPr>
            <p:spPr>
              <a:xfrm>
                <a:off x="11695462" y="512706"/>
                <a:ext cx="47346" cy="74366"/>
              </a:xfrm>
              <a:custGeom>
                <a:avLst/>
                <a:gdLst>
                  <a:gd name="connsiteX0" fmla="*/ 23324 w 47346"/>
                  <a:gd name="connsiteY0" fmla="*/ 68707 h 74366"/>
                  <a:gd name="connsiteX1" fmla="*/ 40581 w 47346"/>
                  <a:gd name="connsiteY1" fmla="*/ 46142 h 74366"/>
                  <a:gd name="connsiteX2" fmla="*/ 23324 w 47346"/>
                  <a:gd name="connsiteY2" fmla="*/ 23577 h 74366"/>
                  <a:gd name="connsiteX3" fmla="*/ 5873 w 47346"/>
                  <a:gd name="connsiteY3" fmla="*/ 46142 h 74366"/>
                  <a:gd name="connsiteX4" fmla="*/ 23324 w 47346"/>
                  <a:gd name="connsiteY4" fmla="*/ 68707 h 74366"/>
                  <a:gd name="connsiteX5" fmla="*/ 24638 w 47346"/>
                  <a:gd name="connsiteY5" fmla="*/ 74354 h 74366"/>
                  <a:gd name="connsiteX6" fmla="*/ 6259 w 47346"/>
                  <a:gd name="connsiteY6" fmla="*/ 64179 h 74366"/>
                  <a:gd name="connsiteX7" fmla="*/ 6259 w 47346"/>
                  <a:gd name="connsiteY7" fmla="*/ 73054 h 74366"/>
                  <a:gd name="connsiteX8" fmla="*/ 0 w 47346"/>
                  <a:gd name="connsiteY8" fmla="*/ 73054 h 74366"/>
                  <a:gd name="connsiteX9" fmla="*/ 0 w 47346"/>
                  <a:gd name="connsiteY9" fmla="*/ 0 h 74366"/>
                  <a:gd name="connsiteX10" fmla="*/ 6259 w 47346"/>
                  <a:gd name="connsiteY10" fmla="*/ 0 h 74366"/>
                  <a:gd name="connsiteX11" fmla="*/ 6259 w 47346"/>
                  <a:gd name="connsiteY11" fmla="*/ 28225 h 74366"/>
                  <a:gd name="connsiteX12" fmla="*/ 24638 w 47346"/>
                  <a:gd name="connsiteY12" fmla="*/ 17941 h 74366"/>
                  <a:gd name="connsiteX13" fmla="*/ 47346 w 47346"/>
                  <a:gd name="connsiteY13" fmla="*/ 46154 h 74366"/>
                  <a:gd name="connsiteX14" fmla="*/ 24638 w 47346"/>
                  <a:gd name="connsiteY14" fmla="*/ 74366 h 74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346" h="74366">
                    <a:moveTo>
                      <a:pt x="23324" y="68707"/>
                    </a:moveTo>
                    <a:cubicBezTo>
                      <a:pt x="33430" y="68707"/>
                      <a:pt x="40581" y="60543"/>
                      <a:pt x="40581" y="46142"/>
                    </a:cubicBezTo>
                    <a:cubicBezTo>
                      <a:pt x="40581" y="31741"/>
                      <a:pt x="33418" y="23577"/>
                      <a:pt x="23324" y="23577"/>
                    </a:cubicBezTo>
                    <a:cubicBezTo>
                      <a:pt x="15147" y="23577"/>
                      <a:pt x="5873" y="30127"/>
                      <a:pt x="5873" y="46142"/>
                    </a:cubicBezTo>
                    <a:cubicBezTo>
                      <a:pt x="5873" y="62157"/>
                      <a:pt x="15159" y="68707"/>
                      <a:pt x="23324" y="68707"/>
                    </a:cubicBezTo>
                    <a:moveTo>
                      <a:pt x="24638" y="74354"/>
                    </a:moveTo>
                    <a:cubicBezTo>
                      <a:pt x="16667" y="74354"/>
                      <a:pt x="10106" y="70621"/>
                      <a:pt x="6259" y="64179"/>
                    </a:cubicBezTo>
                    <a:lnTo>
                      <a:pt x="6259" y="73054"/>
                    </a:lnTo>
                    <a:lnTo>
                      <a:pt x="0" y="73054"/>
                    </a:lnTo>
                    <a:lnTo>
                      <a:pt x="0" y="0"/>
                    </a:lnTo>
                    <a:lnTo>
                      <a:pt x="6259" y="0"/>
                    </a:lnTo>
                    <a:lnTo>
                      <a:pt x="6259" y="28225"/>
                    </a:lnTo>
                    <a:cubicBezTo>
                      <a:pt x="10094" y="21674"/>
                      <a:pt x="16655" y="17941"/>
                      <a:pt x="24638" y="17941"/>
                    </a:cubicBezTo>
                    <a:cubicBezTo>
                      <a:pt x="37144" y="17941"/>
                      <a:pt x="47346" y="28225"/>
                      <a:pt x="47346" y="46154"/>
                    </a:cubicBezTo>
                    <a:cubicBezTo>
                      <a:pt x="47346" y="64083"/>
                      <a:pt x="37156" y="74366"/>
                      <a:pt x="24638" y="74366"/>
                    </a:cubicBezTo>
                  </a:path>
                </a:pathLst>
              </a:custGeom>
              <a:grpFill/>
              <a:ln w="0"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A5413201-EB61-8234-97EB-45653AFF8043}"/>
                  </a:ext>
                </a:extLst>
              </p:cNvPr>
              <p:cNvSpPr/>
              <p:nvPr/>
            </p:nvSpPr>
            <p:spPr>
              <a:xfrm>
                <a:off x="11750900" y="530322"/>
                <a:ext cx="45019" cy="56725"/>
              </a:xfrm>
              <a:custGeom>
                <a:avLst/>
                <a:gdLst>
                  <a:gd name="connsiteX0" fmla="*/ 19356 w 45019"/>
                  <a:gd name="connsiteY0" fmla="*/ 51199 h 56725"/>
                  <a:gd name="connsiteX1" fmla="*/ 38531 w 45019"/>
                  <a:gd name="connsiteY1" fmla="*/ 30645 h 56725"/>
                  <a:gd name="connsiteX2" fmla="*/ 38531 w 45019"/>
                  <a:gd name="connsiteY2" fmla="*/ 28020 h 56725"/>
                  <a:gd name="connsiteX3" fmla="*/ 6946 w 45019"/>
                  <a:gd name="connsiteY3" fmla="*/ 41819 h 56725"/>
                  <a:gd name="connsiteX4" fmla="*/ 19368 w 45019"/>
                  <a:gd name="connsiteY4" fmla="*/ 51187 h 56725"/>
                  <a:gd name="connsiteX5" fmla="*/ 38338 w 45019"/>
                  <a:gd name="connsiteY5" fmla="*/ 47153 h 56725"/>
                  <a:gd name="connsiteX6" fmla="*/ 17957 w 45019"/>
                  <a:gd name="connsiteY6" fmla="*/ 56726 h 56725"/>
                  <a:gd name="connsiteX7" fmla="*/ 0 w 45019"/>
                  <a:gd name="connsiteY7" fmla="*/ 41915 h 56725"/>
                  <a:gd name="connsiteX8" fmla="*/ 38254 w 45019"/>
                  <a:gd name="connsiteY8" fmla="*/ 22469 h 56725"/>
                  <a:gd name="connsiteX9" fmla="*/ 38254 w 45019"/>
                  <a:gd name="connsiteY9" fmla="*/ 20554 h 56725"/>
                  <a:gd name="connsiteX10" fmla="*/ 23106 w 45019"/>
                  <a:gd name="connsiteY10" fmla="*/ 5539 h 56725"/>
                  <a:gd name="connsiteX11" fmla="*/ 7875 w 45019"/>
                  <a:gd name="connsiteY11" fmla="*/ 17737 h 56725"/>
                  <a:gd name="connsiteX12" fmla="*/ 1315 w 45019"/>
                  <a:gd name="connsiteY12" fmla="*/ 17737 h 56725"/>
                  <a:gd name="connsiteX13" fmla="*/ 23516 w 45019"/>
                  <a:gd name="connsiteY13" fmla="*/ 0 h 56725"/>
                  <a:gd name="connsiteX14" fmla="*/ 44512 w 45019"/>
                  <a:gd name="connsiteY14" fmla="*/ 21361 h 56725"/>
                  <a:gd name="connsiteX15" fmla="*/ 44416 w 45019"/>
                  <a:gd name="connsiteY15" fmla="*/ 38086 h 56725"/>
                  <a:gd name="connsiteX16" fmla="*/ 45019 w 45019"/>
                  <a:gd name="connsiteY16" fmla="*/ 55413 h 56725"/>
                  <a:gd name="connsiteX17" fmla="*/ 38664 w 45019"/>
                  <a:gd name="connsiteY17" fmla="*/ 55413 h 56725"/>
                  <a:gd name="connsiteX18" fmla="*/ 38362 w 45019"/>
                  <a:gd name="connsiteY18" fmla="*/ 47153 h 5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019" h="56725">
                    <a:moveTo>
                      <a:pt x="19356" y="51199"/>
                    </a:moveTo>
                    <a:cubicBezTo>
                      <a:pt x="29450" y="51199"/>
                      <a:pt x="38531" y="46057"/>
                      <a:pt x="38531" y="30645"/>
                    </a:cubicBezTo>
                    <a:lnTo>
                      <a:pt x="38531" y="28020"/>
                    </a:lnTo>
                    <a:cubicBezTo>
                      <a:pt x="16425" y="30428"/>
                      <a:pt x="6946" y="33354"/>
                      <a:pt x="6946" y="41819"/>
                    </a:cubicBezTo>
                    <a:cubicBezTo>
                      <a:pt x="6946" y="47563"/>
                      <a:pt x="12204" y="51187"/>
                      <a:pt x="19368" y="51187"/>
                    </a:cubicBezTo>
                    <a:moveTo>
                      <a:pt x="38338" y="47153"/>
                    </a:moveTo>
                    <a:cubicBezTo>
                      <a:pt x="34804" y="52897"/>
                      <a:pt x="28051" y="56726"/>
                      <a:pt x="17957" y="56726"/>
                    </a:cubicBezTo>
                    <a:cubicBezTo>
                      <a:pt x="7863" y="56726"/>
                      <a:pt x="0" y="50874"/>
                      <a:pt x="0" y="41915"/>
                    </a:cubicBezTo>
                    <a:cubicBezTo>
                      <a:pt x="0" y="29621"/>
                      <a:pt x="12108" y="25082"/>
                      <a:pt x="38254" y="22469"/>
                    </a:cubicBezTo>
                    <a:lnTo>
                      <a:pt x="38254" y="20554"/>
                    </a:lnTo>
                    <a:cubicBezTo>
                      <a:pt x="38254" y="8260"/>
                      <a:pt x="30981" y="5539"/>
                      <a:pt x="23106" y="5539"/>
                    </a:cubicBezTo>
                    <a:cubicBezTo>
                      <a:pt x="13929" y="5539"/>
                      <a:pt x="8369" y="10681"/>
                      <a:pt x="7875" y="17737"/>
                    </a:cubicBezTo>
                    <a:lnTo>
                      <a:pt x="1315" y="17737"/>
                    </a:lnTo>
                    <a:cubicBezTo>
                      <a:pt x="2726" y="7056"/>
                      <a:pt x="11396" y="0"/>
                      <a:pt x="23516" y="0"/>
                    </a:cubicBezTo>
                    <a:cubicBezTo>
                      <a:pt x="35637" y="0"/>
                      <a:pt x="44512" y="5238"/>
                      <a:pt x="44512" y="21361"/>
                    </a:cubicBezTo>
                    <a:cubicBezTo>
                      <a:pt x="44512" y="28815"/>
                      <a:pt x="44416" y="33763"/>
                      <a:pt x="44416" y="38086"/>
                    </a:cubicBezTo>
                    <a:cubicBezTo>
                      <a:pt x="44416" y="44239"/>
                      <a:pt x="44718" y="49573"/>
                      <a:pt x="45019" y="55413"/>
                    </a:cubicBezTo>
                    <a:lnTo>
                      <a:pt x="38664" y="55413"/>
                    </a:lnTo>
                    <a:lnTo>
                      <a:pt x="38362" y="47153"/>
                    </a:lnTo>
                    <a:close/>
                  </a:path>
                </a:pathLst>
              </a:custGeom>
              <a:grpFill/>
              <a:ln w="0" cap="flat">
                <a:noFill/>
                <a:prstDash val="solid"/>
                <a:miter/>
              </a:ln>
            </p:spPr>
            <p:txBody>
              <a:bodyPr rtlCol="0" anchor="ctr"/>
              <a:lstStyle/>
              <a:p>
                <a:endParaRPr lang="en-US"/>
              </a:p>
            </p:txBody>
          </p:sp>
        </p:grpSp>
        <p:sp>
          <p:nvSpPr>
            <p:cNvPr id="14" name="Freeform 13">
              <a:extLst>
                <a:ext uri="{FF2B5EF4-FFF2-40B4-BE49-F238E27FC236}">
                  <a16:creationId xmlns:a16="http://schemas.microsoft.com/office/drawing/2014/main" id="{098CABB3-F64E-F2EE-E2AA-8F767ED486FD}"/>
                </a:ext>
              </a:extLst>
            </p:cNvPr>
            <p:cNvSpPr/>
            <p:nvPr/>
          </p:nvSpPr>
          <p:spPr>
            <a:xfrm>
              <a:off x="11812031" y="512694"/>
              <a:ext cx="6259" cy="73053"/>
            </a:xfrm>
            <a:custGeom>
              <a:avLst/>
              <a:gdLst>
                <a:gd name="connsiteX0" fmla="*/ 0 w 6259"/>
                <a:gd name="connsiteY0" fmla="*/ 73054 h 73053"/>
                <a:gd name="connsiteX1" fmla="*/ 6259 w 6259"/>
                <a:gd name="connsiteY1" fmla="*/ 73054 h 73053"/>
                <a:gd name="connsiteX2" fmla="*/ 6259 w 6259"/>
                <a:gd name="connsiteY2" fmla="*/ 18844 h 73053"/>
                <a:gd name="connsiteX3" fmla="*/ 0 w 6259"/>
                <a:gd name="connsiteY3" fmla="*/ 18844 h 73053"/>
                <a:gd name="connsiteX4" fmla="*/ 0 w 6259"/>
                <a:gd name="connsiteY4" fmla="*/ 73054 h 73053"/>
                <a:gd name="connsiteX5" fmla="*/ 0 w 6259"/>
                <a:gd name="connsiteY5" fmla="*/ 9970 h 73053"/>
                <a:gd name="connsiteX6" fmla="*/ 6259 w 6259"/>
                <a:gd name="connsiteY6" fmla="*/ 9970 h 73053"/>
                <a:gd name="connsiteX7" fmla="*/ 6259 w 6259"/>
                <a:gd name="connsiteY7" fmla="*/ 0 h 73053"/>
                <a:gd name="connsiteX8" fmla="*/ 0 w 6259"/>
                <a:gd name="connsiteY8" fmla="*/ 0 h 73053"/>
                <a:gd name="connsiteX9" fmla="*/ 0 w 6259"/>
                <a:gd name="connsiteY9" fmla="*/ 997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59" h="73053">
                  <a:moveTo>
                    <a:pt x="0" y="73054"/>
                  </a:moveTo>
                  <a:lnTo>
                    <a:pt x="6259" y="73054"/>
                  </a:lnTo>
                  <a:lnTo>
                    <a:pt x="6259" y="18844"/>
                  </a:lnTo>
                  <a:lnTo>
                    <a:pt x="0" y="18844"/>
                  </a:lnTo>
                  <a:lnTo>
                    <a:pt x="0" y="73054"/>
                  </a:lnTo>
                  <a:close/>
                  <a:moveTo>
                    <a:pt x="0" y="9970"/>
                  </a:moveTo>
                  <a:lnTo>
                    <a:pt x="6259" y="9970"/>
                  </a:lnTo>
                  <a:lnTo>
                    <a:pt x="6259" y="0"/>
                  </a:lnTo>
                  <a:lnTo>
                    <a:pt x="0" y="0"/>
                  </a:lnTo>
                  <a:lnTo>
                    <a:pt x="0" y="9970"/>
                  </a:lnTo>
                  <a:close/>
                </a:path>
              </a:pathLst>
            </a:custGeom>
            <a:solidFill>
              <a:schemeClr val="bg1"/>
            </a:solidFill>
            <a:ln w="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E8787416-3908-2DC0-94CB-39317C8E559B}"/>
                </a:ext>
              </a:extLst>
            </p:cNvPr>
            <p:cNvSpPr/>
            <p:nvPr/>
          </p:nvSpPr>
          <p:spPr>
            <a:xfrm>
              <a:off x="11828469" y="512694"/>
              <a:ext cx="14736" cy="90694"/>
            </a:xfrm>
            <a:custGeom>
              <a:avLst/>
              <a:gdLst>
                <a:gd name="connsiteX0" fmla="*/ 14737 w 14736"/>
                <a:gd name="connsiteY0" fmla="*/ 9982 h 90694"/>
                <a:gd name="connsiteX1" fmla="*/ 8478 w 14736"/>
                <a:gd name="connsiteY1" fmla="*/ 9982 h 90694"/>
                <a:gd name="connsiteX2" fmla="*/ 8478 w 14736"/>
                <a:gd name="connsiteY2" fmla="*/ 0 h 90694"/>
                <a:gd name="connsiteX3" fmla="*/ 14737 w 14736"/>
                <a:gd name="connsiteY3" fmla="*/ 0 h 90694"/>
                <a:gd name="connsiteX4" fmla="*/ 14737 w 14736"/>
                <a:gd name="connsiteY4" fmla="*/ 9982 h 90694"/>
                <a:gd name="connsiteX5" fmla="*/ 8478 w 14736"/>
                <a:gd name="connsiteY5" fmla="*/ 18856 h 90694"/>
                <a:gd name="connsiteX6" fmla="*/ 14737 w 14736"/>
                <a:gd name="connsiteY6" fmla="*/ 18856 h 90694"/>
                <a:gd name="connsiteX7" fmla="*/ 14737 w 14736"/>
                <a:gd name="connsiteY7" fmla="*/ 76485 h 90694"/>
                <a:gd name="connsiteX8" fmla="*/ 3329 w 14736"/>
                <a:gd name="connsiteY8" fmla="*/ 90694 h 90694"/>
                <a:gd name="connsiteX9" fmla="*/ 0 w 14736"/>
                <a:gd name="connsiteY9" fmla="*/ 90694 h 90694"/>
                <a:gd name="connsiteX10" fmla="*/ 0 w 14736"/>
                <a:gd name="connsiteY10" fmla="*/ 84950 h 90694"/>
                <a:gd name="connsiteX11" fmla="*/ 1206 w 14736"/>
                <a:gd name="connsiteY11" fmla="*/ 84950 h 90694"/>
                <a:gd name="connsiteX12" fmla="*/ 8478 w 14736"/>
                <a:gd name="connsiteY12" fmla="*/ 76389 h 90694"/>
                <a:gd name="connsiteX13" fmla="*/ 8478 w 14736"/>
                <a:gd name="connsiteY13" fmla="*/ 18856 h 90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736" h="90694">
                  <a:moveTo>
                    <a:pt x="14737" y="9982"/>
                  </a:moveTo>
                  <a:lnTo>
                    <a:pt x="8478" y="9982"/>
                  </a:lnTo>
                  <a:lnTo>
                    <a:pt x="8478" y="0"/>
                  </a:lnTo>
                  <a:lnTo>
                    <a:pt x="14737" y="0"/>
                  </a:lnTo>
                  <a:lnTo>
                    <a:pt x="14737" y="9982"/>
                  </a:lnTo>
                  <a:close/>
                  <a:moveTo>
                    <a:pt x="8478" y="18856"/>
                  </a:moveTo>
                  <a:lnTo>
                    <a:pt x="14737" y="18856"/>
                  </a:lnTo>
                  <a:lnTo>
                    <a:pt x="14737" y="76485"/>
                  </a:lnTo>
                  <a:cubicBezTo>
                    <a:pt x="14737" y="87371"/>
                    <a:pt x="13012" y="90694"/>
                    <a:pt x="3329" y="90694"/>
                  </a:cubicBezTo>
                  <a:lnTo>
                    <a:pt x="0" y="90694"/>
                  </a:lnTo>
                  <a:lnTo>
                    <a:pt x="0" y="84950"/>
                  </a:lnTo>
                  <a:lnTo>
                    <a:pt x="1206" y="84950"/>
                  </a:lnTo>
                  <a:cubicBezTo>
                    <a:pt x="7971" y="84950"/>
                    <a:pt x="8478" y="83542"/>
                    <a:pt x="8478" y="76389"/>
                  </a:cubicBezTo>
                  <a:lnTo>
                    <a:pt x="8478" y="18856"/>
                  </a:lnTo>
                  <a:close/>
                </a:path>
              </a:pathLst>
            </a:custGeom>
            <a:solidFill>
              <a:schemeClr val="bg1"/>
            </a:solidFill>
            <a:ln w="0"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B093F7FD-09AB-4BB6-54C3-C7D8BD483E20}"/>
                </a:ext>
              </a:extLst>
            </p:cNvPr>
            <p:cNvSpPr/>
            <p:nvPr/>
          </p:nvSpPr>
          <p:spPr>
            <a:xfrm>
              <a:off x="11855639" y="530322"/>
              <a:ext cx="44994" cy="56725"/>
            </a:xfrm>
            <a:custGeom>
              <a:avLst/>
              <a:gdLst>
                <a:gd name="connsiteX0" fmla="*/ 19356 w 44994"/>
                <a:gd name="connsiteY0" fmla="*/ 51199 h 56725"/>
                <a:gd name="connsiteX1" fmla="*/ 38531 w 44994"/>
                <a:gd name="connsiteY1" fmla="*/ 30645 h 56725"/>
                <a:gd name="connsiteX2" fmla="*/ 38531 w 44994"/>
                <a:gd name="connsiteY2" fmla="*/ 28020 h 56725"/>
                <a:gd name="connsiteX3" fmla="*/ 6946 w 44994"/>
                <a:gd name="connsiteY3" fmla="*/ 41819 h 56725"/>
                <a:gd name="connsiteX4" fmla="*/ 19368 w 44994"/>
                <a:gd name="connsiteY4" fmla="*/ 51187 h 56725"/>
                <a:gd name="connsiteX5" fmla="*/ 38338 w 44994"/>
                <a:gd name="connsiteY5" fmla="*/ 47153 h 56725"/>
                <a:gd name="connsiteX6" fmla="*/ 17957 w 44994"/>
                <a:gd name="connsiteY6" fmla="*/ 56726 h 56725"/>
                <a:gd name="connsiteX7" fmla="*/ 0 w 44994"/>
                <a:gd name="connsiteY7" fmla="*/ 41915 h 56725"/>
                <a:gd name="connsiteX8" fmla="*/ 38241 w 44994"/>
                <a:gd name="connsiteY8" fmla="*/ 22469 h 56725"/>
                <a:gd name="connsiteX9" fmla="*/ 38241 w 44994"/>
                <a:gd name="connsiteY9" fmla="*/ 20554 h 56725"/>
                <a:gd name="connsiteX10" fmla="*/ 23107 w 44994"/>
                <a:gd name="connsiteY10" fmla="*/ 5539 h 56725"/>
                <a:gd name="connsiteX11" fmla="*/ 7863 w 44994"/>
                <a:gd name="connsiteY11" fmla="*/ 17737 h 56725"/>
                <a:gd name="connsiteX12" fmla="*/ 1302 w 44994"/>
                <a:gd name="connsiteY12" fmla="*/ 17737 h 56725"/>
                <a:gd name="connsiteX13" fmla="*/ 23505 w 44994"/>
                <a:gd name="connsiteY13" fmla="*/ 0 h 56725"/>
                <a:gd name="connsiteX14" fmla="*/ 44488 w 44994"/>
                <a:gd name="connsiteY14" fmla="*/ 21361 h 56725"/>
                <a:gd name="connsiteX15" fmla="*/ 44392 w 44994"/>
                <a:gd name="connsiteY15" fmla="*/ 38086 h 56725"/>
                <a:gd name="connsiteX16" fmla="*/ 44995 w 44994"/>
                <a:gd name="connsiteY16" fmla="*/ 55413 h 56725"/>
                <a:gd name="connsiteX17" fmla="*/ 38639 w 44994"/>
                <a:gd name="connsiteY17" fmla="*/ 55413 h 56725"/>
                <a:gd name="connsiteX18" fmla="*/ 38338 w 44994"/>
                <a:gd name="connsiteY18" fmla="*/ 47153 h 5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4994" h="56725">
                  <a:moveTo>
                    <a:pt x="19356" y="51199"/>
                  </a:moveTo>
                  <a:cubicBezTo>
                    <a:pt x="29450" y="51199"/>
                    <a:pt x="38531" y="46057"/>
                    <a:pt x="38531" y="30645"/>
                  </a:cubicBezTo>
                  <a:lnTo>
                    <a:pt x="38531" y="28020"/>
                  </a:lnTo>
                  <a:cubicBezTo>
                    <a:pt x="16425" y="30428"/>
                    <a:pt x="6946" y="33354"/>
                    <a:pt x="6946" y="41819"/>
                  </a:cubicBezTo>
                  <a:cubicBezTo>
                    <a:pt x="6946" y="47563"/>
                    <a:pt x="12192" y="51187"/>
                    <a:pt x="19368" y="51187"/>
                  </a:cubicBezTo>
                  <a:moveTo>
                    <a:pt x="38338" y="47153"/>
                  </a:moveTo>
                  <a:cubicBezTo>
                    <a:pt x="34804" y="52897"/>
                    <a:pt x="28039" y="56726"/>
                    <a:pt x="17957" y="56726"/>
                  </a:cubicBezTo>
                  <a:cubicBezTo>
                    <a:pt x="7875" y="56726"/>
                    <a:pt x="0" y="50874"/>
                    <a:pt x="0" y="41915"/>
                  </a:cubicBezTo>
                  <a:cubicBezTo>
                    <a:pt x="0" y="29621"/>
                    <a:pt x="12108" y="25082"/>
                    <a:pt x="38241" y="22469"/>
                  </a:cubicBezTo>
                  <a:lnTo>
                    <a:pt x="38241" y="20554"/>
                  </a:lnTo>
                  <a:cubicBezTo>
                    <a:pt x="38241" y="8260"/>
                    <a:pt x="30981" y="5539"/>
                    <a:pt x="23107" y="5539"/>
                  </a:cubicBezTo>
                  <a:cubicBezTo>
                    <a:pt x="13929" y="5539"/>
                    <a:pt x="8369" y="10681"/>
                    <a:pt x="7863" y="17737"/>
                  </a:cubicBezTo>
                  <a:lnTo>
                    <a:pt x="1302" y="17737"/>
                  </a:lnTo>
                  <a:cubicBezTo>
                    <a:pt x="2713" y="7056"/>
                    <a:pt x="11396" y="0"/>
                    <a:pt x="23505" y="0"/>
                  </a:cubicBezTo>
                  <a:cubicBezTo>
                    <a:pt x="35612" y="0"/>
                    <a:pt x="44488" y="5238"/>
                    <a:pt x="44488" y="21361"/>
                  </a:cubicBezTo>
                  <a:cubicBezTo>
                    <a:pt x="44488" y="28815"/>
                    <a:pt x="44392" y="33763"/>
                    <a:pt x="44392" y="38086"/>
                  </a:cubicBezTo>
                  <a:cubicBezTo>
                    <a:pt x="44392" y="44239"/>
                    <a:pt x="44693" y="49573"/>
                    <a:pt x="44995" y="55413"/>
                  </a:cubicBezTo>
                  <a:lnTo>
                    <a:pt x="38639" y="55413"/>
                  </a:lnTo>
                  <a:lnTo>
                    <a:pt x="38338" y="47153"/>
                  </a:lnTo>
                  <a:close/>
                </a:path>
              </a:pathLst>
            </a:custGeom>
            <a:solidFill>
              <a:schemeClr val="bg1"/>
            </a:solidFill>
            <a:ln w="0"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FB890A59-7F98-CEC8-7384-CCA4F94C644E}"/>
                </a:ext>
              </a:extLst>
            </p:cNvPr>
            <p:cNvSpPr/>
            <p:nvPr/>
          </p:nvSpPr>
          <p:spPr>
            <a:xfrm>
              <a:off x="11914744" y="530623"/>
              <a:ext cx="42595" cy="55124"/>
            </a:xfrm>
            <a:custGeom>
              <a:avLst/>
              <a:gdLst>
                <a:gd name="connsiteX0" fmla="*/ 6259 w 42595"/>
                <a:gd name="connsiteY0" fmla="*/ 10078 h 55124"/>
                <a:gd name="connsiteX1" fmla="*/ 24325 w 42595"/>
                <a:gd name="connsiteY1" fmla="*/ 0 h 55124"/>
                <a:gd name="connsiteX2" fmla="*/ 42595 w 42595"/>
                <a:gd name="connsiteY2" fmla="*/ 20964 h 55124"/>
                <a:gd name="connsiteX3" fmla="*/ 42595 w 42595"/>
                <a:gd name="connsiteY3" fmla="*/ 55124 h 55124"/>
                <a:gd name="connsiteX4" fmla="*/ 36336 w 42595"/>
                <a:gd name="connsiteY4" fmla="*/ 55124 h 55124"/>
                <a:gd name="connsiteX5" fmla="*/ 36336 w 42595"/>
                <a:gd name="connsiteY5" fmla="*/ 22674 h 55124"/>
                <a:gd name="connsiteX6" fmla="*/ 22709 w 42595"/>
                <a:gd name="connsiteY6" fmla="*/ 5647 h 55124"/>
                <a:gd name="connsiteX7" fmla="*/ 6259 w 42595"/>
                <a:gd name="connsiteY7" fmla="*/ 24997 h 55124"/>
                <a:gd name="connsiteX8" fmla="*/ 6259 w 42595"/>
                <a:gd name="connsiteY8" fmla="*/ 55124 h 55124"/>
                <a:gd name="connsiteX9" fmla="*/ 0 w 42595"/>
                <a:gd name="connsiteY9" fmla="*/ 55124 h 55124"/>
                <a:gd name="connsiteX10" fmla="*/ 0 w 42595"/>
                <a:gd name="connsiteY10" fmla="*/ 915 h 55124"/>
                <a:gd name="connsiteX11" fmla="*/ 6259 w 42595"/>
                <a:gd name="connsiteY11" fmla="*/ 915 h 55124"/>
                <a:gd name="connsiteX12" fmla="*/ 6259 w 42595"/>
                <a:gd name="connsiteY12" fmla="*/ 10078 h 55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 h="55124">
                  <a:moveTo>
                    <a:pt x="6259" y="10078"/>
                  </a:moveTo>
                  <a:cubicBezTo>
                    <a:pt x="8888" y="4937"/>
                    <a:pt x="14230" y="0"/>
                    <a:pt x="24325" y="0"/>
                  </a:cubicBezTo>
                  <a:cubicBezTo>
                    <a:pt x="37132" y="0"/>
                    <a:pt x="42595" y="7658"/>
                    <a:pt x="42595" y="20964"/>
                  </a:cubicBezTo>
                  <a:lnTo>
                    <a:pt x="42595" y="55124"/>
                  </a:lnTo>
                  <a:lnTo>
                    <a:pt x="36336" y="55124"/>
                  </a:lnTo>
                  <a:lnTo>
                    <a:pt x="36336" y="22674"/>
                  </a:lnTo>
                  <a:cubicBezTo>
                    <a:pt x="36336" y="12499"/>
                    <a:pt x="33719" y="5647"/>
                    <a:pt x="22709" y="5647"/>
                  </a:cubicBezTo>
                  <a:cubicBezTo>
                    <a:pt x="13314" y="5647"/>
                    <a:pt x="6259" y="13510"/>
                    <a:pt x="6259" y="24997"/>
                  </a:cubicBezTo>
                  <a:lnTo>
                    <a:pt x="6259" y="55124"/>
                  </a:lnTo>
                  <a:lnTo>
                    <a:pt x="0" y="55124"/>
                  </a:lnTo>
                  <a:lnTo>
                    <a:pt x="0" y="915"/>
                  </a:lnTo>
                  <a:lnTo>
                    <a:pt x="6259" y="915"/>
                  </a:lnTo>
                  <a:lnTo>
                    <a:pt x="6259" y="10078"/>
                  </a:lnTo>
                  <a:close/>
                </a:path>
              </a:pathLst>
            </a:custGeom>
            <a:solidFill>
              <a:schemeClr val="bg1"/>
            </a:solidFill>
            <a:ln w="0"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D77A0848-5E62-44C1-DD60-882F183DC074}"/>
                </a:ext>
              </a:extLst>
            </p:cNvPr>
            <p:cNvSpPr/>
            <p:nvPr/>
          </p:nvSpPr>
          <p:spPr>
            <a:xfrm>
              <a:off x="11800249" y="278770"/>
              <a:ext cx="71646" cy="106070"/>
            </a:xfrm>
            <a:custGeom>
              <a:avLst/>
              <a:gdLst>
                <a:gd name="connsiteX0" fmla="*/ 55945 w 71646"/>
                <a:gd name="connsiteY0" fmla="*/ 59411 h 106070"/>
                <a:gd name="connsiteX1" fmla="*/ 70031 w 71646"/>
                <a:gd name="connsiteY1" fmla="*/ 31584 h 106070"/>
                <a:gd name="connsiteX2" fmla="*/ 35938 w 71646"/>
                <a:gd name="connsiteY2" fmla="*/ 0 h 106070"/>
                <a:gd name="connsiteX3" fmla="*/ 109 w 71646"/>
                <a:gd name="connsiteY3" fmla="*/ 33499 h 106070"/>
                <a:gd name="connsiteX4" fmla="*/ 0 w 71646"/>
                <a:gd name="connsiteY4" fmla="*/ 35401 h 106070"/>
                <a:gd name="connsiteX5" fmla="*/ 15871 w 71646"/>
                <a:gd name="connsiteY5" fmla="*/ 35401 h 106070"/>
                <a:gd name="connsiteX6" fmla="*/ 16027 w 71646"/>
                <a:gd name="connsiteY6" fmla="*/ 33775 h 106070"/>
                <a:gd name="connsiteX7" fmla="*/ 35938 w 71646"/>
                <a:gd name="connsiteY7" fmla="*/ 14738 h 106070"/>
                <a:gd name="connsiteX8" fmla="*/ 49674 w 71646"/>
                <a:gd name="connsiteY8" fmla="*/ 20061 h 106070"/>
                <a:gd name="connsiteX9" fmla="*/ 54100 w 71646"/>
                <a:gd name="connsiteY9" fmla="*/ 31789 h 106070"/>
                <a:gd name="connsiteX10" fmla="*/ 44307 w 71646"/>
                <a:gd name="connsiteY10" fmla="*/ 49561 h 106070"/>
                <a:gd name="connsiteX11" fmla="*/ 2424 w 71646"/>
                <a:gd name="connsiteY11" fmla="*/ 95029 h 106070"/>
                <a:gd name="connsiteX12" fmla="*/ 2424 w 71646"/>
                <a:gd name="connsiteY12" fmla="*/ 106071 h 106070"/>
                <a:gd name="connsiteX13" fmla="*/ 71454 w 71646"/>
                <a:gd name="connsiteY13" fmla="*/ 106071 h 106070"/>
                <a:gd name="connsiteX14" fmla="*/ 71647 w 71646"/>
                <a:gd name="connsiteY14" fmla="*/ 90598 h 106070"/>
                <a:gd name="connsiteX15" fmla="*/ 27315 w 71646"/>
                <a:gd name="connsiteY15" fmla="*/ 90598 h 106070"/>
                <a:gd name="connsiteX16" fmla="*/ 55945 w 71646"/>
                <a:gd name="connsiteY16" fmla="*/ 59375 h 106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1646" h="106070">
                  <a:moveTo>
                    <a:pt x="55945" y="59411"/>
                  </a:moveTo>
                  <a:cubicBezTo>
                    <a:pt x="64640" y="50019"/>
                    <a:pt x="70031" y="42084"/>
                    <a:pt x="70031" y="31584"/>
                  </a:cubicBezTo>
                  <a:cubicBezTo>
                    <a:pt x="70031" y="9886"/>
                    <a:pt x="52363" y="0"/>
                    <a:pt x="35938" y="0"/>
                  </a:cubicBezTo>
                  <a:cubicBezTo>
                    <a:pt x="15642" y="0"/>
                    <a:pt x="1242" y="13462"/>
                    <a:pt x="109" y="33499"/>
                  </a:cubicBezTo>
                  <a:lnTo>
                    <a:pt x="0" y="35401"/>
                  </a:lnTo>
                  <a:lnTo>
                    <a:pt x="15871" y="35401"/>
                  </a:lnTo>
                  <a:lnTo>
                    <a:pt x="16027" y="33775"/>
                  </a:lnTo>
                  <a:cubicBezTo>
                    <a:pt x="17137" y="22385"/>
                    <a:pt x="25133" y="14738"/>
                    <a:pt x="35938" y="14738"/>
                  </a:cubicBezTo>
                  <a:cubicBezTo>
                    <a:pt x="41449" y="14738"/>
                    <a:pt x="46322" y="16629"/>
                    <a:pt x="49674" y="20061"/>
                  </a:cubicBezTo>
                  <a:cubicBezTo>
                    <a:pt x="52677" y="23143"/>
                    <a:pt x="54221" y="27213"/>
                    <a:pt x="54100" y="31789"/>
                  </a:cubicBezTo>
                  <a:cubicBezTo>
                    <a:pt x="53835" y="38472"/>
                    <a:pt x="49686" y="43589"/>
                    <a:pt x="44307" y="49561"/>
                  </a:cubicBezTo>
                  <a:lnTo>
                    <a:pt x="2424" y="95029"/>
                  </a:lnTo>
                  <a:lnTo>
                    <a:pt x="2424" y="106071"/>
                  </a:lnTo>
                  <a:lnTo>
                    <a:pt x="71454" y="106071"/>
                  </a:lnTo>
                  <a:lnTo>
                    <a:pt x="71647" y="90598"/>
                  </a:lnTo>
                  <a:lnTo>
                    <a:pt x="27315" y="90598"/>
                  </a:lnTo>
                  <a:lnTo>
                    <a:pt x="55945" y="59375"/>
                  </a:lnTo>
                  <a:close/>
                </a:path>
              </a:pathLst>
            </a:custGeom>
            <a:solidFill>
              <a:schemeClr val="accent4"/>
            </a:solidFill>
            <a:ln w="0"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094FF841-8D18-E618-0E87-4998BEB156E1}"/>
                </a:ext>
              </a:extLst>
            </p:cNvPr>
            <p:cNvSpPr/>
            <p:nvPr/>
          </p:nvSpPr>
          <p:spPr>
            <a:xfrm>
              <a:off x="11879119" y="278782"/>
              <a:ext cx="78460" cy="107250"/>
            </a:xfrm>
            <a:custGeom>
              <a:avLst/>
              <a:gdLst>
                <a:gd name="connsiteX0" fmla="*/ 37843 w 78460"/>
                <a:gd name="connsiteY0" fmla="*/ 57665 h 107250"/>
                <a:gd name="connsiteX1" fmla="*/ 16064 w 78460"/>
                <a:gd name="connsiteY1" fmla="*/ 36352 h 107250"/>
                <a:gd name="connsiteX2" fmla="*/ 37843 w 78460"/>
                <a:gd name="connsiteY2" fmla="*/ 14750 h 107250"/>
                <a:gd name="connsiteX3" fmla="*/ 59479 w 78460"/>
                <a:gd name="connsiteY3" fmla="*/ 36352 h 107250"/>
                <a:gd name="connsiteX4" fmla="*/ 37843 w 78460"/>
                <a:gd name="connsiteY4" fmla="*/ 57665 h 107250"/>
                <a:gd name="connsiteX5" fmla="*/ 37554 w 78460"/>
                <a:gd name="connsiteY5" fmla="*/ 0 h 107250"/>
                <a:gd name="connsiteX6" fmla="*/ 0 w 78460"/>
                <a:gd name="connsiteY6" fmla="*/ 36497 h 107250"/>
                <a:gd name="connsiteX7" fmla="*/ 36095 w 78460"/>
                <a:gd name="connsiteY7" fmla="*/ 72127 h 107250"/>
                <a:gd name="connsiteX8" fmla="*/ 36433 w 78460"/>
                <a:gd name="connsiteY8" fmla="*/ 72127 h 107250"/>
                <a:gd name="connsiteX9" fmla="*/ 62759 w 78460"/>
                <a:gd name="connsiteY9" fmla="*/ 58568 h 107250"/>
                <a:gd name="connsiteX10" fmla="*/ 37856 w 78460"/>
                <a:gd name="connsiteY10" fmla="*/ 92356 h 107250"/>
                <a:gd name="connsiteX11" fmla="*/ 17306 w 78460"/>
                <a:gd name="connsiteY11" fmla="*/ 76473 h 107250"/>
                <a:gd name="connsiteX12" fmla="*/ 16932 w 78460"/>
                <a:gd name="connsiteY12" fmla="*/ 75161 h 107250"/>
                <a:gd name="connsiteX13" fmla="*/ 711 w 78460"/>
                <a:gd name="connsiteY13" fmla="*/ 75161 h 107250"/>
                <a:gd name="connsiteX14" fmla="*/ 1206 w 78460"/>
                <a:gd name="connsiteY14" fmla="*/ 77365 h 107250"/>
                <a:gd name="connsiteX15" fmla="*/ 37711 w 78460"/>
                <a:gd name="connsiteY15" fmla="*/ 107251 h 107250"/>
                <a:gd name="connsiteX16" fmla="*/ 78461 w 78460"/>
                <a:gd name="connsiteY16" fmla="*/ 52837 h 107250"/>
                <a:gd name="connsiteX17" fmla="*/ 37566 w 78460"/>
                <a:gd name="connsiteY17" fmla="*/ 12 h 10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460" h="107250">
                  <a:moveTo>
                    <a:pt x="37843" y="57665"/>
                  </a:moveTo>
                  <a:cubicBezTo>
                    <a:pt x="25832" y="57665"/>
                    <a:pt x="16064" y="48104"/>
                    <a:pt x="16064" y="36352"/>
                  </a:cubicBezTo>
                  <a:cubicBezTo>
                    <a:pt x="16064" y="24600"/>
                    <a:pt x="25832" y="14750"/>
                    <a:pt x="37843" y="14750"/>
                  </a:cubicBezTo>
                  <a:cubicBezTo>
                    <a:pt x="49855" y="14750"/>
                    <a:pt x="59479" y="24444"/>
                    <a:pt x="59479" y="36352"/>
                  </a:cubicBezTo>
                  <a:cubicBezTo>
                    <a:pt x="59479" y="48261"/>
                    <a:pt x="49771" y="57665"/>
                    <a:pt x="37843" y="57665"/>
                  </a:cubicBezTo>
                  <a:moveTo>
                    <a:pt x="37554" y="0"/>
                  </a:moveTo>
                  <a:cubicBezTo>
                    <a:pt x="16136" y="0"/>
                    <a:pt x="0" y="15690"/>
                    <a:pt x="0" y="36497"/>
                  </a:cubicBezTo>
                  <a:cubicBezTo>
                    <a:pt x="0" y="57304"/>
                    <a:pt x="15521" y="71982"/>
                    <a:pt x="36095" y="72127"/>
                  </a:cubicBezTo>
                  <a:lnTo>
                    <a:pt x="36433" y="72127"/>
                  </a:lnTo>
                  <a:cubicBezTo>
                    <a:pt x="47347" y="72127"/>
                    <a:pt x="57332" y="66756"/>
                    <a:pt x="62759" y="58568"/>
                  </a:cubicBezTo>
                  <a:cubicBezTo>
                    <a:pt x="61927" y="75643"/>
                    <a:pt x="54028" y="92356"/>
                    <a:pt x="37856" y="92356"/>
                  </a:cubicBezTo>
                  <a:cubicBezTo>
                    <a:pt x="26013" y="92356"/>
                    <a:pt x="19392" y="83795"/>
                    <a:pt x="17306" y="76473"/>
                  </a:cubicBezTo>
                  <a:lnTo>
                    <a:pt x="16932" y="75161"/>
                  </a:lnTo>
                  <a:lnTo>
                    <a:pt x="711" y="75161"/>
                  </a:lnTo>
                  <a:lnTo>
                    <a:pt x="1206" y="77365"/>
                  </a:lnTo>
                  <a:cubicBezTo>
                    <a:pt x="5246" y="95523"/>
                    <a:pt x="19585" y="107251"/>
                    <a:pt x="37711" y="107251"/>
                  </a:cubicBezTo>
                  <a:cubicBezTo>
                    <a:pt x="62469" y="107251"/>
                    <a:pt x="78461" y="85902"/>
                    <a:pt x="78461" y="52837"/>
                  </a:cubicBezTo>
                  <a:cubicBezTo>
                    <a:pt x="78461" y="19772"/>
                    <a:pt x="62409" y="12"/>
                    <a:pt x="37566" y="12"/>
                  </a:cubicBezTo>
                </a:path>
              </a:pathLst>
            </a:custGeom>
            <a:solidFill>
              <a:schemeClr val="accent4"/>
            </a:solidFill>
            <a:ln w="0"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8721CFD4-E1B9-A19E-209F-CC14F1BE0FC5}"/>
                </a:ext>
              </a:extLst>
            </p:cNvPr>
            <p:cNvSpPr/>
            <p:nvPr/>
          </p:nvSpPr>
          <p:spPr>
            <a:xfrm>
              <a:off x="10974181" y="235878"/>
              <a:ext cx="408366" cy="411929"/>
            </a:xfrm>
            <a:custGeom>
              <a:avLst/>
              <a:gdLst>
                <a:gd name="connsiteX0" fmla="*/ 351409 w 408366"/>
                <a:gd name="connsiteY0" fmla="*/ 316383 h 411929"/>
                <a:gd name="connsiteX1" fmla="*/ 327145 w 408366"/>
                <a:gd name="connsiteY1" fmla="*/ 346353 h 411929"/>
                <a:gd name="connsiteX2" fmla="*/ 327145 w 408366"/>
                <a:gd name="connsiteY2" fmla="*/ 346353 h 411929"/>
                <a:gd name="connsiteX3" fmla="*/ 287348 w 408366"/>
                <a:gd name="connsiteY3" fmla="*/ 352518 h 411929"/>
                <a:gd name="connsiteX4" fmla="*/ 259188 w 408366"/>
                <a:gd name="connsiteY4" fmla="*/ 325245 h 411929"/>
                <a:gd name="connsiteX5" fmla="*/ 259936 w 408366"/>
                <a:gd name="connsiteY5" fmla="*/ 288014 h 411929"/>
                <a:gd name="connsiteX6" fmla="*/ 277591 w 408366"/>
                <a:gd name="connsiteY6" fmla="*/ 276743 h 411929"/>
                <a:gd name="connsiteX7" fmla="*/ 282946 w 408366"/>
                <a:gd name="connsiteY7" fmla="*/ 276563 h 411929"/>
                <a:gd name="connsiteX8" fmla="*/ 287179 w 408366"/>
                <a:gd name="connsiteY8" fmla="*/ 313397 h 411929"/>
                <a:gd name="connsiteX9" fmla="*/ 314868 w 408366"/>
                <a:gd name="connsiteY9" fmla="*/ 325065 h 411929"/>
                <a:gd name="connsiteX10" fmla="*/ 315857 w 408366"/>
                <a:gd name="connsiteY10" fmla="*/ 325053 h 411929"/>
                <a:gd name="connsiteX11" fmla="*/ 343232 w 408366"/>
                <a:gd name="connsiteY11" fmla="*/ 307761 h 411929"/>
                <a:gd name="connsiteX12" fmla="*/ 346127 w 408366"/>
                <a:gd name="connsiteY12" fmla="*/ 242643 h 411929"/>
                <a:gd name="connsiteX13" fmla="*/ 322417 w 408366"/>
                <a:gd name="connsiteY13" fmla="*/ 219379 h 411929"/>
                <a:gd name="connsiteX14" fmla="*/ 334019 w 408366"/>
                <a:gd name="connsiteY14" fmla="*/ 220680 h 411929"/>
                <a:gd name="connsiteX15" fmla="*/ 398333 w 408366"/>
                <a:gd name="connsiteY15" fmla="*/ 273276 h 411929"/>
                <a:gd name="connsiteX16" fmla="*/ 351409 w 408366"/>
                <a:gd name="connsiteY16" fmla="*/ 316395 h 411929"/>
                <a:gd name="connsiteX17" fmla="*/ 235310 w 408366"/>
                <a:gd name="connsiteY17" fmla="*/ 319285 h 411929"/>
                <a:gd name="connsiteX18" fmla="*/ 236178 w 408366"/>
                <a:gd name="connsiteY18" fmla="*/ 262029 h 411929"/>
                <a:gd name="connsiteX19" fmla="*/ 262022 w 408366"/>
                <a:gd name="connsiteY19" fmla="*/ 234768 h 411929"/>
                <a:gd name="connsiteX20" fmla="*/ 316194 w 408366"/>
                <a:gd name="connsiteY20" fmla="*/ 247556 h 411929"/>
                <a:gd name="connsiteX21" fmla="*/ 318727 w 408366"/>
                <a:gd name="connsiteY21" fmla="*/ 284570 h 411929"/>
                <a:gd name="connsiteX22" fmla="*/ 276759 w 408366"/>
                <a:gd name="connsiteY22" fmla="*/ 269206 h 411929"/>
                <a:gd name="connsiteX23" fmla="*/ 253375 w 408366"/>
                <a:gd name="connsiteY23" fmla="*/ 284197 h 411929"/>
                <a:gd name="connsiteX24" fmla="*/ 252193 w 408366"/>
                <a:gd name="connsiteY24" fmla="*/ 328231 h 411929"/>
                <a:gd name="connsiteX25" fmla="*/ 270838 w 408366"/>
                <a:gd name="connsiteY25" fmla="*/ 352314 h 411929"/>
                <a:gd name="connsiteX26" fmla="*/ 235310 w 408366"/>
                <a:gd name="connsiteY26" fmla="*/ 319285 h 411929"/>
                <a:gd name="connsiteX27" fmla="*/ 194958 w 408366"/>
                <a:gd name="connsiteY27" fmla="*/ 400828 h 411929"/>
                <a:gd name="connsiteX28" fmla="*/ 187529 w 408366"/>
                <a:gd name="connsiteY28" fmla="*/ 392604 h 411929"/>
                <a:gd name="connsiteX29" fmla="*/ 196200 w 408366"/>
                <a:gd name="connsiteY29" fmla="*/ 393615 h 411929"/>
                <a:gd name="connsiteX30" fmla="*/ 202821 w 408366"/>
                <a:gd name="connsiteY30" fmla="*/ 392880 h 411929"/>
                <a:gd name="connsiteX31" fmla="*/ 194958 w 408366"/>
                <a:gd name="connsiteY31" fmla="*/ 400840 h 411929"/>
                <a:gd name="connsiteX32" fmla="*/ 85094 w 408366"/>
                <a:gd name="connsiteY32" fmla="*/ 330748 h 411929"/>
                <a:gd name="connsiteX33" fmla="*/ 113169 w 408366"/>
                <a:gd name="connsiteY33" fmla="*/ 344246 h 411929"/>
                <a:gd name="connsiteX34" fmla="*/ 153484 w 408366"/>
                <a:gd name="connsiteY34" fmla="*/ 318225 h 411929"/>
                <a:gd name="connsiteX35" fmla="*/ 143185 w 408366"/>
                <a:gd name="connsiteY35" fmla="*/ 279441 h 411929"/>
                <a:gd name="connsiteX36" fmla="*/ 113615 w 408366"/>
                <a:gd name="connsiteY36" fmla="*/ 275780 h 411929"/>
                <a:gd name="connsiteX37" fmla="*/ 100168 w 408366"/>
                <a:gd name="connsiteY37" fmla="*/ 295829 h 411929"/>
                <a:gd name="connsiteX38" fmla="*/ 112626 w 408366"/>
                <a:gd name="connsiteY38" fmla="*/ 314902 h 411929"/>
                <a:gd name="connsiteX39" fmla="*/ 127592 w 408366"/>
                <a:gd name="connsiteY39" fmla="*/ 311819 h 411929"/>
                <a:gd name="connsiteX40" fmla="*/ 127689 w 408366"/>
                <a:gd name="connsiteY40" fmla="*/ 306449 h 411929"/>
                <a:gd name="connsiteX41" fmla="*/ 122310 w 408366"/>
                <a:gd name="connsiteY41" fmla="*/ 306365 h 411929"/>
                <a:gd name="connsiteX42" fmla="*/ 115508 w 408366"/>
                <a:gd name="connsiteY42" fmla="*/ 307870 h 411929"/>
                <a:gd name="connsiteX43" fmla="*/ 107790 w 408366"/>
                <a:gd name="connsiteY43" fmla="*/ 295600 h 411929"/>
                <a:gd name="connsiteX44" fmla="*/ 116943 w 408366"/>
                <a:gd name="connsiteY44" fmla="*/ 282632 h 411929"/>
                <a:gd name="connsiteX45" fmla="*/ 138289 w 408366"/>
                <a:gd name="connsiteY45" fmla="*/ 285232 h 411929"/>
                <a:gd name="connsiteX46" fmla="*/ 146224 w 408366"/>
                <a:gd name="connsiteY46" fmla="*/ 316058 h 411929"/>
                <a:gd name="connsiteX47" fmla="*/ 113506 w 408366"/>
                <a:gd name="connsiteY47" fmla="*/ 336660 h 411929"/>
                <a:gd name="connsiteX48" fmla="*/ 89230 w 408366"/>
                <a:gd name="connsiteY48" fmla="*/ 323620 h 411929"/>
                <a:gd name="connsiteX49" fmla="*/ 84539 w 408366"/>
                <a:gd name="connsiteY49" fmla="*/ 283727 h 411929"/>
                <a:gd name="connsiteX50" fmla="*/ 85359 w 408366"/>
                <a:gd name="connsiteY50" fmla="*/ 281740 h 411929"/>
                <a:gd name="connsiteX51" fmla="*/ 86927 w 408366"/>
                <a:gd name="connsiteY51" fmla="*/ 278321 h 411929"/>
                <a:gd name="connsiteX52" fmla="*/ 87783 w 408366"/>
                <a:gd name="connsiteY52" fmla="*/ 276683 h 411929"/>
                <a:gd name="connsiteX53" fmla="*/ 91099 w 408366"/>
                <a:gd name="connsiteY53" fmla="*/ 271277 h 411929"/>
                <a:gd name="connsiteX54" fmla="*/ 91883 w 408366"/>
                <a:gd name="connsiteY54" fmla="*/ 270265 h 411929"/>
                <a:gd name="connsiteX55" fmla="*/ 94645 w 408366"/>
                <a:gd name="connsiteY55" fmla="*/ 266761 h 411929"/>
                <a:gd name="connsiteX56" fmla="*/ 112409 w 408366"/>
                <a:gd name="connsiteY56" fmla="*/ 253877 h 411929"/>
                <a:gd name="connsiteX57" fmla="*/ 152170 w 408366"/>
                <a:gd name="connsiteY57" fmla="*/ 258357 h 411929"/>
                <a:gd name="connsiteX58" fmla="*/ 164965 w 408366"/>
                <a:gd name="connsiteY58" fmla="*/ 324619 h 411929"/>
                <a:gd name="connsiteX59" fmla="*/ 161106 w 408366"/>
                <a:gd name="connsiteY59" fmla="*/ 374433 h 411929"/>
                <a:gd name="connsiteX60" fmla="*/ 161842 w 408366"/>
                <a:gd name="connsiteY60" fmla="*/ 375710 h 411929"/>
                <a:gd name="connsiteX61" fmla="*/ 139483 w 408366"/>
                <a:gd name="connsiteY61" fmla="*/ 369472 h 411929"/>
                <a:gd name="connsiteX62" fmla="*/ 85118 w 408366"/>
                <a:gd name="connsiteY62" fmla="*/ 330736 h 411929"/>
                <a:gd name="connsiteX63" fmla="*/ 11107 w 408366"/>
                <a:gd name="connsiteY63" fmla="*/ 248471 h 411929"/>
                <a:gd name="connsiteX64" fmla="*/ 23589 w 408366"/>
                <a:gd name="connsiteY64" fmla="*/ 213888 h 411929"/>
                <a:gd name="connsiteX65" fmla="*/ 79799 w 408366"/>
                <a:gd name="connsiteY65" fmla="*/ 243630 h 411929"/>
                <a:gd name="connsiteX66" fmla="*/ 115400 w 408366"/>
                <a:gd name="connsiteY66" fmla="*/ 237658 h 411929"/>
                <a:gd name="connsiteX67" fmla="*/ 94175 w 408366"/>
                <a:gd name="connsiteY67" fmla="*/ 251902 h 411929"/>
                <a:gd name="connsiteX68" fmla="*/ 11107 w 408366"/>
                <a:gd name="connsiteY68" fmla="*/ 248459 h 411929"/>
                <a:gd name="connsiteX69" fmla="*/ 53461 w 408366"/>
                <a:gd name="connsiteY69" fmla="*/ 113959 h 411929"/>
                <a:gd name="connsiteX70" fmla="*/ 39797 w 408366"/>
                <a:gd name="connsiteY70" fmla="*/ 132574 h 411929"/>
                <a:gd name="connsiteX71" fmla="*/ 36577 w 408366"/>
                <a:gd name="connsiteY71" fmla="*/ 167747 h 411929"/>
                <a:gd name="connsiteX72" fmla="*/ 31850 w 408366"/>
                <a:gd name="connsiteY72" fmla="*/ 173647 h 411929"/>
                <a:gd name="connsiteX73" fmla="*/ 39701 w 408366"/>
                <a:gd name="connsiteY73" fmla="*/ 194129 h 411929"/>
                <a:gd name="connsiteX74" fmla="*/ 46008 w 408366"/>
                <a:gd name="connsiteY74" fmla="*/ 195478 h 411929"/>
                <a:gd name="connsiteX75" fmla="*/ 51700 w 408366"/>
                <a:gd name="connsiteY75" fmla="*/ 194358 h 411929"/>
                <a:gd name="connsiteX76" fmla="*/ 67643 w 408366"/>
                <a:gd name="connsiteY76" fmla="*/ 205195 h 411929"/>
                <a:gd name="connsiteX77" fmla="*/ 89990 w 408366"/>
                <a:gd name="connsiteY77" fmla="*/ 209963 h 411929"/>
                <a:gd name="connsiteX78" fmla="*/ 140363 w 408366"/>
                <a:gd name="connsiteY78" fmla="*/ 177392 h 411929"/>
                <a:gd name="connsiteX79" fmla="*/ 144813 w 408366"/>
                <a:gd name="connsiteY79" fmla="*/ 149264 h 411929"/>
                <a:gd name="connsiteX80" fmla="*/ 147491 w 408366"/>
                <a:gd name="connsiteY80" fmla="*/ 160149 h 411929"/>
                <a:gd name="connsiteX81" fmla="*/ 137976 w 408366"/>
                <a:gd name="connsiteY81" fmla="*/ 209710 h 411929"/>
                <a:gd name="connsiteX82" fmla="*/ 127447 w 408366"/>
                <a:gd name="connsiteY82" fmla="*/ 225400 h 411929"/>
                <a:gd name="connsiteX83" fmla="*/ 24216 w 408366"/>
                <a:gd name="connsiteY83" fmla="*/ 200402 h 411929"/>
                <a:gd name="connsiteX84" fmla="*/ 22660 w 408366"/>
                <a:gd name="connsiteY84" fmla="*/ 185857 h 411929"/>
                <a:gd name="connsiteX85" fmla="*/ 53461 w 408366"/>
                <a:gd name="connsiteY85" fmla="*/ 113971 h 411929"/>
                <a:gd name="connsiteX86" fmla="*/ 98637 w 408366"/>
                <a:gd name="connsiteY86" fmla="*/ 29321 h 411929"/>
                <a:gd name="connsiteX87" fmla="*/ 117233 w 408366"/>
                <a:gd name="connsiteY87" fmla="*/ 54367 h 411929"/>
                <a:gd name="connsiteX88" fmla="*/ 149034 w 408366"/>
                <a:gd name="connsiteY88" fmla="*/ 81255 h 411929"/>
                <a:gd name="connsiteX89" fmla="*/ 125397 w 408366"/>
                <a:gd name="connsiteY89" fmla="*/ 93814 h 411929"/>
                <a:gd name="connsiteX90" fmla="*/ 110407 w 408366"/>
                <a:gd name="connsiteY90" fmla="*/ 92417 h 411929"/>
                <a:gd name="connsiteX91" fmla="*/ 98637 w 408366"/>
                <a:gd name="connsiteY91" fmla="*/ 29321 h 411929"/>
                <a:gd name="connsiteX92" fmla="*/ 142028 w 408366"/>
                <a:gd name="connsiteY92" fmla="*/ 24926 h 411929"/>
                <a:gd name="connsiteX93" fmla="*/ 152508 w 408366"/>
                <a:gd name="connsiteY93" fmla="*/ 74476 h 411929"/>
                <a:gd name="connsiteX94" fmla="*/ 105089 w 408366"/>
                <a:gd name="connsiteY94" fmla="*/ 25227 h 411929"/>
                <a:gd name="connsiteX95" fmla="*/ 142028 w 408366"/>
                <a:gd name="connsiteY95" fmla="*/ 24926 h 411929"/>
                <a:gd name="connsiteX96" fmla="*/ 163120 w 408366"/>
                <a:gd name="connsiteY96" fmla="*/ 17208 h 411929"/>
                <a:gd name="connsiteX97" fmla="*/ 176953 w 408366"/>
                <a:gd name="connsiteY97" fmla="*/ 11404 h 411929"/>
                <a:gd name="connsiteX98" fmla="*/ 209092 w 408366"/>
                <a:gd name="connsiteY98" fmla="*/ 87637 h 411929"/>
                <a:gd name="connsiteX99" fmla="*/ 209068 w 408366"/>
                <a:gd name="connsiteY99" fmla="*/ 87974 h 411929"/>
                <a:gd name="connsiteX100" fmla="*/ 186034 w 408366"/>
                <a:gd name="connsiteY100" fmla="*/ 86746 h 411929"/>
                <a:gd name="connsiteX101" fmla="*/ 159261 w 408366"/>
                <a:gd name="connsiteY101" fmla="*/ 78233 h 411929"/>
                <a:gd name="connsiteX102" fmla="*/ 149999 w 408366"/>
                <a:gd name="connsiteY102" fmla="*/ 22651 h 411929"/>
                <a:gd name="connsiteX103" fmla="*/ 163120 w 408366"/>
                <a:gd name="connsiteY103" fmla="*/ 17208 h 411929"/>
                <a:gd name="connsiteX104" fmla="*/ 244017 w 408366"/>
                <a:gd name="connsiteY104" fmla="*/ 29671 h 411929"/>
                <a:gd name="connsiteX105" fmla="*/ 259489 w 408366"/>
                <a:gd name="connsiteY105" fmla="*/ 71381 h 411929"/>
                <a:gd name="connsiteX106" fmla="*/ 243317 w 408366"/>
                <a:gd name="connsiteY106" fmla="*/ 81231 h 411929"/>
                <a:gd name="connsiteX107" fmla="*/ 216689 w 408366"/>
                <a:gd name="connsiteY107" fmla="*/ 87504 h 411929"/>
                <a:gd name="connsiteX108" fmla="*/ 186263 w 408366"/>
                <a:gd name="connsiteY108" fmla="*/ 8851 h 411929"/>
                <a:gd name="connsiteX109" fmla="*/ 244017 w 408366"/>
                <a:gd name="connsiteY109" fmla="*/ 29671 h 411929"/>
                <a:gd name="connsiteX110" fmla="*/ 338903 w 408366"/>
                <a:gd name="connsiteY110" fmla="*/ 40917 h 411929"/>
                <a:gd name="connsiteX111" fmla="*/ 365362 w 408366"/>
                <a:gd name="connsiteY111" fmla="*/ 98847 h 411929"/>
                <a:gd name="connsiteX112" fmla="*/ 379267 w 408366"/>
                <a:gd name="connsiteY112" fmla="*/ 179391 h 411929"/>
                <a:gd name="connsiteX113" fmla="*/ 334549 w 408366"/>
                <a:gd name="connsiteY113" fmla="*/ 209530 h 411929"/>
                <a:gd name="connsiteX114" fmla="*/ 349600 w 408366"/>
                <a:gd name="connsiteY114" fmla="*/ 200041 h 411929"/>
                <a:gd name="connsiteX115" fmla="*/ 365531 w 408366"/>
                <a:gd name="connsiteY115" fmla="*/ 159619 h 411929"/>
                <a:gd name="connsiteX116" fmla="*/ 348647 w 408366"/>
                <a:gd name="connsiteY116" fmla="*/ 121340 h 411929"/>
                <a:gd name="connsiteX117" fmla="*/ 333355 w 408366"/>
                <a:gd name="connsiteY117" fmla="*/ 93694 h 411929"/>
                <a:gd name="connsiteX118" fmla="*/ 332330 w 408366"/>
                <a:gd name="connsiteY118" fmla="*/ 89311 h 411929"/>
                <a:gd name="connsiteX119" fmla="*/ 328182 w 408366"/>
                <a:gd name="connsiteY119" fmla="*/ 91057 h 411929"/>
                <a:gd name="connsiteX120" fmla="*/ 296971 w 408366"/>
                <a:gd name="connsiteY120" fmla="*/ 117535 h 411929"/>
                <a:gd name="connsiteX121" fmla="*/ 296826 w 408366"/>
                <a:gd name="connsiteY121" fmla="*/ 117282 h 411929"/>
                <a:gd name="connsiteX122" fmla="*/ 297538 w 408366"/>
                <a:gd name="connsiteY122" fmla="*/ 81171 h 411929"/>
                <a:gd name="connsiteX123" fmla="*/ 299624 w 408366"/>
                <a:gd name="connsiteY123" fmla="*/ 76053 h 411929"/>
                <a:gd name="connsiteX124" fmla="*/ 294101 w 408366"/>
                <a:gd name="connsiteY124" fmla="*/ 75933 h 411929"/>
                <a:gd name="connsiteX125" fmla="*/ 269535 w 408366"/>
                <a:gd name="connsiteY125" fmla="*/ 84410 h 411929"/>
                <a:gd name="connsiteX126" fmla="*/ 338891 w 408366"/>
                <a:gd name="connsiteY126" fmla="*/ 40905 h 411929"/>
                <a:gd name="connsiteX127" fmla="*/ 297478 w 408366"/>
                <a:gd name="connsiteY127" fmla="*/ 130503 h 411929"/>
                <a:gd name="connsiteX128" fmla="*/ 299443 w 408366"/>
                <a:gd name="connsiteY128" fmla="*/ 132490 h 411929"/>
                <a:gd name="connsiteX129" fmla="*/ 311696 w 408366"/>
                <a:gd name="connsiteY129" fmla="*/ 151816 h 411929"/>
                <a:gd name="connsiteX130" fmla="*/ 307463 w 408366"/>
                <a:gd name="connsiteY130" fmla="*/ 168252 h 411929"/>
                <a:gd name="connsiteX131" fmla="*/ 299673 w 408366"/>
                <a:gd name="connsiteY131" fmla="*/ 168469 h 411929"/>
                <a:gd name="connsiteX132" fmla="*/ 291870 w 408366"/>
                <a:gd name="connsiteY132" fmla="*/ 148035 h 411929"/>
                <a:gd name="connsiteX133" fmla="*/ 297490 w 408366"/>
                <a:gd name="connsiteY133" fmla="*/ 130491 h 411929"/>
                <a:gd name="connsiteX134" fmla="*/ 290121 w 408366"/>
                <a:gd name="connsiteY134" fmla="*/ 120846 h 411929"/>
                <a:gd name="connsiteX135" fmla="*/ 292304 w 408366"/>
                <a:gd name="connsiteY135" fmla="*/ 124399 h 411929"/>
                <a:gd name="connsiteX136" fmla="*/ 284260 w 408366"/>
                <a:gd name="connsiteY136" fmla="*/ 147746 h 411929"/>
                <a:gd name="connsiteX137" fmla="*/ 295162 w 408366"/>
                <a:gd name="connsiteY137" fmla="*/ 174598 h 411929"/>
                <a:gd name="connsiteX138" fmla="*/ 311781 w 408366"/>
                <a:gd name="connsiteY138" fmla="*/ 174502 h 411929"/>
                <a:gd name="connsiteX139" fmla="*/ 319016 w 408366"/>
                <a:gd name="connsiteY139" fmla="*/ 149769 h 411929"/>
                <a:gd name="connsiteX140" fmla="*/ 304834 w 408366"/>
                <a:gd name="connsiteY140" fmla="*/ 127144 h 411929"/>
                <a:gd name="connsiteX141" fmla="*/ 301747 w 408366"/>
                <a:gd name="connsiteY141" fmla="*/ 123953 h 411929"/>
                <a:gd name="connsiteX142" fmla="*/ 302760 w 408366"/>
                <a:gd name="connsiteY142" fmla="*/ 122484 h 411929"/>
                <a:gd name="connsiteX143" fmla="*/ 327205 w 408366"/>
                <a:gd name="connsiteY143" fmla="*/ 100051 h 411929"/>
                <a:gd name="connsiteX144" fmla="*/ 342810 w 408366"/>
                <a:gd name="connsiteY144" fmla="*/ 126217 h 411929"/>
                <a:gd name="connsiteX145" fmla="*/ 357921 w 408366"/>
                <a:gd name="connsiteY145" fmla="*/ 160137 h 411929"/>
                <a:gd name="connsiteX146" fmla="*/ 344402 w 408366"/>
                <a:gd name="connsiteY146" fmla="*/ 194454 h 411929"/>
                <a:gd name="connsiteX147" fmla="*/ 299275 w 408366"/>
                <a:gd name="connsiteY147" fmla="*/ 205460 h 411929"/>
                <a:gd name="connsiteX148" fmla="*/ 277772 w 408366"/>
                <a:gd name="connsiteY148" fmla="*/ 191299 h 411929"/>
                <a:gd name="connsiteX149" fmla="*/ 257126 w 408366"/>
                <a:gd name="connsiteY149" fmla="*/ 145230 h 411929"/>
                <a:gd name="connsiteX150" fmla="*/ 258006 w 408366"/>
                <a:gd name="connsiteY150" fmla="*/ 116536 h 411929"/>
                <a:gd name="connsiteX151" fmla="*/ 288397 w 408366"/>
                <a:gd name="connsiteY151" fmla="*/ 84097 h 411929"/>
                <a:gd name="connsiteX152" fmla="*/ 290085 w 408366"/>
                <a:gd name="connsiteY152" fmla="*/ 120846 h 411929"/>
                <a:gd name="connsiteX153" fmla="*/ 258320 w 408366"/>
                <a:gd name="connsiteY153" fmla="*/ 81833 h 411929"/>
                <a:gd name="connsiteX154" fmla="*/ 257946 w 408366"/>
                <a:gd name="connsiteY154" fmla="*/ 84061 h 411929"/>
                <a:gd name="connsiteX155" fmla="*/ 223009 w 408366"/>
                <a:gd name="connsiteY155" fmla="*/ 129492 h 411929"/>
                <a:gd name="connsiteX156" fmla="*/ 197695 w 408366"/>
                <a:gd name="connsiteY156" fmla="*/ 135693 h 411929"/>
                <a:gd name="connsiteX157" fmla="*/ 198467 w 408366"/>
                <a:gd name="connsiteY157" fmla="*/ 135139 h 411929"/>
                <a:gd name="connsiteX158" fmla="*/ 216062 w 408366"/>
                <a:gd name="connsiteY158" fmla="*/ 95223 h 411929"/>
                <a:gd name="connsiteX159" fmla="*/ 258296 w 408366"/>
                <a:gd name="connsiteY159" fmla="*/ 81845 h 411929"/>
                <a:gd name="connsiteX160" fmla="*/ 155667 w 408366"/>
                <a:gd name="connsiteY160" fmla="*/ 84855 h 411929"/>
                <a:gd name="connsiteX161" fmla="*/ 184948 w 408366"/>
                <a:gd name="connsiteY161" fmla="*/ 94259 h 411929"/>
                <a:gd name="connsiteX162" fmla="*/ 205570 w 408366"/>
                <a:gd name="connsiteY162" fmla="*/ 95680 h 411929"/>
                <a:gd name="connsiteX163" fmla="*/ 208368 w 408366"/>
                <a:gd name="connsiteY163" fmla="*/ 95608 h 411929"/>
                <a:gd name="connsiteX164" fmla="*/ 193800 w 408366"/>
                <a:gd name="connsiteY164" fmla="*/ 129143 h 411929"/>
                <a:gd name="connsiteX165" fmla="*/ 176289 w 408366"/>
                <a:gd name="connsiteY165" fmla="*/ 134959 h 411929"/>
                <a:gd name="connsiteX166" fmla="*/ 172683 w 408366"/>
                <a:gd name="connsiteY166" fmla="*/ 134381 h 411929"/>
                <a:gd name="connsiteX167" fmla="*/ 119777 w 408366"/>
                <a:gd name="connsiteY167" fmla="*/ 104350 h 411929"/>
                <a:gd name="connsiteX168" fmla="*/ 117088 w 408366"/>
                <a:gd name="connsiteY168" fmla="*/ 101279 h 411929"/>
                <a:gd name="connsiteX169" fmla="*/ 122177 w 408366"/>
                <a:gd name="connsiteY169" fmla="*/ 101532 h 411929"/>
                <a:gd name="connsiteX170" fmla="*/ 155655 w 408366"/>
                <a:gd name="connsiteY170" fmla="*/ 84867 h 411929"/>
                <a:gd name="connsiteX171" fmla="*/ 60455 w 408366"/>
                <a:gd name="connsiteY171" fmla="*/ 174430 h 411929"/>
                <a:gd name="connsiteX172" fmla="*/ 52279 w 408366"/>
                <a:gd name="connsiteY172" fmla="*/ 165820 h 411929"/>
                <a:gd name="connsiteX173" fmla="*/ 43596 w 408366"/>
                <a:gd name="connsiteY173" fmla="*/ 164664 h 411929"/>
                <a:gd name="connsiteX174" fmla="*/ 46671 w 408366"/>
                <a:gd name="connsiteY174" fmla="*/ 135669 h 411929"/>
                <a:gd name="connsiteX175" fmla="*/ 73034 w 408366"/>
                <a:gd name="connsiteY175" fmla="*/ 110744 h 411929"/>
                <a:gd name="connsiteX176" fmla="*/ 108622 w 408366"/>
                <a:gd name="connsiteY176" fmla="*/ 111442 h 411929"/>
                <a:gd name="connsiteX177" fmla="*/ 112469 w 408366"/>
                <a:gd name="connsiteY177" fmla="*/ 113297 h 411929"/>
                <a:gd name="connsiteX178" fmla="*/ 134346 w 408366"/>
                <a:gd name="connsiteY178" fmla="*/ 138053 h 411929"/>
                <a:gd name="connsiteX179" fmla="*/ 133345 w 408366"/>
                <a:gd name="connsiteY179" fmla="*/ 174297 h 411929"/>
                <a:gd name="connsiteX180" fmla="*/ 70658 w 408366"/>
                <a:gd name="connsiteY180" fmla="*/ 198259 h 411929"/>
                <a:gd name="connsiteX181" fmla="*/ 57875 w 408366"/>
                <a:gd name="connsiteY181" fmla="*/ 189854 h 411929"/>
                <a:gd name="connsiteX182" fmla="*/ 60118 w 408366"/>
                <a:gd name="connsiteY182" fmla="*/ 186278 h 411929"/>
                <a:gd name="connsiteX183" fmla="*/ 60443 w 408366"/>
                <a:gd name="connsiteY183" fmla="*/ 174418 h 411929"/>
                <a:gd name="connsiteX184" fmla="*/ 38700 w 408366"/>
                <a:gd name="connsiteY184" fmla="*/ 176729 h 411929"/>
                <a:gd name="connsiteX185" fmla="*/ 43102 w 408366"/>
                <a:gd name="connsiteY185" fmla="*/ 172575 h 411929"/>
                <a:gd name="connsiteX186" fmla="*/ 45948 w 408366"/>
                <a:gd name="connsiteY186" fmla="*/ 172045 h 411929"/>
                <a:gd name="connsiteX187" fmla="*/ 49180 w 408366"/>
                <a:gd name="connsiteY187" fmla="*/ 172732 h 411929"/>
                <a:gd name="connsiteX188" fmla="*/ 53352 w 408366"/>
                <a:gd name="connsiteY188" fmla="*/ 177127 h 411929"/>
                <a:gd name="connsiteX189" fmla="*/ 53183 w 408366"/>
                <a:gd name="connsiteY189" fmla="*/ 183171 h 411929"/>
                <a:gd name="connsiteX190" fmla="*/ 42716 w 408366"/>
                <a:gd name="connsiteY190" fmla="*/ 187169 h 411929"/>
                <a:gd name="connsiteX191" fmla="*/ 38712 w 408366"/>
                <a:gd name="connsiteY191" fmla="*/ 176705 h 411929"/>
                <a:gd name="connsiteX192" fmla="*/ 225336 w 408366"/>
                <a:gd name="connsiteY192" fmla="*/ 345836 h 411929"/>
                <a:gd name="connsiteX193" fmla="*/ 219837 w 408366"/>
                <a:gd name="connsiteY193" fmla="*/ 338286 h 411929"/>
                <a:gd name="connsiteX194" fmla="*/ 189169 w 408366"/>
                <a:gd name="connsiteY194" fmla="*/ 333710 h 411929"/>
                <a:gd name="connsiteX195" fmla="*/ 180088 w 408366"/>
                <a:gd name="connsiteY195" fmla="*/ 358551 h 411929"/>
                <a:gd name="connsiteX196" fmla="*/ 195947 w 408366"/>
                <a:gd name="connsiteY196" fmla="*/ 368389 h 411929"/>
                <a:gd name="connsiteX197" fmla="*/ 199046 w 408366"/>
                <a:gd name="connsiteY197" fmla="*/ 364006 h 411929"/>
                <a:gd name="connsiteX198" fmla="*/ 194656 w 408366"/>
                <a:gd name="connsiteY198" fmla="*/ 360911 h 411929"/>
                <a:gd name="connsiteX199" fmla="*/ 187240 w 408366"/>
                <a:gd name="connsiteY199" fmla="*/ 355974 h 411929"/>
                <a:gd name="connsiteX200" fmla="*/ 192968 w 408366"/>
                <a:gd name="connsiteY200" fmla="*/ 340297 h 411929"/>
                <a:gd name="connsiteX201" fmla="*/ 214567 w 408366"/>
                <a:gd name="connsiteY201" fmla="*/ 343777 h 411929"/>
                <a:gd name="connsiteX202" fmla="*/ 218076 w 408366"/>
                <a:gd name="connsiteY202" fmla="*/ 369822 h 411929"/>
                <a:gd name="connsiteX203" fmla="*/ 216279 w 408366"/>
                <a:gd name="connsiteY203" fmla="*/ 373386 h 411929"/>
                <a:gd name="connsiteX204" fmla="*/ 187300 w 408366"/>
                <a:gd name="connsiteY204" fmla="*/ 384801 h 411929"/>
                <a:gd name="connsiteX205" fmla="*/ 167799 w 408366"/>
                <a:gd name="connsiteY205" fmla="*/ 370990 h 411929"/>
                <a:gd name="connsiteX206" fmla="*/ 171839 w 408366"/>
                <a:gd name="connsiteY206" fmla="*/ 327557 h 411929"/>
                <a:gd name="connsiteX207" fmla="*/ 155631 w 408366"/>
                <a:gd name="connsiteY207" fmla="*/ 251601 h 411929"/>
                <a:gd name="connsiteX208" fmla="*/ 131922 w 408366"/>
                <a:gd name="connsiteY208" fmla="*/ 243883 h 411929"/>
                <a:gd name="connsiteX209" fmla="*/ 145658 w 408366"/>
                <a:gd name="connsiteY209" fmla="*/ 242161 h 411929"/>
                <a:gd name="connsiteX210" fmla="*/ 155812 w 408366"/>
                <a:gd name="connsiteY210" fmla="*/ 243221 h 411929"/>
                <a:gd name="connsiteX211" fmla="*/ 199625 w 408366"/>
                <a:gd name="connsiteY211" fmla="*/ 268399 h 411929"/>
                <a:gd name="connsiteX212" fmla="*/ 225252 w 408366"/>
                <a:gd name="connsiteY212" fmla="*/ 323511 h 411929"/>
                <a:gd name="connsiteX213" fmla="*/ 225324 w 408366"/>
                <a:gd name="connsiteY213" fmla="*/ 345836 h 411929"/>
                <a:gd name="connsiteX214" fmla="*/ 257102 w 408366"/>
                <a:gd name="connsiteY214" fmla="*/ 228832 h 411929"/>
                <a:gd name="connsiteX215" fmla="*/ 229509 w 408366"/>
                <a:gd name="connsiteY215" fmla="*/ 258140 h 411929"/>
                <a:gd name="connsiteX216" fmla="*/ 221586 w 408366"/>
                <a:gd name="connsiteY216" fmla="*/ 286798 h 411929"/>
                <a:gd name="connsiteX217" fmla="*/ 205136 w 408366"/>
                <a:gd name="connsiteY217" fmla="*/ 263185 h 411929"/>
                <a:gd name="connsiteX218" fmla="*/ 157428 w 408366"/>
                <a:gd name="connsiteY218" fmla="*/ 235803 h 411929"/>
                <a:gd name="connsiteX219" fmla="*/ 126844 w 408366"/>
                <a:gd name="connsiteY219" fmla="*/ 237236 h 411929"/>
                <a:gd name="connsiteX220" fmla="*/ 144608 w 408366"/>
                <a:gd name="connsiteY220" fmla="*/ 213202 h 411929"/>
                <a:gd name="connsiteX221" fmla="*/ 154944 w 408366"/>
                <a:gd name="connsiteY221" fmla="*/ 159234 h 411929"/>
                <a:gd name="connsiteX222" fmla="*/ 144669 w 408366"/>
                <a:gd name="connsiteY222" fmla="*/ 132418 h 411929"/>
                <a:gd name="connsiteX223" fmla="*/ 171164 w 408366"/>
                <a:gd name="connsiteY223" fmla="*/ 141810 h 411929"/>
                <a:gd name="connsiteX224" fmla="*/ 174239 w 408366"/>
                <a:gd name="connsiteY224" fmla="*/ 142256 h 411929"/>
                <a:gd name="connsiteX225" fmla="*/ 174239 w 408366"/>
                <a:gd name="connsiteY225" fmla="*/ 142352 h 411929"/>
                <a:gd name="connsiteX226" fmla="*/ 176036 w 408366"/>
                <a:gd name="connsiteY226" fmla="*/ 142520 h 411929"/>
                <a:gd name="connsiteX227" fmla="*/ 189869 w 408366"/>
                <a:gd name="connsiteY227" fmla="*/ 143628 h 411929"/>
                <a:gd name="connsiteX228" fmla="*/ 225927 w 408366"/>
                <a:gd name="connsiteY228" fmla="*/ 136452 h 411929"/>
                <a:gd name="connsiteX229" fmla="*/ 250083 w 408366"/>
                <a:gd name="connsiteY229" fmla="*/ 117463 h 411929"/>
                <a:gd name="connsiteX230" fmla="*/ 249504 w 408366"/>
                <a:gd name="connsiteY230" fmla="*/ 146181 h 411929"/>
                <a:gd name="connsiteX231" fmla="*/ 272008 w 408366"/>
                <a:gd name="connsiteY231" fmla="*/ 196320 h 411929"/>
                <a:gd name="connsiteX232" fmla="*/ 297261 w 408366"/>
                <a:gd name="connsiteY232" fmla="*/ 212913 h 411929"/>
                <a:gd name="connsiteX233" fmla="*/ 270235 w 408366"/>
                <a:gd name="connsiteY233" fmla="*/ 221210 h 411929"/>
                <a:gd name="connsiteX234" fmla="*/ 257608 w 408366"/>
                <a:gd name="connsiteY234" fmla="*/ 228446 h 411929"/>
                <a:gd name="connsiteX235" fmla="*/ 257053 w 408366"/>
                <a:gd name="connsiteY235" fmla="*/ 228783 h 411929"/>
                <a:gd name="connsiteX236" fmla="*/ 257078 w 408366"/>
                <a:gd name="connsiteY236" fmla="*/ 228820 h 411929"/>
                <a:gd name="connsiteX237" fmla="*/ 290471 w 408366"/>
                <a:gd name="connsiteY237" fmla="*/ 277454 h 411929"/>
                <a:gd name="connsiteX238" fmla="*/ 316520 w 408366"/>
                <a:gd name="connsiteY238" fmla="*/ 293348 h 411929"/>
                <a:gd name="connsiteX239" fmla="*/ 319800 w 408366"/>
                <a:gd name="connsiteY239" fmla="*/ 297454 h 411929"/>
                <a:gd name="connsiteX240" fmla="*/ 322670 w 408366"/>
                <a:gd name="connsiteY240" fmla="*/ 293059 h 411929"/>
                <a:gd name="connsiteX241" fmla="*/ 322248 w 408366"/>
                <a:gd name="connsiteY241" fmla="*/ 243064 h 411929"/>
                <a:gd name="connsiteX242" fmla="*/ 289169 w 408366"/>
                <a:gd name="connsiteY242" fmla="*/ 222365 h 411929"/>
                <a:gd name="connsiteX243" fmla="*/ 300794 w 408366"/>
                <a:gd name="connsiteY243" fmla="*/ 220042 h 411929"/>
                <a:gd name="connsiteX244" fmla="*/ 339253 w 408366"/>
                <a:gd name="connsiteY244" fmla="*/ 246050 h 411929"/>
                <a:gd name="connsiteX245" fmla="*/ 336624 w 408366"/>
                <a:gd name="connsiteY245" fmla="*/ 303800 h 411929"/>
                <a:gd name="connsiteX246" fmla="*/ 315652 w 408366"/>
                <a:gd name="connsiteY246" fmla="*/ 317431 h 411929"/>
                <a:gd name="connsiteX247" fmla="*/ 293245 w 408366"/>
                <a:gd name="connsiteY247" fmla="*/ 308881 h 411929"/>
                <a:gd name="connsiteX248" fmla="*/ 290471 w 408366"/>
                <a:gd name="connsiteY248" fmla="*/ 277466 h 411929"/>
                <a:gd name="connsiteX249" fmla="*/ 406932 w 408366"/>
                <a:gd name="connsiteY249" fmla="*/ 274432 h 411929"/>
                <a:gd name="connsiteX250" fmla="*/ 344390 w 408366"/>
                <a:gd name="connsiteY250" fmla="*/ 215213 h 411929"/>
                <a:gd name="connsiteX251" fmla="*/ 385791 w 408366"/>
                <a:gd name="connsiteY251" fmla="*/ 183135 h 411929"/>
                <a:gd name="connsiteX252" fmla="*/ 370596 w 408366"/>
                <a:gd name="connsiteY252" fmla="*/ 93405 h 411929"/>
                <a:gd name="connsiteX253" fmla="*/ 346464 w 408366"/>
                <a:gd name="connsiteY253" fmla="*/ 37136 h 411929"/>
                <a:gd name="connsiteX254" fmla="*/ 346814 w 408366"/>
                <a:gd name="connsiteY254" fmla="*/ 32982 h 411929"/>
                <a:gd name="connsiteX255" fmla="*/ 342629 w 408366"/>
                <a:gd name="connsiteY255" fmla="*/ 33030 h 411929"/>
                <a:gd name="connsiteX256" fmla="*/ 266882 w 408366"/>
                <a:gd name="connsiteY256" fmla="*/ 73886 h 411929"/>
                <a:gd name="connsiteX257" fmla="*/ 249588 w 408366"/>
                <a:gd name="connsiteY257" fmla="*/ 24601 h 411929"/>
                <a:gd name="connsiteX258" fmla="*/ 159562 w 408366"/>
                <a:gd name="connsiteY258" fmla="*/ 10429 h 411929"/>
                <a:gd name="connsiteX259" fmla="*/ 98468 w 408366"/>
                <a:gd name="connsiteY259" fmla="*/ 15366 h 411929"/>
                <a:gd name="connsiteX260" fmla="*/ 94633 w 408366"/>
                <a:gd name="connsiteY260" fmla="*/ 13704 h 411929"/>
                <a:gd name="connsiteX261" fmla="*/ 93342 w 408366"/>
                <a:gd name="connsiteY261" fmla="*/ 17678 h 411929"/>
                <a:gd name="connsiteX262" fmla="*/ 108682 w 408366"/>
                <a:gd name="connsiteY262" fmla="*/ 103170 h 411929"/>
                <a:gd name="connsiteX263" fmla="*/ 54148 w 408366"/>
                <a:gd name="connsiteY263" fmla="*/ 105012 h 411929"/>
                <a:gd name="connsiteX264" fmla="*/ 15099 w 408366"/>
                <a:gd name="connsiteY264" fmla="*/ 187241 h 411929"/>
                <a:gd name="connsiteX265" fmla="*/ 2581 w 408366"/>
                <a:gd name="connsiteY265" fmla="*/ 247158 h 411929"/>
                <a:gd name="connsiteX266" fmla="*/ 0 w 408366"/>
                <a:gd name="connsiteY266" fmla="*/ 250373 h 411929"/>
                <a:gd name="connsiteX267" fmla="*/ 3461 w 408366"/>
                <a:gd name="connsiteY267" fmla="*/ 252733 h 411929"/>
                <a:gd name="connsiteX268" fmla="*/ 57163 w 408366"/>
                <a:gd name="connsiteY268" fmla="*/ 268579 h 411929"/>
                <a:gd name="connsiteX269" fmla="*/ 87819 w 408366"/>
                <a:gd name="connsiteY269" fmla="*/ 263016 h 411929"/>
                <a:gd name="connsiteX270" fmla="*/ 81102 w 408366"/>
                <a:gd name="connsiteY270" fmla="*/ 272987 h 411929"/>
                <a:gd name="connsiteX271" fmla="*/ 80028 w 408366"/>
                <a:gd name="connsiteY271" fmla="*/ 275046 h 411929"/>
                <a:gd name="connsiteX272" fmla="*/ 78521 w 408366"/>
                <a:gd name="connsiteY272" fmla="*/ 278357 h 411929"/>
                <a:gd name="connsiteX273" fmla="*/ 73263 w 408366"/>
                <a:gd name="connsiteY273" fmla="*/ 313276 h 411929"/>
                <a:gd name="connsiteX274" fmla="*/ 138349 w 408366"/>
                <a:gd name="connsiteY274" fmla="*/ 376974 h 411929"/>
                <a:gd name="connsiteX275" fmla="*/ 190978 w 408366"/>
                <a:gd name="connsiteY275" fmla="*/ 408353 h 411929"/>
                <a:gd name="connsiteX276" fmla="*/ 193137 w 408366"/>
                <a:gd name="connsiteY276" fmla="*/ 411930 h 411929"/>
                <a:gd name="connsiteX277" fmla="*/ 196489 w 408366"/>
                <a:gd name="connsiteY277" fmla="*/ 409437 h 411929"/>
                <a:gd name="connsiteX278" fmla="*/ 233754 w 408366"/>
                <a:gd name="connsiteY278" fmla="*/ 332169 h 411929"/>
                <a:gd name="connsiteX279" fmla="*/ 277519 w 408366"/>
                <a:gd name="connsiteY279" fmla="*/ 362055 h 411929"/>
                <a:gd name="connsiteX280" fmla="*/ 294728 w 408366"/>
                <a:gd name="connsiteY280" fmla="*/ 363885 h 411929"/>
                <a:gd name="connsiteX281" fmla="*/ 358223 w 408366"/>
                <a:gd name="connsiteY281" fmla="*/ 319766 h 411929"/>
                <a:gd name="connsiteX282" fmla="*/ 404291 w 408366"/>
                <a:gd name="connsiteY282" fmla="*/ 279392 h 411929"/>
                <a:gd name="connsiteX283" fmla="*/ 408367 w 408366"/>
                <a:gd name="connsiteY283" fmla="*/ 278441 h 411929"/>
                <a:gd name="connsiteX284" fmla="*/ 407016 w 408366"/>
                <a:gd name="connsiteY284" fmla="*/ 274480 h 41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Lst>
              <a:rect l="l" t="t" r="r" b="b"/>
              <a:pathLst>
                <a:path w="408366" h="411929">
                  <a:moveTo>
                    <a:pt x="351409" y="316383"/>
                  </a:moveTo>
                  <a:cubicBezTo>
                    <a:pt x="344812" y="329737"/>
                    <a:pt x="336696" y="339707"/>
                    <a:pt x="327145" y="346353"/>
                  </a:cubicBezTo>
                  <a:lnTo>
                    <a:pt x="327145" y="346353"/>
                  </a:lnTo>
                  <a:cubicBezTo>
                    <a:pt x="313445" y="354433"/>
                    <a:pt x="299685" y="356564"/>
                    <a:pt x="287348" y="352518"/>
                  </a:cubicBezTo>
                  <a:cubicBezTo>
                    <a:pt x="275119" y="348509"/>
                    <a:pt x="264868" y="338563"/>
                    <a:pt x="259188" y="325245"/>
                  </a:cubicBezTo>
                  <a:cubicBezTo>
                    <a:pt x="253894" y="312795"/>
                    <a:pt x="254183" y="297828"/>
                    <a:pt x="259936" y="288014"/>
                  </a:cubicBezTo>
                  <a:cubicBezTo>
                    <a:pt x="263807" y="281403"/>
                    <a:pt x="269740" y="277610"/>
                    <a:pt x="277591" y="276743"/>
                  </a:cubicBezTo>
                  <a:cubicBezTo>
                    <a:pt x="279436" y="276539"/>
                    <a:pt x="281209" y="276515"/>
                    <a:pt x="282946" y="276563"/>
                  </a:cubicBezTo>
                  <a:cubicBezTo>
                    <a:pt x="281052" y="284691"/>
                    <a:pt x="278592" y="301705"/>
                    <a:pt x="287179" y="313397"/>
                  </a:cubicBezTo>
                  <a:cubicBezTo>
                    <a:pt x="292871" y="321139"/>
                    <a:pt x="302181" y="325065"/>
                    <a:pt x="314868" y="325065"/>
                  </a:cubicBezTo>
                  <a:cubicBezTo>
                    <a:pt x="315193" y="325065"/>
                    <a:pt x="315519" y="325065"/>
                    <a:pt x="315857" y="325053"/>
                  </a:cubicBezTo>
                  <a:cubicBezTo>
                    <a:pt x="327036" y="324884"/>
                    <a:pt x="336503" y="318900"/>
                    <a:pt x="343232" y="307761"/>
                  </a:cubicBezTo>
                  <a:cubicBezTo>
                    <a:pt x="354195" y="289603"/>
                    <a:pt x="355473" y="261006"/>
                    <a:pt x="346127" y="242643"/>
                  </a:cubicBezTo>
                  <a:cubicBezTo>
                    <a:pt x="340229" y="231047"/>
                    <a:pt x="330992" y="223835"/>
                    <a:pt x="322417" y="219379"/>
                  </a:cubicBezTo>
                  <a:cubicBezTo>
                    <a:pt x="326252" y="219632"/>
                    <a:pt x="330111" y="220017"/>
                    <a:pt x="334019" y="220680"/>
                  </a:cubicBezTo>
                  <a:cubicBezTo>
                    <a:pt x="374889" y="227579"/>
                    <a:pt x="393316" y="261945"/>
                    <a:pt x="398333" y="273276"/>
                  </a:cubicBezTo>
                  <a:cubicBezTo>
                    <a:pt x="388854" y="276647"/>
                    <a:pt x="365712" y="287472"/>
                    <a:pt x="351409" y="316395"/>
                  </a:cubicBezTo>
                  <a:moveTo>
                    <a:pt x="235310" y="319285"/>
                  </a:moveTo>
                  <a:cubicBezTo>
                    <a:pt x="226844" y="300368"/>
                    <a:pt x="227193" y="277358"/>
                    <a:pt x="236178" y="262029"/>
                  </a:cubicBezTo>
                  <a:cubicBezTo>
                    <a:pt x="242437" y="251337"/>
                    <a:pt x="251397" y="241956"/>
                    <a:pt x="262022" y="234768"/>
                  </a:cubicBezTo>
                  <a:cubicBezTo>
                    <a:pt x="276759" y="224966"/>
                    <a:pt x="301807" y="227688"/>
                    <a:pt x="316194" y="247556"/>
                  </a:cubicBezTo>
                  <a:cubicBezTo>
                    <a:pt x="326638" y="261993"/>
                    <a:pt x="322043" y="277261"/>
                    <a:pt x="318727" y="284570"/>
                  </a:cubicBezTo>
                  <a:cubicBezTo>
                    <a:pt x="312070" y="278200"/>
                    <a:pt x="297140" y="266942"/>
                    <a:pt x="276759" y="269206"/>
                  </a:cubicBezTo>
                  <a:cubicBezTo>
                    <a:pt x="266532" y="270338"/>
                    <a:pt x="258452" y="275527"/>
                    <a:pt x="253375" y="284197"/>
                  </a:cubicBezTo>
                  <a:cubicBezTo>
                    <a:pt x="246465" y="295985"/>
                    <a:pt x="245995" y="313674"/>
                    <a:pt x="252193" y="328231"/>
                  </a:cubicBezTo>
                  <a:cubicBezTo>
                    <a:pt x="256414" y="338141"/>
                    <a:pt x="262914" y="346414"/>
                    <a:pt x="270838" y="352314"/>
                  </a:cubicBezTo>
                  <a:cubicBezTo>
                    <a:pt x="254943" y="346799"/>
                    <a:pt x="242485" y="335336"/>
                    <a:pt x="235310" y="319285"/>
                  </a:cubicBezTo>
                  <a:moveTo>
                    <a:pt x="194958" y="400828"/>
                  </a:moveTo>
                  <a:cubicBezTo>
                    <a:pt x="193318" y="398696"/>
                    <a:pt x="190857" y="395782"/>
                    <a:pt x="187529" y="392604"/>
                  </a:cubicBezTo>
                  <a:cubicBezTo>
                    <a:pt x="190628" y="393242"/>
                    <a:pt x="193547" y="393615"/>
                    <a:pt x="196200" y="393615"/>
                  </a:cubicBezTo>
                  <a:cubicBezTo>
                    <a:pt x="198600" y="393615"/>
                    <a:pt x="200759" y="393314"/>
                    <a:pt x="202821" y="392880"/>
                  </a:cubicBezTo>
                  <a:cubicBezTo>
                    <a:pt x="199721" y="396360"/>
                    <a:pt x="196924" y="399082"/>
                    <a:pt x="194958" y="400840"/>
                  </a:cubicBezTo>
                  <a:moveTo>
                    <a:pt x="85094" y="330748"/>
                  </a:moveTo>
                  <a:cubicBezTo>
                    <a:pt x="91919" y="339093"/>
                    <a:pt x="101531" y="343765"/>
                    <a:pt x="113169" y="344246"/>
                  </a:cubicBezTo>
                  <a:cubicBezTo>
                    <a:pt x="139760" y="345342"/>
                    <a:pt x="149770" y="330700"/>
                    <a:pt x="153484" y="318225"/>
                  </a:cubicBezTo>
                  <a:cubicBezTo>
                    <a:pt x="157753" y="303908"/>
                    <a:pt x="153617" y="288315"/>
                    <a:pt x="143185" y="279441"/>
                  </a:cubicBezTo>
                  <a:cubicBezTo>
                    <a:pt x="134647" y="272180"/>
                    <a:pt x="123878" y="270843"/>
                    <a:pt x="113615" y="275780"/>
                  </a:cubicBezTo>
                  <a:cubicBezTo>
                    <a:pt x="104799" y="280019"/>
                    <a:pt x="99903" y="287328"/>
                    <a:pt x="100168" y="295829"/>
                  </a:cubicBezTo>
                  <a:cubicBezTo>
                    <a:pt x="100434" y="304065"/>
                    <a:pt x="105667" y="312084"/>
                    <a:pt x="112626" y="314902"/>
                  </a:cubicBezTo>
                  <a:cubicBezTo>
                    <a:pt x="117896" y="317033"/>
                    <a:pt x="123347" y="315913"/>
                    <a:pt x="127592" y="311819"/>
                  </a:cubicBezTo>
                  <a:cubicBezTo>
                    <a:pt x="129100" y="310362"/>
                    <a:pt x="129148" y="307954"/>
                    <a:pt x="127689" y="306449"/>
                  </a:cubicBezTo>
                  <a:cubicBezTo>
                    <a:pt x="126229" y="304944"/>
                    <a:pt x="123817" y="304896"/>
                    <a:pt x="122310" y="306365"/>
                  </a:cubicBezTo>
                  <a:cubicBezTo>
                    <a:pt x="120212" y="308388"/>
                    <a:pt x="117980" y="308869"/>
                    <a:pt x="115508" y="307870"/>
                  </a:cubicBezTo>
                  <a:cubicBezTo>
                    <a:pt x="111336" y="306184"/>
                    <a:pt x="107947" y="300790"/>
                    <a:pt x="107790" y="295600"/>
                  </a:cubicBezTo>
                  <a:cubicBezTo>
                    <a:pt x="107669" y="291747"/>
                    <a:pt x="109165" y="286376"/>
                    <a:pt x="116943" y="282632"/>
                  </a:cubicBezTo>
                  <a:cubicBezTo>
                    <a:pt x="124372" y="279067"/>
                    <a:pt x="132139" y="280007"/>
                    <a:pt x="138289" y="285232"/>
                  </a:cubicBezTo>
                  <a:cubicBezTo>
                    <a:pt x="145079" y="291012"/>
                    <a:pt x="150180" y="302788"/>
                    <a:pt x="146224" y="316058"/>
                  </a:cubicBezTo>
                  <a:cubicBezTo>
                    <a:pt x="141883" y="330652"/>
                    <a:pt x="131174" y="337395"/>
                    <a:pt x="113506" y="336660"/>
                  </a:cubicBezTo>
                  <a:cubicBezTo>
                    <a:pt x="102942" y="336215"/>
                    <a:pt x="94765" y="331832"/>
                    <a:pt x="89230" y="323620"/>
                  </a:cubicBezTo>
                  <a:cubicBezTo>
                    <a:pt x="81090" y="311554"/>
                    <a:pt x="80704" y="294420"/>
                    <a:pt x="84539" y="283727"/>
                  </a:cubicBezTo>
                  <a:cubicBezTo>
                    <a:pt x="84768" y="283089"/>
                    <a:pt x="85081" y="282415"/>
                    <a:pt x="85359" y="281740"/>
                  </a:cubicBezTo>
                  <a:cubicBezTo>
                    <a:pt x="85865" y="280597"/>
                    <a:pt x="86360" y="279453"/>
                    <a:pt x="86927" y="278321"/>
                  </a:cubicBezTo>
                  <a:cubicBezTo>
                    <a:pt x="87204" y="277779"/>
                    <a:pt x="87481" y="277237"/>
                    <a:pt x="87783" y="276683"/>
                  </a:cubicBezTo>
                  <a:cubicBezTo>
                    <a:pt x="88796" y="274841"/>
                    <a:pt x="89881" y="273023"/>
                    <a:pt x="91099" y="271277"/>
                  </a:cubicBezTo>
                  <a:cubicBezTo>
                    <a:pt x="91340" y="270940"/>
                    <a:pt x="91630" y="270602"/>
                    <a:pt x="91883" y="270265"/>
                  </a:cubicBezTo>
                  <a:cubicBezTo>
                    <a:pt x="92751" y="269073"/>
                    <a:pt x="93680" y="267905"/>
                    <a:pt x="94645" y="266761"/>
                  </a:cubicBezTo>
                  <a:cubicBezTo>
                    <a:pt x="99276" y="261439"/>
                    <a:pt x="105197" y="256659"/>
                    <a:pt x="112409" y="253877"/>
                  </a:cubicBezTo>
                  <a:cubicBezTo>
                    <a:pt x="124420" y="249229"/>
                    <a:pt x="137807" y="250734"/>
                    <a:pt x="152170" y="258357"/>
                  </a:cubicBezTo>
                  <a:cubicBezTo>
                    <a:pt x="185382" y="275961"/>
                    <a:pt x="165809" y="322644"/>
                    <a:pt x="164965" y="324619"/>
                  </a:cubicBezTo>
                  <a:cubicBezTo>
                    <a:pt x="160009" y="336179"/>
                    <a:pt x="152905" y="358021"/>
                    <a:pt x="161106" y="374433"/>
                  </a:cubicBezTo>
                  <a:cubicBezTo>
                    <a:pt x="161335" y="374879"/>
                    <a:pt x="161601" y="375276"/>
                    <a:pt x="161842" y="375710"/>
                  </a:cubicBezTo>
                  <a:cubicBezTo>
                    <a:pt x="155354" y="372964"/>
                    <a:pt x="147937" y="370713"/>
                    <a:pt x="139483" y="369472"/>
                  </a:cubicBezTo>
                  <a:cubicBezTo>
                    <a:pt x="111408" y="365318"/>
                    <a:pt x="93222" y="352302"/>
                    <a:pt x="85118" y="330736"/>
                  </a:cubicBezTo>
                  <a:moveTo>
                    <a:pt x="11107" y="248471"/>
                  </a:moveTo>
                  <a:cubicBezTo>
                    <a:pt x="14833" y="242835"/>
                    <a:pt x="21454" y="230794"/>
                    <a:pt x="23589" y="213888"/>
                  </a:cubicBezTo>
                  <a:cubicBezTo>
                    <a:pt x="34274" y="229337"/>
                    <a:pt x="50868" y="243630"/>
                    <a:pt x="79799" y="243630"/>
                  </a:cubicBezTo>
                  <a:cubicBezTo>
                    <a:pt x="90026" y="243630"/>
                    <a:pt x="101820" y="241812"/>
                    <a:pt x="115400" y="237658"/>
                  </a:cubicBezTo>
                  <a:cubicBezTo>
                    <a:pt x="109080" y="243064"/>
                    <a:pt x="101989" y="247869"/>
                    <a:pt x="94175" y="251902"/>
                  </a:cubicBezTo>
                  <a:cubicBezTo>
                    <a:pt x="57368" y="270903"/>
                    <a:pt x="21949" y="254503"/>
                    <a:pt x="11107" y="248459"/>
                  </a:cubicBezTo>
                  <a:moveTo>
                    <a:pt x="53461" y="113959"/>
                  </a:moveTo>
                  <a:cubicBezTo>
                    <a:pt x="47708" y="119064"/>
                    <a:pt x="43029" y="125338"/>
                    <a:pt x="39797" y="132574"/>
                  </a:cubicBezTo>
                  <a:cubicBezTo>
                    <a:pt x="34877" y="143604"/>
                    <a:pt x="33767" y="156031"/>
                    <a:pt x="36577" y="167747"/>
                  </a:cubicBezTo>
                  <a:cubicBezTo>
                    <a:pt x="34563" y="169288"/>
                    <a:pt x="32911" y="171263"/>
                    <a:pt x="31850" y="173647"/>
                  </a:cubicBezTo>
                  <a:cubicBezTo>
                    <a:pt x="28365" y="181462"/>
                    <a:pt x="31886" y="190649"/>
                    <a:pt x="39701" y="194129"/>
                  </a:cubicBezTo>
                  <a:cubicBezTo>
                    <a:pt x="41751" y="195044"/>
                    <a:pt x="43897" y="195478"/>
                    <a:pt x="46008" y="195478"/>
                  </a:cubicBezTo>
                  <a:cubicBezTo>
                    <a:pt x="47974" y="195478"/>
                    <a:pt x="49891" y="195068"/>
                    <a:pt x="51700" y="194358"/>
                  </a:cubicBezTo>
                  <a:cubicBezTo>
                    <a:pt x="56319" y="198861"/>
                    <a:pt x="61637" y="202522"/>
                    <a:pt x="67643" y="205195"/>
                  </a:cubicBezTo>
                  <a:cubicBezTo>
                    <a:pt x="74903" y="208434"/>
                    <a:pt x="82513" y="209975"/>
                    <a:pt x="89990" y="209963"/>
                  </a:cubicBezTo>
                  <a:cubicBezTo>
                    <a:pt x="111070" y="209963"/>
                    <a:pt x="131234" y="197814"/>
                    <a:pt x="140363" y="177392"/>
                  </a:cubicBezTo>
                  <a:cubicBezTo>
                    <a:pt x="144379" y="168421"/>
                    <a:pt x="145826" y="158776"/>
                    <a:pt x="144813" y="149264"/>
                  </a:cubicBezTo>
                  <a:cubicBezTo>
                    <a:pt x="146140" y="152876"/>
                    <a:pt x="147069" y="156524"/>
                    <a:pt x="147491" y="160149"/>
                  </a:cubicBezTo>
                  <a:cubicBezTo>
                    <a:pt x="149420" y="176717"/>
                    <a:pt x="146043" y="194310"/>
                    <a:pt x="137976" y="209710"/>
                  </a:cubicBezTo>
                  <a:cubicBezTo>
                    <a:pt x="135069" y="215261"/>
                    <a:pt x="131487" y="220487"/>
                    <a:pt x="127447" y="225400"/>
                  </a:cubicBezTo>
                  <a:cubicBezTo>
                    <a:pt x="62638" y="250939"/>
                    <a:pt x="38157" y="225701"/>
                    <a:pt x="24216" y="200402"/>
                  </a:cubicBezTo>
                  <a:cubicBezTo>
                    <a:pt x="24083" y="195791"/>
                    <a:pt x="23625" y="190950"/>
                    <a:pt x="22660" y="185857"/>
                  </a:cubicBezTo>
                  <a:cubicBezTo>
                    <a:pt x="16377" y="152503"/>
                    <a:pt x="26761" y="128360"/>
                    <a:pt x="53461" y="113971"/>
                  </a:cubicBezTo>
                  <a:moveTo>
                    <a:pt x="98637" y="29321"/>
                  </a:moveTo>
                  <a:cubicBezTo>
                    <a:pt x="102568" y="35703"/>
                    <a:pt x="108791" y="44855"/>
                    <a:pt x="117233" y="54367"/>
                  </a:cubicBezTo>
                  <a:cubicBezTo>
                    <a:pt x="127182" y="65577"/>
                    <a:pt x="137879" y="74572"/>
                    <a:pt x="149034" y="81255"/>
                  </a:cubicBezTo>
                  <a:cubicBezTo>
                    <a:pt x="143873" y="88961"/>
                    <a:pt x="135949" y="93200"/>
                    <a:pt x="125397" y="93814"/>
                  </a:cubicBezTo>
                  <a:cubicBezTo>
                    <a:pt x="119054" y="94199"/>
                    <a:pt x="113422" y="93140"/>
                    <a:pt x="110407" y="92417"/>
                  </a:cubicBezTo>
                  <a:cubicBezTo>
                    <a:pt x="95115" y="68756"/>
                    <a:pt x="96442" y="42796"/>
                    <a:pt x="98637" y="29321"/>
                  </a:cubicBezTo>
                  <a:moveTo>
                    <a:pt x="142028" y="24926"/>
                  </a:moveTo>
                  <a:cubicBezTo>
                    <a:pt x="146646" y="30092"/>
                    <a:pt x="162469" y="50369"/>
                    <a:pt x="152508" y="74476"/>
                  </a:cubicBezTo>
                  <a:cubicBezTo>
                    <a:pt x="128846" y="60075"/>
                    <a:pt x="112554" y="37269"/>
                    <a:pt x="105089" y="25227"/>
                  </a:cubicBezTo>
                  <a:cubicBezTo>
                    <a:pt x="113410" y="27070"/>
                    <a:pt x="126519" y="28491"/>
                    <a:pt x="142028" y="24926"/>
                  </a:cubicBezTo>
                  <a:moveTo>
                    <a:pt x="163120" y="17208"/>
                  </a:moveTo>
                  <a:cubicBezTo>
                    <a:pt x="167835" y="14800"/>
                    <a:pt x="172430" y="12909"/>
                    <a:pt x="176953" y="11404"/>
                  </a:cubicBezTo>
                  <a:cubicBezTo>
                    <a:pt x="183405" y="15558"/>
                    <a:pt x="211419" y="36570"/>
                    <a:pt x="209092" y="87637"/>
                  </a:cubicBezTo>
                  <a:cubicBezTo>
                    <a:pt x="209092" y="87757"/>
                    <a:pt x="209068" y="87854"/>
                    <a:pt x="209068" y="87974"/>
                  </a:cubicBezTo>
                  <a:cubicBezTo>
                    <a:pt x="202182" y="88179"/>
                    <a:pt x="194584" y="87902"/>
                    <a:pt x="186034" y="86746"/>
                  </a:cubicBezTo>
                  <a:cubicBezTo>
                    <a:pt x="176362" y="85457"/>
                    <a:pt x="167437" y="82375"/>
                    <a:pt x="159261" y="78233"/>
                  </a:cubicBezTo>
                  <a:cubicBezTo>
                    <a:pt x="170175" y="53163"/>
                    <a:pt x="157030" y="31633"/>
                    <a:pt x="149999" y="22651"/>
                  </a:cubicBezTo>
                  <a:cubicBezTo>
                    <a:pt x="154268" y="21242"/>
                    <a:pt x="158634" y="19484"/>
                    <a:pt x="163120" y="17208"/>
                  </a:cubicBezTo>
                  <a:moveTo>
                    <a:pt x="244017" y="29671"/>
                  </a:moveTo>
                  <a:cubicBezTo>
                    <a:pt x="254629" y="41519"/>
                    <a:pt x="259875" y="56005"/>
                    <a:pt x="259489" y="71381"/>
                  </a:cubicBezTo>
                  <a:cubicBezTo>
                    <a:pt x="257463" y="73248"/>
                    <a:pt x="252242" y="77510"/>
                    <a:pt x="243317" y="81231"/>
                  </a:cubicBezTo>
                  <a:cubicBezTo>
                    <a:pt x="237095" y="83832"/>
                    <a:pt x="228207" y="86409"/>
                    <a:pt x="216689" y="87504"/>
                  </a:cubicBezTo>
                  <a:cubicBezTo>
                    <a:pt x="218607" y="41868"/>
                    <a:pt x="197647" y="18232"/>
                    <a:pt x="186263" y="8851"/>
                  </a:cubicBezTo>
                  <a:cubicBezTo>
                    <a:pt x="208284" y="4420"/>
                    <a:pt x="227640" y="11368"/>
                    <a:pt x="244017" y="29671"/>
                  </a:cubicBezTo>
                  <a:moveTo>
                    <a:pt x="338903" y="40917"/>
                  </a:moveTo>
                  <a:cubicBezTo>
                    <a:pt x="339156" y="50959"/>
                    <a:pt x="342280" y="76294"/>
                    <a:pt x="365362" y="98847"/>
                  </a:cubicBezTo>
                  <a:cubicBezTo>
                    <a:pt x="390856" y="123772"/>
                    <a:pt x="395535" y="150865"/>
                    <a:pt x="379267" y="179391"/>
                  </a:cubicBezTo>
                  <a:cubicBezTo>
                    <a:pt x="369667" y="196224"/>
                    <a:pt x="353833" y="206796"/>
                    <a:pt x="334549" y="209530"/>
                  </a:cubicBezTo>
                  <a:cubicBezTo>
                    <a:pt x="341025" y="206893"/>
                    <a:pt x="345958" y="203413"/>
                    <a:pt x="349600" y="200041"/>
                  </a:cubicBezTo>
                  <a:cubicBezTo>
                    <a:pt x="360478" y="189987"/>
                    <a:pt x="366580" y="174490"/>
                    <a:pt x="365531" y="159619"/>
                  </a:cubicBezTo>
                  <a:cubicBezTo>
                    <a:pt x="364120" y="139679"/>
                    <a:pt x="356257" y="130359"/>
                    <a:pt x="348647" y="121340"/>
                  </a:cubicBezTo>
                  <a:cubicBezTo>
                    <a:pt x="342388" y="113923"/>
                    <a:pt x="336479" y="106927"/>
                    <a:pt x="333355" y="93694"/>
                  </a:cubicBezTo>
                  <a:lnTo>
                    <a:pt x="332330" y="89311"/>
                  </a:lnTo>
                  <a:lnTo>
                    <a:pt x="328182" y="91057"/>
                  </a:lnTo>
                  <a:cubicBezTo>
                    <a:pt x="327434" y="91370"/>
                    <a:pt x="309984" y="98871"/>
                    <a:pt x="296971" y="117535"/>
                  </a:cubicBezTo>
                  <a:cubicBezTo>
                    <a:pt x="296923" y="117451"/>
                    <a:pt x="296887" y="117366"/>
                    <a:pt x="296826" y="117282"/>
                  </a:cubicBezTo>
                  <a:cubicBezTo>
                    <a:pt x="291990" y="108263"/>
                    <a:pt x="292268" y="94079"/>
                    <a:pt x="297538" y="81171"/>
                  </a:cubicBezTo>
                  <a:lnTo>
                    <a:pt x="299624" y="76053"/>
                  </a:lnTo>
                  <a:lnTo>
                    <a:pt x="294101" y="75933"/>
                  </a:lnTo>
                  <a:cubicBezTo>
                    <a:pt x="293884" y="75933"/>
                    <a:pt x="281402" y="75885"/>
                    <a:pt x="269535" y="84410"/>
                  </a:cubicBezTo>
                  <a:cubicBezTo>
                    <a:pt x="289012" y="48864"/>
                    <a:pt x="326674" y="42133"/>
                    <a:pt x="338891" y="40905"/>
                  </a:cubicBezTo>
                  <a:moveTo>
                    <a:pt x="297478" y="130503"/>
                  </a:moveTo>
                  <a:cubicBezTo>
                    <a:pt x="298129" y="131178"/>
                    <a:pt x="298792" y="131828"/>
                    <a:pt x="299443" y="132490"/>
                  </a:cubicBezTo>
                  <a:cubicBezTo>
                    <a:pt x="304340" y="137427"/>
                    <a:pt x="308971" y="142087"/>
                    <a:pt x="311696" y="151816"/>
                  </a:cubicBezTo>
                  <a:cubicBezTo>
                    <a:pt x="314048" y="160161"/>
                    <a:pt x="310876" y="165880"/>
                    <a:pt x="307463" y="168252"/>
                  </a:cubicBezTo>
                  <a:cubicBezTo>
                    <a:pt x="304846" y="170047"/>
                    <a:pt x="301940" y="170143"/>
                    <a:pt x="299673" y="168469"/>
                  </a:cubicBezTo>
                  <a:cubicBezTo>
                    <a:pt x="294125" y="164399"/>
                    <a:pt x="291496" y="157524"/>
                    <a:pt x="291870" y="148035"/>
                  </a:cubicBezTo>
                  <a:cubicBezTo>
                    <a:pt x="292135" y="141136"/>
                    <a:pt x="294656" y="135320"/>
                    <a:pt x="297490" y="130491"/>
                  </a:cubicBezTo>
                  <a:moveTo>
                    <a:pt x="290121" y="120846"/>
                  </a:moveTo>
                  <a:cubicBezTo>
                    <a:pt x="290809" y="122123"/>
                    <a:pt x="291544" y="123291"/>
                    <a:pt x="292304" y="124399"/>
                  </a:cubicBezTo>
                  <a:cubicBezTo>
                    <a:pt x="288578" y="130275"/>
                    <a:pt x="284634" y="138041"/>
                    <a:pt x="284260" y="147746"/>
                  </a:cubicBezTo>
                  <a:cubicBezTo>
                    <a:pt x="283802" y="159727"/>
                    <a:pt x="287565" y="169023"/>
                    <a:pt x="295162" y="174598"/>
                  </a:cubicBezTo>
                  <a:cubicBezTo>
                    <a:pt x="300083" y="178211"/>
                    <a:pt x="306450" y="178174"/>
                    <a:pt x="311781" y="174502"/>
                  </a:cubicBezTo>
                  <a:cubicBezTo>
                    <a:pt x="317256" y="170721"/>
                    <a:pt x="322441" y="161967"/>
                    <a:pt x="319016" y="149769"/>
                  </a:cubicBezTo>
                  <a:cubicBezTo>
                    <a:pt x="315760" y="138138"/>
                    <a:pt x="309959" y="132298"/>
                    <a:pt x="304834" y="127144"/>
                  </a:cubicBezTo>
                  <a:cubicBezTo>
                    <a:pt x="303773" y="126084"/>
                    <a:pt x="302736" y="125037"/>
                    <a:pt x="301747" y="123953"/>
                  </a:cubicBezTo>
                  <a:lnTo>
                    <a:pt x="302760" y="122484"/>
                  </a:lnTo>
                  <a:cubicBezTo>
                    <a:pt x="311009" y="110371"/>
                    <a:pt x="321585" y="103242"/>
                    <a:pt x="327205" y="100051"/>
                  </a:cubicBezTo>
                  <a:cubicBezTo>
                    <a:pt x="331004" y="112213"/>
                    <a:pt x="337239" y="119606"/>
                    <a:pt x="342810" y="126217"/>
                  </a:cubicBezTo>
                  <a:cubicBezTo>
                    <a:pt x="350263" y="135043"/>
                    <a:pt x="356691" y="142665"/>
                    <a:pt x="357921" y="160137"/>
                  </a:cubicBezTo>
                  <a:cubicBezTo>
                    <a:pt x="358621" y="170047"/>
                    <a:pt x="355437" y="184255"/>
                    <a:pt x="344402" y="194454"/>
                  </a:cubicBezTo>
                  <a:cubicBezTo>
                    <a:pt x="333765" y="204292"/>
                    <a:pt x="318172" y="208073"/>
                    <a:pt x="299275" y="205460"/>
                  </a:cubicBezTo>
                  <a:cubicBezTo>
                    <a:pt x="290736" y="202172"/>
                    <a:pt x="283187" y="197392"/>
                    <a:pt x="277772" y="191299"/>
                  </a:cubicBezTo>
                  <a:cubicBezTo>
                    <a:pt x="266689" y="178837"/>
                    <a:pt x="259345" y="162473"/>
                    <a:pt x="257126" y="145230"/>
                  </a:cubicBezTo>
                  <a:cubicBezTo>
                    <a:pt x="255908" y="135802"/>
                    <a:pt x="256245" y="126157"/>
                    <a:pt x="258006" y="116536"/>
                  </a:cubicBezTo>
                  <a:cubicBezTo>
                    <a:pt x="263662" y="92237"/>
                    <a:pt x="279798" y="85782"/>
                    <a:pt x="288397" y="84097"/>
                  </a:cubicBezTo>
                  <a:cubicBezTo>
                    <a:pt x="284333" y="97499"/>
                    <a:pt x="284887" y="111153"/>
                    <a:pt x="290085" y="120846"/>
                  </a:cubicBezTo>
                  <a:moveTo>
                    <a:pt x="258320" y="81833"/>
                  </a:moveTo>
                  <a:cubicBezTo>
                    <a:pt x="258175" y="82580"/>
                    <a:pt x="258115" y="83314"/>
                    <a:pt x="257946" y="84061"/>
                  </a:cubicBezTo>
                  <a:cubicBezTo>
                    <a:pt x="253423" y="104278"/>
                    <a:pt x="239386" y="122532"/>
                    <a:pt x="223009" y="129492"/>
                  </a:cubicBezTo>
                  <a:cubicBezTo>
                    <a:pt x="215086" y="132851"/>
                    <a:pt x="206499" y="134910"/>
                    <a:pt x="197695" y="135693"/>
                  </a:cubicBezTo>
                  <a:cubicBezTo>
                    <a:pt x="197961" y="135500"/>
                    <a:pt x="198214" y="135344"/>
                    <a:pt x="198467" y="135139"/>
                  </a:cubicBezTo>
                  <a:cubicBezTo>
                    <a:pt x="208260" y="127216"/>
                    <a:pt x="214145" y="113790"/>
                    <a:pt x="216062" y="95223"/>
                  </a:cubicBezTo>
                  <a:cubicBezTo>
                    <a:pt x="236950" y="93501"/>
                    <a:pt x="250626" y="86975"/>
                    <a:pt x="258296" y="81845"/>
                  </a:cubicBezTo>
                  <a:moveTo>
                    <a:pt x="155667" y="84855"/>
                  </a:moveTo>
                  <a:cubicBezTo>
                    <a:pt x="165206" y="89684"/>
                    <a:pt x="175023" y="92923"/>
                    <a:pt x="184948" y="94259"/>
                  </a:cubicBezTo>
                  <a:cubicBezTo>
                    <a:pt x="192401" y="95259"/>
                    <a:pt x="199251" y="95680"/>
                    <a:pt x="205570" y="95680"/>
                  </a:cubicBezTo>
                  <a:cubicBezTo>
                    <a:pt x="206535" y="95680"/>
                    <a:pt x="207428" y="95620"/>
                    <a:pt x="208368" y="95608"/>
                  </a:cubicBezTo>
                  <a:cubicBezTo>
                    <a:pt x="206571" y="111382"/>
                    <a:pt x="201699" y="122653"/>
                    <a:pt x="193800" y="129143"/>
                  </a:cubicBezTo>
                  <a:cubicBezTo>
                    <a:pt x="186432" y="135187"/>
                    <a:pt x="178689" y="135139"/>
                    <a:pt x="176289" y="134959"/>
                  </a:cubicBezTo>
                  <a:cubicBezTo>
                    <a:pt x="175095" y="134766"/>
                    <a:pt x="173889" y="134621"/>
                    <a:pt x="172683" y="134381"/>
                  </a:cubicBezTo>
                  <a:cubicBezTo>
                    <a:pt x="153207" y="130527"/>
                    <a:pt x="134924" y="120136"/>
                    <a:pt x="119777" y="104350"/>
                  </a:cubicBezTo>
                  <a:cubicBezTo>
                    <a:pt x="118813" y="103339"/>
                    <a:pt x="117980" y="102303"/>
                    <a:pt x="117088" y="101279"/>
                  </a:cubicBezTo>
                  <a:cubicBezTo>
                    <a:pt x="118740" y="101436"/>
                    <a:pt x="120441" y="101532"/>
                    <a:pt x="122177" y="101532"/>
                  </a:cubicBezTo>
                  <a:cubicBezTo>
                    <a:pt x="133911" y="101532"/>
                    <a:pt x="147370" y="97727"/>
                    <a:pt x="155655" y="84867"/>
                  </a:cubicBezTo>
                  <a:moveTo>
                    <a:pt x="60455" y="174430"/>
                  </a:moveTo>
                  <a:cubicBezTo>
                    <a:pt x="58972" y="170564"/>
                    <a:pt x="56066" y="167506"/>
                    <a:pt x="52279" y="165820"/>
                  </a:cubicBezTo>
                  <a:cubicBezTo>
                    <a:pt x="49517" y="164592"/>
                    <a:pt x="46514" y="164219"/>
                    <a:pt x="43596" y="164664"/>
                  </a:cubicBezTo>
                  <a:cubicBezTo>
                    <a:pt x="41570" y="154959"/>
                    <a:pt x="42607" y="144772"/>
                    <a:pt x="46671" y="135669"/>
                  </a:cubicBezTo>
                  <a:cubicBezTo>
                    <a:pt x="51833" y="124122"/>
                    <a:pt x="61191" y="115271"/>
                    <a:pt x="73034" y="110744"/>
                  </a:cubicBezTo>
                  <a:cubicBezTo>
                    <a:pt x="84635" y="106313"/>
                    <a:pt x="97238" y="106590"/>
                    <a:pt x="108622" y="111442"/>
                  </a:cubicBezTo>
                  <a:cubicBezTo>
                    <a:pt x="109912" y="112020"/>
                    <a:pt x="111203" y="112622"/>
                    <a:pt x="112469" y="113297"/>
                  </a:cubicBezTo>
                  <a:cubicBezTo>
                    <a:pt x="122515" y="118679"/>
                    <a:pt x="130233" y="127325"/>
                    <a:pt x="134346" y="138053"/>
                  </a:cubicBezTo>
                  <a:cubicBezTo>
                    <a:pt x="138868" y="149866"/>
                    <a:pt x="138518" y="162750"/>
                    <a:pt x="133345" y="174297"/>
                  </a:cubicBezTo>
                  <a:cubicBezTo>
                    <a:pt x="122672" y="198163"/>
                    <a:pt x="94548" y="208903"/>
                    <a:pt x="70658" y="198259"/>
                  </a:cubicBezTo>
                  <a:cubicBezTo>
                    <a:pt x="65906" y="196140"/>
                    <a:pt x="61637" y="193310"/>
                    <a:pt x="57875" y="189854"/>
                  </a:cubicBezTo>
                  <a:cubicBezTo>
                    <a:pt x="58767" y="188795"/>
                    <a:pt x="59527" y="187603"/>
                    <a:pt x="60118" y="186278"/>
                  </a:cubicBezTo>
                  <a:cubicBezTo>
                    <a:pt x="61806" y="182497"/>
                    <a:pt x="61927" y="178295"/>
                    <a:pt x="60443" y="174418"/>
                  </a:cubicBezTo>
                  <a:moveTo>
                    <a:pt x="38700" y="176729"/>
                  </a:moveTo>
                  <a:cubicBezTo>
                    <a:pt x="39568" y="174803"/>
                    <a:pt x="41124" y="173322"/>
                    <a:pt x="43102" y="172575"/>
                  </a:cubicBezTo>
                  <a:cubicBezTo>
                    <a:pt x="44018" y="172226"/>
                    <a:pt x="44983" y="172045"/>
                    <a:pt x="45948" y="172045"/>
                  </a:cubicBezTo>
                  <a:cubicBezTo>
                    <a:pt x="47033" y="172045"/>
                    <a:pt x="48142" y="172274"/>
                    <a:pt x="49180" y="172732"/>
                  </a:cubicBezTo>
                  <a:cubicBezTo>
                    <a:pt x="51109" y="173599"/>
                    <a:pt x="52593" y="175152"/>
                    <a:pt x="53352" y="177127"/>
                  </a:cubicBezTo>
                  <a:cubicBezTo>
                    <a:pt x="54112" y="179102"/>
                    <a:pt x="54052" y="181245"/>
                    <a:pt x="53183" y="183171"/>
                  </a:cubicBezTo>
                  <a:cubicBezTo>
                    <a:pt x="51399" y="187157"/>
                    <a:pt x="46707" y="188963"/>
                    <a:pt x="42716" y="187169"/>
                  </a:cubicBezTo>
                  <a:cubicBezTo>
                    <a:pt x="38724" y="185399"/>
                    <a:pt x="36927" y="180703"/>
                    <a:pt x="38712" y="176705"/>
                  </a:cubicBezTo>
                  <a:moveTo>
                    <a:pt x="225336" y="345836"/>
                  </a:moveTo>
                  <a:cubicBezTo>
                    <a:pt x="223467" y="342115"/>
                    <a:pt x="221164" y="339562"/>
                    <a:pt x="219837" y="338286"/>
                  </a:cubicBezTo>
                  <a:cubicBezTo>
                    <a:pt x="211287" y="330122"/>
                    <a:pt x="198684" y="328243"/>
                    <a:pt x="189169" y="333710"/>
                  </a:cubicBezTo>
                  <a:cubicBezTo>
                    <a:pt x="179352" y="339370"/>
                    <a:pt x="177170" y="350484"/>
                    <a:pt x="180088" y="358551"/>
                  </a:cubicBezTo>
                  <a:cubicBezTo>
                    <a:pt x="182693" y="365740"/>
                    <a:pt x="188916" y="369605"/>
                    <a:pt x="195947" y="368389"/>
                  </a:cubicBezTo>
                  <a:cubicBezTo>
                    <a:pt x="198021" y="368040"/>
                    <a:pt x="199408" y="366065"/>
                    <a:pt x="199046" y="364006"/>
                  </a:cubicBezTo>
                  <a:cubicBezTo>
                    <a:pt x="198696" y="361935"/>
                    <a:pt x="196731" y="360550"/>
                    <a:pt x="194656" y="360911"/>
                  </a:cubicBezTo>
                  <a:cubicBezTo>
                    <a:pt x="189869" y="361730"/>
                    <a:pt x="187879" y="357732"/>
                    <a:pt x="187240" y="355974"/>
                  </a:cubicBezTo>
                  <a:cubicBezTo>
                    <a:pt x="185443" y="351013"/>
                    <a:pt x="186842" y="343825"/>
                    <a:pt x="192968" y="340297"/>
                  </a:cubicBezTo>
                  <a:cubicBezTo>
                    <a:pt x="199456" y="336552"/>
                    <a:pt x="208549" y="338021"/>
                    <a:pt x="214567" y="343777"/>
                  </a:cubicBezTo>
                  <a:cubicBezTo>
                    <a:pt x="217811" y="346883"/>
                    <a:pt x="224323" y="355408"/>
                    <a:pt x="218076" y="369822"/>
                  </a:cubicBezTo>
                  <a:cubicBezTo>
                    <a:pt x="217497" y="371050"/>
                    <a:pt x="216894" y="372230"/>
                    <a:pt x="216279" y="373386"/>
                  </a:cubicBezTo>
                  <a:cubicBezTo>
                    <a:pt x="210201" y="384319"/>
                    <a:pt x="200734" y="388088"/>
                    <a:pt x="187300" y="384801"/>
                  </a:cubicBezTo>
                  <a:cubicBezTo>
                    <a:pt x="177773" y="382465"/>
                    <a:pt x="171212" y="377817"/>
                    <a:pt x="167799" y="370990"/>
                  </a:cubicBezTo>
                  <a:cubicBezTo>
                    <a:pt x="160961" y="357311"/>
                    <a:pt x="167401" y="337913"/>
                    <a:pt x="171839" y="327557"/>
                  </a:cubicBezTo>
                  <a:cubicBezTo>
                    <a:pt x="180583" y="307183"/>
                    <a:pt x="187010" y="268242"/>
                    <a:pt x="155631" y="251601"/>
                  </a:cubicBezTo>
                  <a:cubicBezTo>
                    <a:pt x="147491" y="247279"/>
                    <a:pt x="139567" y="244714"/>
                    <a:pt x="131922" y="243883"/>
                  </a:cubicBezTo>
                  <a:cubicBezTo>
                    <a:pt x="136552" y="242799"/>
                    <a:pt x="141183" y="242161"/>
                    <a:pt x="145658" y="242161"/>
                  </a:cubicBezTo>
                  <a:cubicBezTo>
                    <a:pt x="149155" y="242161"/>
                    <a:pt x="152568" y="242510"/>
                    <a:pt x="155812" y="243221"/>
                  </a:cubicBezTo>
                  <a:cubicBezTo>
                    <a:pt x="172129" y="246809"/>
                    <a:pt x="187686" y="255756"/>
                    <a:pt x="199625" y="268399"/>
                  </a:cubicBezTo>
                  <a:cubicBezTo>
                    <a:pt x="213240" y="282812"/>
                    <a:pt x="222104" y="301873"/>
                    <a:pt x="225252" y="323511"/>
                  </a:cubicBezTo>
                  <a:cubicBezTo>
                    <a:pt x="226410" y="331471"/>
                    <a:pt x="226289" y="338912"/>
                    <a:pt x="225324" y="345836"/>
                  </a:cubicBezTo>
                  <a:moveTo>
                    <a:pt x="257102" y="228832"/>
                  </a:moveTo>
                  <a:cubicBezTo>
                    <a:pt x="245790" y="236610"/>
                    <a:pt x="236226" y="246665"/>
                    <a:pt x="229509" y="258140"/>
                  </a:cubicBezTo>
                  <a:cubicBezTo>
                    <a:pt x="224673" y="266412"/>
                    <a:pt x="222080" y="276370"/>
                    <a:pt x="221586" y="286798"/>
                  </a:cubicBezTo>
                  <a:cubicBezTo>
                    <a:pt x="217160" y="278092"/>
                    <a:pt x="211697" y="270121"/>
                    <a:pt x="205136" y="263185"/>
                  </a:cubicBezTo>
                  <a:cubicBezTo>
                    <a:pt x="192160" y="249446"/>
                    <a:pt x="175216" y="239717"/>
                    <a:pt x="157428" y="235803"/>
                  </a:cubicBezTo>
                  <a:cubicBezTo>
                    <a:pt x="147804" y="233684"/>
                    <a:pt x="137204" y="234298"/>
                    <a:pt x="126844" y="237236"/>
                  </a:cubicBezTo>
                  <a:cubicBezTo>
                    <a:pt x="133984" y="230024"/>
                    <a:pt x="140002" y="221980"/>
                    <a:pt x="144608" y="213202"/>
                  </a:cubicBezTo>
                  <a:cubicBezTo>
                    <a:pt x="153376" y="196465"/>
                    <a:pt x="157042" y="177307"/>
                    <a:pt x="154944" y="159234"/>
                  </a:cubicBezTo>
                  <a:cubicBezTo>
                    <a:pt x="153870" y="150034"/>
                    <a:pt x="150228" y="140811"/>
                    <a:pt x="144669" y="132418"/>
                  </a:cubicBezTo>
                  <a:cubicBezTo>
                    <a:pt x="153135" y="136777"/>
                    <a:pt x="162011" y="139992"/>
                    <a:pt x="171164" y="141810"/>
                  </a:cubicBezTo>
                  <a:cubicBezTo>
                    <a:pt x="172189" y="142015"/>
                    <a:pt x="173214" y="142099"/>
                    <a:pt x="174239" y="142256"/>
                  </a:cubicBezTo>
                  <a:lnTo>
                    <a:pt x="174239" y="142352"/>
                  </a:lnTo>
                  <a:cubicBezTo>
                    <a:pt x="174336" y="142376"/>
                    <a:pt x="174999" y="142460"/>
                    <a:pt x="176036" y="142520"/>
                  </a:cubicBezTo>
                  <a:cubicBezTo>
                    <a:pt x="180631" y="143183"/>
                    <a:pt x="185250" y="143628"/>
                    <a:pt x="189869" y="143628"/>
                  </a:cubicBezTo>
                  <a:cubicBezTo>
                    <a:pt x="202375" y="143628"/>
                    <a:pt x="214748" y="141208"/>
                    <a:pt x="225927" y="136452"/>
                  </a:cubicBezTo>
                  <a:cubicBezTo>
                    <a:pt x="235032" y="132587"/>
                    <a:pt x="243341" y="125904"/>
                    <a:pt x="250083" y="117463"/>
                  </a:cubicBezTo>
                  <a:cubicBezTo>
                    <a:pt x="248539" y="127084"/>
                    <a:pt x="248286" y="136729"/>
                    <a:pt x="249504" y="146181"/>
                  </a:cubicBezTo>
                  <a:cubicBezTo>
                    <a:pt x="251916" y="164905"/>
                    <a:pt x="259912" y="182714"/>
                    <a:pt x="272008" y="196320"/>
                  </a:cubicBezTo>
                  <a:cubicBezTo>
                    <a:pt x="278472" y="203593"/>
                    <a:pt x="287299" y="209217"/>
                    <a:pt x="297261" y="212913"/>
                  </a:cubicBezTo>
                  <a:cubicBezTo>
                    <a:pt x="287794" y="214454"/>
                    <a:pt x="278701" y="217188"/>
                    <a:pt x="270235" y="221210"/>
                  </a:cubicBezTo>
                  <a:cubicBezTo>
                    <a:pt x="265833" y="223305"/>
                    <a:pt x="261624" y="225737"/>
                    <a:pt x="257608" y="228446"/>
                  </a:cubicBezTo>
                  <a:cubicBezTo>
                    <a:pt x="257427" y="228567"/>
                    <a:pt x="257234" y="228663"/>
                    <a:pt x="257053" y="228783"/>
                  </a:cubicBezTo>
                  <a:lnTo>
                    <a:pt x="257078" y="228820"/>
                  </a:lnTo>
                  <a:close/>
                  <a:moveTo>
                    <a:pt x="290471" y="277454"/>
                  </a:moveTo>
                  <a:cubicBezTo>
                    <a:pt x="306378" y="281018"/>
                    <a:pt x="316399" y="293192"/>
                    <a:pt x="316520" y="293348"/>
                  </a:cubicBezTo>
                  <a:lnTo>
                    <a:pt x="319800" y="297454"/>
                  </a:lnTo>
                  <a:lnTo>
                    <a:pt x="322670" y="293059"/>
                  </a:lnTo>
                  <a:cubicBezTo>
                    <a:pt x="323370" y="292000"/>
                    <a:pt x="339470" y="266846"/>
                    <a:pt x="322248" y="243064"/>
                  </a:cubicBezTo>
                  <a:cubicBezTo>
                    <a:pt x="313517" y="230999"/>
                    <a:pt x="301349" y="224376"/>
                    <a:pt x="289169" y="222365"/>
                  </a:cubicBezTo>
                  <a:cubicBezTo>
                    <a:pt x="292967" y="221354"/>
                    <a:pt x="296839" y="220583"/>
                    <a:pt x="300794" y="220042"/>
                  </a:cubicBezTo>
                  <a:cubicBezTo>
                    <a:pt x="304870" y="220692"/>
                    <a:pt x="328737" y="225376"/>
                    <a:pt x="339253" y="246050"/>
                  </a:cubicBezTo>
                  <a:cubicBezTo>
                    <a:pt x="347381" y="262029"/>
                    <a:pt x="346211" y="287942"/>
                    <a:pt x="336624" y="303800"/>
                  </a:cubicBezTo>
                  <a:cubicBezTo>
                    <a:pt x="332921" y="309929"/>
                    <a:pt x="326288" y="317250"/>
                    <a:pt x="315652" y="317431"/>
                  </a:cubicBezTo>
                  <a:cubicBezTo>
                    <a:pt x="305075" y="317575"/>
                    <a:pt x="297538" y="314721"/>
                    <a:pt x="293245" y="308881"/>
                  </a:cubicBezTo>
                  <a:cubicBezTo>
                    <a:pt x="286214" y="299345"/>
                    <a:pt x="288867" y="284040"/>
                    <a:pt x="290471" y="277466"/>
                  </a:cubicBezTo>
                  <a:moveTo>
                    <a:pt x="406932" y="274432"/>
                  </a:moveTo>
                  <a:cubicBezTo>
                    <a:pt x="406257" y="272433"/>
                    <a:pt x="390639" y="228013"/>
                    <a:pt x="344390" y="215213"/>
                  </a:cubicBezTo>
                  <a:cubicBezTo>
                    <a:pt x="362009" y="210457"/>
                    <a:pt x="376505" y="199415"/>
                    <a:pt x="385791" y="183135"/>
                  </a:cubicBezTo>
                  <a:cubicBezTo>
                    <a:pt x="403724" y="151684"/>
                    <a:pt x="398478" y="120654"/>
                    <a:pt x="370596" y="93405"/>
                  </a:cubicBezTo>
                  <a:cubicBezTo>
                    <a:pt x="344342" y="67733"/>
                    <a:pt x="346440" y="37509"/>
                    <a:pt x="346464" y="37136"/>
                  </a:cubicBezTo>
                  <a:lnTo>
                    <a:pt x="346814" y="32982"/>
                  </a:lnTo>
                  <a:lnTo>
                    <a:pt x="342629" y="33030"/>
                  </a:lnTo>
                  <a:cubicBezTo>
                    <a:pt x="340519" y="33054"/>
                    <a:pt x="293450" y="34066"/>
                    <a:pt x="266882" y="73886"/>
                  </a:cubicBezTo>
                  <a:cubicBezTo>
                    <a:pt x="267943" y="55728"/>
                    <a:pt x="262070" y="38533"/>
                    <a:pt x="249588" y="24601"/>
                  </a:cubicBezTo>
                  <a:cubicBezTo>
                    <a:pt x="225445" y="-2371"/>
                    <a:pt x="194307" y="-7272"/>
                    <a:pt x="159562" y="10429"/>
                  </a:cubicBezTo>
                  <a:cubicBezTo>
                    <a:pt x="126808" y="27130"/>
                    <a:pt x="98757" y="15486"/>
                    <a:pt x="98468" y="15366"/>
                  </a:cubicBezTo>
                  <a:lnTo>
                    <a:pt x="94633" y="13704"/>
                  </a:lnTo>
                  <a:lnTo>
                    <a:pt x="93342" y="17678"/>
                  </a:lnTo>
                  <a:cubicBezTo>
                    <a:pt x="92691" y="19701"/>
                    <a:pt x="78497" y="65192"/>
                    <a:pt x="108682" y="103170"/>
                  </a:cubicBezTo>
                  <a:cubicBezTo>
                    <a:pt x="90870" y="96090"/>
                    <a:pt x="71828" y="96632"/>
                    <a:pt x="54148" y="105012"/>
                  </a:cubicBezTo>
                  <a:cubicBezTo>
                    <a:pt x="21394" y="120533"/>
                    <a:pt x="7887" y="148975"/>
                    <a:pt x="15099" y="187241"/>
                  </a:cubicBezTo>
                  <a:cubicBezTo>
                    <a:pt x="21876" y="223232"/>
                    <a:pt x="2882" y="246785"/>
                    <a:pt x="2581" y="247158"/>
                  </a:cubicBezTo>
                  <a:lnTo>
                    <a:pt x="0" y="250373"/>
                  </a:lnTo>
                  <a:lnTo>
                    <a:pt x="3461" y="252733"/>
                  </a:lnTo>
                  <a:cubicBezTo>
                    <a:pt x="4776" y="253636"/>
                    <a:pt x="27183" y="268579"/>
                    <a:pt x="57163" y="268579"/>
                  </a:cubicBezTo>
                  <a:cubicBezTo>
                    <a:pt x="66751" y="268579"/>
                    <a:pt x="77122" y="267026"/>
                    <a:pt x="87819" y="263016"/>
                  </a:cubicBezTo>
                  <a:cubicBezTo>
                    <a:pt x="85166" y="266256"/>
                    <a:pt x="82923" y="269627"/>
                    <a:pt x="81102" y="272987"/>
                  </a:cubicBezTo>
                  <a:cubicBezTo>
                    <a:pt x="80728" y="273661"/>
                    <a:pt x="80378" y="274359"/>
                    <a:pt x="80028" y="275046"/>
                  </a:cubicBezTo>
                  <a:cubicBezTo>
                    <a:pt x="79474" y="276165"/>
                    <a:pt x="78979" y="277261"/>
                    <a:pt x="78521" y="278357"/>
                  </a:cubicBezTo>
                  <a:cubicBezTo>
                    <a:pt x="73794" y="289086"/>
                    <a:pt x="71888" y="300910"/>
                    <a:pt x="73263" y="313276"/>
                  </a:cubicBezTo>
                  <a:cubicBezTo>
                    <a:pt x="77243" y="349255"/>
                    <a:pt x="99746" y="371279"/>
                    <a:pt x="138349" y="376974"/>
                  </a:cubicBezTo>
                  <a:cubicBezTo>
                    <a:pt x="174661" y="382344"/>
                    <a:pt x="190761" y="407992"/>
                    <a:pt x="190978" y="408353"/>
                  </a:cubicBezTo>
                  <a:lnTo>
                    <a:pt x="193137" y="411930"/>
                  </a:lnTo>
                  <a:lnTo>
                    <a:pt x="196489" y="409437"/>
                  </a:lnTo>
                  <a:cubicBezTo>
                    <a:pt x="198190" y="408173"/>
                    <a:pt x="235563" y="379840"/>
                    <a:pt x="233754" y="332169"/>
                  </a:cubicBezTo>
                  <a:cubicBezTo>
                    <a:pt x="243752" y="347738"/>
                    <a:pt x="258911" y="358250"/>
                    <a:pt x="277519" y="362055"/>
                  </a:cubicBezTo>
                  <a:cubicBezTo>
                    <a:pt x="283645" y="363307"/>
                    <a:pt x="289361" y="363885"/>
                    <a:pt x="294728" y="363885"/>
                  </a:cubicBezTo>
                  <a:cubicBezTo>
                    <a:pt x="328676" y="363885"/>
                    <a:pt x="347827" y="340802"/>
                    <a:pt x="358223" y="319766"/>
                  </a:cubicBezTo>
                  <a:cubicBezTo>
                    <a:pt x="374479" y="286918"/>
                    <a:pt x="403845" y="279501"/>
                    <a:pt x="404291" y="279392"/>
                  </a:cubicBezTo>
                  <a:lnTo>
                    <a:pt x="408367" y="278441"/>
                  </a:lnTo>
                  <a:lnTo>
                    <a:pt x="407016" y="274480"/>
                  </a:lnTo>
                  <a:close/>
                </a:path>
              </a:pathLst>
            </a:custGeom>
            <a:solidFill>
              <a:schemeClr val="accent4"/>
            </a:solidFill>
            <a:ln w="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8CDE65B6-9770-AD12-D2BB-70011C4D2DB0}"/>
                </a:ext>
              </a:extLst>
            </p:cNvPr>
            <p:cNvSpPr/>
            <p:nvPr/>
          </p:nvSpPr>
          <p:spPr>
            <a:xfrm>
              <a:off x="11040553" y="360099"/>
              <a:ext cx="51014" cy="50919"/>
            </a:xfrm>
            <a:custGeom>
              <a:avLst/>
              <a:gdLst>
                <a:gd name="connsiteX0" fmla="*/ 9170 w 51014"/>
                <a:gd name="connsiteY0" fmla="*/ 18180 h 50919"/>
                <a:gd name="connsiteX1" fmla="*/ 19107 w 51014"/>
                <a:gd name="connsiteY1" fmla="*/ 8787 h 50919"/>
                <a:gd name="connsiteX2" fmla="*/ 25511 w 51014"/>
                <a:gd name="connsiteY2" fmla="*/ 7607 h 50919"/>
                <a:gd name="connsiteX3" fmla="*/ 32795 w 51014"/>
                <a:gd name="connsiteY3" fmla="*/ 9161 h 50919"/>
                <a:gd name="connsiteX4" fmla="*/ 42213 w 51014"/>
                <a:gd name="connsiteY4" fmla="*/ 19095 h 50919"/>
                <a:gd name="connsiteX5" fmla="*/ 41840 w 51014"/>
                <a:gd name="connsiteY5" fmla="*/ 32749 h 50919"/>
                <a:gd name="connsiteX6" fmla="*/ 18215 w 51014"/>
                <a:gd name="connsiteY6" fmla="*/ 41780 h 50919"/>
                <a:gd name="connsiteX7" fmla="*/ 9170 w 51014"/>
                <a:gd name="connsiteY7" fmla="*/ 18180 h 50919"/>
                <a:gd name="connsiteX8" fmla="*/ 15115 w 51014"/>
                <a:gd name="connsiteY8" fmla="*/ 48716 h 50919"/>
                <a:gd name="connsiteX9" fmla="*/ 25462 w 51014"/>
                <a:gd name="connsiteY9" fmla="*/ 50919 h 50919"/>
                <a:gd name="connsiteX10" fmla="*/ 48786 w 51014"/>
                <a:gd name="connsiteY10" fmla="*/ 35844 h 50919"/>
                <a:gd name="connsiteX11" fmla="*/ 49317 w 51014"/>
                <a:gd name="connsiteY11" fmla="*/ 16373 h 50919"/>
                <a:gd name="connsiteX12" fmla="*/ 35894 w 51014"/>
                <a:gd name="connsiteY12" fmla="*/ 2225 h 50919"/>
                <a:gd name="connsiteX13" fmla="*/ 16381 w 51014"/>
                <a:gd name="connsiteY13" fmla="*/ 1695 h 50919"/>
                <a:gd name="connsiteX14" fmla="*/ 2211 w 51014"/>
                <a:gd name="connsiteY14" fmla="*/ 15085 h 50919"/>
                <a:gd name="connsiteX15" fmla="*/ 15103 w 51014"/>
                <a:gd name="connsiteY15" fmla="*/ 48704 h 50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014" h="50919">
                  <a:moveTo>
                    <a:pt x="9170" y="18180"/>
                  </a:moveTo>
                  <a:cubicBezTo>
                    <a:pt x="11123" y="13833"/>
                    <a:pt x="14645" y="10485"/>
                    <a:pt x="19107" y="8787"/>
                  </a:cubicBezTo>
                  <a:cubicBezTo>
                    <a:pt x="21193" y="7993"/>
                    <a:pt x="23352" y="7607"/>
                    <a:pt x="25511" y="7607"/>
                  </a:cubicBezTo>
                  <a:cubicBezTo>
                    <a:pt x="27995" y="7607"/>
                    <a:pt x="30467" y="8125"/>
                    <a:pt x="32795" y="9161"/>
                  </a:cubicBezTo>
                  <a:cubicBezTo>
                    <a:pt x="37160" y="11111"/>
                    <a:pt x="40501" y="14639"/>
                    <a:pt x="42213" y="19095"/>
                  </a:cubicBezTo>
                  <a:cubicBezTo>
                    <a:pt x="43926" y="23538"/>
                    <a:pt x="43781" y="28402"/>
                    <a:pt x="41840" y="32749"/>
                  </a:cubicBezTo>
                  <a:cubicBezTo>
                    <a:pt x="37812" y="41744"/>
                    <a:pt x="27211" y="45790"/>
                    <a:pt x="18215" y="41780"/>
                  </a:cubicBezTo>
                  <a:cubicBezTo>
                    <a:pt x="9206" y="37758"/>
                    <a:pt x="5154" y="27174"/>
                    <a:pt x="9170" y="18180"/>
                  </a:cubicBezTo>
                  <a:moveTo>
                    <a:pt x="15115" y="48716"/>
                  </a:moveTo>
                  <a:cubicBezTo>
                    <a:pt x="18480" y="50221"/>
                    <a:pt x="22001" y="50919"/>
                    <a:pt x="25462" y="50919"/>
                  </a:cubicBezTo>
                  <a:cubicBezTo>
                    <a:pt x="35219" y="50919"/>
                    <a:pt x="44565" y="45296"/>
                    <a:pt x="48786" y="35844"/>
                  </a:cubicBezTo>
                  <a:cubicBezTo>
                    <a:pt x="51560" y="29631"/>
                    <a:pt x="51753" y="22719"/>
                    <a:pt x="49317" y="16373"/>
                  </a:cubicBezTo>
                  <a:cubicBezTo>
                    <a:pt x="46893" y="10016"/>
                    <a:pt x="42117" y="4994"/>
                    <a:pt x="35894" y="2225"/>
                  </a:cubicBezTo>
                  <a:cubicBezTo>
                    <a:pt x="29671" y="-544"/>
                    <a:pt x="22737" y="-737"/>
                    <a:pt x="16381" y="1695"/>
                  </a:cubicBezTo>
                  <a:cubicBezTo>
                    <a:pt x="10014" y="4115"/>
                    <a:pt x="4985" y="8884"/>
                    <a:pt x="2211" y="15085"/>
                  </a:cubicBezTo>
                  <a:cubicBezTo>
                    <a:pt x="-3517" y="27909"/>
                    <a:pt x="2272" y="42984"/>
                    <a:pt x="15103" y="48704"/>
                  </a:cubicBezTo>
                </a:path>
              </a:pathLst>
            </a:custGeom>
            <a:solidFill>
              <a:schemeClr val="accent4"/>
            </a:solidFill>
            <a:ln w="0" cap="flat">
              <a:noFill/>
              <a:prstDash val="solid"/>
              <a:miter/>
            </a:ln>
          </p:spPr>
          <p:txBody>
            <a:bodyPr rtlCol="0" anchor="ctr"/>
            <a:lstStyle/>
            <a:p>
              <a:endParaRPr lang="en-US"/>
            </a:p>
          </p:txBody>
        </p:sp>
      </p:grpSp>
    </p:spTree>
    <p:extLst>
      <p:ext uri="{BB962C8B-B14F-4D97-AF65-F5344CB8AC3E}">
        <p14:creationId xmlns:p14="http://schemas.microsoft.com/office/powerpoint/2010/main" val="108465864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mage &amp; text 5">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AC7FC362-264A-6B37-217E-7732DF265C77}"/>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1748" y="-1"/>
            <a:ext cx="12192000" cy="6858001"/>
          </a:xfrm>
          <a:prstGeom prst="rect">
            <a:avLst/>
          </a:prstGeom>
        </p:spPr>
      </p:pic>
      <p:sp>
        <p:nvSpPr>
          <p:cNvPr id="8" name="Rectangle 7">
            <a:extLst>
              <a:ext uri="{FF2B5EF4-FFF2-40B4-BE49-F238E27FC236}">
                <a16:creationId xmlns:a16="http://schemas.microsoft.com/office/drawing/2014/main" id="{EE0020DA-A475-E1F1-53A6-3350B366366D}"/>
              </a:ext>
            </a:extLst>
          </p:cNvPr>
          <p:cNvSpPr/>
          <p:nvPr userDrawn="1"/>
        </p:nvSpPr>
        <p:spPr>
          <a:xfrm>
            <a:off x="0" y="0"/>
            <a:ext cx="12192000" cy="6858000"/>
          </a:xfrm>
          <a:prstGeom prst="rect">
            <a:avLst/>
          </a:prstGeom>
          <a:solidFill>
            <a:srgbClr val="000000">
              <a:alpha val="46275"/>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BC04F3B1-0758-4BCD-86E7-E2EEC615ECB2}"/>
              </a:ext>
            </a:extLst>
          </p:cNvPr>
          <p:cNvSpPr>
            <a:spLocks noGrp="1"/>
          </p:cNvSpPr>
          <p:nvPr>
            <p:ph type="dt" sz="half" idx="10"/>
          </p:nvPr>
        </p:nvSpPr>
        <p:spPr/>
        <p:txBody>
          <a:bodyPr/>
          <a:lstStyle>
            <a:lvl1pPr>
              <a:defRPr>
                <a:solidFill>
                  <a:schemeClr val="accent4"/>
                </a:solidFill>
              </a:defRPr>
            </a:lvl1pPr>
          </a:lstStyle>
          <a:p>
            <a:fld id="{A85EA91A-7612-5245-8611-B097C2E3B9C6}" type="datetime4">
              <a:rPr lang="en-GB" smtClean="0"/>
              <a:pPr/>
              <a:t>19 July 2024</a:t>
            </a:fld>
            <a:endParaRPr lang="en-US"/>
          </a:p>
        </p:txBody>
      </p:sp>
      <p:sp>
        <p:nvSpPr>
          <p:cNvPr id="4" name="Footer Placeholder 3">
            <a:extLst>
              <a:ext uri="{FF2B5EF4-FFF2-40B4-BE49-F238E27FC236}">
                <a16:creationId xmlns:a16="http://schemas.microsoft.com/office/drawing/2014/main" id="{496A1558-D56C-8ED5-EB29-A205A5917A9C}"/>
              </a:ext>
            </a:extLst>
          </p:cNvPr>
          <p:cNvSpPr>
            <a:spLocks noGrp="1"/>
          </p:cNvSpPr>
          <p:nvPr>
            <p:ph type="ftr" sz="quarter" idx="11"/>
          </p:nvPr>
        </p:nvSpPr>
        <p:spPr/>
        <p:txBody>
          <a:bodyPr/>
          <a:lstStyle>
            <a:lvl1pPr>
              <a:defRPr>
                <a:solidFill>
                  <a:schemeClr val="accent4"/>
                </a:solidFill>
              </a:defRPr>
            </a:lvl1pPr>
          </a:lstStyle>
          <a:p>
            <a:r>
              <a:rPr lang="en-US"/>
              <a:t>DOCUMENT TITLE HERE</a:t>
            </a:r>
          </a:p>
        </p:txBody>
      </p:sp>
      <p:sp>
        <p:nvSpPr>
          <p:cNvPr id="5" name="Slide Number Placeholder 4">
            <a:extLst>
              <a:ext uri="{FF2B5EF4-FFF2-40B4-BE49-F238E27FC236}">
                <a16:creationId xmlns:a16="http://schemas.microsoft.com/office/drawing/2014/main" id="{2C8321D2-38EE-F3CB-A498-FB3F8D5CEE28}"/>
              </a:ext>
            </a:extLst>
          </p:cNvPr>
          <p:cNvSpPr>
            <a:spLocks noGrp="1"/>
          </p:cNvSpPr>
          <p:nvPr>
            <p:ph type="sldNum" sz="quarter" idx="12"/>
          </p:nvPr>
        </p:nvSpPr>
        <p:spPr/>
        <p:txBody>
          <a:bodyPr/>
          <a:lstStyle>
            <a:lvl1pPr>
              <a:defRPr>
                <a:solidFill>
                  <a:schemeClr val="accent4"/>
                </a:solidFill>
              </a:defRPr>
            </a:lvl1pPr>
          </a:lstStyle>
          <a:p>
            <a:fld id="{752989F6-E28B-3F46-BED5-523FAB983823}" type="slidenum">
              <a:rPr lang="en-US" smtClean="0"/>
              <a:pPr/>
              <a:t>‹#›</a:t>
            </a:fld>
            <a:endParaRPr lang="en-US"/>
          </a:p>
        </p:txBody>
      </p:sp>
      <p:sp>
        <p:nvSpPr>
          <p:cNvPr id="11" name="Title 7">
            <a:extLst>
              <a:ext uri="{FF2B5EF4-FFF2-40B4-BE49-F238E27FC236}">
                <a16:creationId xmlns:a16="http://schemas.microsoft.com/office/drawing/2014/main" id="{6CBBF1EB-6054-0E2C-F975-CF8DE4D076AF}"/>
              </a:ext>
            </a:extLst>
          </p:cNvPr>
          <p:cNvSpPr>
            <a:spLocks noGrp="1"/>
          </p:cNvSpPr>
          <p:nvPr>
            <p:ph type="title" hasCustomPrompt="1"/>
          </p:nvPr>
        </p:nvSpPr>
        <p:spPr>
          <a:xfrm>
            <a:off x="276276" y="1163391"/>
            <a:ext cx="9647653" cy="4597213"/>
          </a:xfrm>
        </p:spPr>
        <p:txBody>
          <a:bodyPr lIns="0" tIns="36000" rIns="0" bIns="36000" anchor="t">
            <a:noAutofit/>
          </a:bodyPr>
          <a:lstStyle>
            <a:lvl1pPr>
              <a:lnSpc>
                <a:spcPct val="80000"/>
              </a:lnSpc>
              <a:defRPr sz="6600" spc="-80" baseline="0">
                <a:solidFill>
                  <a:schemeClr val="bg1"/>
                </a:solidFill>
              </a:defRPr>
            </a:lvl1pPr>
          </a:lstStyle>
          <a:p>
            <a:r>
              <a:rPr lang="en-GB"/>
              <a:t>Click to edit text title</a:t>
            </a:r>
            <a:endParaRPr lang="en-US"/>
          </a:p>
        </p:txBody>
      </p:sp>
      <p:grpSp>
        <p:nvGrpSpPr>
          <p:cNvPr id="2" name="Group 1">
            <a:extLst>
              <a:ext uri="{FF2B5EF4-FFF2-40B4-BE49-F238E27FC236}">
                <a16:creationId xmlns:a16="http://schemas.microsoft.com/office/drawing/2014/main" id="{C24C5C8F-A30C-86B3-D6E1-EA0D5983F82C}"/>
              </a:ext>
            </a:extLst>
          </p:cNvPr>
          <p:cNvGrpSpPr/>
          <p:nvPr userDrawn="1"/>
        </p:nvGrpSpPr>
        <p:grpSpPr>
          <a:xfrm>
            <a:off x="10974181" y="235878"/>
            <a:ext cx="983398" cy="411929"/>
            <a:chOff x="10974181" y="235878"/>
            <a:chExt cx="983398" cy="411929"/>
          </a:xfrm>
        </p:grpSpPr>
        <p:grpSp>
          <p:nvGrpSpPr>
            <p:cNvPr id="6" name="Graphic 5">
              <a:extLst>
                <a:ext uri="{FF2B5EF4-FFF2-40B4-BE49-F238E27FC236}">
                  <a16:creationId xmlns:a16="http://schemas.microsoft.com/office/drawing/2014/main" id="{D6F06FE8-080A-1DCE-4098-75B495F96AD2}"/>
                </a:ext>
              </a:extLst>
            </p:cNvPr>
            <p:cNvGrpSpPr/>
            <p:nvPr/>
          </p:nvGrpSpPr>
          <p:grpSpPr>
            <a:xfrm>
              <a:off x="11480678" y="277951"/>
              <a:ext cx="313263" cy="218956"/>
              <a:chOff x="11480678" y="277951"/>
              <a:chExt cx="313263" cy="218956"/>
            </a:xfrm>
            <a:solidFill>
              <a:schemeClr val="bg1"/>
            </a:solidFill>
          </p:grpSpPr>
          <p:sp>
            <p:nvSpPr>
              <p:cNvPr id="26" name="Freeform 25">
                <a:extLst>
                  <a:ext uri="{FF2B5EF4-FFF2-40B4-BE49-F238E27FC236}">
                    <a16:creationId xmlns:a16="http://schemas.microsoft.com/office/drawing/2014/main" id="{D5261FAF-BE6E-89E5-34B2-9FF54FED0BB2}"/>
                  </a:ext>
                </a:extLst>
              </p:cNvPr>
              <p:cNvSpPr/>
              <p:nvPr/>
            </p:nvSpPr>
            <p:spPr>
              <a:xfrm>
                <a:off x="11480678" y="277951"/>
                <a:ext cx="102761" cy="108671"/>
              </a:xfrm>
              <a:custGeom>
                <a:avLst/>
                <a:gdLst>
                  <a:gd name="connsiteX0" fmla="*/ 0 w 102761"/>
                  <a:gd name="connsiteY0" fmla="*/ 54414 h 108671"/>
                  <a:gd name="connsiteX1" fmla="*/ 54196 w 102761"/>
                  <a:gd name="connsiteY1" fmla="*/ 0 h 108671"/>
                  <a:gd name="connsiteX2" fmla="*/ 102761 w 102761"/>
                  <a:gd name="connsiteY2" fmla="*/ 32367 h 108671"/>
                  <a:gd name="connsiteX3" fmla="*/ 83273 w 102761"/>
                  <a:gd name="connsiteY3" fmla="*/ 37990 h 108671"/>
                  <a:gd name="connsiteX4" fmla="*/ 54196 w 102761"/>
                  <a:gd name="connsiteY4" fmla="*/ 19446 h 108671"/>
                  <a:gd name="connsiteX5" fmla="*/ 20405 w 102761"/>
                  <a:gd name="connsiteY5" fmla="*/ 54402 h 108671"/>
                  <a:gd name="connsiteX6" fmla="*/ 54196 w 102761"/>
                  <a:gd name="connsiteY6" fmla="*/ 89213 h 108671"/>
                  <a:gd name="connsiteX7" fmla="*/ 82814 w 102761"/>
                  <a:gd name="connsiteY7" fmla="*/ 71284 h 108671"/>
                  <a:gd name="connsiteX8" fmla="*/ 102592 w 102761"/>
                  <a:gd name="connsiteY8" fmla="*/ 76594 h 108671"/>
                  <a:gd name="connsiteX9" fmla="*/ 54196 w 102761"/>
                  <a:gd name="connsiteY9" fmla="*/ 108672 h 108671"/>
                  <a:gd name="connsiteX10" fmla="*/ 0 w 102761"/>
                  <a:gd name="connsiteY10" fmla="*/ 54414 h 10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761" h="108671">
                    <a:moveTo>
                      <a:pt x="0" y="54414"/>
                    </a:moveTo>
                    <a:cubicBezTo>
                      <a:pt x="0" y="24468"/>
                      <a:pt x="24204" y="0"/>
                      <a:pt x="54196" y="0"/>
                    </a:cubicBezTo>
                    <a:cubicBezTo>
                      <a:pt x="76266" y="0"/>
                      <a:pt x="94235" y="13378"/>
                      <a:pt x="102761" y="32367"/>
                    </a:cubicBezTo>
                    <a:lnTo>
                      <a:pt x="83273" y="37990"/>
                    </a:lnTo>
                    <a:cubicBezTo>
                      <a:pt x="77785" y="27201"/>
                      <a:pt x="67740" y="19446"/>
                      <a:pt x="54196" y="19446"/>
                    </a:cubicBezTo>
                    <a:cubicBezTo>
                      <a:pt x="34708" y="19446"/>
                      <a:pt x="20405" y="34943"/>
                      <a:pt x="20405" y="54402"/>
                    </a:cubicBezTo>
                    <a:cubicBezTo>
                      <a:pt x="20405" y="73861"/>
                      <a:pt x="34720" y="89213"/>
                      <a:pt x="54196" y="89213"/>
                    </a:cubicBezTo>
                    <a:cubicBezTo>
                      <a:pt x="67740" y="89213"/>
                      <a:pt x="77484" y="82217"/>
                      <a:pt x="82814" y="71284"/>
                    </a:cubicBezTo>
                    <a:lnTo>
                      <a:pt x="102592" y="76594"/>
                    </a:lnTo>
                    <a:cubicBezTo>
                      <a:pt x="94223" y="95450"/>
                      <a:pt x="76411" y="108672"/>
                      <a:pt x="54196" y="108672"/>
                    </a:cubicBezTo>
                    <a:cubicBezTo>
                      <a:pt x="24204" y="108672"/>
                      <a:pt x="0" y="84348"/>
                      <a:pt x="0" y="54414"/>
                    </a:cubicBezTo>
                  </a:path>
                </a:pathLst>
              </a:custGeom>
              <a:grpFill/>
              <a:ln w="0"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A8313E5A-DBC1-46F1-2F32-199D2BEF51C3}"/>
                  </a:ext>
                </a:extLst>
              </p:cNvPr>
              <p:cNvSpPr/>
              <p:nvPr/>
            </p:nvSpPr>
            <p:spPr>
              <a:xfrm>
                <a:off x="11587238" y="278108"/>
                <a:ext cx="108538" cy="108671"/>
              </a:xfrm>
              <a:custGeom>
                <a:avLst/>
                <a:gdLst>
                  <a:gd name="connsiteX0" fmla="*/ 87988 w 108538"/>
                  <a:gd name="connsiteY0" fmla="*/ 54414 h 108671"/>
                  <a:gd name="connsiteX1" fmla="*/ 54196 w 108538"/>
                  <a:gd name="connsiteY1" fmla="*/ 19001 h 108671"/>
                  <a:gd name="connsiteX2" fmla="*/ 20405 w 108538"/>
                  <a:gd name="connsiteY2" fmla="*/ 54414 h 108671"/>
                  <a:gd name="connsiteX3" fmla="*/ 54196 w 108538"/>
                  <a:gd name="connsiteY3" fmla="*/ 89526 h 108671"/>
                  <a:gd name="connsiteX4" fmla="*/ 87988 w 108538"/>
                  <a:gd name="connsiteY4" fmla="*/ 54414 h 108671"/>
                  <a:gd name="connsiteX5" fmla="*/ 0 w 108538"/>
                  <a:gd name="connsiteY5" fmla="*/ 54414 h 108671"/>
                  <a:gd name="connsiteX6" fmla="*/ 54196 w 108538"/>
                  <a:gd name="connsiteY6" fmla="*/ 0 h 108671"/>
                  <a:gd name="connsiteX7" fmla="*/ 108538 w 108538"/>
                  <a:gd name="connsiteY7" fmla="*/ 54414 h 108671"/>
                  <a:gd name="connsiteX8" fmla="*/ 54196 w 108538"/>
                  <a:gd name="connsiteY8" fmla="*/ 108672 h 108671"/>
                  <a:gd name="connsiteX9" fmla="*/ 0 w 108538"/>
                  <a:gd name="connsiteY9" fmla="*/ 54414 h 10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538" h="108671">
                    <a:moveTo>
                      <a:pt x="87988" y="54414"/>
                    </a:moveTo>
                    <a:cubicBezTo>
                      <a:pt x="87988" y="34956"/>
                      <a:pt x="73685" y="19001"/>
                      <a:pt x="54196" y="19001"/>
                    </a:cubicBezTo>
                    <a:cubicBezTo>
                      <a:pt x="34708" y="19001"/>
                      <a:pt x="20405" y="34968"/>
                      <a:pt x="20405" y="54414"/>
                    </a:cubicBezTo>
                    <a:cubicBezTo>
                      <a:pt x="20405" y="73861"/>
                      <a:pt x="34708" y="89526"/>
                      <a:pt x="54196" y="89526"/>
                    </a:cubicBezTo>
                    <a:cubicBezTo>
                      <a:pt x="73685" y="89526"/>
                      <a:pt x="87988" y="73873"/>
                      <a:pt x="87988" y="54414"/>
                    </a:cubicBezTo>
                    <a:moveTo>
                      <a:pt x="0" y="54414"/>
                    </a:moveTo>
                    <a:cubicBezTo>
                      <a:pt x="0" y="24468"/>
                      <a:pt x="24204" y="0"/>
                      <a:pt x="54196" y="0"/>
                    </a:cubicBezTo>
                    <a:cubicBezTo>
                      <a:pt x="84189" y="0"/>
                      <a:pt x="108381" y="24323"/>
                      <a:pt x="108538" y="54414"/>
                    </a:cubicBezTo>
                    <a:cubicBezTo>
                      <a:pt x="108694" y="84360"/>
                      <a:pt x="84177" y="108672"/>
                      <a:pt x="54196" y="108672"/>
                    </a:cubicBezTo>
                    <a:cubicBezTo>
                      <a:pt x="24216" y="108672"/>
                      <a:pt x="0" y="84360"/>
                      <a:pt x="0" y="54414"/>
                    </a:cubicBezTo>
                  </a:path>
                </a:pathLst>
              </a:custGeom>
              <a:grpFill/>
              <a:ln w="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AF728584-9663-A50B-F8C5-653FF1474886}"/>
                  </a:ext>
                </a:extLst>
              </p:cNvPr>
              <p:cNvSpPr/>
              <p:nvPr/>
            </p:nvSpPr>
            <p:spPr>
              <a:xfrm>
                <a:off x="11709149" y="279180"/>
                <a:ext cx="84792" cy="106383"/>
              </a:xfrm>
              <a:custGeom>
                <a:avLst/>
                <a:gdLst>
                  <a:gd name="connsiteX0" fmla="*/ 20719 w 84792"/>
                  <a:gd name="connsiteY0" fmla="*/ 53643 h 106383"/>
                  <a:gd name="connsiteX1" fmla="*/ 46756 w 84792"/>
                  <a:gd name="connsiteY1" fmla="*/ 53643 h 106383"/>
                  <a:gd name="connsiteX2" fmla="*/ 65026 w 84792"/>
                  <a:gd name="connsiteY2" fmla="*/ 35558 h 106383"/>
                  <a:gd name="connsiteX3" fmla="*/ 46756 w 84792"/>
                  <a:gd name="connsiteY3" fmla="*/ 18387 h 106383"/>
                  <a:gd name="connsiteX4" fmla="*/ 20719 w 84792"/>
                  <a:gd name="connsiteY4" fmla="*/ 18387 h 106383"/>
                  <a:gd name="connsiteX5" fmla="*/ 20719 w 84792"/>
                  <a:gd name="connsiteY5" fmla="*/ 53643 h 106383"/>
                  <a:gd name="connsiteX6" fmla="*/ 12 w 84792"/>
                  <a:gd name="connsiteY6" fmla="*/ 106384 h 106383"/>
                  <a:gd name="connsiteX7" fmla="*/ 12 w 84792"/>
                  <a:gd name="connsiteY7" fmla="*/ 0 h 106383"/>
                  <a:gd name="connsiteX8" fmla="*/ 47962 w 84792"/>
                  <a:gd name="connsiteY8" fmla="*/ 0 h 106383"/>
                  <a:gd name="connsiteX9" fmla="*/ 84792 w 84792"/>
                  <a:gd name="connsiteY9" fmla="*/ 36172 h 106383"/>
                  <a:gd name="connsiteX10" fmla="*/ 47962 w 84792"/>
                  <a:gd name="connsiteY10" fmla="*/ 72042 h 106383"/>
                  <a:gd name="connsiteX11" fmla="*/ 20707 w 84792"/>
                  <a:gd name="connsiteY11" fmla="*/ 72042 h 106383"/>
                  <a:gd name="connsiteX12" fmla="*/ 20707 w 84792"/>
                  <a:gd name="connsiteY12" fmla="*/ 106384 h 106383"/>
                  <a:gd name="connsiteX13" fmla="*/ 0 w 84792"/>
                  <a:gd name="connsiteY13" fmla="*/ 106384 h 106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4792" h="106383">
                    <a:moveTo>
                      <a:pt x="20719" y="53643"/>
                    </a:moveTo>
                    <a:lnTo>
                      <a:pt x="46756" y="53643"/>
                    </a:lnTo>
                    <a:cubicBezTo>
                      <a:pt x="57875" y="53643"/>
                      <a:pt x="65026" y="45287"/>
                      <a:pt x="65026" y="35558"/>
                    </a:cubicBezTo>
                    <a:cubicBezTo>
                      <a:pt x="65026" y="25828"/>
                      <a:pt x="57875" y="18387"/>
                      <a:pt x="46756" y="18387"/>
                    </a:cubicBezTo>
                    <a:lnTo>
                      <a:pt x="20719" y="18387"/>
                    </a:lnTo>
                    <a:lnTo>
                      <a:pt x="20719" y="53643"/>
                    </a:lnTo>
                    <a:close/>
                    <a:moveTo>
                      <a:pt x="12" y="106384"/>
                    </a:moveTo>
                    <a:lnTo>
                      <a:pt x="12" y="0"/>
                    </a:lnTo>
                    <a:lnTo>
                      <a:pt x="47962" y="0"/>
                    </a:lnTo>
                    <a:cubicBezTo>
                      <a:pt x="68970" y="0"/>
                      <a:pt x="84792" y="16713"/>
                      <a:pt x="84792" y="36172"/>
                    </a:cubicBezTo>
                    <a:cubicBezTo>
                      <a:pt x="84792" y="55630"/>
                      <a:pt x="69114" y="72042"/>
                      <a:pt x="47962" y="72042"/>
                    </a:cubicBezTo>
                    <a:lnTo>
                      <a:pt x="20707" y="72042"/>
                    </a:lnTo>
                    <a:lnTo>
                      <a:pt x="20707" y="106384"/>
                    </a:lnTo>
                    <a:lnTo>
                      <a:pt x="0" y="106384"/>
                    </a:lnTo>
                    <a:close/>
                  </a:path>
                </a:pathLst>
              </a:custGeom>
              <a:grpFill/>
              <a:ln w="0"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0BD3BA42-6955-1287-5BEF-8D0BB08A9F54}"/>
                  </a:ext>
                </a:extLst>
              </p:cNvPr>
              <p:cNvSpPr/>
              <p:nvPr/>
            </p:nvSpPr>
            <p:spPr>
              <a:xfrm>
                <a:off x="11489023" y="422566"/>
                <a:ext cx="52676" cy="73053"/>
              </a:xfrm>
              <a:custGeom>
                <a:avLst/>
                <a:gdLst>
                  <a:gd name="connsiteX0" fmla="*/ 6765 w 52676"/>
                  <a:gd name="connsiteY0" fmla="*/ 66901 h 73053"/>
                  <a:gd name="connsiteX1" fmla="*/ 27653 w 52676"/>
                  <a:gd name="connsiteY1" fmla="*/ 66901 h 73053"/>
                  <a:gd name="connsiteX2" fmla="*/ 45513 w 52676"/>
                  <a:gd name="connsiteY2" fmla="*/ 52090 h 73053"/>
                  <a:gd name="connsiteX3" fmla="*/ 27050 w 52676"/>
                  <a:gd name="connsiteY3" fmla="*/ 37978 h 73053"/>
                  <a:gd name="connsiteX4" fmla="*/ 6765 w 52676"/>
                  <a:gd name="connsiteY4" fmla="*/ 37978 h 73053"/>
                  <a:gd name="connsiteX5" fmla="*/ 6765 w 52676"/>
                  <a:gd name="connsiteY5" fmla="*/ 66901 h 73053"/>
                  <a:gd name="connsiteX6" fmla="*/ 6765 w 52676"/>
                  <a:gd name="connsiteY6" fmla="*/ 32138 h 73053"/>
                  <a:gd name="connsiteX7" fmla="*/ 26242 w 52676"/>
                  <a:gd name="connsiteY7" fmla="*/ 32138 h 73053"/>
                  <a:gd name="connsiteX8" fmla="*/ 42595 w 52676"/>
                  <a:gd name="connsiteY8" fmla="*/ 18844 h 73053"/>
                  <a:gd name="connsiteX9" fmla="*/ 26556 w 52676"/>
                  <a:gd name="connsiteY9" fmla="*/ 6141 h 73053"/>
                  <a:gd name="connsiteX10" fmla="*/ 6778 w 52676"/>
                  <a:gd name="connsiteY10" fmla="*/ 6141 h 73053"/>
                  <a:gd name="connsiteX11" fmla="*/ 6778 w 52676"/>
                  <a:gd name="connsiteY11" fmla="*/ 32138 h 73053"/>
                  <a:gd name="connsiteX12" fmla="*/ 0 w 52676"/>
                  <a:gd name="connsiteY12" fmla="*/ 0 h 73053"/>
                  <a:gd name="connsiteX13" fmla="*/ 24927 w 52676"/>
                  <a:gd name="connsiteY13" fmla="*/ 0 h 73053"/>
                  <a:gd name="connsiteX14" fmla="*/ 49650 w 52676"/>
                  <a:gd name="connsiteY14" fmla="*/ 18435 h 73053"/>
                  <a:gd name="connsiteX15" fmla="*/ 40171 w 52676"/>
                  <a:gd name="connsiteY15" fmla="*/ 34558 h 73053"/>
                  <a:gd name="connsiteX16" fmla="*/ 52677 w 52676"/>
                  <a:gd name="connsiteY16" fmla="*/ 51994 h 73053"/>
                  <a:gd name="connsiteX17" fmla="*/ 27243 w 52676"/>
                  <a:gd name="connsiteY17" fmla="*/ 73054 h 73053"/>
                  <a:gd name="connsiteX18" fmla="*/ 0 w 52676"/>
                  <a:gd name="connsiteY18" fmla="*/ 73054 h 73053"/>
                  <a:gd name="connsiteX19" fmla="*/ 0 w 52676"/>
                  <a:gd name="connsiteY19" fmla="*/ 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676" h="73053">
                    <a:moveTo>
                      <a:pt x="6765" y="66901"/>
                    </a:moveTo>
                    <a:lnTo>
                      <a:pt x="27653" y="66901"/>
                    </a:lnTo>
                    <a:cubicBezTo>
                      <a:pt x="39556" y="66901"/>
                      <a:pt x="45513" y="61567"/>
                      <a:pt x="45513" y="52090"/>
                    </a:cubicBezTo>
                    <a:cubicBezTo>
                      <a:pt x="45513" y="42614"/>
                      <a:pt x="39556" y="37978"/>
                      <a:pt x="27050" y="37978"/>
                    </a:cubicBezTo>
                    <a:lnTo>
                      <a:pt x="6765" y="37978"/>
                    </a:lnTo>
                    <a:lnTo>
                      <a:pt x="6765" y="66901"/>
                    </a:lnTo>
                    <a:close/>
                    <a:moveTo>
                      <a:pt x="6765" y="32138"/>
                    </a:moveTo>
                    <a:lnTo>
                      <a:pt x="26242" y="32138"/>
                    </a:lnTo>
                    <a:cubicBezTo>
                      <a:pt x="36131" y="32138"/>
                      <a:pt x="42595" y="28815"/>
                      <a:pt x="42595" y="18844"/>
                    </a:cubicBezTo>
                    <a:cubicBezTo>
                      <a:pt x="42595" y="10078"/>
                      <a:pt x="36336" y="6141"/>
                      <a:pt x="26556" y="6141"/>
                    </a:cubicBezTo>
                    <a:lnTo>
                      <a:pt x="6778" y="6141"/>
                    </a:lnTo>
                    <a:lnTo>
                      <a:pt x="6778" y="32138"/>
                    </a:lnTo>
                    <a:close/>
                    <a:moveTo>
                      <a:pt x="0" y="0"/>
                    </a:moveTo>
                    <a:lnTo>
                      <a:pt x="24927" y="0"/>
                    </a:lnTo>
                    <a:cubicBezTo>
                      <a:pt x="38145" y="0"/>
                      <a:pt x="49650" y="3733"/>
                      <a:pt x="49650" y="18435"/>
                    </a:cubicBezTo>
                    <a:cubicBezTo>
                      <a:pt x="49650" y="26190"/>
                      <a:pt x="45610" y="32042"/>
                      <a:pt x="40171" y="34558"/>
                    </a:cubicBezTo>
                    <a:cubicBezTo>
                      <a:pt x="48854" y="37075"/>
                      <a:pt x="52677" y="43324"/>
                      <a:pt x="52677" y="51994"/>
                    </a:cubicBezTo>
                    <a:cubicBezTo>
                      <a:pt x="52677" y="67105"/>
                      <a:pt x="41473" y="73054"/>
                      <a:pt x="27243" y="73054"/>
                    </a:cubicBezTo>
                    <a:lnTo>
                      <a:pt x="0" y="73054"/>
                    </a:lnTo>
                    <a:lnTo>
                      <a:pt x="0" y="0"/>
                    </a:lnTo>
                    <a:close/>
                  </a:path>
                </a:pathLst>
              </a:custGeom>
              <a:grpFill/>
              <a:ln w="0"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B7AE9E33-F63B-906C-6543-8625DA258F90}"/>
                  </a:ext>
                </a:extLst>
              </p:cNvPr>
              <p:cNvSpPr/>
              <p:nvPr/>
            </p:nvSpPr>
            <p:spPr>
              <a:xfrm>
                <a:off x="11550986" y="440182"/>
                <a:ext cx="45019" cy="56725"/>
              </a:xfrm>
              <a:custGeom>
                <a:avLst/>
                <a:gdLst>
                  <a:gd name="connsiteX0" fmla="*/ 19368 w 45019"/>
                  <a:gd name="connsiteY0" fmla="*/ 51187 h 56725"/>
                  <a:gd name="connsiteX1" fmla="*/ 38543 w 45019"/>
                  <a:gd name="connsiteY1" fmla="*/ 30633 h 56725"/>
                  <a:gd name="connsiteX2" fmla="*/ 38543 w 45019"/>
                  <a:gd name="connsiteY2" fmla="*/ 28020 h 56725"/>
                  <a:gd name="connsiteX3" fmla="*/ 6958 w 45019"/>
                  <a:gd name="connsiteY3" fmla="*/ 41819 h 56725"/>
                  <a:gd name="connsiteX4" fmla="*/ 19368 w 45019"/>
                  <a:gd name="connsiteY4" fmla="*/ 51187 h 56725"/>
                  <a:gd name="connsiteX5" fmla="*/ 38350 w 45019"/>
                  <a:gd name="connsiteY5" fmla="*/ 47153 h 56725"/>
                  <a:gd name="connsiteX6" fmla="*/ 17969 w 45019"/>
                  <a:gd name="connsiteY6" fmla="*/ 56726 h 56725"/>
                  <a:gd name="connsiteX7" fmla="*/ 0 w 45019"/>
                  <a:gd name="connsiteY7" fmla="*/ 41915 h 56725"/>
                  <a:gd name="connsiteX8" fmla="*/ 38254 w 45019"/>
                  <a:gd name="connsiteY8" fmla="*/ 22469 h 56725"/>
                  <a:gd name="connsiteX9" fmla="*/ 38254 w 45019"/>
                  <a:gd name="connsiteY9" fmla="*/ 20554 h 56725"/>
                  <a:gd name="connsiteX10" fmla="*/ 23119 w 45019"/>
                  <a:gd name="connsiteY10" fmla="*/ 5539 h 56725"/>
                  <a:gd name="connsiteX11" fmla="*/ 7875 w 45019"/>
                  <a:gd name="connsiteY11" fmla="*/ 17737 h 56725"/>
                  <a:gd name="connsiteX12" fmla="*/ 1327 w 45019"/>
                  <a:gd name="connsiteY12" fmla="*/ 17737 h 56725"/>
                  <a:gd name="connsiteX13" fmla="*/ 23529 w 45019"/>
                  <a:gd name="connsiteY13" fmla="*/ 0 h 56725"/>
                  <a:gd name="connsiteX14" fmla="*/ 44513 w 45019"/>
                  <a:gd name="connsiteY14" fmla="*/ 21361 h 56725"/>
                  <a:gd name="connsiteX15" fmla="*/ 44416 w 45019"/>
                  <a:gd name="connsiteY15" fmla="*/ 38086 h 56725"/>
                  <a:gd name="connsiteX16" fmla="*/ 45019 w 45019"/>
                  <a:gd name="connsiteY16" fmla="*/ 55413 h 56725"/>
                  <a:gd name="connsiteX17" fmla="*/ 38651 w 45019"/>
                  <a:gd name="connsiteY17" fmla="*/ 55413 h 56725"/>
                  <a:gd name="connsiteX18" fmla="*/ 38350 w 45019"/>
                  <a:gd name="connsiteY18" fmla="*/ 47153 h 5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019" h="56725">
                    <a:moveTo>
                      <a:pt x="19368" y="51187"/>
                    </a:moveTo>
                    <a:cubicBezTo>
                      <a:pt x="29462" y="51187"/>
                      <a:pt x="38543" y="46045"/>
                      <a:pt x="38543" y="30633"/>
                    </a:cubicBezTo>
                    <a:lnTo>
                      <a:pt x="38543" y="28020"/>
                    </a:lnTo>
                    <a:cubicBezTo>
                      <a:pt x="16437" y="30428"/>
                      <a:pt x="6958" y="33354"/>
                      <a:pt x="6958" y="41819"/>
                    </a:cubicBezTo>
                    <a:cubicBezTo>
                      <a:pt x="6958" y="47563"/>
                      <a:pt x="12204" y="51187"/>
                      <a:pt x="19368" y="51187"/>
                    </a:cubicBezTo>
                    <a:moveTo>
                      <a:pt x="38350" y="47153"/>
                    </a:moveTo>
                    <a:cubicBezTo>
                      <a:pt x="34816" y="52897"/>
                      <a:pt x="28051" y="56726"/>
                      <a:pt x="17969" y="56726"/>
                    </a:cubicBezTo>
                    <a:cubicBezTo>
                      <a:pt x="7887" y="56726"/>
                      <a:pt x="0" y="50874"/>
                      <a:pt x="0" y="41915"/>
                    </a:cubicBezTo>
                    <a:cubicBezTo>
                      <a:pt x="0" y="29621"/>
                      <a:pt x="12108" y="25082"/>
                      <a:pt x="38254" y="22469"/>
                    </a:cubicBezTo>
                    <a:lnTo>
                      <a:pt x="38254" y="20554"/>
                    </a:lnTo>
                    <a:cubicBezTo>
                      <a:pt x="38254" y="8260"/>
                      <a:pt x="30994" y="5539"/>
                      <a:pt x="23119" y="5539"/>
                    </a:cubicBezTo>
                    <a:cubicBezTo>
                      <a:pt x="13929" y="5539"/>
                      <a:pt x="8381" y="10681"/>
                      <a:pt x="7875" y="17737"/>
                    </a:cubicBezTo>
                    <a:lnTo>
                      <a:pt x="1327" y="17737"/>
                    </a:lnTo>
                    <a:cubicBezTo>
                      <a:pt x="2738" y="7056"/>
                      <a:pt x="11409" y="0"/>
                      <a:pt x="23529" y="0"/>
                    </a:cubicBezTo>
                    <a:cubicBezTo>
                      <a:pt x="35649" y="0"/>
                      <a:pt x="44513" y="5238"/>
                      <a:pt x="44513" y="21361"/>
                    </a:cubicBezTo>
                    <a:cubicBezTo>
                      <a:pt x="44513" y="28815"/>
                      <a:pt x="44416" y="33763"/>
                      <a:pt x="44416" y="38086"/>
                    </a:cubicBezTo>
                    <a:cubicBezTo>
                      <a:pt x="44416" y="44239"/>
                      <a:pt x="44718" y="49573"/>
                      <a:pt x="45019" y="55413"/>
                    </a:cubicBezTo>
                    <a:lnTo>
                      <a:pt x="38651" y="55413"/>
                    </a:lnTo>
                    <a:lnTo>
                      <a:pt x="38350" y="47153"/>
                    </a:lnTo>
                    <a:close/>
                  </a:path>
                </a:pathLst>
              </a:custGeom>
              <a:grpFill/>
              <a:ln w="0" cap="flat">
                <a:noFill/>
                <a:prstDash val="solid"/>
                <a:miter/>
              </a:ln>
            </p:spPr>
            <p:txBody>
              <a:bodyPr rtlCol="0" anchor="ctr"/>
              <a:lstStyle/>
              <a:p>
                <a:endParaRPr lang="en-US"/>
              </a:p>
            </p:txBody>
          </p:sp>
        </p:grpSp>
        <p:sp>
          <p:nvSpPr>
            <p:cNvPr id="7" name="Freeform 6">
              <a:extLst>
                <a:ext uri="{FF2B5EF4-FFF2-40B4-BE49-F238E27FC236}">
                  <a16:creationId xmlns:a16="http://schemas.microsoft.com/office/drawing/2014/main" id="{3A1F3ADE-73CA-CBFB-D38C-D5441D6A4840}"/>
                </a:ext>
              </a:extLst>
            </p:cNvPr>
            <p:cNvSpPr/>
            <p:nvPr/>
          </p:nvSpPr>
          <p:spPr>
            <a:xfrm>
              <a:off x="11610115" y="422554"/>
              <a:ext cx="40568" cy="73053"/>
            </a:xfrm>
            <a:custGeom>
              <a:avLst/>
              <a:gdLst>
                <a:gd name="connsiteX0" fmla="*/ 6259 w 40568"/>
                <a:gd name="connsiteY0" fmla="*/ 0 h 73053"/>
                <a:gd name="connsiteX1" fmla="*/ 6259 w 40568"/>
                <a:gd name="connsiteY1" fmla="*/ 45949 h 73053"/>
                <a:gd name="connsiteX2" fmla="*/ 31078 w 40568"/>
                <a:gd name="connsiteY2" fmla="*/ 18844 h 73053"/>
                <a:gd name="connsiteX3" fmla="*/ 38748 w 40568"/>
                <a:gd name="connsiteY3" fmla="*/ 18844 h 73053"/>
                <a:gd name="connsiteX4" fmla="*/ 18668 w 40568"/>
                <a:gd name="connsiteY4" fmla="*/ 40603 h 73053"/>
                <a:gd name="connsiteX5" fmla="*/ 40569 w 40568"/>
                <a:gd name="connsiteY5" fmla="*/ 73054 h 73053"/>
                <a:gd name="connsiteX6" fmla="*/ 33297 w 40568"/>
                <a:gd name="connsiteY6" fmla="*/ 73054 h 73053"/>
                <a:gd name="connsiteX7" fmla="*/ 14628 w 40568"/>
                <a:gd name="connsiteY7" fmla="*/ 45046 h 73053"/>
                <a:gd name="connsiteX8" fmla="*/ 6259 w 40568"/>
                <a:gd name="connsiteY8" fmla="*/ 54113 h 73053"/>
                <a:gd name="connsiteX9" fmla="*/ 6259 w 40568"/>
                <a:gd name="connsiteY9" fmla="*/ 73054 h 73053"/>
                <a:gd name="connsiteX10" fmla="*/ 0 w 40568"/>
                <a:gd name="connsiteY10" fmla="*/ 73054 h 73053"/>
                <a:gd name="connsiteX11" fmla="*/ 0 w 40568"/>
                <a:gd name="connsiteY11" fmla="*/ 0 h 73053"/>
                <a:gd name="connsiteX12" fmla="*/ 6259 w 40568"/>
                <a:gd name="connsiteY12" fmla="*/ 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568" h="73053">
                  <a:moveTo>
                    <a:pt x="6259" y="0"/>
                  </a:moveTo>
                  <a:lnTo>
                    <a:pt x="6259" y="45949"/>
                  </a:lnTo>
                  <a:lnTo>
                    <a:pt x="31078" y="18844"/>
                  </a:lnTo>
                  <a:lnTo>
                    <a:pt x="38748" y="18844"/>
                  </a:lnTo>
                  <a:lnTo>
                    <a:pt x="18668" y="40603"/>
                  </a:lnTo>
                  <a:lnTo>
                    <a:pt x="40569" y="73054"/>
                  </a:lnTo>
                  <a:lnTo>
                    <a:pt x="33297" y="73054"/>
                  </a:lnTo>
                  <a:lnTo>
                    <a:pt x="14628" y="45046"/>
                  </a:lnTo>
                  <a:lnTo>
                    <a:pt x="6259" y="54113"/>
                  </a:lnTo>
                  <a:lnTo>
                    <a:pt x="6259" y="73054"/>
                  </a:lnTo>
                  <a:lnTo>
                    <a:pt x="0" y="73054"/>
                  </a:lnTo>
                  <a:lnTo>
                    <a:pt x="0" y="0"/>
                  </a:lnTo>
                  <a:lnTo>
                    <a:pt x="6259" y="0"/>
                  </a:lnTo>
                  <a:close/>
                </a:path>
              </a:pathLst>
            </a:custGeom>
            <a:solidFill>
              <a:schemeClr val="bg1"/>
            </a:solidFill>
            <a:ln w="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65ACE9D6-1A33-0AA4-8D45-69CBB0182DAA}"/>
                </a:ext>
              </a:extLst>
            </p:cNvPr>
            <p:cNvSpPr/>
            <p:nvPr/>
          </p:nvSpPr>
          <p:spPr>
            <a:xfrm>
              <a:off x="11658233" y="441398"/>
              <a:ext cx="41377" cy="55521"/>
            </a:xfrm>
            <a:custGeom>
              <a:avLst/>
              <a:gdLst>
                <a:gd name="connsiteX0" fmla="*/ 35130 w 41377"/>
                <a:gd name="connsiteY0" fmla="*/ 45443 h 55521"/>
                <a:gd name="connsiteX1" fmla="*/ 17668 w 41377"/>
                <a:gd name="connsiteY1" fmla="*/ 55522 h 55521"/>
                <a:gd name="connsiteX2" fmla="*/ 0 w 41377"/>
                <a:gd name="connsiteY2" fmla="*/ 34558 h 55521"/>
                <a:gd name="connsiteX3" fmla="*/ 0 w 41377"/>
                <a:gd name="connsiteY3" fmla="*/ 0 h 55521"/>
                <a:gd name="connsiteX4" fmla="*/ 6259 w 41377"/>
                <a:gd name="connsiteY4" fmla="*/ 0 h 55521"/>
                <a:gd name="connsiteX5" fmla="*/ 6259 w 41377"/>
                <a:gd name="connsiteY5" fmla="*/ 32848 h 55521"/>
                <a:gd name="connsiteX6" fmla="*/ 19272 w 41377"/>
                <a:gd name="connsiteY6" fmla="*/ 49875 h 55521"/>
                <a:gd name="connsiteX7" fmla="*/ 35118 w 41377"/>
                <a:gd name="connsiteY7" fmla="*/ 30536 h 55521"/>
                <a:gd name="connsiteX8" fmla="*/ 35118 w 41377"/>
                <a:gd name="connsiteY8" fmla="*/ 0 h 55521"/>
                <a:gd name="connsiteX9" fmla="*/ 41377 w 41377"/>
                <a:gd name="connsiteY9" fmla="*/ 0 h 55521"/>
                <a:gd name="connsiteX10" fmla="*/ 41377 w 41377"/>
                <a:gd name="connsiteY10" fmla="*/ 54209 h 55521"/>
                <a:gd name="connsiteX11" fmla="*/ 35118 w 41377"/>
                <a:gd name="connsiteY11" fmla="*/ 54209 h 55521"/>
                <a:gd name="connsiteX12" fmla="*/ 35118 w 41377"/>
                <a:gd name="connsiteY12" fmla="*/ 45443 h 5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377" h="55521">
                  <a:moveTo>
                    <a:pt x="35130" y="45443"/>
                  </a:moveTo>
                  <a:cubicBezTo>
                    <a:pt x="32501" y="50585"/>
                    <a:pt x="27062" y="55522"/>
                    <a:pt x="17668" y="55522"/>
                  </a:cubicBezTo>
                  <a:cubicBezTo>
                    <a:pt x="5258" y="55522"/>
                    <a:pt x="0" y="47864"/>
                    <a:pt x="0" y="34558"/>
                  </a:cubicBezTo>
                  <a:lnTo>
                    <a:pt x="0" y="0"/>
                  </a:lnTo>
                  <a:lnTo>
                    <a:pt x="6259" y="0"/>
                  </a:lnTo>
                  <a:lnTo>
                    <a:pt x="6259" y="32848"/>
                  </a:lnTo>
                  <a:cubicBezTo>
                    <a:pt x="6259" y="43023"/>
                    <a:pt x="8683" y="49875"/>
                    <a:pt x="19272" y="49875"/>
                  </a:cubicBezTo>
                  <a:cubicBezTo>
                    <a:pt x="27955" y="49875"/>
                    <a:pt x="35118" y="42024"/>
                    <a:pt x="35118" y="30536"/>
                  </a:cubicBezTo>
                  <a:lnTo>
                    <a:pt x="35118" y="0"/>
                  </a:lnTo>
                  <a:lnTo>
                    <a:pt x="41377" y="0"/>
                  </a:lnTo>
                  <a:lnTo>
                    <a:pt x="41377" y="54209"/>
                  </a:lnTo>
                  <a:lnTo>
                    <a:pt x="35118" y="54209"/>
                  </a:lnTo>
                  <a:lnTo>
                    <a:pt x="35118" y="45443"/>
                  </a:lnTo>
                  <a:close/>
                </a:path>
              </a:pathLst>
            </a:custGeom>
            <a:solidFill>
              <a:schemeClr val="bg1"/>
            </a:solidFill>
            <a:ln w="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2495AE08-88E7-12FC-AE30-A9B440147D07}"/>
                </a:ext>
              </a:extLst>
            </p:cNvPr>
            <p:cNvSpPr/>
            <p:nvPr/>
          </p:nvSpPr>
          <p:spPr>
            <a:xfrm>
              <a:off x="11480352" y="512694"/>
              <a:ext cx="63277" cy="73053"/>
            </a:xfrm>
            <a:custGeom>
              <a:avLst/>
              <a:gdLst>
                <a:gd name="connsiteX0" fmla="*/ 16449 w 63277"/>
                <a:gd name="connsiteY0" fmla="*/ 48466 h 73053"/>
                <a:gd name="connsiteX1" fmla="*/ 46526 w 63277"/>
                <a:gd name="connsiteY1" fmla="*/ 48466 h 73053"/>
                <a:gd name="connsiteX2" fmla="*/ 31392 w 63277"/>
                <a:gd name="connsiteY2" fmla="*/ 8369 h 73053"/>
                <a:gd name="connsiteX3" fmla="*/ 16462 w 63277"/>
                <a:gd name="connsiteY3" fmla="*/ 48466 h 73053"/>
                <a:gd name="connsiteX4" fmla="*/ 27749 w 63277"/>
                <a:gd name="connsiteY4" fmla="*/ 0 h 73053"/>
                <a:gd name="connsiteX5" fmla="*/ 35419 w 63277"/>
                <a:gd name="connsiteY5" fmla="*/ 0 h 73053"/>
                <a:gd name="connsiteX6" fmla="*/ 63277 w 63277"/>
                <a:gd name="connsiteY6" fmla="*/ 73054 h 73053"/>
                <a:gd name="connsiteX7" fmla="*/ 55909 w 63277"/>
                <a:gd name="connsiteY7" fmla="*/ 73054 h 73053"/>
                <a:gd name="connsiteX8" fmla="*/ 48950 w 63277"/>
                <a:gd name="connsiteY8" fmla="*/ 54727 h 73053"/>
                <a:gd name="connsiteX9" fmla="*/ 14134 w 63277"/>
                <a:gd name="connsiteY9" fmla="*/ 54727 h 73053"/>
                <a:gd name="connsiteX10" fmla="*/ 7272 w 63277"/>
                <a:gd name="connsiteY10" fmla="*/ 73054 h 73053"/>
                <a:gd name="connsiteX11" fmla="*/ 0 w 63277"/>
                <a:gd name="connsiteY11" fmla="*/ 73054 h 73053"/>
                <a:gd name="connsiteX12" fmla="*/ 27762 w 63277"/>
                <a:gd name="connsiteY12" fmla="*/ 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277" h="73053">
                  <a:moveTo>
                    <a:pt x="16449" y="48466"/>
                  </a:moveTo>
                  <a:lnTo>
                    <a:pt x="46526" y="48466"/>
                  </a:lnTo>
                  <a:lnTo>
                    <a:pt x="31392" y="8369"/>
                  </a:lnTo>
                  <a:lnTo>
                    <a:pt x="16462" y="48466"/>
                  </a:lnTo>
                  <a:close/>
                  <a:moveTo>
                    <a:pt x="27749" y="0"/>
                  </a:moveTo>
                  <a:lnTo>
                    <a:pt x="35419" y="0"/>
                  </a:lnTo>
                  <a:lnTo>
                    <a:pt x="63277" y="73054"/>
                  </a:lnTo>
                  <a:lnTo>
                    <a:pt x="55909" y="73054"/>
                  </a:lnTo>
                  <a:lnTo>
                    <a:pt x="48950" y="54727"/>
                  </a:lnTo>
                  <a:lnTo>
                    <a:pt x="14134" y="54727"/>
                  </a:lnTo>
                  <a:lnTo>
                    <a:pt x="7272" y="73054"/>
                  </a:lnTo>
                  <a:lnTo>
                    <a:pt x="0" y="73054"/>
                  </a:lnTo>
                  <a:lnTo>
                    <a:pt x="27762" y="0"/>
                  </a:lnTo>
                  <a:close/>
                </a:path>
              </a:pathLst>
            </a:custGeom>
            <a:solidFill>
              <a:schemeClr val="bg1"/>
            </a:solidFill>
            <a:ln w="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9806FDA3-48AD-FC0C-C1B9-8F491D0B7FCE}"/>
                </a:ext>
              </a:extLst>
            </p:cNvPr>
            <p:cNvSpPr/>
            <p:nvPr/>
          </p:nvSpPr>
          <p:spPr>
            <a:xfrm>
              <a:off x="11550383" y="531538"/>
              <a:ext cx="41376" cy="54209"/>
            </a:xfrm>
            <a:custGeom>
              <a:avLst/>
              <a:gdLst>
                <a:gd name="connsiteX0" fmla="*/ 0 w 41376"/>
                <a:gd name="connsiteY0" fmla="*/ 48767 h 54209"/>
                <a:gd name="connsiteX1" fmla="*/ 33393 w 41376"/>
                <a:gd name="connsiteY1" fmla="*/ 5443 h 54209"/>
                <a:gd name="connsiteX2" fmla="*/ 2219 w 41376"/>
                <a:gd name="connsiteY2" fmla="*/ 5443 h 54209"/>
                <a:gd name="connsiteX3" fmla="*/ 2219 w 41376"/>
                <a:gd name="connsiteY3" fmla="*/ 0 h 54209"/>
                <a:gd name="connsiteX4" fmla="*/ 40870 w 41376"/>
                <a:gd name="connsiteY4" fmla="*/ 0 h 54209"/>
                <a:gd name="connsiteX5" fmla="*/ 40870 w 41376"/>
                <a:gd name="connsiteY5" fmla="*/ 5443 h 54209"/>
                <a:gd name="connsiteX6" fmla="*/ 7356 w 41376"/>
                <a:gd name="connsiteY6" fmla="*/ 48767 h 54209"/>
                <a:gd name="connsiteX7" fmla="*/ 41377 w 41376"/>
                <a:gd name="connsiteY7" fmla="*/ 48767 h 54209"/>
                <a:gd name="connsiteX8" fmla="*/ 41377 w 41376"/>
                <a:gd name="connsiteY8" fmla="*/ 54209 h 54209"/>
                <a:gd name="connsiteX9" fmla="*/ 0 w 41376"/>
                <a:gd name="connsiteY9" fmla="*/ 54209 h 54209"/>
                <a:gd name="connsiteX10" fmla="*/ 0 w 41376"/>
                <a:gd name="connsiteY10" fmla="*/ 48767 h 54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376" h="54209">
                  <a:moveTo>
                    <a:pt x="0" y="48767"/>
                  </a:moveTo>
                  <a:lnTo>
                    <a:pt x="33393" y="5443"/>
                  </a:lnTo>
                  <a:lnTo>
                    <a:pt x="2219" y="5443"/>
                  </a:lnTo>
                  <a:lnTo>
                    <a:pt x="2219" y="0"/>
                  </a:lnTo>
                  <a:lnTo>
                    <a:pt x="40870" y="0"/>
                  </a:lnTo>
                  <a:lnTo>
                    <a:pt x="40870" y="5443"/>
                  </a:lnTo>
                  <a:lnTo>
                    <a:pt x="7356" y="48767"/>
                  </a:lnTo>
                  <a:lnTo>
                    <a:pt x="41377" y="48767"/>
                  </a:lnTo>
                  <a:lnTo>
                    <a:pt x="41377" y="54209"/>
                  </a:lnTo>
                  <a:lnTo>
                    <a:pt x="0" y="54209"/>
                  </a:lnTo>
                  <a:lnTo>
                    <a:pt x="0" y="48767"/>
                  </a:lnTo>
                  <a:close/>
                </a:path>
              </a:pathLst>
            </a:custGeom>
            <a:solidFill>
              <a:schemeClr val="bg1"/>
            </a:solidFill>
            <a:ln w="0" cap="flat">
              <a:noFill/>
              <a:prstDash val="solid"/>
              <a:miter/>
            </a:ln>
          </p:spPr>
          <p:txBody>
            <a:bodyPr rtlCol="0" anchor="ctr"/>
            <a:lstStyle/>
            <a:p>
              <a:endParaRPr lang="en-US"/>
            </a:p>
          </p:txBody>
        </p:sp>
        <p:grpSp>
          <p:nvGrpSpPr>
            <p:cNvPr id="13" name="Graphic 5">
              <a:extLst>
                <a:ext uri="{FF2B5EF4-FFF2-40B4-BE49-F238E27FC236}">
                  <a16:creationId xmlns:a16="http://schemas.microsoft.com/office/drawing/2014/main" id="{A86C2080-11C1-10D8-F160-1FF271E1382D}"/>
                </a:ext>
              </a:extLst>
            </p:cNvPr>
            <p:cNvGrpSpPr/>
            <p:nvPr/>
          </p:nvGrpSpPr>
          <p:grpSpPr>
            <a:xfrm>
              <a:off x="11598393" y="512706"/>
              <a:ext cx="197526" cy="74366"/>
              <a:chOff x="11598393" y="512706"/>
              <a:chExt cx="197526" cy="74366"/>
            </a:xfrm>
            <a:solidFill>
              <a:schemeClr val="bg1"/>
            </a:solidFill>
          </p:grpSpPr>
          <p:sp>
            <p:nvSpPr>
              <p:cNvPr id="22" name="Freeform 21">
                <a:extLst>
                  <a:ext uri="{FF2B5EF4-FFF2-40B4-BE49-F238E27FC236}">
                    <a16:creationId xmlns:a16="http://schemas.microsoft.com/office/drawing/2014/main" id="{00972FCD-588E-B1DC-30AB-2BBAE5292EF3}"/>
                  </a:ext>
                </a:extLst>
              </p:cNvPr>
              <p:cNvSpPr/>
              <p:nvPr/>
            </p:nvSpPr>
            <p:spPr>
              <a:xfrm>
                <a:off x="11598393" y="530635"/>
                <a:ext cx="49721" cy="56424"/>
              </a:xfrm>
              <a:custGeom>
                <a:avLst/>
                <a:gdLst>
                  <a:gd name="connsiteX0" fmla="*/ 6681 w 49721"/>
                  <a:gd name="connsiteY0" fmla="*/ 24082 h 56424"/>
                  <a:gd name="connsiteX1" fmla="*/ 42812 w 49721"/>
                  <a:gd name="connsiteY1" fmla="*/ 24082 h 56424"/>
                  <a:gd name="connsiteX2" fmla="*/ 25350 w 49721"/>
                  <a:gd name="connsiteY2" fmla="*/ 5647 h 56424"/>
                  <a:gd name="connsiteX3" fmla="*/ 6681 w 49721"/>
                  <a:gd name="connsiteY3" fmla="*/ 24082 h 56424"/>
                  <a:gd name="connsiteX4" fmla="*/ 24 w 49721"/>
                  <a:gd name="connsiteY4" fmla="*/ 28212 h 56424"/>
                  <a:gd name="connsiteX5" fmla="*/ 25458 w 49721"/>
                  <a:gd name="connsiteY5" fmla="*/ 0 h 56424"/>
                  <a:gd name="connsiteX6" fmla="*/ 49674 w 49721"/>
                  <a:gd name="connsiteY6" fmla="*/ 29826 h 56424"/>
                  <a:gd name="connsiteX7" fmla="*/ 6476 w 49721"/>
                  <a:gd name="connsiteY7" fmla="*/ 29826 h 56424"/>
                  <a:gd name="connsiteX8" fmla="*/ 26049 w 49721"/>
                  <a:gd name="connsiteY8" fmla="*/ 50681 h 56424"/>
                  <a:gd name="connsiteX9" fmla="*/ 42595 w 49721"/>
                  <a:gd name="connsiteY9" fmla="*/ 38893 h 56424"/>
                  <a:gd name="connsiteX10" fmla="*/ 49156 w 49721"/>
                  <a:gd name="connsiteY10" fmla="*/ 38893 h 56424"/>
                  <a:gd name="connsiteX11" fmla="*/ 25639 w 49721"/>
                  <a:gd name="connsiteY11" fmla="*/ 56425 h 56424"/>
                  <a:gd name="connsiteX12" fmla="*/ 0 w 49721"/>
                  <a:gd name="connsiteY12" fmla="*/ 28212 h 56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721" h="56424">
                    <a:moveTo>
                      <a:pt x="6681" y="24082"/>
                    </a:moveTo>
                    <a:lnTo>
                      <a:pt x="42812" y="24082"/>
                    </a:lnTo>
                    <a:cubicBezTo>
                      <a:pt x="42812" y="14907"/>
                      <a:pt x="36252" y="5647"/>
                      <a:pt x="25350" y="5647"/>
                    </a:cubicBezTo>
                    <a:cubicBezTo>
                      <a:pt x="15256" y="5647"/>
                      <a:pt x="7996" y="12101"/>
                      <a:pt x="6681" y="24082"/>
                    </a:cubicBezTo>
                    <a:moveTo>
                      <a:pt x="24" y="28212"/>
                    </a:moveTo>
                    <a:cubicBezTo>
                      <a:pt x="24" y="10681"/>
                      <a:pt x="10926" y="0"/>
                      <a:pt x="25458" y="0"/>
                    </a:cubicBezTo>
                    <a:cubicBezTo>
                      <a:pt x="40798" y="0"/>
                      <a:pt x="50482" y="12896"/>
                      <a:pt x="49674" y="29826"/>
                    </a:cubicBezTo>
                    <a:lnTo>
                      <a:pt x="6476" y="29826"/>
                    </a:lnTo>
                    <a:cubicBezTo>
                      <a:pt x="6681" y="42927"/>
                      <a:pt x="14954" y="50681"/>
                      <a:pt x="26049" y="50681"/>
                    </a:cubicBezTo>
                    <a:cubicBezTo>
                      <a:pt x="34527" y="50681"/>
                      <a:pt x="40485" y="46359"/>
                      <a:pt x="42595" y="38893"/>
                    </a:cubicBezTo>
                    <a:lnTo>
                      <a:pt x="49156" y="38893"/>
                    </a:lnTo>
                    <a:cubicBezTo>
                      <a:pt x="46527" y="50079"/>
                      <a:pt x="37542" y="56425"/>
                      <a:pt x="25639" y="56425"/>
                    </a:cubicBezTo>
                    <a:cubicBezTo>
                      <a:pt x="9684" y="56425"/>
                      <a:pt x="0" y="45046"/>
                      <a:pt x="0" y="28212"/>
                    </a:cubicBezTo>
                  </a:path>
                </a:pathLst>
              </a:custGeom>
              <a:grpFill/>
              <a:ln w="0"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8061D219-4AA5-9967-57F4-54896C9A1B5B}"/>
                  </a:ext>
                </a:extLst>
              </p:cNvPr>
              <p:cNvSpPr/>
              <p:nvPr/>
            </p:nvSpPr>
            <p:spPr>
              <a:xfrm>
                <a:off x="11660464" y="531129"/>
                <a:ext cx="23817" cy="54606"/>
              </a:xfrm>
              <a:custGeom>
                <a:avLst/>
                <a:gdLst>
                  <a:gd name="connsiteX0" fmla="*/ 23818 w 23817"/>
                  <a:gd name="connsiteY0" fmla="*/ 6755 h 54606"/>
                  <a:gd name="connsiteX1" fmla="*/ 20984 w 23817"/>
                  <a:gd name="connsiteY1" fmla="*/ 6659 h 54606"/>
                  <a:gd name="connsiteX2" fmla="*/ 6150 w 23817"/>
                  <a:gd name="connsiteY2" fmla="*/ 26202 h 54606"/>
                  <a:gd name="connsiteX3" fmla="*/ 6150 w 23817"/>
                  <a:gd name="connsiteY3" fmla="*/ 54607 h 54606"/>
                  <a:gd name="connsiteX4" fmla="*/ 0 w 23817"/>
                  <a:gd name="connsiteY4" fmla="*/ 54607 h 54606"/>
                  <a:gd name="connsiteX5" fmla="*/ 0 w 23817"/>
                  <a:gd name="connsiteY5" fmla="*/ 397 h 54606"/>
                  <a:gd name="connsiteX6" fmla="*/ 5945 w 23817"/>
                  <a:gd name="connsiteY6" fmla="*/ 397 h 54606"/>
                  <a:gd name="connsiteX7" fmla="*/ 5945 w 23817"/>
                  <a:gd name="connsiteY7" fmla="*/ 10271 h 54606"/>
                  <a:gd name="connsiteX8" fmla="*/ 21985 w 23817"/>
                  <a:gd name="connsiteY8" fmla="*/ 0 h 54606"/>
                  <a:gd name="connsiteX9" fmla="*/ 23806 w 23817"/>
                  <a:gd name="connsiteY9" fmla="*/ 96 h 54606"/>
                  <a:gd name="connsiteX10" fmla="*/ 23806 w 23817"/>
                  <a:gd name="connsiteY10" fmla="*/ 6743 h 54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817" h="54606">
                    <a:moveTo>
                      <a:pt x="23818" y="6755"/>
                    </a:moveTo>
                    <a:cubicBezTo>
                      <a:pt x="22805" y="6659"/>
                      <a:pt x="21900" y="6659"/>
                      <a:pt x="20984" y="6659"/>
                    </a:cubicBezTo>
                    <a:cubicBezTo>
                      <a:pt x="9780" y="6659"/>
                      <a:pt x="6150" y="14726"/>
                      <a:pt x="6150" y="26202"/>
                    </a:cubicBezTo>
                    <a:lnTo>
                      <a:pt x="6150" y="54607"/>
                    </a:lnTo>
                    <a:lnTo>
                      <a:pt x="0" y="54607"/>
                    </a:lnTo>
                    <a:lnTo>
                      <a:pt x="0" y="397"/>
                    </a:lnTo>
                    <a:lnTo>
                      <a:pt x="5945" y="397"/>
                    </a:lnTo>
                    <a:lnTo>
                      <a:pt x="5945" y="10271"/>
                    </a:lnTo>
                    <a:cubicBezTo>
                      <a:pt x="8369" y="3925"/>
                      <a:pt x="15436" y="0"/>
                      <a:pt x="21985" y="0"/>
                    </a:cubicBezTo>
                    <a:cubicBezTo>
                      <a:pt x="22491" y="0"/>
                      <a:pt x="23191" y="0"/>
                      <a:pt x="23806" y="96"/>
                    </a:cubicBezTo>
                    <a:lnTo>
                      <a:pt x="23806" y="6743"/>
                    </a:lnTo>
                    <a:close/>
                  </a:path>
                </a:pathLst>
              </a:custGeom>
              <a:grpFill/>
              <a:ln w="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7AE10962-495F-264C-1C3A-733866E932CC}"/>
                  </a:ext>
                </a:extLst>
              </p:cNvPr>
              <p:cNvSpPr/>
              <p:nvPr/>
            </p:nvSpPr>
            <p:spPr>
              <a:xfrm>
                <a:off x="11695462" y="512706"/>
                <a:ext cx="47346" cy="74366"/>
              </a:xfrm>
              <a:custGeom>
                <a:avLst/>
                <a:gdLst>
                  <a:gd name="connsiteX0" fmla="*/ 23324 w 47346"/>
                  <a:gd name="connsiteY0" fmla="*/ 68707 h 74366"/>
                  <a:gd name="connsiteX1" fmla="*/ 40581 w 47346"/>
                  <a:gd name="connsiteY1" fmla="*/ 46142 h 74366"/>
                  <a:gd name="connsiteX2" fmla="*/ 23324 w 47346"/>
                  <a:gd name="connsiteY2" fmla="*/ 23577 h 74366"/>
                  <a:gd name="connsiteX3" fmla="*/ 5873 w 47346"/>
                  <a:gd name="connsiteY3" fmla="*/ 46142 h 74366"/>
                  <a:gd name="connsiteX4" fmla="*/ 23324 w 47346"/>
                  <a:gd name="connsiteY4" fmla="*/ 68707 h 74366"/>
                  <a:gd name="connsiteX5" fmla="*/ 24638 w 47346"/>
                  <a:gd name="connsiteY5" fmla="*/ 74354 h 74366"/>
                  <a:gd name="connsiteX6" fmla="*/ 6259 w 47346"/>
                  <a:gd name="connsiteY6" fmla="*/ 64179 h 74366"/>
                  <a:gd name="connsiteX7" fmla="*/ 6259 w 47346"/>
                  <a:gd name="connsiteY7" fmla="*/ 73054 h 74366"/>
                  <a:gd name="connsiteX8" fmla="*/ 0 w 47346"/>
                  <a:gd name="connsiteY8" fmla="*/ 73054 h 74366"/>
                  <a:gd name="connsiteX9" fmla="*/ 0 w 47346"/>
                  <a:gd name="connsiteY9" fmla="*/ 0 h 74366"/>
                  <a:gd name="connsiteX10" fmla="*/ 6259 w 47346"/>
                  <a:gd name="connsiteY10" fmla="*/ 0 h 74366"/>
                  <a:gd name="connsiteX11" fmla="*/ 6259 w 47346"/>
                  <a:gd name="connsiteY11" fmla="*/ 28225 h 74366"/>
                  <a:gd name="connsiteX12" fmla="*/ 24638 w 47346"/>
                  <a:gd name="connsiteY12" fmla="*/ 17941 h 74366"/>
                  <a:gd name="connsiteX13" fmla="*/ 47346 w 47346"/>
                  <a:gd name="connsiteY13" fmla="*/ 46154 h 74366"/>
                  <a:gd name="connsiteX14" fmla="*/ 24638 w 47346"/>
                  <a:gd name="connsiteY14" fmla="*/ 74366 h 74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346" h="74366">
                    <a:moveTo>
                      <a:pt x="23324" y="68707"/>
                    </a:moveTo>
                    <a:cubicBezTo>
                      <a:pt x="33430" y="68707"/>
                      <a:pt x="40581" y="60543"/>
                      <a:pt x="40581" y="46142"/>
                    </a:cubicBezTo>
                    <a:cubicBezTo>
                      <a:pt x="40581" y="31741"/>
                      <a:pt x="33418" y="23577"/>
                      <a:pt x="23324" y="23577"/>
                    </a:cubicBezTo>
                    <a:cubicBezTo>
                      <a:pt x="15147" y="23577"/>
                      <a:pt x="5873" y="30127"/>
                      <a:pt x="5873" y="46142"/>
                    </a:cubicBezTo>
                    <a:cubicBezTo>
                      <a:pt x="5873" y="62157"/>
                      <a:pt x="15159" y="68707"/>
                      <a:pt x="23324" y="68707"/>
                    </a:cubicBezTo>
                    <a:moveTo>
                      <a:pt x="24638" y="74354"/>
                    </a:moveTo>
                    <a:cubicBezTo>
                      <a:pt x="16667" y="74354"/>
                      <a:pt x="10106" y="70621"/>
                      <a:pt x="6259" y="64179"/>
                    </a:cubicBezTo>
                    <a:lnTo>
                      <a:pt x="6259" y="73054"/>
                    </a:lnTo>
                    <a:lnTo>
                      <a:pt x="0" y="73054"/>
                    </a:lnTo>
                    <a:lnTo>
                      <a:pt x="0" y="0"/>
                    </a:lnTo>
                    <a:lnTo>
                      <a:pt x="6259" y="0"/>
                    </a:lnTo>
                    <a:lnTo>
                      <a:pt x="6259" y="28225"/>
                    </a:lnTo>
                    <a:cubicBezTo>
                      <a:pt x="10094" y="21674"/>
                      <a:pt x="16655" y="17941"/>
                      <a:pt x="24638" y="17941"/>
                    </a:cubicBezTo>
                    <a:cubicBezTo>
                      <a:pt x="37144" y="17941"/>
                      <a:pt x="47346" y="28225"/>
                      <a:pt x="47346" y="46154"/>
                    </a:cubicBezTo>
                    <a:cubicBezTo>
                      <a:pt x="47346" y="64083"/>
                      <a:pt x="37156" y="74366"/>
                      <a:pt x="24638" y="74366"/>
                    </a:cubicBezTo>
                  </a:path>
                </a:pathLst>
              </a:custGeom>
              <a:grpFill/>
              <a:ln w="0"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A5413201-EB61-8234-97EB-45653AFF8043}"/>
                  </a:ext>
                </a:extLst>
              </p:cNvPr>
              <p:cNvSpPr/>
              <p:nvPr/>
            </p:nvSpPr>
            <p:spPr>
              <a:xfrm>
                <a:off x="11750900" y="530322"/>
                <a:ext cx="45019" cy="56725"/>
              </a:xfrm>
              <a:custGeom>
                <a:avLst/>
                <a:gdLst>
                  <a:gd name="connsiteX0" fmla="*/ 19356 w 45019"/>
                  <a:gd name="connsiteY0" fmla="*/ 51199 h 56725"/>
                  <a:gd name="connsiteX1" fmla="*/ 38531 w 45019"/>
                  <a:gd name="connsiteY1" fmla="*/ 30645 h 56725"/>
                  <a:gd name="connsiteX2" fmla="*/ 38531 w 45019"/>
                  <a:gd name="connsiteY2" fmla="*/ 28020 h 56725"/>
                  <a:gd name="connsiteX3" fmla="*/ 6946 w 45019"/>
                  <a:gd name="connsiteY3" fmla="*/ 41819 h 56725"/>
                  <a:gd name="connsiteX4" fmla="*/ 19368 w 45019"/>
                  <a:gd name="connsiteY4" fmla="*/ 51187 h 56725"/>
                  <a:gd name="connsiteX5" fmla="*/ 38338 w 45019"/>
                  <a:gd name="connsiteY5" fmla="*/ 47153 h 56725"/>
                  <a:gd name="connsiteX6" fmla="*/ 17957 w 45019"/>
                  <a:gd name="connsiteY6" fmla="*/ 56726 h 56725"/>
                  <a:gd name="connsiteX7" fmla="*/ 0 w 45019"/>
                  <a:gd name="connsiteY7" fmla="*/ 41915 h 56725"/>
                  <a:gd name="connsiteX8" fmla="*/ 38254 w 45019"/>
                  <a:gd name="connsiteY8" fmla="*/ 22469 h 56725"/>
                  <a:gd name="connsiteX9" fmla="*/ 38254 w 45019"/>
                  <a:gd name="connsiteY9" fmla="*/ 20554 h 56725"/>
                  <a:gd name="connsiteX10" fmla="*/ 23106 w 45019"/>
                  <a:gd name="connsiteY10" fmla="*/ 5539 h 56725"/>
                  <a:gd name="connsiteX11" fmla="*/ 7875 w 45019"/>
                  <a:gd name="connsiteY11" fmla="*/ 17737 h 56725"/>
                  <a:gd name="connsiteX12" fmla="*/ 1315 w 45019"/>
                  <a:gd name="connsiteY12" fmla="*/ 17737 h 56725"/>
                  <a:gd name="connsiteX13" fmla="*/ 23516 w 45019"/>
                  <a:gd name="connsiteY13" fmla="*/ 0 h 56725"/>
                  <a:gd name="connsiteX14" fmla="*/ 44512 w 45019"/>
                  <a:gd name="connsiteY14" fmla="*/ 21361 h 56725"/>
                  <a:gd name="connsiteX15" fmla="*/ 44416 w 45019"/>
                  <a:gd name="connsiteY15" fmla="*/ 38086 h 56725"/>
                  <a:gd name="connsiteX16" fmla="*/ 45019 w 45019"/>
                  <a:gd name="connsiteY16" fmla="*/ 55413 h 56725"/>
                  <a:gd name="connsiteX17" fmla="*/ 38664 w 45019"/>
                  <a:gd name="connsiteY17" fmla="*/ 55413 h 56725"/>
                  <a:gd name="connsiteX18" fmla="*/ 38362 w 45019"/>
                  <a:gd name="connsiteY18" fmla="*/ 47153 h 5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019" h="56725">
                    <a:moveTo>
                      <a:pt x="19356" y="51199"/>
                    </a:moveTo>
                    <a:cubicBezTo>
                      <a:pt x="29450" y="51199"/>
                      <a:pt x="38531" y="46057"/>
                      <a:pt x="38531" y="30645"/>
                    </a:cubicBezTo>
                    <a:lnTo>
                      <a:pt x="38531" y="28020"/>
                    </a:lnTo>
                    <a:cubicBezTo>
                      <a:pt x="16425" y="30428"/>
                      <a:pt x="6946" y="33354"/>
                      <a:pt x="6946" y="41819"/>
                    </a:cubicBezTo>
                    <a:cubicBezTo>
                      <a:pt x="6946" y="47563"/>
                      <a:pt x="12204" y="51187"/>
                      <a:pt x="19368" y="51187"/>
                    </a:cubicBezTo>
                    <a:moveTo>
                      <a:pt x="38338" y="47153"/>
                    </a:moveTo>
                    <a:cubicBezTo>
                      <a:pt x="34804" y="52897"/>
                      <a:pt x="28051" y="56726"/>
                      <a:pt x="17957" y="56726"/>
                    </a:cubicBezTo>
                    <a:cubicBezTo>
                      <a:pt x="7863" y="56726"/>
                      <a:pt x="0" y="50874"/>
                      <a:pt x="0" y="41915"/>
                    </a:cubicBezTo>
                    <a:cubicBezTo>
                      <a:pt x="0" y="29621"/>
                      <a:pt x="12108" y="25082"/>
                      <a:pt x="38254" y="22469"/>
                    </a:cubicBezTo>
                    <a:lnTo>
                      <a:pt x="38254" y="20554"/>
                    </a:lnTo>
                    <a:cubicBezTo>
                      <a:pt x="38254" y="8260"/>
                      <a:pt x="30981" y="5539"/>
                      <a:pt x="23106" y="5539"/>
                    </a:cubicBezTo>
                    <a:cubicBezTo>
                      <a:pt x="13929" y="5539"/>
                      <a:pt x="8369" y="10681"/>
                      <a:pt x="7875" y="17737"/>
                    </a:cubicBezTo>
                    <a:lnTo>
                      <a:pt x="1315" y="17737"/>
                    </a:lnTo>
                    <a:cubicBezTo>
                      <a:pt x="2726" y="7056"/>
                      <a:pt x="11396" y="0"/>
                      <a:pt x="23516" y="0"/>
                    </a:cubicBezTo>
                    <a:cubicBezTo>
                      <a:pt x="35637" y="0"/>
                      <a:pt x="44512" y="5238"/>
                      <a:pt x="44512" y="21361"/>
                    </a:cubicBezTo>
                    <a:cubicBezTo>
                      <a:pt x="44512" y="28815"/>
                      <a:pt x="44416" y="33763"/>
                      <a:pt x="44416" y="38086"/>
                    </a:cubicBezTo>
                    <a:cubicBezTo>
                      <a:pt x="44416" y="44239"/>
                      <a:pt x="44718" y="49573"/>
                      <a:pt x="45019" y="55413"/>
                    </a:cubicBezTo>
                    <a:lnTo>
                      <a:pt x="38664" y="55413"/>
                    </a:lnTo>
                    <a:lnTo>
                      <a:pt x="38362" y="47153"/>
                    </a:lnTo>
                    <a:close/>
                  </a:path>
                </a:pathLst>
              </a:custGeom>
              <a:grpFill/>
              <a:ln w="0" cap="flat">
                <a:noFill/>
                <a:prstDash val="solid"/>
                <a:miter/>
              </a:ln>
            </p:spPr>
            <p:txBody>
              <a:bodyPr rtlCol="0" anchor="ctr"/>
              <a:lstStyle/>
              <a:p>
                <a:endParaRPr lang="en-US"/>
              </a:p>
            </p:txBody>
          </p:sp>
        </p:grpSp>
        <p:sp>
          <p:nvSpPr>
            <p:cNvPr id="14" name="Freeform 13">
              <a:extLst>
                <a:ext uri="{FF2B5EF4-FFF2-40B4-BE49-F238E27FC236}">
                  <a16:creationId xmlns:a16="http://schemas.microsoft.com/office/drawing/2014/main" id="{098CABB3-F64E-F2EE-E2AA-8F767ED486FD}"/>
                </a:ext>
              </a:extLst>
            </p:cNvPr>
            <p:cNvSpPr/>
            <p:nvPr/>
          </p:nvSpPr>
          <p:spPr>
            <a:xfrm>
              <a:off x="11812031" y="512694"/>
              <a:ext cx="6259" cy="73053"/>
            </a:xfrm>
            <a:custGeom>
              <a:avLst/>
              <a:gdLst>
                <a:gd name="connsiteX0" fmla="*/ 0 w 6259"/>
                <a:gd name="connsiteY0" fmla="*/ 73054 h 73053"/>
                <a:gd name="connsiteX1" fmla="*/ 6259 w 6259"/>
                <a:gd name="connsiteY1" fmla="*/ 73054 h 73053"/>
                <a:gd name="connsiteX2" fmla="*/ 6259 w 6259"/>
                <a:gd name="connsiteY2" fmla="*/ 18844 h 73053"/>
                <a:gd name="connsiteX3" fmla="*/ 0 w 6259"/>
                <a:gd name="connsiteY3" fmla="*/ 18844 h 73053"/>
                <a:gd name="connsiteX4" fmla="*/ 0 w 6259"/>
                <a:gd name="connsiteY4" fmla="*/ 73054 h 73053"/>
                <a:gd name="connsiteX5" fmla="*/ 0 w 6259"/>
                <a:gd name="connsiteY5" fmla="*/ 9970 h 73053"/>
                <a:gd name="connsiteX6" fmla="*/ 6259 w 6259"/>
                <a:gd name="connsiteY6" fmla="*/ 9970 h 73053"/>
                <a:gd name="connsiteX7" fmla="*/ 6259 w 6259"/>
                <a:gd name="connsiteY7" fmla="*/ 0 h 73053"/>
                <a:gd name="connsiteX8" fmla="*/ 0 w 6259"/>
                <a:gd name="connsiteY8" fmla="*/ 0 h 73053"/>
                <a:gd name="connsiteX9" fmla="*/ 0 w 6259"/>
                <a:gd name="connsiteY9" fmla="*/ 997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59" h="73053">
                  <a:moveTo>
                    <a:pt x="0" y="73054"/>
                  </a:moveTo>
                  <a:lnTo>
                    <a:pt x="6259" y="73054"/>
                  </a:lnTo>
                  <a:lnTo>
                    <a:pt x="6259" y="18844"/>
                  </a:lnTo>
                  <a:lnTo>
                    <a:pt x="0" y="18844"/>
                  </a:lnTo>
                  <a:lnTo>
                    <a:pt x="0" y="73054"/>
                  </a:lnTo>
                  <a:close/>
                  <a:moveTo>
                    <a:pt x="0" y="9970"/>
                  </a:moveTo>
                  <a:lnTo>
                    <a:pt x="6259" y="9970"/>
                  </a:lnTo>
                  <a:lnTo>
                    <a:pt x="6259" y="0"/>
                  </a:lnTo>
                  <a:lnTo>
                    <a:pt x="0" y="0"/>
                  </a:lnTo>
                  <a:lnTo>
                    <a:pt x="0" y="9970"/>
                  </a:lnTo>
                  <a:close/>
                </a:path>
              </a:pathLst>
            </a:custGeom>
            <a:solidFill>
              <a:schemeClr val="bg1"/>
            </a:solidFill>
            <a:ln w="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E8787416-3908-2DC0-94CB-39317C8E559B}"/>
                </a:ext>
              </a:extLst>
            </p:cNvPr>
            <p:cNvSpPr/>
            <p:nvPr/>
          </p:nvSpPr>
          <p:spPr>
            <a:xfrm>
              <a:off x="11828469" y="512694"/>
              <a:ext cx="14736" cy="90694"/>
            </a:xfrm>
            <a:custGeom>
              <a:avLst/>
              <a:gdLst>
                <a:gd name="connsiteX0" fmla="*/ 14737 w 14736"/>
                <a:gd name="connsiteY0" fmla="*/ 9982 h 90694"/>
                <a:gd name="connsiteX1" fmla="*/ 8478 w 14736"/>
                <a:gd name="connsiteY1" fmla="*/ 9982 h 90694"/>
                <a:gd name="connsiteX2" fmla="*/ 8478 w 14736"/>
                <a:gd name="connsiteY2" fmla="*/ 0 h 90694"/>
                <a:gd name="connsiteX3" fmla="*/ 14737 w 14736"/>
                <a:gd name="connsiteY3" fmla="*/ 0 h 90694"/>
                <a:gd name="connsiteX4" fmla="*/ 14737 w 14736"/>
                <a:gd name="connsiteY4" fmla="*/ 9982 h 90694"/>
                <a:gd name="connsiteX5" fmla="*/ 8478 w 14736"/>
                <a:gd name="connsiteY5" fmla="*/ 18856 h 90694"/>
                <a:gd name="connsiteX6" fmla="*/ 14737 w 14736"/>
                <a:gd name="connsiteY6" fmla="*/ 18856 h 90694"/>
                <a:gd name="connsiteX7" fmla="*/ 14737 w 14736"/>
                <a:gd name="connsiteY7" fmla="*/ 76485 h 90694"/>
                <a:gd name="connsiteX8" fmla="*/ 3329 w 14736"/>
                <a:gd name="connsiteY8" fmla="*/ 90694 h 90694"/>
                <a:gd name="connsiteX9" fmla="*/ 0 w 14736"/>
                <a:gd name="connsiteY9" fmla="*/ 90694 h 90694"/>
                <a:gd name="connsiteX10" fmla="*/ 0 w 14736"/>
                <a:gd name="connsiteY10" fmla="*/ 84950 h 90694"/>
                <a:gd name="connsiteX11" fmla="*/ 1206 w 14736"/>
                <a:gd name="connsiteY11" fmla="*/ 84950 h 90694"/>
                <a:gd name="connsiteX12" fmla="*/ 8478 w 14736"/>
                <a:gd name="connsiteY12" fmla="*/ 76389 h 90694"/>
                <a:gd name="connsiteX13" fmla="*/ 8478 w 14736"/>
                <a:gd name="connsiteY13" fmla="*/ 18856 h 90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736" h="90694">
                  <a:moveTo>
                    <a:pt x="14737" y="9982"/>
                  </a:moveTo>
                  <a:lnTo>
                    <a:pt x="8478" y="9982"/>
                  </a:lnTo>
                  <a:lnTo>
                    <a:pt x="8478" y="0"/>
                  </a:lnTo>
                  <a:lnTo>
                    <a:pt x="14737" y="0"/>
                  </a:lnTo>
                  <a:lnTo>
                    <a:pt x="14737" y="9982"/>
                  </a:lnTo>
                  <a:close/>
                  <a:moveTo>
                    <a:pt x="8478" y="18856"/>
                  </a:moveTo>
                  <a:lnTo>
                    <a:pt x="14737" y="18856"/>
                  </a:lnTo>
                  <a:lnTo>
                    <a:pt x="14737" y="76485"/>
                  </a:lnTo>
                  <a:cubicBezTo>
                    <a:pt x="14737" y="87371"/>
                    <a:pt x="13012" y="90694"/>
                    <a:pt x="3329" y="90694"/>
                  </a:cubicBezTo>
                  <a:lnTo>
                    <a:pt x="0" y="90694"/>
                  </a:lnTo>
                  <a:lnTo>
                    <a:pt x="0" y="84950"/>
                  </a:lnTo>
                  <a:lnTo>
                    <a:pt x="1206" y="84950"/>
                  </a:lnTo>
                  <a:cubicBezTo>
                    <a:pt x="7971" y="84950"/>
                    <a:pt x="8478" y="83542"/>
                    <a:pt x="8478" y="76389"/>
                  </a:cubicBezTo>
                  <a:lnTo>
                    <a:pt x="8478" y="18856"/>
                  </a:lnTo>
                  <a:close/>
                </a:path>
              </a:pathLst>
            </a:custGeom>
            <a:solidFill>
              <a:schemeClr val="bg1"/>
            </a:solidFill>
            <a:ln w="0"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B093F7FD-09AB-4BB6-54C3-C7D8BD483E20}"/>
                </a:ext>
              </a:extLst>
            </p:cNvPr>
            <p:cNvSpPr/>
            <p:nvPr/>
          </p:nvSpPr>
          <p:spPr>
            <a:xfrm>
              <a:off x="11855639" y="530322"/>
              <a:ext cx="44994" cy="56725"/>
            </a:xfrm>
            <a:custGeom>
              <a:avLst/>
              <a:gdLst>
                <a:gd name="connsiteX0" fmla="*/ 19356 w 44994"/>
                <a:gd name="connsiteY0" fmla="*/ 51199 h 56725"/>
                <a:gd name="connsiteX1" fmla="*/ 38531 w 44994"/>
                <a:gd name="connsiteY1" fmla="*/ 30645 h 56725"/>
                <a:gd name="connsiteX2" fmla="*/ 38531 w 44994"/>
                <a:gd name="connsiteY2" fmla="*/ 28020 h 56725"/>
                <a:gd name="connsiteX3" fmla="*/ 6946 w 44994"/>
                <a:gd name="connsiteY3" fmla="*/ 41819 h 56725"/>
                <a:gd name="connsiteX4" fmla="*/ 19368 w 44994"/>
                <a:gd name="connsiteY4" fmla="*/ 51187 h 56725"/>
                <a:gd name="connsiteX5" fmla="*/ 38338 w 44994"/>
                <a:gd name="connsiteY5" fmla="*/ 47153 h 56725"/>
                <a:gd name="connsiteX6" fmla="*/ 17957 w 44994"/>
                <a:gd name="connsiteY6" fmla="*/ 56726 h 56725"/>
                <a:gd name="connsiteX7" fmla="*/ 0 w 44994"/>
                <a:gd name="connsiteY7" fmla="*/ 41915 h 56725"/>
                <a:gd name="connsiteX8" fmla="*/ 38241 w 44994"/>
                <a:gd name="connsiteY8" fmla="*/ 22469 h 56725"/>
                <a:gd name="connsiteX9" fmla="*/ 38241 w 44994"/>
                <a:gd name="connsiteY9" fmla="*/ 20554 h 56725"/>
                <a:gd name="connsiteX10" fmla="*/ 23107 w 44994"/>
                <a:gd name="connsiteY10" fmla="*/ 5539 h 56725"/>
                <a:gd name="connsiteX11" fmla="*/ 7863 w 44994"/>
                <a:gd name="connsiteY11" fmla="*/ 17737 h 56725"/>
                <a:gd name="connsiteX12" fmla="*/ 1302 w 44994"/>
                <a:gd name="connsiteY12" fmla="*/ 17737 h 56725"/>
                <a:gd name="connsiteX13" fmla="*/ 23505 w 44994"/>
                <a:gd name="connsiteY13" fmla="*/ 0 h 56725"/>
                <a:gd name="connsiteX14" fmla="*/ 44488 w 44994"/>
                <a:gd name="connsiteY14" fmla="*/ 21361 h 56725"/>
                <a:gd name="connsiteX15" fmla="*/ 44392 w 44994"/>
                <a:gd name="connsiteY15" fmla="*/ 38086 h 56725"/>
                <a:gd name="connsiteX16" fmla="*/ 44995 w 44994"/>
                <a:gd name="connsiteY16" fmla="*/ 55413 h 56725"/>
                <a:gd name="connsiteX17" fmla="*/ 38639 w 44994"/>
                <a:gd name="connsiteY17" fmla="*/ 55413 h 56725"/>
                <a:gd name="connsiteX18" fmla="*/ 38338 w 44994"/>
                <a:gd name="connsiteY18" fmla="*/ 47153 h 5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4994" h="56725">
                  <a:moveTo>
                    <a:pt x="19356" y="51199"/>
                  </a:moveTo>
                  <a:cubicBezTo>
                    <a:pt x="29450" y="51199"/>
                    <a:pt x="38531" y="46057"/>
                    <a:pt x="38531" y="30645"/>
                  </a:cubicBezTo>
                  <a:lnTo>
                    <a:pt x="38531" y="28020"/>
                  </a:lnTo>
                  <a:cubicBezTo>
                    <a:pt x="16425" y="30428"/>
                    <a:pt x="6946" y="33354"/>
                    <a:pt x="6946" y="41819"/>
                  </a:cubicBezTo>
                  <a:cubicBezTo>
                    <a:pt x="6946" y="47563"/>
                    <a:pt x="12192" y="51187"/>
                    <a:pt x="19368" y="51187"/>
                  </a:cubicBezTo>
                  <a:moveTo>
                    <a:pt x="38338" y="47153"/>
                  </a:moveTo>
                  <a:cubicBezTo>
                    <a:pt x="34804" y="52897"/>
                    <a:pt x="28039" y="56726"/>
                    <a:pt x="17957" y="56726"/>
                  </a:cubicBezTo>
                  <a:cubicBezTo>
                    <a:pt x="7875" y="56726"/>
                    <a:pt x="0" y="50874"/>
                    <a:pt x="0" y="41915"/>
                  </a:cubicBezTo>
                  <a:cubicBezTo>
                    <a:pt x="0" y="29621"/>
                    <a:pt x="12108" y="25082"/>
                    <a:pt x="38241" y="22469"/>
                  </a:cubicBezTo>
                  <a:lnTo>
                    <a:pt x="38241" y="20554"/>
                  </a:lnTo>
                  <a:cubicBezTo>
                    <a:pt x="38241" y="8260"/>
                    <a:pt x="30981" y="5539"/>
                    <a:pt x="23107" y="5539"/>
                  </a:cubicBezTo>
                  <a:cubicBezTo>
                    <a:pt x="13929" y="5539"/>
                    <a:pt x="8369" y="10681"/>
                    <a:pt x="7863" y="17737"/>
                  </a:cubicBezTo>
                  <a:lnTo>
                    <a:pt x="1302" y="17737"/>
                  </a:lnTo>
                  <a:cubicBezTo>
                    <a:pt x="2713" y="7056"/>
                    <a:pt x="11396" y="0"/>
                    <a:pt x="23505" y="0"/>
                  </a:cubicBezTo>
                  <a:cubicBezTo>
                    <a:pt x="35612" y="0"/>
                    <a:pt x="44488" y="5238"/>
                    <a:pt x="44488" y="21361"/>
                  </a:cubicBezTo>
                  <a:cubicBezTo>
                    <a:pt x="44488" y="28815"/>
                    <a:pt x="44392" y="33763"/>
                    <a:pt x="44392" y="38086"/>
                  </a:cubicBezTo>
                  <a:cubicBezTo>
                    <a:pt x="44392" y="44239"/>
                    <a:pt x="44693" y="49573"/>
                    <a:pt x="44995" y="55413"/>
                  </a:cubicBezTo>
                  <a:lnTo>
                    <a:pt x="38639" y="55413"/>
                  </a:lnTo>
                  <a:lnTo>
                    <a:pt x="38338" y="47153"/>
                  </a:lnTo>
                  <a:close/>
                </a:path>
              </a:pathLst>
            </a:custGeom>
            <a:solidFill>
              <a:schemeClr val="bg1"/>
            </a:solidFill>
            <a:ln w="0"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FB890A59-7F98-CEC8-7384-CCA4F94C644E}"/>
                </a:ext>
              </a:extLst>
            </p:cNvPr>
            <p:cNvSpPr/>
            <p:nvPr/>
          </p:nvSpPr>
          <p:spPr>
            <a:xfrm>
              <a:off x="11914744" y="530623"/>
              <a:ext cx="42595" cy="55124"/>
            </a:xfrm>
            <a:custGeom>
              <a:avLst/>
              <a:gdLst>
                <a:gd name="connsiteX0" fmla="*/ 6259 w 42595"/>
                <a:gd name="connsiteY0" fmla="*/ 10078 h 55124"/>
                <a:gd name="connsiteX1" fmla="*/ 24325 w 42595"/>
                <a:gd name="connsiteY1" fmla="*/ 0 h 55124"/>
                <a:gd name="connsiteX2" fmla="*/ 42595 w 42595"/>
                <a:gd name="connsiteY2" fmla="*/ 20964 h 55124"/>
                <a:gd name="connsiteX3" fmla="*/ 42595 w 42595"/>
                <a:gd name="connsiteY3" fmla="*/ 55124 h 55124"/>
                <a:gd name="connsiteX4" fmla="*/ 36336 w 42595"/>
                <a:gd name="connsiteY4" fmla="*/ 55124 h 55124"/>
                <a:gd name="connsiteX5" fmla="*/ 36336 w 42595"/>
                <a:gd name="connsiteY5" fmla="*/ 22674 h 55124"/>
                <a:gd name="connsiteX6" fmla="*/ 22709 w 42595"/>
                <a:gd name="connsiteY6" fmla="*/ 5647 h 55124"/>
                <a:gd name="connsiteX7" fmla="*/ 6259 w 42595"/>
                <a:gd name="connsiteY7" fmla="*/ 24997 h 55124"/>
                <a:gd name="connsiteX8" fmla="*/ 6259 w 42595"/>
                <a:gd name="connsiteY8" fmla="*/ 55124 h 55124"/>
                <a:gd name="connsiteX9" fmla="*/ 0 w 42595"/>
                <a:gd name="connsiteY9" fmla="*/ 55124 h 55124"/>
                <a:gd name="connsiteX10" fmla="*/ 0 w 42595"/>
                <a:gd name="connsiteY10" fmla="*/ 915 h 55124"/>
                <a:gd name="connsiteX11" fmla="*/ 6259 w 42595"/>
                <a:gd name="connsiteY11" fmla="*/ 915 h 55124"/>
                <a:gd name="connsiteX12" fmla="*/ 6259 w 42595"/>
                <a:gd name="connsiteY12" fmla="*/ 10078 h 55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 h="55124">
                  <a:moveTo>
                    <a:pt x="6259" y="10078"/>
                  </a:moveTo>
                  <a:cubicBezTo>
                    <a:pt x="8888" y="4937"/>
                    <a:pt x="14230" y="0"/>
                    <a:pt x="24325" y="0"/>
                  </a:cubicBezTo>
                  <a:cubicBezTo>
                    <a:pt x="37132" y="0"/>
                    <a:pt x="42595" y="7658"/>
                    <a:pt x="42595" y="20964"/>
                  </a:cubicBezTo>
                  <a:lnTo>
                    <a:pt x="42595" y="55124"/>
                  </a:lnTo>
                  <a:lnTo>
                    <a:pt x="36336" y="55124"/>
                  </a:lnTo>
                  <a:lnTo>
                    <a:pt x="36336" y="22674"/>
                  </a:lnTo>
                  <a:cubicBezTo>
                    <a:pt x="36336" y="12499"/>
                    <a:pt x="33719" y="5647"/>
                    <a:pt x="22709" y="5647"/>
                  </a:cubicBezTo>
                  <a:cubicBezTo>
                    <a:pt x="13314" y="5647"/>
                    <a:pt x="6259" y="13510"/>
                    <a:pt x="6259" y="24997"/>
                  </a:cubicBezTo>
                  <a:lnTo>
                    <a:pt x="6259" y="55124"/>
                  </a:lnTo>
                  <a:lnTo>
                    <a:pt x="0" y="55124"/>
                  </a:lnTo>
                  <a:lnTo>
                    <a:pt x="0" y="915"/>
                  </a:lnTo>
                  <a:lnTo>
                    <a:pt x="6259" y="915"/>
                  </a:lnTo>
                  <a:lnTo>
                    <a:pt x="6259" y="10078"/>
                  </a:lnTo>
                  <a:close/>
                </a:path>
              </a:pathLst>
            </a:custGeom>
            <a:solidFill>
              <a:schemeClr val="bg1"/>
            </a:solidFill>
            <a:ln w="0"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D77A0848-5E62-44C1-DD60-882F183DC074}"/>
                </a:ext>
              </a:extLst>
            </p:cNvPr>
            <p:cNvSpPr/>
            <p:nvPr/>
          </p:nvSpPr>
          <p:spPr>
            <a:xfrm>
              <a:off x="11800249" y="278770"/>
              <a:ext cx="71646" cy="106070"/>
            </a:xfrm>
            <a:custGeom>
              <a:avLst/>
              <a:gdLst>
                <a:gd name="connsiteX0" fmla="*/ 55945 w 71646"/>
                <a:gd name="connsiteY0" fmla="*/ 59411 h 106070"/>
                <a:gd name="connsiteX1" fmla="*/ 70031 w 71646"/>
                <a:gd name="connsiteY1" fmla="*/ 31584 h 106070"/>
                <a:gd name="connsiteX2" fmla="*/ 35938 w 71646"/>
                <a:gd name="connsiteY2" fmla="*/ 0 h 106070"/>
                <a:gd name="connsiteX3" fmla="*/ 109 w 71646"/>
                <a:gd name="connsiteY3" fmla="*/ 33499 h 106070"/>
                <a:gd name="connsiteX4" fmla="*/ 0 w 71646"/>
                <a:gd name="connsiteY4" fmla="*/ 35401 h 106070"/>
                <a:gd name="connsiteX5" fmla="*/ 15871 w 71646"/>
                <a:gd name="connsiteY5" fmla="*/ 35401 h 106070"/>
                <a:gd name="connsiteX6" fmla="*/ 16027 w 71646"/>
                <a:gd name="connsiteY6" fmla="*/ 33775 h 106070"/>
                <a:gd name="connsiteX7" fmla="*/ 35938 w 71646"/>
                <a:gd name="connsiteY7" fmla="*/ 14738 h 106070"/>
                <a:gd name="connsiteX8" fmla="*/ 49674 w 71646"/>
                <a:gd name="connsiteY8" fmla="*/ 20061 h 106070"/>
                <a:gd name="connsiteX9" fmla="*/ 54100 w 71646"/>
                <a:gd name="connsiteY9" fmla="*/ 31789 h 106070"/>
                <a:gd name="connsiteX10" fmla="*/ 44307 w 71646"/>
                <a:gd name="connsiteY10" fmla="*/ 49561 h 106070"/>
                <a:gd name="connsiteX11" fmla="*/ 2424 w 71646"/>
                <a:gd name="connsiteY11" fmla="*/ 95029 h 106070"/>
                <a:gd name="connsiteX12" fmla="*/ 2424 w 71646"/>
                <a:gd name="connsiteY12" fmla="*/ 106071 h 106070"/>
                <a:gd name="connsiteX13" fmla="*/ 71454 w 71646"/>
                <a:gd name="connsiteY13" fmla="*/ 106071 h 106070"/>
                <a:gd name="connsiteX14" fmla="*/ 71647 w 71646"/>
                <a:gd name="connsiteY14" fmla="*/ 90598 h 106070"/>
                <a:gd name="connsiteX15" fmla="*/ 27315 w 71646"/>
                <a:gd name="connsiteY15" fmla="*/ 90598 h 106070"/>
                <a:gd name="connsiteX16" fmla="*/ 55945 w 71646"/>
                <a:gd name="connsiteY16" fmla="*/ 59375 h 106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1646" h="106070">
                  <a:moveTo>
                    <a:pt x="55945" y="59411"/>
                  </a:moveTo>
                  <a:cubicBezTo>
                    <a:pt x="64640" y="50019"/>
                    <a:pt x="70031" y="42084"/>
                    <a:pt x="70031" y="31584"/>
                  </a:cubicBezTo>
                  <a:cubicBezTo>
                    <a:pt x="70031" y="9886"/>
                    <a:pt x="52363" y="0"/>
                    <a:pt x="35938" y="0"/>
                  </a:cubicBezTo>
                  <a:cubicBezTo>
                    <a:pt x="15642" y="0"/>
                    <a:pt x="1242" y="13462"/>
                    <a:pt x="109" y="33499"/>
                  </a:cubicBezTo>
                  <a:lnTo>
                    <a:pt x="0" y="35401"/>
                  </a:lnTo>
                  <a:lnTo>
                    <a:pt x="15871" y="35401"/>
                  </a:lnTo>
                  <a:lnTo>
                    <a:pt x="16027" y="33775"/>
                  </a:lnTo>
                  <a:cubicBezTo>
                    <a:pt x="17137" y="22385"/>
                    <a:pt x="25133" y="14738"/>
                    <a:pt x="35938" y="14738"/>
                  </a:cubicBezTo>
                  <a:cubicBezTo>
                    <a:pt x="41449" y="14738"/>
                    <a:pt x="46322" y="16629"/>
                    <a:pt x="49674" y="20061"/>
                  </a:cubicBezTo>
                  <a:cubicBezTo>
                    <a:pt x="52677" y="23143"/>
                    <a:pt x="54221" y="27213"/>
                    <a:pt x="54100" y="31789"/>
                  </a:cubicBezTo>
                  <a:cubicBezTo>
                    <a:pt x="53835" y="38472"/>
                    <a:pt x="49686" y="43589"/>
                    <a:pt x="44307" y="49561"/>
                  </a:cubicBezTo>
                  <a:lnTo>
                    <a:pt x="2424" y="95029"/>
                  </a:lnTo>
                  <a:lnTo>
                    <a:pt x="2424" y="106071"/>
                  </a:lnTo>
                  <a:lnTo>
                    <a:pt x="71454" y="106071"/>
                  </a:lnTo>
                  <a:lnTo>
                    <a:pt x="71647" y="90598"/>
                  </a:lnTo>
                  <a:lnTo>
                    <a:pt x="27315" y="90598"/>
                  </a:lnTo>
                  <a:lnTo>
                    <a:pt x="55945" y="59375"/>
                  </a:lnTo>
                  <a:close/>
                </a:path>
              </a:pathLst>
            </a:custGeom>
            <a:solidFill>
              <a:schemeClr val="accent4"/>
            </a:solidFill>
            <a:ln w="0"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094FF841-8D18-E618-0E87-4998BEB156E1}"/>
                </a:ext>
              </a:extLst>
            </p:cNvPr>
            <p:cNvSpPr/>
            <p:nvPr/>
          </p:nvSpPr>
          <p:spPr>
            <a:xfrm>
              <a:off x="11879119" y="278782"/>
              <a:ext cx="78460" cy="107250"/>
            </a:xfrm>
            <a:custGeom>
              <a:avLst/>
              <a:gdLst>
                <a:gd name="connsiteX0" fmla="*/ 37843 w 78460"/>
                <a:gd name="connsiteY0" fmla="*/ 57665 h 107250"/>
                <a:gd name="connsiteX1" fmla="*/ 16064 w 78460"/>
                <a:gd name="connsiteY1" fmla="*/ 36352 h 107250"/>
                <a:gd name="connsiteX2" fmla="*/ 37843 w 78460"/>
                <a:gd name="connsiteY2" fmla="*/ 14750 h 107250"/>
                <a:gd name="connsiteX3" fmla="*/ 59479 w 78460"/>
                <a:gd name="connsiteY3" fmla="*/ 36352 h 107250"/>
                <a:gd name="connsiteX4" fmla="*/ 37843 w 78460"/>
                <a:gd name="connsiteY4" fmla="*/ 57665 h 107250"/>
                <a:gd name="connsiteX5" fmla="*/ 37554 w 78460"/>
                <a:gd name="connsiteY5" fmla="*/ 0 h 107250"/>
                <a:gd name="connsiteX6" fmla="*/ 0 w 78460"/>
                <a:gd name="connsiteY6" fmla="*/ 36497 h 107250"/>
                <a:gd name="connsiteX7" fmla="*/ 36095 w 78460"/>
                <a:gd name="connsiteY7" fmla="*/ 72127 h 107250"/>
                <a:gd name="connsiteX8" fmla="*/ 36433 w 78460"/>
                <a:gd name="connsiteY8" fmla="*/ 72127 h 107250"/>
                <a:gd name="connsiteX9" fmla="*/ 62759 w 78460"/>
                <a:gd name="connsiteY9" fmla="*/ 58568 h 107250"/>
                <a:gd name="connsiteX10" fmla="*/ 37856 w 78460"/>
                <a:gd name="connsiteY10" fmla="*/ 92356 h 107250"/>
                <a:gd name="connsiteX11" fmla="*/ 17306 w 78460"/>
                <a:gd name="connsiteY11" fmla="*/ 76473 h 107250"/>
                <a:gd name="connsiteX12" fmla="*/ 16932 w 78460"/>
                <a:gd name="connsiteY12" fmla="*/ 75161 h 107250"/>
                <a:gd name="connsiteX13" fmla="*/ 711 w 78460"/>
                <a:gd name="connsiteY13" fmla="*/ 75161 h 107250"/>
                <a:gd name="connsiteX14" fmla="*/ 1206 w 78460"/>
                <a:gd name="connsiteY14" fmla="*/ 77365 h 107250"/>
                <a:gd name="connsiteX15" fmla="*/ 37711 w 78460"/>
                <a:gd name="connsiteY15" fmla="*/ 107251 h 107250"/>
                <a:gd name="connsiteX16" fmla="*/ 78461 w 78460"/>
                <a:gd name="connsiteY16" fmla="*/ 52837 h 107250"/>
                <a:gd name="connsiteX17" fmla="*/ 37566 w 78460"/>
                <a:gd name="connsiteY17" fmla="*/ 12 h 10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460" h="107250">
                  <a:moveTo>
                    <a:pt x="37843" y="57665"/>
                  </a:moveTo>
                  <a:cubicBezTo>
                    <a:pt x="25832" y="57665"/>
                    <a:pt x="16064" y="48104"/>
                    <a:pt x="16064" y="36352"/>
                  </a:cubicBezTo>
                  <a:cubicBezTo>
                    <a:pt x="16064" y="24600"/>
                    <a:pt x="25832" y="14750"/>
                    <a:pt x="37843" y="14750"/>
                  </a:cubicBezTo>
                  <a:cubicBezTo>
                    <a:pt x="49855" y="14750"/>
                    <a:pt x="59479" y="24444"/>
                    <a:pt x="59479" y="36352"/>
                  </a:cubicBezTo>
                  <a:cubicBezTo>
                    <a:pt x="59479" y="48261"/>
                    <a:pt x="49771" y="57665"/>
                    <a:pt x="37843" y="57665"/>
                  </a:cubicBezTo>
                  <a:moveTo>
                    <a:pt x="37554" y="0"/>
                  </a:moveTo>
                  <a:cubicBezTo>
                    <a:pt x="16136" y="0"/>
                    <a:pt x="0" y="15690"/>
                    <a:pt x="0" y="36497"/>
                  </a:cubicBezTo>
                  <a:cubicBezTo>
                    <a:pt x="0" y="57304"/>
                    <a:pt x="15521" y="71982"/>
                    <a:pt x="36095" y="72127"/>
                  </a:cubicBezTo>
                  <a:lnTo>
                    <a:pt x="36433" y="72127"/>
                  </a:lnTo>
                  <a:cubicBezTo>
                    <a:pt x="47347" y="72127"/>
                    <a:pt x="57332" y="66756"/>
                    <a:pt x="62759" y="58568"/>
                  </a:cubicBezTo>
                  <a:cubicBezTo>
                    <a:pt x="61927" y="75643"/>
                    <a:pt x="54028" y="92356"/>
                    <a:pt x="37856" y="92356"/>
                  </a:cubicBezTo>
                  <a:cubicBezTo>
                    <a:pt x="26013" y="92356"/>
                    <a:pt x="19392" y="83795"/>
                    <a:pt x="17306" y="76473"/>
                  </a:cubicBezTo>
                  <a:lnTo>
                    <a:pt x="16932" y="75161"/>
                  </a:lnTo>
                  <a:lnTo>
                    <a:pt x="711" y="75161"/>
                  </a:lnTo>
                  <a:lnTo>
                    <a:pt x="1206" y="77365"/>
                  </a:lnTo>
                  <a:cubicBezTo>
                    <a:pt x="5246" y="95523"/>
                    <a:pt x="19585" y="107251"/>
                    <a:pt x="37711" y="107251"/>
                  </a:cubicBezTo>
                  <a:cubicBezTo>
                    <a:pt x="62469" y="107251"/>
                    <a:pt x="78461" y="85902"/>
                    <a:pt x="78461" y="52837"/>
                  </a:cubicBezTo>
                  <a:cubicBezTo>
                    <a:pt x="78461" y="19772"/>
                    <a:pt x="62409" y="12"/>
                    <a:pt x="37566" y="12"/>
                  </a:cubicBezTo>
                </a:path>
              </a:pathLst>
            </a:custGeom>
            <a:solidFill>
              <a:schemeClr val="accent4"/>
            </a:solidFill>
            <a:ln w="0"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8721CFD4-E1B9-A19E-209F-CC14F1BE0FC5}"/>
                </a:ext>
              </a:extLst>
            </p:cNvPr>
            <p:cNvSpPr/>
            <p:nvPr/>
          </p:nvSpPr>
          <p:spPr>
            <a:xfrm>
              <a:off x="10974181" y="235878"/>
              <a:ext cx="408366" cy="411929"/>
            </a:xfrm>
            <a:custGeom>
              <a:avLst/>
              <a:gdLst>
                <a:gd name="connsiteX0" fmla="*/ 351409 w 408366"/>
                <a:gd name="connsiteY0" fmla="*/ 316383 h 411929"/>
                <a:gd name="connsiteX1" fmla="*/ 327145 w 408366"/>
                <a:gd name="connsiteY1" fmla="*/ 346353 h 411929"/>
                <a:gd name="connsiteX2" fmla="*/ 327145 w 408366"/>
                <a:gd name="connsiteY2" fmla="*/ 346353 h 411929"/>
                <a:gd name="connsiteX3" fmla="*/ 287348 w 408366"/>
                <a:gd name="connsiteY3" fmla="*/ 352518 h 411929"/>
                <a:gd name="connsiteX4" fmla="*/ 259188 w 408366"/>
                <a:gd name="connsiteY4" fmla="*/ 325245 h 411929"/>
                <a:gd name="connsiteX5" fmla="*/ 259936 w 408366"/>
                <a:gd name="connsiteY5" fmla="*/ 288014 h 411929"/>
                <a:gd name="connsiteX6" fmla="*/ 277591 w 408366"/>
                <a:gd name="connsiteY6" fmla="*/ 276743 h 411929"/>
                <a:gd name="connsiteX7" fmla="*/ 282946 w 408366"/>
                <a:gd name="connsiteY7" fmla="*/ 276563 h 411929"/>
                <a:gd name="connsiteX8" fmla="*/ 287179 w 408366"/>
                <a:gd name="connsiteY8" fmla="*/ 313397 h 411929"/>
                <a:gd name="connsiteX9" fmla="*/ 314868 w 408366"/>
                <a:gd name="connsiteY9" fmla="*/ 325065 h 411929"/>
                <a:gd name="connsiteX10" fmla="*/ 315857 w 408366"/>
                <a:gd name="connsiteY10" fmla="*/ 325053 h 411929"/>
                <a:gd name="connsiteX11" fmla="*/ 343232 w 408366"/>
                <a:gd name="connsiteY11" fmla="*/ 307761 h 411929"/>
                <a:gd name="connsiteX12" fmla="*/ 346127 w 408366"/>
                <a:gd name="connsiteY12" fmla="*/ 242643 h 411929"/>
                <a:gd name="connsiteX13" fmla="*/ 322417 w 408366"/>
                <a:gd name="connsiteY13" fmla="*/ 219379 h 411929"/>
                <a:gd name="connsiteX14" fmla="*/ 334019 w 408366"/>
                <a:gd name="connsiteY14" fmla="*/ 220680 h 411929"/>
                <a:gd name="connsiteX15" fmla="*/ 398333 w 408366"/>
                <a:gd name="connsiteY15" fmla="*/ 273276 h 411929"/>
                <a:gd name="connsiteX16" fmla="*/ 351409 w 408366"/>
                <a:gd name="connsiteY16" fmla="*/ 316395 h 411929"/>
                <a:gd name="connsiteX17" fmla="*/ 235310 w 408366"/>
                <a:gd name="connsiteY17" fmla="*/ 319285 h 411929"/>
                <a:gd name="connsiteX18" fmla="*/ 236178 w 408366"/>
                <a:gd name="connsiteY18" fmla="*/ 262029 h 411929"/>
                <a:gd name="connsiteX19" fmla="*/ 262022 w 408366"/>
                <a:gd name="connsiteY19" fmla="*/ 234768 h 411929"/>
                <a:gd name="connsiteX20" fmla="*/ 316194 w 408366"/>
                <a:gd name="connsiteY20" fmla="*/ 247556 h 411929"/>
                <a:gd name="connsiteX21" fmla="*/ 318727 w 408366"/>
                <a:gd name="connsiteY21" fmla="*/ 284570 h 411929"/>
                <a:gd name="connsiteX22" fmla="*/ 276759 w 408366"/>
                <a:gd name="connsiteY22" fmla="*/ 269206 h 411929"/>
                <a:gd name="connsiteX23" fmla="*/ 253375 w 408366"/>
                <a:gd name="connsiteY23" fmla="*/ 284197 h 411929"/>
                <a:gd name="connsiteX24" fmla="*/ 252193 w 408366"/>
                <a:gd name="connsiteY24" fmla="*/ 328231 h 411929"/>
                <a:gd name="connsiteX25" fmla="*/ 270838 w 408366"/>
                <a:gd name="connsiteY25" fmla="*/ 352314 h 411929"/>
                <a:gd name="connsiteX26" fmla="*/ 235310 w 408366"/>
                <a:gd name="connsiteY26" fmla="*/ 319285 h 411929"/>
                <a:gd name="connsiteX27" fmla="*/ 194958 w 408366"/>
                <a:gd name="connsiteY27" fmla="*/ 400828 h 411929"/>
                <a:gd name="connsiteX28" fmla="*/ 187529 w 408366"/>
                <a:gd name="connsiteY28" fmla="*/ 392604 h 411929"/>
                <a:gd name="connsiteX29" fmla="*/ 196200 w 408366"/>
                <a:gd name="connsiteY29" fmla="*/ 393615 h 411929"/>
                <a:gd name="connsiteX30" fmla="*/ 202821 w 408366"/>
                <a:gd name="connsiteY30" fmla="*/ 392880 h 411929"/>
                <a:gd name="connsiteX31" fmla="*/ 194958 w 408366"/>
                <a:gd name="connsiteY31" fmla="*/ 400840 h 411929"/>
                <a:gd name="connsiteX32" fmla="*/ 85094 w 408366"/>
                <a:gd name="connsiteY32" fmla="*/ 330748 h 411929"/>
                <a:gd name="connsiteX33" fmla="*/ 113169 w 408366"/>
                <a:gd name="connsiteY33" fmla="*/ 344246 h 411929"/>
                <a:gd name="connsiteX34" fmla="*/ 153484 w 408366"/>
                <a:gd name="connsiteY34" fmla="*/ 318225 h 411929"/>
                <a:gd name="connsiteX35" fmla="*/ 143185 w 408366"/>
                <a:gd name="connsiteY35" fmla="*/ 279441 h 411929"/>
                <a:gd name="connsiteX36" fmla="*/ 113615 w 408366"/>
                <a:gd name="connsiteY36" fmla="*/ 275780 h 411929"/>
                <a:gd name="connsiteX37" fmla="*/ 100168 w 408366"/>
                <a:gd name="connsiteY37" fmla="*/ 295829 h 411929"/>
                <a:gd name="connsiteX38" fmla="*/ 112626 w 408366"/>
                <a:gd name="connsiteY38" fmla="*/ 314902 h 411929"/>
                <a:gd name="connsiteX39" fmla="*/ 127592 w 408366"/>
                <a:gd name="connsiteY39" fmla="*/ 311819 h 411929"/>
                <a:gd name="connsiteX40" fmla="*/ 127689 w 408366"/>
                <a:gd name="connsiteY40" fmla="*/ 306449 h 411929"/>
                <a:gd name="connsiteX41" fmla="*/ 122310 w 408366"/>
                <a:gd name="connsiteY41" fmla="*/ 306365 h 411929"/>
                <a:gd name="connsiteX42" fmla="*/ 115508 w 408366"/>
                <a:gd name="connsiteY42" fmla="*/ 307870 h 411929"/>
                <a:gd name="connsiteX43" fmla="*/ 107790 w 408366"/>
                <a:gd name="connsiteY43" fmla="*/ 295600 h 411929"/>
                <a:gd name="connsiteX44" fmla="*/ 116943 w 408366"/>
                <a:gd name="connsiteY44" fmla="*/ 282632 h 411929"/>
                <a:gd name="connsiteX45" fmla="*/ 138289 w 408366"/>
                <a:gd name="connsiteY45" fmla="*/ 285232 h 411929"/>
                <a:gd name="connsiteX46" fmla="*/ 146224 w 408366"/>
                <a:gd name="connsiteY46" fmla="*/ 316058 h 411929"/>
                <a:gd name="connsiteX47" fmla="*/ 113506 w 408366"/>
                <a:gd name="connsiteY47" fmla="*/ 336660 h 411929"/>
                <a:gd name="connsiteX48" fmla="*/ 89230 w 408366"/>
                <a:gd name="connsiteY48" fmla="*/ 323620 h 411929"/>
                <a:gd name="connsiteX49" fmla="*/ 84539 w 408366"/>
                <a:gd name="connsiteY49" fmla="*/ 283727 h 411929"/>
                <a:gd name="connsiteX50" fmla="*/ 85359 w 408366"/>
                <a:gd name="connsiteY50" fmla="*/ 281740 h 411929"/>
                <a:gd name="connsiteX51" fmla="*/ 86927 w 408366"/>
                <a:gd name="connsiteY51" fmla="*/ 278321 h 411929"/>
                <a:gd name="connsiteX52" fmla="*/ 87783 w 408366"/>
                <a:gd name="connsiteY52" fmla="*/ 276683 h 411929"/>
                <a:gd name="connsiteX53" fmla="*/ 91099 w 408366"/>
                <a:gd name="connsiteY53" fmla="*/ 271277 h 411929"/>
                <a:gd name="connsiteX54" fmla="*/ 91883 w 408366"/>
                <a:gd name="connsiteY54" fmla="*/ 270265 h 411929"/>
                <a:gd name="connsiteX55" fmla="*/ 94645 w 408366"/>
                <a:gd name="connsiteY55" fmla="*/ 266761 h 411929"/>
                <a:gd name="connsiteX56" fmla="*/ 112409 w 408366"/>
                <a:gd name="connsiteY56" fmla="*/ 253877 h 411929"/>
                <a:gd name="connsiteX57" fmla="*/ 152170 w 408366"/>
                <a:gd name="connsiteY57" fmla="*/ 258357 h 411929"/>
                <a:gd name="connsiteX58" fmla="*/ 164965 w 408366"/>
                <a:gd name="connsiteY58" fmla="*/ 324619 h 411929"/>
                <a:gd name="connsiteX59" fmla="*/ 161106 w 408366"/>
                <a:gd name="connsiteY59" fmla="*/ 374433 h 411929"/>
                <a:gd name="connsiteX60" fmla="*/ 161842 w 408366"/>
                <a:gd name="connsiteY60" fmla="*/ 375710 h 411929"/>
                <a:gd name="connsiteX61" fmla="*/ 139483 w 408366"/>
                <a:gd name="connsiteY61" fmla="*/ 369472 h 411929"/>
                <a:gd name="connsiteX62" fmla="*/ 85118 w 408366"/>
                <a:gd name="connsiteY62" fmla="*/ 330736 h 411929"/>
                <a:gd name="connsiteX63" fmla="*/ 11107 w 408366"/>
                <a:gd name="connsiteY63" fmla="*/ 248471 h 411929"/>
                <a:gd name="connsiteX64" fmla="*/ 23589 w 408366"/>
                <a:gd name="connsiteY64" fmla="*/ 213888 h 411929"/>
                <a:gd name="connsiteX65" fmla="*/ 79799 w 408366"/>
                <a:gd name="connsiteY65" fmla="*/ 243630 h 411929"/>
                <a:gd name="connsiteX66" fmla="*/ 115400 w 408366"/>
                <a:gd name="connsiteY66" fmla="*/ 237658 h 411929"/>
                <a:gd name="connsiteX67" fmla="*/ 94175 w 408366"/>
                <a:gd name="connsiteY67" fmla="*/ 251902 h 411929"/>
                <a:gd name="connsiteX68" fmla="*/ 11107 w 408366"/>
                <a:gd name="connsiteY68" fmla="*/ 248459 h 411929"/>
                <a:gd name="connsiteX69" fmla="*/ 53461 w 408366"/>
                <a:gd name="connsiteY69" fmla="*/ 113959 h 411929"/>
                <a:gd name="connsiteX70" fmla="*/ 39797 w 408366"/>
                <a:gd name="connsiteY70" fmla="*/ 132574 h 411929"/>
                <a:gd name="connsiteX71" fmla="*/ 36577 w 408366"/>
                <a:gd name="connsiteY71" fmla="*/ 167747 h 411929"/>
                <a:gd name="connsiteX72" fmla="*/ 31850 w 408366"/>
                <a:gd name="connsiteY72" fmla="*/ 173647 h 411929"/>
                <a:gd name="connsiteX73" fmla="*/ 39701 w 408366"/>
                <a:gd name="connsiteY73" fmla="*/ 194129 h 411929"/>
                <a:gd name="connsiteX74" fmla="*/ 46008 w 408366"/>
                <a:gd name="connsiteY74" fmla="*/ 195478 h 411929"/>
                <a:gd name="connsiteX75" fmla="*/ 51700 w 408366"/>
                <a:gd name="connsiteY75" fmla="*/ 194358 h 411929"/>
                <a:gd name="connsiteX76" fmla="*/ 67643 w 408366"/>
                <a:gd name="connsiteY76" fmla="*/ 205195 h 411929"/>
                <a:gd name="connsiteX77" fmla="*/ 89990 w 408366"/>
                <a:gd name="connsiteY77" fmla="*/ 209963 h 411929"/>
                <a:gd name="connsiteX78" fmla="*/ 140363 w 408366"/>
                <a:gd name="connsiteY78" fmla="*/ 177392 h 411929"/>
                <a:gd name="connsiteX79" fmla="*/ 144813 w 408366"/>
                <a:gd name="connsiteY79" fmla="*/ 149264 h 411929"/>
                <a:gd name="connsiteX80" fmla="*/ 147491 w 408366"/>
                <a:gd name="connsiteY80" fmla="*/ 160149 h 411929"/>
                <a:gd name="connsiteX81" fmla="*/ 137976 w 408366"/>
                <a:gd name="connsiteY81" fmla="*/ 209710 h 411929"/>
                <a:gd name="connsiteX82" fmla="*/ 127447 w 408366"/>
                <a:gd name="connsiteY82" fmla="*/ 225400 h 411929"/>
                <a:gd name="connsiteX83" fmla="*/ 24216 w 408366"/>
                <a:gd name="connsiteY83" fmla="*/ 200402 h 411929"/>
                <a:gd name="connsiteX84" fmla="*/ 22660 w 408366"/>
                <a:gd name="connsiteY84" fmla="*/ 185857 h 411929"/>
                <a:gd name="connsiteX85" fmla="*/ 53461 w 408366"/>
                <a:gd name="connsiteY85" fmla="*/ 113971 h 411929"/>
                <a:gd name="connsiteX86" fmla="*/ 98637 w 408366"/>
                <a:gd name="connsiteY86" fmla="*/ 29321 h 411929"/>
                <a:gd name="connsiteX87" fmla="*/ 117233 w 408366"/>
                <a:gd name="connsiteY87" fmla="*/ 54367 h 411929"/>
                <a:gd name="connsiteX88" fmla="*/ 149034 w 408366"/>
                <a:gd name="connsiteY88" fmla="*/ 81255 h 411929"/>
                <a:gd name="connsiteX89" fmla="*/ 125397 w 408366"/>
                <a:gd name="connsiteY89" fmla="*/ 93814 h 411929"/>
                <a:gd name="connsiteX90" fmla="*/ 110407 w 408366"/>
                <a:gd name="connsiteY90" fmla="*/ 92417 h 411929"/>
                <a:gd name="connsiteX91" fmla="*/ 98637 w 408366"/>
                <a:gd name="connsiteY91" fmla="*/ 29321 h 411929"/>
                <a:gd name="connsiteX92" fmla="*/ 142028 w 408366"/>
                <a:gd name="connsiteY92" fmla="*/ 24926 h 411929"/>
                <a:gd name="connsiteX93" fmla="*/ 152508 w 408366"/>
                <a:gd name="connsiteY93" fmla="*/ 74476 h 411929"/>
                <a:gd name="connsiteX94" fmla="*/ 105089 w 408366"/>
                <a:gd name="connsiteY94" fmla="*/ 25227 h 411929"/>
                <a:gd name="connsiteX95" fmla="*/ 142028 w 408366"/>
                <a:gd name="connsiteY95" fmla="*/ 24926 h 411929"/>
                <a:gd name="connsiteX96" fmla="*/ 163120 w 408366"/>
                <a:gd name="connsiteY96" fmla="*/ 17208 h 411929"/>
                <a:gd name="connsiteX97" fmla="*/ 176953 w 408366"/>
                <a:gd name="connsiteY97" fmla="*/ 11404 h 411929"/>
                <a:gd name="connsiteX98" fmla="*/ 209092 w 408366"/>
                <a:gd name="connsiteY98" fmla="*/ 87637 h 411929"/>
                <a:gd name="connsiteX99" fmla="*/ 209068 w 408366"/>
                <a:gd name="connsiteY99" fmla="*/ 87974 h 411929"/>
                <a:gd name="connsiteX100" fmla="*/ 186034 w 408366"/>
                <a:gd name="connsiteY100" fmla="*/ 86746 h 411929"/>
                <a:gd name="connsiteX101" fmla="*/ 159261 w 408366"/>
                <a:gd name="connsiteY101" fmla="*/ 78233 h 411929"/>
                <a:gd name="connsiteX102" fmla="*/ 149999 w 408366"/>
                <a:gd name="connsiteY102" fmla="*/ 22651 h 411929"/>
                <a:gd name="connsiteX103" fmla="*/ 163120 w 408366"/>
                <a:gd name="connsiteY103" fmla="*/ 17208 h 411929"/>
                <a:gd name="connsiteX104" fmla="*/ 244017 w 408366"/>
                <a:gd name="connsiteY104" fmla="*/ 29671 h 411929"/>
                <a:gd name="connsiteX105" fmla="*/ 259489 w 408366"/>
                <a:gd name="connsiteY105" fmla="*/ 71381 h 411929"/>
                <a:gd name="connsiteX106" fmla="*/ 243317 w 408366"/>
                <a:gd name="connsiteY106" fmla="*/ 81231 h 411929"/>
                <a:gd name="connsiteX107" fmla="*/ 216689 w 408366"/>
                <a:gd name="connsiteY107" fmla="*/ 87504 h 411929"/>
                <a:gd name="connsiteX108" fmla="*/ 186263 w 408366"/>
                <a:gd name="connsiteY108" fmla="*/ 8851 h 411929"/>
                <a:gd name="connsiteX109" fmla="*/ 244017 w 408366"/>
                <a:gd name="connsiteY109" fmla="*/ 29671 h 411929"/>
                <a:gd name="connsiteX110" fmla="*/ 338903 w 408366"/>
                <a:gd name="connsiteY110" fmla="*/ 40917 h 411929"/>
                <a:gd name="connsiteX111" fmla="*/ 365362 w 408366"/>
                <a:gd name="connsiteY111" fmla="*/ 98847 h 411929"/>
                <a:gd name="connsiteX112" fmla="*/ 379267 w 408366"/>
                <a:gd name="connsiteY112" fmla="*/ 179391 h 411929"/>
                <a:gd name="connsiteX113" fmla="*/ 334549 w 408366"/>
                <a:gd name="connsiteY113" fmla="*/ 209530 h 411929"/>
                <a:gd name="connsiteX114" fmla="*/ 349600 w 408366"/>
                <a:gd name="connsiteY114" fmla="*/ 200041 h 411929"/>
                <a:gd name="connsiteX115" fmla="*/ 365531 w 408366"/>
                <a:gd name="connsiteY115" fmla="*/ 159619 h 411929"/>
                <a:gd name="connsiteX116" fmla="*/ 348647 w 408366"/>
                <a:gd name="connsiteY116" fmla="*/ 121340 h 411929"/>
                <a:gd name="connsiteX117" fmla="*/ 333355 w 408366"/>
                <a:gd name="connsiteY117" fmla="*/ 93694 h 411929"/>
                <a:gd name="connsiteX118" fmla="*/ 332330 w 408366"/>
                <a:gd name="connsiteY118" fmla="*/ 89311 h 411929"/>
                <a:gd name="connsiteX119" fmla="*/ 328182 w 408366"/>
                <a:gd name="connsiteY119" fmla="*/ 91057 h 411929"/>
                <a:gd name="connsiteX120" fmla="*/ 296971 w 408366"/>
                <a:gd name="connsiteY120" fmla="*/ 117535 h 411929"/>
                <a:gd name="connsiteX121" fmla="*/ 296826 w 408366"/>
                <a:gd name="connsiteY121" fmla="*/ 117282 h 411929"/>
                <a:gd name="connsiteX122" fmla="*/ 297538 w 408366"/>
                <a:gd name="connsiteY122" fmla="*/ 81171 h 411929"/>
                <a:gd name="connsiteX123" fmla="*/ 299624 w 408366"/>
                <a:gd name="connsiteY123" fmla="*/ 76053 h 411929"/>
                <a:gd name="connsiteX124" fmla="*/ 294101 w 408366"/>
                <a:gd name="connsiteY124" fmla="*/ 75933 h 411929"/>
                <a:gd name="connsiteX125" fmla="*/ 269535 w 408366"/>
                <a:gd name="connsiteY125" fmla="*/ 84410 h 411929"/>
                <a:gd name="connsiteX126" fmla="*/ 338891 w 408366"/>
                <a:gd name="connsiteY126" fmla="*/ 40905 h 411929"/>
                <a:gd name="connsiteX127" fmla="*/ 297478 w 408366"/>
                <a:gd name="connsiteY127" fmla="*/ 130503 h 411929"/>
                <a:gd name="connsiteX128" fmla="*/ 299443 w 408366"/>
                <a:gd name="connsiteY128" fmla="*/ 132490 h 411929"/>
                <a:gd name="connsiteX129" fmla="*/ 311696 w 408366"/>
                <a:gd name="connsiteY129" fmla="*/ 151816 h 411929"/>
                <a:gd name="connsiteX130" fmla="*/ 307463 w 408366"/>
                <a:gd name="connsiteY130" fmla="*/ 168252 h 411929"/>
                <a:gd name="connsiteX131" fmla="*/ 299673 w 408366"/>
                <a:gd name="connsiteY131" fmla="*/ 168469 h 411929"/>
                <a:gd name="connsiteX132" fmla="*/ 291870 w 408366"/>
                <a:gd name="connsiteY132" fmla="*/ 148035 h 411929"/>
                <a:gd name="connsiteX133" fmla="*/ 297490 w 408366"/>
                <a:gd name="connsiteY133" fmla="*/ 130491 h 411929"/>
                <a:gd name="connsiteX134" fmla="*/ 290121 w 408366"/>
                <a:gd name="connsiteY134" fmla="*/ 120846 h 411929"/>
                <a:gd name="connsiteX135" fmla="*/ 292304 w 408366"/>
                <a:gd name="connsiteY135" fmla="*/ 124399 h 411929"/>
                <a:gd name="connsiteX136" fmla="*/ 284260 w 408366"/>
                <a:gd name="connsiteY136" fmla="*/ 147746 h 411929"/>
                <a:gd name="connsiteX137" fmla="*/ 295162 w 408366"/>
                <a:gd name="connsiteY137" fmla="*/ 174598 h 411929"/>
                <a:gd name="connsiteX138" fmla="*/ 311781 w 408366"/>
                <a:gd name="connsiteY138" fmla="*/ 174502 h 411929"/>
                <a:gd name="connsiteX139" fmla="*/ 319016 w 408366"/>
                <a:gd name="connsiteY139" fmla="*/ 149769 h 411929"/>
                <a:gd name="connsiteX140" fmla="*/ 304834 w 408366"/>
                <a:gd name="connsiteY140" fmla="*/ 127144 h 411929"/>
                <a:gd name="connsiteX141" fmla="*/ 301747 w 408366"/>
                <a:gd name="connsiteY141" fmla="*/ 123953 h 411929"/>
                <a:gd name="connsiteX142" fmla="*/ 302760 w 408366"/>
                <a:gd name="connsiteY142" fmla="*/ 122484 h 411929"/>
                <a:gd name="connsiteX143" fmla="*/ 327205 w 408366"/>
                <a:gd name="connsiteY143" fmla="*/ 100051 h 411929"/>
                <a:gd name="connsiteX144" fmla="*/ 342810 w 408366"/>
                <a:gd name="connsiteY144" fmla="*/ 126217 h 411929"/>
                <a:gd name="connsiteX145" fmla="*/ 357921 w 408366"/>
                <a:gd name="connsiteY145" fmla="*/ 160137 h 411929"/>
                <a:gd name="connsiteX146" fmla="*/ 344402 w 408366"/>
                <a:gd name="connsiteY146" fmla="*/ 194454 h 411929"/>
                <a:gd name="connsiteX147" fmla="*/ 299275 w 408366"/>
                <a:gd name="connsiteY147" fmla="*/ 205460 h 411929"/>
                <a:gd name="connsiteX148" fmla="*/ 277772 w 408366"/>
                <a:gd name="connsiteY148" fmla="*/ 191299 h 411929"/>
                <a:gd name="connsiteX149" fmla="*/ 257126 w 408366"/>
                <a:gd name="connsiteY149" fmla="*/ 145230 h 411929"/>
                <a:gd name="connsiteX150" fmla="*/ 258006 w 408366"/>
                <a:gd name="connsiteY150" fmla="*/ 116536 h 411929"/>
                <a:gd name="connsiteX151" fmla="*/ 288397 w 408366"/>
                <a:gd name="connsiteY151" fmla="*/ 84097 h 411929"/>
                <a:gd name="connsiteX152" fmla="*/ 290085 w 408366"/>
                <a:gd name="connsiteY152" fmla="*/ 120846 h 411929"/>
                <a:gd name="connsiteX153" fmla="*/ 258320 w 408366"/>
                <a:gd name="connsiteY153" fmla="*/ 81833 h 411929"/>
                <a:gd name="connsiteX154" fmla="*/ 257946 w 408366"/>
                <a:gd name="connsiteY154" fmla="*/ 84061 h 411929"/>
                <a:gd name="connsiteX155" fmla="*/ 223009 w 408366"/>
                <a:gd name="connsiteY155" fmla="*/ 129492 h 411929"/>
                <a:gd name="connsiteX156" fmla="*/ 197695 w 408366"/>
                <a:gd name="connsiteY156" fmla="*/ 135693 h 411929"/>
                <a:gd name="connsiteX157" fmla="*/ 198467 w 408366"/>
                <a:gd name="connsiteY157" fmla="*/ 135139 h 411929"/>
                <a:gd name="connsiteX158" fmla="*/ 216062 w 408366"/>
                <a:gd name="connsiteY158" fmla="*/ 95223 h 411929"/>
                <a:gd name="connsiteX159" fmla="*/ 258296 w 408366"/>
                <a:gd name="connsiteY159" fmla="*/ 81845 h 411929"/>
                <a:gd name="connsiteX160" fmla="*/ 155667 w 408366"/>
                <a:gd name="connsiteY160" fmla="*/ 84855 h 411929"/>
                <a:gd name="connsiteX161" fmla="*/ 184948 w 408366"/>
                <a:gd name="connsiteY161" fmla="*/ 94259 h 411929"/>
                <a:gd name="connsiteX162" fmla="*/ 205570 w 408366"/>
                <a:gd name="connsiteY162" fmla="*/ 95680 h 411929"/>
                <a:gd name="connsiteX163" fmla="*/ 208368 w 408366"/>
                <a:gd name="connsiteY163" fmla="*/ 95608 h 411929"/>
                <a:gd name="connsiteX164" fmla="*/ 193800 w 408366"/>
                <a:gd name="connsiteY164" fmla="*/ 129143 h 411929"/>
                <a:gd name="connsiteX165" fmla="*/ 176289 w 408366"/>
                <a:gd name="connsiteY165" fmla="*/ 134959 h 411929"/>
                <a:gd name="connsiteX166" fmla="*/ 172683 w 408366"/>
                <a:gd name="connsiteY166" fmla="*/ 134381 h 411929"/>
                <a:gd name="connsiteX167" fmla="*/ 119777 w 408366"/>
                <a:gd name="connsiteY167" fmla="*/ 104350 h 411929"/>
                <a:gd name="connsiteX168" fmla="*/ 117088 w 408366"/>
                <a:gd name="connsiteY168" fmla="*/ 101279 h 411929"/>
                <a:gd name="connsiteX169" fmla="*/ 122177 w 408366"/>
                <a:gd name="connsiteY169" fmla="*/ 101532 h 411929"/>
                <a:gd name="connsiteX170" fmla="*/ 155655 w 408366"/>
                <a:gd name="connsiteY170" fmla="*/ 84867 h 411929"/>
                <a:gd name="connsiteX171" fmla="*/ 60455 w 408366"/>
                <a:gd name="connsiteY171" fmla="*/ 174430 h 411929"/>
                <a:gd name="connsiteX172" fmla="*/ 52279 w 408366"/>
                <a:gd name="connsiteY172" fmla="*/ 165820 h 411929"/>
                <a:gd name="connsiteX173" fmla="*/ 43596 w 408366"/>
                <a:gd name="connsiteY173" fmla="*/ 164664 h 411929"/>
                <a:gd name="connsiteX174" fmla="*/ 46671 w 408366"/>
                <a:gd name="connsiteY174" fmla="*/ 135669 h 411929"/>
                <a:gd name="connsiteX175" fmla="*/ 73034 w 408366"/>
                <a:gd name="connsiteY175" fmla="*/ 110744 h 411929"/>
                <a:gd name="connsiteX176" fmla="*/ 108622 w 408366"/>
                <a:gd name="connsiteY176" fmla="*/ 111442 h 411929"/>
                <a:gd name="connsiteX177" fmla="*/ 112469 w 408366"/>
                <a:gd name="connsiteY177" fmla="*/ 113297 h 411929"/>
                <a:gd name="connsiteX178" fmla="*/ 134346 w 408366"/>
                <a:gd name="connsiteY178" fmla="*/ 138053 h 411929"/>
                <a:gd name="connsiteX179" fmla="*/ 133345 w 408366"/>
                <a:gd name="connsiteY179" fmla="*/ 174297 h 411929"/>
                <a:gd name="connsiteX180" fmla="*/ 70658 w 408366"/>
                <a:gd name="connsiteY180" fmla="*/ 198259 h 411929"/>
                <a:gd name="connsiteX181" fmla="*/ 57875 w 408366"/>
                <a:gd name="connsiteY181" fmla="*/ 189854 h 411929"/>
                <a:gd name="connsiteX182" fmla="*/ 60118 w 408366"/>
                <a:gd name="connsiteY182" fmla="*/ 186278 h 411929"/>
                <a:gd name="connsiteX183" fmla="*/ 60443 w 408366"/>
                <a:gd name="connsiteY183" fmla="*/ 174418 h 411929"/>
                <a:gd name="connsiteX184" fmla="*/ 38700 w 408366"/>
                <a:gd name="connsiteY184" fmla="*/ 176729 h 411929"/>
                <a:gd name="connsiteX185" fmla="*/ 43102 w 408366"/>
                <a:gd name="connsiteY185" fmla="*/ 172575 h 411929"/>
                <a:gd name="connsiteX186" fmla="*/ 45948 w 408366"/>
                <a:gd name="connsiteY186" fmla="*/ 172045 h 411929"/>
                <a:gd name="connsiteX187" fmla="*/ 49180 w 408366"/>
                <a:gd name="connsiteY187" fmla="*/ 172732 h 411929"/>
                <a:gd name="connsiteX188" fmla="*/ 53352 w 408366"/>
                <a:gd name="connsiteY188" fmla="*/ 177127 h 411929"/>
                <a:gd name="connsiteX189" fmla="*/ 53183 w 408366"/>
                <a:gd name="connsiteY189" fmla="*/ 183171 h 411929"/>
                <a:gd name="connsiteX190" fmla="*/ 42716 w 408366"/>
                <a:gd name="connsiteY190" fmla="*/ 187169 h 411929"/>
                <a:gd name="connsiteX191" fmla="*/ 38712 w 408366"/>
                <a:gd name="connsiteY191" fmla="*/ 176705 h 411929"/>
                <a:gd name="connsiteX192" fmla="*/ 225336 w 408366"/>
                <a:gd name="connsiteY192" fmla="*/ 345836 h 411929"/>
                <a:gd name="connsiteX193" fmla="*/ 219837 w 408366"/>
                <a:gd name="connsiteY193" fmla="*/ 338286 h 411929"/>
                <a:gd name="connsiteX194" fmla="*/ 189169 w 408366"/>
                <a:gd name="connsiteY194" fmla="*/ 333710 h 411929"/>
                <a:gd name="connsiteX195" fmla="*/ 180088 w 408366"/>
                <a:gd name="connsiteY195" fmla="*/ 358551 h 411929"/>
                <a:gd name="connsiteX196" fmla="*/ 195947 w 408366"/>
                <a:gd name="connsiteY196" fmla="*/ 368389 h 411929"/>
                <a:gd name="connsiteX197" fmla="*/ 199046 w 408366"/>
                <a:gd name="connsiteY197" fmla="*/ 364006 h 411929"/>
                <a:gd name="connsiteX198" fmla="*/ 194656 w 408366"/>
                <a:gd name="connsiteY198" fmla="*/ 360911 h 411929"/>
                <a:gd name="connsiteX199" fmla="*/ 187240 w 408366"/>
                <a:gd name="connsiteY199" fmla="*/ 355974 h 411929"/>
                <a:gd name="connsiteX200" fmla="*/ 192968 w 408366"/>
                <a:gd name="connsiteY200" fmla="*/ 340297 h 411929"/>
                <a:gd name="connsiteX201" fmla="*/ 214567 w 408366"/>
                <a:gd name="connsiteY201" fmla="*/ 343777 h 411929"/>
                <a:gd name="connsiteX202" fmla="*/ 218076 w 408366"/>
                <a:gd name="connsiteY202" fmla="*/ 369822 h 411929"/>
                <a:gd name="connsiteX203" fmla="*/ 216279 w 408366"/>
                <a:gd name="connsiteY203" fmla="*/ 373386 h 411929"/>
                <a:gd name="connsiteX204" fmla="*/ 187300 w 408366"/>
                <a:gd name="connsiteY204" fmla="*/ 384801 h 411929"/>
                <a:gd name="connsiteX205" fmla="*/ 167799 w 408366"/>
                <a:gd name="connsiteY205" fmla="*/ 370990 h 411929"/>
                <a:gd name="connsiteX206" fmla="*/ 171839 w 408366"/>
                <a:gd name="connsiteY206" fmla="*/ 327557 h 411929"/>
                <a:gd name="connsiteX207" fmla="*/ 155631 w 408366"/>
                <a:gd name="connsiteY207" fmla="*/ 251601 h 411929"/>
                <a:gd name="connsiteX208" fmla="*/ 131922 w 408366"/>
                <a:gd name="connsiteY208" fmla="*/ 243883 h 411929"/>
                <a:gd name="connsiteX209" fmla="*/ 145658 w 408366"/>
                <a:gd name="connsiteY209" fmla="*/ 242161 h 411929"/>
                <a:gd name="connsiteX210" fmla="*/ 155812 w 408366"/>
                <a:gd name="connsiteY210" fmla="*/ 243221 h 411929"/>
                <a:gd name="connsiteX211" fmla="*/ 199625 w 408366"/>
                <a:gd name="connsiteY211" fmla="*/ 268399 h 411929"/>
                <a:gd name="connsiteX212" fmla="*/ 225252 w 408366"/>
                <a:gd name="connsiteY212" fmla="*/ 323511 h 411929"/>
                <a:gd name="connsiteX213" fmla="*/ 225324 w 408366"/>
                <a:gd name="connsiteY213" fmla="*/ 345836 h 411929"/>
                <a:gd name="connsiteX214" fmla="*/ 257102 w 408366"/>
                <a:gd name="connsiteY214" fmla="*/ 228832 h 411929"/>
                <a:gd name="connsiteX215" fmla="*/ 229509 w 408366"/>
                <a:gd name="connsiteY215" fmla="*/ 258140 h 411929"/>
                <a:gd name="connsiteX216" fmla="*/ 221586 w 408366"/>
                <a:gd name="connsiteY216" fmla="*/ 286798 h 411929"/>
                <a:gd name="connsiteX217" fmla="*/ 205136 w 408366"/>
                <a:gd name="connsiteY217" fmla="*/ 263185 h 411929"/>
                <a:gd name="connsiteX218" fmla="*/ 157428 w 408366"/>
                <a:gd name="connsiteY218" fmla="*/ 235803 h 411929"/>
                <a:gd name="connsiteX219" fmla="*/ 126844 w 408366"/>
                <a:gd name="connsiteY219" fmla="*/ 237236 h 411929"/>
                <a:gd name="connsiteX220" fmla="*/ 144608 w 408366"/>
                <a:gd name="connsiteY220" fmla="*/ 213202 h 411929"/>
                <a:gd name="connsiteX221" fmla="*/ 154944 w 408366"/>
                <a:gd name="connsiteY221" fmla="*/ 159234 h 411929"/>
                <a:gd name="connsiteX222" fmla="*/ 144669 w 408366"/>
                <a:gd name="connsiteY222" fmla="*/ 132418 h 411929"/>
                <a:gd name="connsiteX223" fmla="*/ 171164 w 408366"/>
                <a:gd name="connsiteY223" fmla="*/ 141810 h 411929"/>
                <a:gd name="connsiteX224" fmla="*/ 174239 w 408366"/>
                <a:gd name="connsiteY224" fmla="*/ 142256 h 411929"/>
                <a:gd name="connsiteX225" fmla="*/ 174239 w 408366"/>
                <a:gd name="connsiteY225" fmla="*/ 142352 h 411929"/>
                <a:gd name="connsiteX226" fmla="*/ 176036 w 408366"/>
                <a:gd name="connsiteY226" fmla="*/ 142520 h 411929"/>
                <a:gd name="connsiteX227" fmla="*/ 189869 w 408366"/>
                <a:gd name="connsiteY227" fmla="*/ 143628 h 411929"/>
                <a:gd name="connsiteX228" fmla="*/ 225927 w 408366"/>
                <a:gd name="connsiteY228" fmla="*/ 136452 h 411929"/>
                <a:gd name="connsiteX229" fmla="*/ 250083 w 408366"/>
                <a:gd name="connsiteY229" fmla="*/ 117463 h 411929"/>
                <a:gd name="connsiteX230" fmla="*/ 249504 w 408366"/>
                <a:gd name="connsiteY230" fmla="*/ 146181 h 411929"/>
                <a:gd name="connsiteX231" fmla="*/ 272008 w 408366"/>
                <a:gd name="connsiteY231" fmla="*/ 196320 h 411929"/>
                <a:gd name="connsiteX232" fmla="*/ 297261 w 408366"/>
                <a:gd name="connsiteY232" fmla="*/ 212913 h 411929"/>
                <a:gd name="connsiteX233" fmla="*/ 270235 w 408366"/>
                <a:gd name="connsiteY233" fmla="*/ 221210 h 411929"/>
                <a:gd name="connsiteX234" fmla="*/ 257608 w 408366"/>
                <a:gd name="connsiteY234" fmla="*/ 228446 h 411929"/>
                <a:gd name="connsiteX235" fmla="*/ 257053 w 408366"/>
                <a:gd name="connsiteY235" fmla="*/ 228783 h 411929"/>
                <a:gd name="connsiteX236" fmla="*/ 257078 w 408366"/>
                <a:gd name="connsiteY236" fmla="*/ 228820 h 411929"/>
                <a:gd name="connsiteX237" fmla="*/ 290471 w 408366"/>
                <a:gd name="connsiteY237" fmla="*/ 277454 h 411929"/>
                <a:gd name="connsiteX238" fmla="*/ 316520 w 408366"/>
                <a:gd name="connsiteY238" fmla="*/ 293348 h 411929"/>
                <a:gd name="connsiteX239" fmla="*/ 319800 w 408366"/>
                <a:gd name="connsiteY239" fmla="*/ 297454 h 411929"/>
                <a:gd name="connsiteX240" fmla="*/ 322670 w 408366"/>
                <a:gd name="connsiteY240" fmla="*/ 293059 h 411929"/>
                <a:gd name="connsiteX241" fmla="*/ 322248 w 408366"/>
                <a:gd name="connsiteY241" fmla="*/ 243064 h 411929"/>
                <a:gd name="connsiteX242" fmla="*/ 289169 w 408366"/>
                <a:gd name="connsiteY242" fmla="*/ 222365 h 411929"/>
                <a:gd name="connsiteX243" fmla="*/ 300794 w 408366"/>
                <a:gd name="connsiteY243" fmla="*/ 220042 h 411929"/>
                <a:gd name="connsiteX244" fmla="*/ 339253 w 408366"/>
                <a:gd name="connsiteY244" fmla="*/ 246050 h 411929"/>
                <a:gd name="connsiteX245" fmla="*/ 336624 w 408366"/>
                <a:gd name="connsiteY245" fmla="*/ 303800 h 411929"/>
                <a:gd name="connsiteX246" fmla="*/ 315652 w 408366"/>
                <a:gd name="connsiteY246" fmla="*/ 317431 h 411929"/>
                <a:gd name="connsiteX247" fmla="*/ 293245 w 408366"/>
                <a:gd name="connsiteY247" fmla="*/ 308881 h 411929"/>
                <a:gd name="connsiteX248" fmla="*/ 290471 w 408366"/>
                <a:gd name="connsiteY248" fmla="*/ 277466 h 411929"/>
                <a:gd name="connsiteX249" fmla="*/ 406932 w 408366"/>
                <a:gd name="connsiteY249" fmla="*/ 274432 h 411929"/>
                <a:gd name="connsiteX250" fmla="*/ 344390 w 408366"/>
                <a:gd name="connsiteY250" fmla="*/ 215213 h 411929"/>
                <a:gd name="connsiteX251" fmla="*/ 385791 w 408366"/>
                <a:gd name="connsiteY251" fmla="*/ 183135 h 411929"/>
                <a:gd name="connsiteX252" fmla="*/ 370596 w 408366"/>
                <a:gd name="connsiteY252" fmla="*/ 93405 h 411929"/>
                <a:gd name="connsiteX253" fmla="*/ 346464 w 408366"/>
                <a:gd name="connsiteY253" fmla="*/ 37136 h 411929"/>
                <a:gd name="connsiteX254" fmla="*/ 346814 w 408366"/>
                <a:gd name="connsiteY254" fmla="*/ 32982 h 411929"/>
                <a:gd name="connsiteX255" fmla="*/ 342629 w 408366"/>
                <a:gd name="connsiteY255" fmla="*/ 33030 h 411929"/>
                <a:gd name="connsiteX256" fmla="*/ 266882 w 408366"/>
                <a:gd name="connsiteY256" fmla="*/ 73886 h 411929"/>
                <a:gd name="connsiteX257" fmla="*/ 249588 w 408366"/>
                <a:gd name="connsiteY257" fmla="*/ 24601 h 411929"/>
                <a:gd name="connsiteX258" fmla="*/ 159562 w 408366"/>
                <a:gd name="connsiteY258" fmla="*/ 10429 h 411929"/>
                <a:gd name="connsiteX259" fmla="*/ 98468 w 408366"/>
                <a:gd name="connsiteY259" fmla="*/ 15366 h 411929"/>
                <a:gd name="connsiteX260" fmla="*/ 94633 w 408366"/>
                <a:gd name="connsiteY260" fmla="*/ 13704 h 411929"/>
                <a:gd name="connsiteX261" fmla="*/ 93342 w 408366"/>
                <a:gd name="connsiteY261" fmla="*/ 17678 h 411929"/>
                <a:gd name="connsiteX262" fmla="*/ 108682 w 408366"/>
                <a:gd name="connsiteY262" fmla="*/ 103170 h 411929"/>
                <a:gd name="connsiteX263" fmla="*/ 54148 w 408366"/>
                <a:gd name="connsiteY263" fmla="*/ 105012 h 411929"/>
                <a:gd name="connsiteX264" fmla="*/ 15099 w 408366"/>
                <a:gd name="connsiteY264" fmla="*/ 187241 h 411929"/>
                <a:gd name="connsiteX265" fmla="*/ 2581 w 408366"/>
                <a:gd name="connsiteY265" fmla="*/ 247158 h 411929"/>
                <a:gd name="connsiteX266" fmla="*/ 0 w 408366"/>
                <a:gd name="connsiteY266" fmla="*/ 250373 h 411929"/>
                <a:gd name="connsiteX267" fmla="*/ 3461 w 408366"/>
                <a:gd name="connsiteY267" fmla="*/ 252733 h 411929"/>
                <a:gd name="connsiteX268" fmla="*/ 57163 w 408366"/>
                <a:gd name="connsiteY268" fmla="*/ 268579 h 411929"/>
                <a:gd name="connsiteX269" fmla="*/ 87819 w 408366"/>
                <a:gd name="connsiteY269" fmla="*/ 263016 h 411929"/>
                <a:gd name="connsiteX270" fmla="*/ 81102 w 408366"/>
                <a:gd name="connsiteY270" fmla="*/ 272987 h 411929"/>
                <a:gd name="connsiteX271" fmla="*/ 80028 w 408366"/>
                <a:gd name="connsiteY271" fmla="*/ 275046 h 411929"/>
                <a:gd name="connsiteX272" fmla="*/ 78521 w 408366"/>
                <a:gd name="connsiteY272" fmla="*/ 278357 h 411929"/>
                <a:gd name="connsiteX273" fmla="*/ 73263 w 408366"/>
                <a:gd name="connsiteY273" fmla="*/ 313276 h 411929"/>
                <a:gd name="connsiteX274" fmla="*/ 138349 w 408366"/>
                <a:gd name="connsiteY274" fmla="*/ 376974 h 411929"/>
                <a:gd name="connsiteX275" fmla="*/ 190978 w 408366"/>
                <a:gd name="connsiteY275" fmla="*/ 408353 h 411929"/>
                <a:gd name="connsiteX276" fmla="*/ 193137 w 408366"/>
                <a:gd name="connsiteY276" fmla="*/ 411930 h 411929"/>
                <a:gd name="connsiteX277" fmla="*/ 196489 w 408366"/>
                <a:gd name="connsiteY277" fmla="*/ 409437 h 411929"/>
                <a:gd name="connsiteX278" fmla="*/ 233754 w 408366"/>
                <a:gd name="connsiteY278" fmla="*/ 332169 h 411929"/>
                <a:gd name="connsiteX279" fmla="*/ 277519 w 408366"/>
                <a:gd name="connsiteY279" fmla="*/ 362055 h 411929"/>
                <a:gd name="connsiteX280" fmla="*/ 294728 w 408366"/>
                <a:gd name="connsiteY280" fmla="*/ 363885 h 411929"/>
                <a:gd name="connsiteX281" fmla="*/ 358223 w 408366"/>
                <a:gd name="connsiteY281" fmla="*/ 319766 h 411929"/>
                <a:gd name="connsiteX282" fmla="*/ 404291 w 408366"/>
                <a:gd name="connsiteY282" fmla="*/ 279392 h 411929"/>
                <a:gd name="connsiteX283" fmla="*/ 408367 w 408366"/>
                <a:gd name="connsiteY283" fmla="*/ 278441 h 411929"/>
                <a:gd name="connsiteX284" fmla="*/ 407016 w 408366"/>
                <a:gd name="connsiteY284" fmla="*/ 274480 h 41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Lst>
              <a:rect l="l" t="t" r="r" b="b"/>
              <a:pathLst>
                <a:path w="408366" h="411929">
                  <a:moveTo>
                    <a:pt x="351409" y="316383"/>
                  </a:moveTo>
                  <a:cubicBezTo>
                    <a:pt x="344812" y="329737"/>
                    <a:pt x="336696" y="339707"/>
                    <a:pt x="327145" y="346353"/>
                  </a:cubicBezTo>
                  <a:lnTo>
                    <a:pt x="327145" y="346353"/>
                  </a:lnTo>
                  <a:cubicBezTo>
                    <a:pt x="313445" y="354433"/>
                    <a:pt x="299685" y="356564"/>
                    <a:pt x="287348" y="352518"/>
                  </a:cubicBezTo>
                  <a:cubicBezTo>
                    <a:pt x="275119" y="348509"/>
                    <a:pt x="264868" y="338563"/>
                    <a:pt x="259188" y="325245"/>
                  </a:cubicBezTo>
                  <a:cubicBezTo>
                    <a:pt x="253894" y="312795"/>
                    <a:pt x="254183" y="297828"/>
                    <a:pt x="259936" y="288014"/>
                  </a:cubicBezTo>
                  <a:cubicBezTo>
                    <a:pt x="263807" y="281403"/>
                    <a:pt x="269740" y="277610"/>
                    <a:pt x="277591" y="276743"/>
                  </a:cubicBezTo>
                  <a:cubicBezTo>
                    <a:pt x="279436" y="276539"/>
                    <a:pt x="281209" y="276515"/>
                    <a:pt x="282946" y="276563"/>
                  </a:cubicBezTo>
                  <a:cubicBezTo>
                    <a:pt x="281052" y="284691"/>
                    <a:pt x="278592" y="301705"/>
                    <a:pt x="287179" y="313397"/>
                  </a:cubicBezTo>
                  <a:cubicBezTo>
                    <a:pt x="292871" y="321139"/>
                    <a:pt x="302181" y="325065"/>
                    <a:pt x="314868" y="325065"/>
                  </a:cubicBezTo>
                  <a:cubicBezTo>
                    <a:pt x="315193" y="325065"/>
                    <a:pt x="315519" y="325065"/>
                    <a:pt x="315857" y="325053"/>
                  </a:cubicBezTo>
                  <a:cubicBezTo>
                    <a:pt x="327036" y="324884"/>
                    <a:pt x="336503" y="318900"/>
                    <a:pt x="343232" y="307761"/>
                  </a:cubicBezTo>
                  <a:cubicBezTo>
                    <a:pt x="354195" y="289603"/>
                    <a:pt x="355473" y="261006"/>
                    <a:pt x="346127" y="242643"/>
                  </a:cubicBezTo>
                  <a:cubicBezTo>
                    <a:pt x="340229" y="231047"/>
                    <a:pt x="330992" y="223835"/>
                    <a:pt x="322417" y="219379"/>
                  </a:cubicBezTo>
                  <a:cubicBezTo>
                    <a:pt x="326252" y="219632"/>
                    <a:pt x="330111" y="220017"/>
                    <a:pt x="334019" y="220680"/>
                  </a:cubicBezTo>
                  <a:cubicBezTo>
                    <a:pt x="374889" y="227579"/>
                    <a:pt x="393316" y="261945"/>
                    <a:pt x="398333" y="273276"/>
                  </a:cubicBezTo>
                  <a:cubicBezTo>
                    <a:pt x="388854" y="276647"/>
                    <a:pt x="365712" y="287472"/>
                    <a:pt x="351409" y="316395"/>
                  </a:cubicBezTo>
                  <a:moveTo>
                    <a:pt x="235310" y="319285"/>
                  </a:moveTo>
                  <a:cubicBezTo>
                    <a:pt x="226844" y="300368"/>
                    <a:pt x="227193" y="277358"/>
                    <a:pt x="236178" y="262029"/>
                  </a:cubicBezTo>
                  <a:cubicBezTo>
                    <a:pt x="242437" y="251337"/>
                    <a:pt x="251397" y="241956"/>
                    <a:pt x="262022" y="234768"/>
                  </a:cubicBezTo>
                  <a:cubicBezTo>
                    <a:pt x="276759" y="224966"/>
                    <a:pt x="301807" y="227688"/>
                    <a:pt x="316194" y="247556"/>
                  </a:cubicBezTo>
                  <a:cubicBezTo>
                    <a:pt x="326638" y="261993"/>
                    <a:pt x="322043" y="277261"/>
                    <a:pt x="318727" y="284570"/>
                  </a:cubicBezTo>
                  <a:cubicBezTo>
                    <a:pt x="312070" y="278200"/>
                    <a:pt x="297140" y="266942"/>
                    <a:pt x="276759" y="269206"/>
                  </a:cubicBezTo>
                  <a:cubicBezTo>
                    <a:pt x="266532" y="270338"/>
                    <a:pt x="258452" y="275527"/>
                    <a:pt x="253375" y="284197"/>
                  </a:cubicBezTo>
                  <a:cubicBezTo>
                    <a:pt x="246465" y="295985"/>
                    <a:pt x="245995" y="313674"/>
                    <a:pt x="252193" y="328231"/>
                  </a:cubicBezTo>
                  <a:cubicBezTo>
                    <a:pt x="256414" y="338141"/>
                    <a:pt x="262914" y="346414"/>
                    <a:pt x="270838" y="352314"/>
                  </a:cubicBezTo>
                  <a:cubicBezTo>
                    <a:pt x="254943" y="346799"/>
                    <a:pt x="242485" y="335336"/>
                    <a:pt x="235310" y="319285"/>
                  </a:cubicBezTo>
                  <a:moveTo>
                    <a:pt x="194958" y="400828"/>
                  </a:moveTo>
                  <a:cubicBezTo>
                    <a:pt x="193318" y="398696"/>
                    <a:pt x="190857" y="395782"/>
                    <a:pt x="187529" y="392604"/>
                  </a:cubicBezTo>
                  <a:cubicBezTo>
                    <a:pt x="190628" y="393242"/>
                    <a:pt x="193547" y="393615"/>
                    <a:pt x="196200" y="393615"/>
                  </a:cubicBezTo>
                  <a:cubicBezTo>
                    <a:pt x="198600" y="393615"/>
                    <a:pt x="200759" y="393314"/>
                    <a:pt x="202821" y="392880"/>
                  </a:cubicBezTo>
                  <a:cubicBezTo>
                    <a:pt x="199721" y="396360"/>
                    <a:pt x="196924" y="399082"/>
                    <a:pt x="194958" y="400840"/>
                  </a:cubicBezTo>
                  <a:moveTo>
                    <a:pt x="85094" y="330748"/>
                  </a:moveTo>
                  <a:cubicBezTo>
                    <a:pt x="91919" y="339093"/>
                    <a:pt x="101531" y="343765"/>
                    <a:pt x="113169" y="344246"/>
                  </a:cubicBezTo>
                  <a:cubicBezTo>
                    <a:pt x="139760" y="345342"/>
                    <a:pt x="149770" y="330700"/>
                    <a:pt x="153484" y="318225"/>
                  </a:cubicBezTo>
                  <a:cubicBezTo>
                    <a:pt x="157753" y="303908"/>
                    <a:pt x="153617" y="288315"/>
                    <a:pt x="143185" y="279441"/>
                  </a:cubicBezTo>
                  <a:cubicBezTo>
                    <a:pt x="134647" y="272180"/>
                    <a:pt x="123878" y="270843"/>
                    <a:pt x="113615" y="275780"/>
                  </a:cubicBezTo>
                  <a:cubicBezTo>
                    <a:pt x="104799" y="280019"/>
                    <a:pt x="99903" y="287328"/>
                    <a:pt x="100168" y="295829"/>
                  </a:cubicBezTo>
                  <a:cubicBezTo>
                    <a:pt x="100434" y="304065"/>
                    <a:pt x="105667" y="312084"/>
                    <a:pt x="112626" y="314902"/>
                  </a:cubicBezTo>
                  <a:cubicBezTo>
                    <a:pt x="117896" y="317033"/>
                    <a:pt x="123347" y="315913"/>
                    <a:pt x="127592" y="311819"/>
                  </a:cubicBezTo>
                  <a:cubicBezTo>
                    <a:pt x="129100" y="310362"/>
                    <a:pt x="129148" y="307954"/>
                    <a:pt x="127689" y="306449"/>
                  </a:cubicBezTo>
                  <a:cubicBezTo>
                    <a:pt x="126229" y="304944"/>
                    <a:pt x="123817" y="304896"/>
                    <a:pt x="122310" y="306365"/>
                  </a:cubicBezTo>
                  <a:cubicBezTo>
                    <a:pt x="120212" y="308388"/>
                    <a:pt x="117980" y="308869"/>
                    <a:pt x="115508" y="307870"/>
                  </a:cubicBezTo>
                  <a:cubicBezTo>
                    <a:pt x="111336" y="306184"/>
                    <a:pt x="107947" y="300790"/>
                    <a:pt x="107790" y="295600"/>
                  </a:cubicBezTo>
                  <a:cubicBezTo>
                    <a:pt x="107669" y="291747"/>
                    <a:pt x="109165" y="286376"/>
                    <a:pt x="116943" y="282632"/>
                  </a:cubicBezTo>
                  <a:cubicBezTo>
                    <a:pt x="124372" y="279067"/>
                    <a:pt x="132139" y="280007"/>
                    <a:pt x="138289" y="285232"/>
                  </a:cubicBezTo>
                  <a:cubicBezTo>
                    <a:pt x="145079" y="291012"/>
                    <a:pt x="150180" y="302788"/>
                    <a:pt x="146224" y="316058"/>
                  </a:cubicBezTo>
                  <a:cubicBezTo>
                    <a:pt x="141883" y="330652"/>
                    <a:pt x="131174" y="337395"/>
                    <a:pt x="113506" y="336660"/>
                  </a:cubicBezTo>
                  <a:cubicBezTo>
                    <a:pt x="102942" y="336215"/>
                    <a:pt x="94765" y="331832"/>
                    <a:pt x="89230" y="323620"/>
                  </a:cubicBezTo>
                  <a:cubicBezTo>
                    <a:pt x="81090" y="311554"/>
                    <a:pt x="80704" y="294420"/>
                    <a:pt x="84539" y="283727"/>
                  </a:cubicBezTo>
                  <a:cubicBezTo>
                    <a:pt x="84768" y="283089"/>
                    <a:pt x="85081" y="282415"/>
                    <a:pt x="85359" y="281740"/>
                  </a:cubicBezTo>
                  <a:cubicBezTo>
                    <a:pt x="85865" y="280597"/>
                    <a:pt x="86360" y="279453"/>
                    <a:pt x="86927" y="278321"/>
                  </a:cubicBezTo>
                  <a:cubicBezTo>
                    <a:pt x="87204" y="277779"/>
                    <a:pt x="87481" y="277237"/>
                    <a:pt x="87783" y="276683"/>
                  </a:cubicBezTo>
                  <a:cubicBezTo>
                    <a:pt x="88796" y="274841"/>
                    <a:pt x="89881" y="273023"/>
                    <a:pt x="91099" y="271277"/>
                  </a:cubicBezTo>
                  <a:cubicBezTo>
                    <a:pt x="91340" y="270940"/>
                    <a:pt x="91630" y="270602"/>
                    <a:pt x="91883" y="270265"/>
                  </a:cubicBezTo>
                  <a:cubicBezTo>
                    <a:pt x="92751" y="269073"/>
                    <a:pt x="93680" y="267905"/>
                    <a:pt x="94645" y="266761"/>
                  </a:cubicBezTo>
                  <a:cubicBezTo>
                    <a:pt x="99276" y="261439"/>
                    <a:pt x="105197" y="256659"/>
                    <a:pt x="112409" y="253877"/>
                  </a:cubicBezTo>
                  <a:cubicBezTo>
                    <a:pt x="124420" y="249229"/>
                    <a:pt x="137807" y="250734"/>
                    <a:pt x="152170" y="258357"/>
                  </a:cubicBezTo>
                  <a:cubicBezTo>
                    <a:pt x="185382" y="275961"/>
                    <a:pt x="165809" y="322644"/>
                    <a:pt x="164965" y="324619"/>
                  </a:cubicBezTo>
                  <a:cubicBezTo>
                    <a:pt x="160009" y="336179"/>
                    <a:pt x="152905" y="358021"/>
                    <a:pt x="161106" y="374433"/>
                  </a:cubicBezTo>
                  <a:cubicBezTo>
                    <a:pt x="161335" y="374879"/>
                    <a:pt x="161601" y="375276"/>
                    <a:pt x="161842" y="375710"/>
                  </a:cubicBezTo>
                  <a:cubicBezTo>
                    <a:pt x="155354" y="372964"/>
                    <a:pt x="147937" y="370713"/>
                    <a:pt x="139483" y="369472"/>
                  </a:cubicBezTo>
                  <a:cubicBezTo>
                    <a:pt x="111408" y="365318"/>
                    <a:pt x="93222" y="352302"/>
                    <a:pt x="85118" y="330736"/>
                  </a:cubicBezTo>
                  <a:moveTo>
                    <a:pt x="11107" y="248471"/>
                  </a:moveTo>
                  <a:cubicBezTo>
                    <a:pt x="14833" y="242835"/>
                    <a:pt x="21454" y="230794"/>
                    <a:pt x="23589" y="213888"/>
                  </a:cubicBezTo>
                  <a:cubicBezTo>
                    <a:pt x="34274" y="229337"/>
                    <a:pt x="50868" y="243630"/>
                    <a:pt x="79799" y="243630"/>
                  </a:cubicBezTo>
                  <a:cubicBezTo>
                    <a:pt x="90026" y="243630"/>
                    <a:pt x="101820" y="241812"/>
                    <a:pt x="115400" y="237658"/>
                  </a:cubicBezTo>
                  <a:cubicBezTo>
                    <a:pt x="109080" y="243064"/>
                    <a:pt x="101989" y="247869"/>
                    <a:pt x="94175" y="251902"/>
                  </a:cubicBezTo>
                  <a:cubicBezTo>
                    <a:pt x="57368" y="270903"/>
                    <a:pt x="21949" y="254503"/>
                    <a:pt x="11107" y="248459"/>
                  </a:cubicBezTo>
                  <a:moveTo>
                    <a:pt x="53461" y="113959"/>
                  </a:moveTo>
                  <a:cubicBezTo>
                    <a:pt x="47708" y="119064"/>
                    <a:pt x="43029" y="125338"/>
                    <a:pt x="39797" y="132574"/>
                  </a:cubicBezTo>
                  <a:cubicBezTo>
                    <a:pt x="34877" y="143604"/>
                    <a:pt x="33767" y="156031"/>
                    <a:pt x="36577" y="167747"/>
                  </a:cubicBezTo>
                  <a:cubicBezTo>
                    <a:pt x="34563" y="169288"/>
                    <a:pt x="32911" y="171263"/>
                    <a:pt x="31850" y="173647"/>
                  </a:cubicBezTo>
                  <a:cubicBezTo>
                    <a:pt x="28365" y="181462"/>
                    <a:pt x="31886" y="190649"/>
                    <a:pt x="39701" y="194129"/>
                  </a:cubicBezTo>
                  <a:cubicBezTo>
                    <a:pt x="41751" y="195044"/>
                    <a:pt x="43897" y="195478"/>
                    <a:pt x="46008" y="195478"/>
                  </a:cubicBezTo>
                  <a:cubicBezTo>
                    <a:pt x="47974" y="195478"/>
                    <a:pt x="49891" y="195068"/>
                    <a:pt x="51700" y="194358"/>
                  </a:cubicBezTo>
                  <a:cubicBezTo>
                    <a:pt x="56319" y="198861"/>
                    <a:pt x="61637" y="202522"/>
                    <a:pt x="67643" y="205195"/>
                  </a:cubicBezTo>
                  <a:cubicBezTo>
                    <a:pt x="74903" y="208434"/>
                    <a:pt x="82513" y="209975"/>
                    <a:pt x="89990" y="209963"/>
                  </a:cubicBezTo>
                  <a:cubicBezTo>
                    <a:pt x="111070" y="209963"/>
                    <a:pt x="131234" y="197814"/>
                    <a:pt x="140363" y="177392"/>
                  </a:cubicBezTo>
                  <a:cubicBezTo>
                    <a:pt x="144379" y="168421"/>
                    <a:pt x="145826" y="158776"/>
                    <a:pt x="144813" y="149264"/>
                  </a:cubicBezTo>
                  <a:cubicBezTo>
                    <a:pt x="146140" y="152876"/>
                    <a:pt x="147069" y="156524"/>
                    <a:pt x="147491" y="160149"/>
                  </a:cubicBezTo>
                  <a:cubicBezTo>
                    <a:pt x="149420" y="176717"/>
                    <a:pt x="146043" y="194310"/>
                    <a:pt x="137976" y="209710"/>
                  </a:cubicBezTo>
                  <a:cubicBezTo>
                    <a:pt x="135069" y="215261"/>
                    <a:pt x="131487" y="220487"/>
                    <a:pt x="127447" y="225400"/>
                  </a:cubicBezTo>
                  <a:cubicBezTo>
                    <a:pt x="62638" y="250939"/>
                    <a:pt x="38157" y="225701"/>
                    <a:pt x="24216" y="200402"/>
                  </a:cubicBezTo>
                  <a:cubicBezTo>
                    <a:pt x="24083" y="195791"/>
                    <a:pt x="23625" y="190950"/>
                    <a:pt x="22660" y="185857"/>
                  </a:cubicBezTo>
                  <a:cubicBezTo>
                    <a:pt x="16377" y="152503"/>
                    <a:pt x="26761" y="128360"/>
                    <a:pt x="53461" y="113971"/>
                  </a:cubicBezTo>
                  <a:moveTo>
                    <a:pt x="98637" y="29321"/>
                  </a:moveTo>
                  <a:cubicBezTo>
                    <a:pt x="102568" y="35703"/>
                    <a:pt x="108791" y="44855"/>
                    <a:pt x="117233" y="54367"/>
                  </a:cubicBezTo>
                  <a:cubicBezTo>
                    <a:pt x="127182" y="65577"/>
                    <a:pt x="137879" y="74572"/>
                    <a:pt x="149034" y="81255"/>
                  </a:cubicBezTo>
                  <a:cubicBezTo>
                    <a:pt x="143873" y="88961"/>
                    <a:pt x="135949" y="93200"/>
                    <a:pt x="125397" y="93814"/>
                  </a:cubicBezTo>
                  <a:cubicBezTo>
                    <a:pt x="119054" y="94199"/>
                    <a:pt x="113422" y="93140"/>
                    <a:pt x="110407" y="92417"/>
                  </a:cubicBezTo>
                  <a:cubicBezTo>
                    <a:pt x="95115" y="68756"/>
                    <a:pt x="96442" y="42796"/>
                    <a:pt x="98637" y="29321"/>
                  </a:cubicBezTo>
                  <a:moveTo>
                    <a:pt x="142028" y="24926"/>
                  </a:moveTo>
                  <a:cubicBezTo>
                    <a:pt x="146646" y="30092"/>
                    <a:pt x="162469" y="50369"/>
                    <a:pt x="152508" y="74476"/>
                  </a:cubicBezTo>
                  <a:cubicBezTo>
                    <a:pt x="128846" y="60075"/>
                    <a:pt x="112554" y="37269"/>
                    <a:pt x="105089" y="25227"/>
                  </a:cubicBezTo>
                  <a:cubicBezTo>
                    <a:pt x="113410" y="27070"/>
                    <a:pt x="126519" y="28491"/>
                    <a:pt x="142028" y="24926"/>
                  </a:cubicBezTo>
                  <a:moveTo>
                    <a:pt x="163120" y="17208"/>
                  </a:moveTo>
                  <a:cubicBezTo>
                    <a:pt x="167835" y="14800"/>
                    <a:pt x="172430" y="12909"/>
                    <a:pt x="176953" y="11404"/>
                  </a:cubicBezTo>
                  <a:cubicBezTo>
                    <a:pt x="183405" y="15558"/>
                    <a:pt x="211419" y="36570"/>
                    <a:pt x="209092" y="87637"/>
                  </a:cubicBezTo>
                  <a:cubicBezTo>
                    <a:pt x="209092" y="87757"/>
                    <a:pt x="209068" y="87854"/>
                    <a:pt x="209068" y="87974"/>
                  </a:cubicBezTo>
                  <a:cubicBezTo>
                    <a:pt x="202182" y="88179"/>
                    <a:pt x="194584" y="87902"/>
                    <a:pt x="186034" y="86746"/>
                  </a:cubicBezTo>
                  <a:cubicBezTo>
                    <a:pt x="176362" y="85457"/>
                    <a:pt x="167437" y="82375"/>
                    <a:pt x="159261" y="78233"/>
                  </a:cubicBezTo>
                  <a:cubicBezTo>
                    <a:pt x="170175" y="53163"/>
                    <a:pt x="157030" y="31633"/>
                    <a:pt x="149999" y="22651"/>
                  </a:cubicBezTo>
                  <a:cubicBezTo>
                    <a:pt x="154268" y="21242"/>
                    <a:pt x="158634" y="19484"/>
                    <a:pt x="163120" y="17208"/>
                  </a:cubicBezTo>
                  <a:moveTo>
                    <a:pt x="244017" y="29671"/>
                  </a:moveTo>
                  <a:cubicBezTo>
                    <a:pt x="254629" y="41519"/>
                    <a:pt x="259875" y="56005"/>
                    <a:pt x="259489" y="71381"/>
                  </a:cubicBezTo>
                  <a:cubicBezTo>
                    <a:pt x="257463" y="73248"/>
                    <a:pt x="252242" y="77510"/>
                    <a:pt x="243317" y="81231"/>
                  </a:cubicBezTo>
                  <a:cubicBezTo>
                    <a:pt x="237095" y="83832"/>
                    <a:pt x="228207" y="86409"/>
                    <a:pt x="216689" y="87504"/>
                  </a:cubicBezTo>
                  <a:cubicBezTo>
                    <a:pt x="218607" y="41868"/>
                    <a:pt x="197647" y="18232"/>
                    <a:pt x="186263" y="8851"/>
                  </a:cubicBezTo>
                  <a:cubicBezTo>
                    <a:pt x="208284" y="4420"/>
                    <a:pt x="227640" y="11368"/>
                    <a:pt x="244017" y="29671"/>
                  </a:cubicBezTo>
                  <a:moveTo>
                    <a:pt x="338903" y="40917"/>
                  </a:moveTo>
                  <a:cubicBezTo>
                    <a:pt x="339156" y="50959"/>
                    <a:pt x="342280" y="76294"/>
                    <a:pt x="365362" y="98847"/>
                  </a:cubicBezTo>
                  <a:cubicBezTo>
                    <a:pt x="390856" y="123772"/>
                    <a:pt x="395535" y="150865"/>
                    <a:pt x="379267" y="179391"/>
                  </a:cubicBezTo>
                  <a:cubicBezTo>
                    <a:pt x="369667" y="196224"/>
                    <a:pt x="353833" y="206796"/>
                    <a:pt x="334549" y="209530"/>
                  </a:cubicBezTo>
                  <a:cubicBezTo>
                    <a:pt x="341025" y="206893"/>
                    <a:pt x="345958" y="203413"/>
                    <a:pt x="349600" y="200041"/>
                  </a:cubicBezTo>
                  <a:cubicBezTo>
                    <a:pt x="360478" y="189987"/>
                    <a:pt x="366580" y="174490"/>
                    <a:pt x="365531" y="159619"/>
                  </a:cubicBezTo>
                  <a:cubicBezTo>
                    <a:pt x="364120" y="139679"/>
                    <a:pt x="356257" y="130359"/>
                    <a:pt x="348647" y="121340"/>
                  </a:cubicBezTo>
                  <a:cubicBezTo>
                    <a:pt x="342388" y="113923"/>
                    <a:pt x="336479" y="106927"/>
                    <a:pt x="333355" y="93694"/>
                  </a:cubicBezTo>
                  <a:lnTo>
                    <a:pt x="332330" y="89311"/>
                  </a:lnTo>
                  <a:lnTo>
                    <a:pt x="328182" y="91057"/>
                  </a:lnTo>
                  <a:cubicBezTo>
                    <a:pt x="327434" y="91370"/>
                    <a:pt x="309984" y="98871"/>
                    <a:pt x="296971" y="117535"/>
                  </a:cubicBezTo>
                  <a:cubicBezTo>
                    <a:pt x="296923" y="117451"/>
                    <a:pt x="296887" y="117366"/>
                    <a:pt x="296826" y="117282"/>
                  </a:cubicBezTo>
                  <a:cubicBezTo>
                    <a:pt x="291990" y="108263"/>
                    <a:pt x="292268" y="94079"/>
                    <a:pt x="297538" y="81171"/>
                  </a:cubicBezTo>
                  <a:lnTo>
                    <a:pt x="299624" y="76053"/>
                  </a:lnTo>
                  <a:lnTo>
                    <a:pt x="294101" y="75933"/>
                  </a:lnTo>
                  <a:cubicBezTo>
                    <a:pt x="293884" y="75933"/>
                    <a:pt x="281402" y="75885"/>
                    <a:pt x="269535" y="84410"/>
                  </a:cubicBezTo>
                  <a:cubicBezTo>
                    <a:pt x="289012" y="48864"/>
                    <a:pt x="326674" y="42133"/>
                    <a:pt x="338891" y="40905"/>
                  </a:cubicBezTo>
                  <a:moveTo>
                    <a:pt x="297478" y="130503"/>
                  </a:moveTo>
                  <a:cubicBezTo>
                    <a:pt x="298129" y="131178"/>
                    <a:pt x="298792" y="131828"/>
                    <a:pt x="299443" y="132490"/>
                  </a:cubicBezTo>
                  <a:cubicBezTo>
                    <a:pt x="304340" y="137427"/>
                    <a:pt x="308971" y="142087"/>
                    <a:pt x="311696" y="151816"/>
                  </a:cubicBezTo>
                  <a:cubicBezTo>
                    <a:pt x="314048" y="160161"/>
                    <a:pt x="310876" y="165880"/>
                    <a:pt x="307463" y="168252"/>
                  </a:cubicBezTo>
                  <a:cubicBezTo>
                    <a:pt x="304846" y="170047"/>
                    <a:pt x="301940" y="170143"/>
                    <a:pt x="299673" y="168469"/>
                  </a:cubicBezTo>
                  <a:cubicBezTo>
                    <a:pt x="294125" y="164399"/>
                    <a:pt x="291496" y="157524"/>
                    <a:pt x="291870" y="148035"/>
                  </a:cubicBezTo>
                  <a:cubicBezTo>
                    <a:pt x="292135" y="141136"/>
                    <a:pt x="294656" y="135320"/>
                    <a:pt x="297490" y="130491"/>
                  </a:cubicBezTo>
                  <a:moveTo>
                    <a:pt x="290121" y="120846"/>
                  </a:moveTo>
                  <a:cubicBezTo>
                    <a:pt x="290809" y="122123"/>
                    <a:pt x="291544" y="123291"/>
                    <a:pt x="292304" y="124399"/>
                  </a:cubicBezTo>
                  <a:cubicBezTo>
                    <a:pt x="288578" y="130275"/>
                    <a:pt x="284634" y="138041"/>
                    <a:pt x="284260" y="147746"/>
                  </a:cubicBezTo>
                  <a:cubicBezTo>
                    <a:pt x="283802" y="159727"/>
                    <a:pt x="287565" y="169023"/>
                    <a:pt x="295162" y="174598"/>
                  </a:cubicBezTo>
                  <a:cubicBezTo>
                    <a:pt x="300083" y="178211"/>
                    <a:pt x="306450" y="178174"/>
                    <a:pt x="311781" y="174502"/>
                  </a:cubicBezTo>
                  <a:cubicBezTo>
                    <a:pt x="317256" y="170721"/>
                    <a:pt x="322441" y="161967"/>
                    <a:pt x="319016" y="149769"/>
                  </a:cubicBezTo>
                  <a:cubicBezTo>
                    <a:pt x="315760" y="138138"/>
                    <a:pt x="309959" y="132298"/>
                    <a:pt x="304834" y="127144"/>
                  </a:cubicBezTo>
                  <a:cubicBezTo>
                    <a:pt x="303773" y="126084"/>
                    <a:pt x="302736" y="125037"/>
                    <a:pt x="301747" y="123953"/>
                  </a:cubicBezTo>
                  <a:lnTo>
                    <a:pt x="302760" y="122484"/>
                  </a:lnTo>
                  <a:cubicBezTo>
                    <a:pt x="311009" y="110371"/>
                    <a:pt x="321585" y="103242"/>
                    <a:pt x="327205" y="100051"/>
                  </a:cubicBezTo>
                  <a:cubicBezTo>
                    <a:pt x="331004" y="112213"/>
                    <a:pt x="337239" y="119606"/>
                    <a:pt x="342810" y="126217"/>
                  </a:cubicBezTo>
                  <a:cubicBezTo>
                    <a:pt x="350263" y="135043"/>
                    <a:pt x="356691" y="142665"/>
                    <a:pt x="357921" y="160137"/>
                  </a:cubicBezTo>
                  <a:cubicBezTo>
                    <a:pt x="358621" y="170047"/>
                    <a:pt x="355437" y="184255"/>
                    <a:pt x="344402" y="194454"/>
                  </a:cubicBezTo>
                  <a:cubicBezTo>
                    <a:pt x="333765" y="204292"/>
                    <a:pt x="318172" y="208073"/>
                    <a:pt x="299275" y="205460"/>
                  </a:cubicBezTo>
                  <a:cubicBezTo>
                    <a:pt x="290736" y="202172"/>
                    <a:pt x="283187" y="197392"/>
                    <a:pt x="277772" y="191299"/>
                  </a:cubicBezTo>
                  <a:cubicBezTo>
                    <a:pt x="266689" y="178837"/>
                    <a:pt x="259345" y="162473"/>
                    <a:pt x="257126" y="145230"/>
                  </a:cubicBezTo>
                  <a:cubicBezTo>
                    <a:pt x="255908" y="135802"/>
                    <a:pt x="256245" y="126157"/>
                    <a:pt x="258006" y="116536"/>
                  </a:cubicBezTo>
                  <a:cubicBezTo>
                    <a:pt x="263662" y="92237"/>
                    <a:pt x="279798" y="85782"/>
                    <a:pt x="288397" y="84097"/>
                  </a:cubicBezTo>
                  <a:cubicBezTo>
                    <a:pt x="284333" y="97499"/>
                    <a:pt x="284887" y="111153"/>
                    <a:pt x="290085" y="120846"/>
                  </a:cubicBezTo>
                  <a:moveTo>
                    <a:pt x="258320" y="81833"/>
                  </a:moveTo>
                  <a:cubicBezTo>
                    <a:pt x="258175" y="82580"/>
                    <a:pt x="258115" y="83314"/>
                    <a:pt x="257946" y="84061"/>
                  </a:cubicBezTo>
                  <a:cubicBezTo>
                    <a:pt x="253423" y="104278"/>
                    <a:pt x="239386" y="122532"/>
                    <a:pt x="223009" y="129492"/>
                  </a:cubicBezTo>
                  <a:cubicBezTo>
                    <a:pt x="215086" y="132851"/>
                    <a:pt x="206499" y="134910"/>
                    <a:pt x="197695" y="135693"/>
                  </a:cubicBezTo>
                  <a:cubicBezTo>
                    <a:pt x="197961" y="135500"/>
                    <a:pt x="198214" y="135344"/>
                    <a:pt x="198467" y="135139"/>
                  </a:cubicBezTo>
                  <a:cubicBezTo>
                    <a:pt x="208260" y="127216"/>
                    <a:pt x="214145" y="113790"/>
                    <a:pt x="216062" y="95223"/>
                  </a:cubicBezTo>
                  <a:cubicBezTo>
                    <a:pt x="236950" y="93501"/>
                    <a:pt x="250626" y="86975"/>
                    <a:pt x="258296" y="81845"/>
                  </a:cubicBezTo>
                  <a:moveTo>
                    <a:pt x="155667" y="84855"/>
                  </a:moveTo>
                  <a:cubicBezTo>
                    <a:pt x="165206" y="89684"/>
                    <a:pt x="175023" y="92923"/>
                    <a:pt x="184948" y="94259"/>
                  </a:cubicBezTo>
                  <a:cubicBezTo>
                    <a:pt x="192401" y="95259"/>
                    <a:pt x="199251" y="95680"/>
                    <a:pt x="205570" y="95680"/>
                  </a:cubicBezTo>
                  <a:cubicBezTo>
                    <a:pt x="206535" y="95680"/>
                    <a:pt x="207428" y="95620"/>
                    <a:pt x="208368" y="95608"/>
                  </a:cubicBezTo>
                  <a:cubicBezTo>
                    <a:pt x="206571" y="111382"/>
                    <a:pt x="201699" y="122653"/>
                    <a:pt x="193800" y="129143"/>
                  </a:cubicBezTo>
                  <a:cubicBezTo>
                    <a:pt x="186432" y="135187"/>
                    <a:pt x="178689" y="135139"/>
                    <a:pt x="176289" y="134959"/>
                  </a:cubicBezTo>
                  <a:cubicBezTo>
                    <a:pt x="175095" y="134766"/>
                    <a:pt x="173889" y="134621"/>
                    <a:pt x="172683" y="134381"/>
                  </a:cubicBezTo>
                  <a:cubicBezTo>
                    <a:pt x="153207" y="130527"/>
                    <a:pt x="134924" y="120136"/>
                    <a:pt x="119777" y="104350"/>
                  </a:cubicBezTo>
                  <a:cubicBezTo>
                    <a:pt x="118813" y="103339"/>
                    <a:pt x="117980" y="102303"/>
                    <a:pt x="117088" y="101279"/>
                  </a:cubicBezTo>
                  <a:cubicBezTo>
                    <a:pt x="118740" y="101436"/>
                    <a:pt x="120441" y="101532"/>
                    <a:pt x="122177" y="101532"/>
                  </a:cubicBezTo>
                  <a:cubicBezTo>
                    <a:pt x="133911" y="101532"/>
                    <a:pt x="147370" y="97727"/>
                    <a:pt x="155655" y="84867"/>
                  </a:cubicBezTo>
                  <a:moveTo>
                    <a:pt x="60455" y="174430"/>
                  </a:moveTo>
                  <a:cubicBezTo>
                    <a:pt x="58972" y="170564"/>
                    <a:pt x="56066" y="167506"/>
                    <a:pt x="52279" y="165820"/>
                  </a:cubicBezTo>
                  <a:cubicBezTo>
                    <a:pt x="49517" y="164592"/>
                    <a:pt x="46514" y="164219"/>
                    <a:pt x="43596" y="164664"/>
                  </a:cubicBezTo>
                  <a:cubicBezTo>
                    <a:pt x="41570" y="154959"/>
                    <a:pt x="42607" y="144772"/>
                    <a:pt x="46671" y="135669"/>
                  </a:cubicBezTo>
                  <a:cubicBezTo>
                    <a:pt x="51833" y="124122"/>
                    <a:pt x="61191" y="115271"/>
                    <a:pt x="73034" y="110744"/>
                  </a:cubicBezTo>
                  <a:cubicBezTo>
                    <a:pt x="84635" y="106313"/>
                    <a:pt x="97238" y="106590"/>
                    <a:pt x="108622" y="111442"/>
                  </a:cubicBezTo>
                  <a:cubicBezTo>
                    <a:pt x="109912" y="112020"/>
                    <a:pt x="111203" y="112622"/>
                    <a:pt x="112469" y="113297"/>
                  </a:cubicBezTo>
                  <a:cubicBezTo>
                    <a:pt x="122515" y="118679"/>
                    <a:pt x="130233" y="127325"/>
                    <a:pt x="134346" y="138053"/>
                  </a:cubicBezTo>
                  <a:cubicBezTo>
                    <a:pt x="138868" y="149866"/>
                    <a:pt x="138518" y="162750"/>
                    <a:pt x="133345" y="174297"/>
                  </a:cubicBezTo>
                  <a:cubicBezTo>
                    <a:pt x="122672" y="198163"/>
                    <a:pt x="94548" y="208903"/>
                    <a:pt x="70658" y="198259"/>
                  </a:cubicBezTo>
                  <a:cubicBezTo>
                    <a:pt x="65906" y="196140"/>
                    <a:pt x="61637" y="193310"/>
                    <a:pt x="57875" y="189854"/>
                  </a:cubicBezTo>
                  <a:cubicBezTo>
                    <a:pt x="58767" y="188795"/>
                    <a:pt x="59527" y="187603"/>
                    <a:pt x="60118" y="186278"/>
                  </a:cubicBezTo>
                  <a:cubicBezTo>
                    <a:pt x="61806" y="182497"/>
                    <a:pt x="61927" y="178295"/>
                    <a:pt x="60443" y="174418"/>
                  </a:cubicBezTo>
                  <a:moveTo>
                    <a:pt x="38700" y="176729"/>
                  </a:moveTo>
                  <a:cubicBezTo>
                    <a:pt x="39568" y="174803"/>
                    <a:pt x="41124" y="173322"/>
                    <a:pt x="43102" y="172575"/>
                  </a:cubicBezTo>
                  <a:cubicBezTo>
                    <a:pt x="44018" y="172226"/>
                    <a:pt x="44983" y="172045"/>
                    <a:pt x="45948" y="172045"/>
                  </a:cubicBezTo>
                  <a:cubicBezTo>
                    <a:pt x="47033" y="172045"/>
                    <a:pt x="48142" y="172274"/>
                    <a:pt x="49180" y="172732"/>
                  </a:cubicBezTo>
                  <a:cubicBezTo>
                    <a:pt x="51109" y="173599"/>
                    <a:pt x="52593" y="175152"/>
                    <a:pt x="53352" y="177127"/>
                  </a:cubicBezTo>
                  <a:cubicBezTo>
                    <a:pt x="54112" y="179102"/>
                    <a:pt x="54052" y="181245"/>
                    <a:pt x="53183" y="183171"/>
                  </a:cubicBezTo>
                  <a:cubicBezTo>
                    <a:pt x="51399" y="187157"/>
                    <a:pt x="46707" y="188963"/>
                    <a:pt x="42716" y="187169"/>
                  </a:cubicBezTo>
                  <a:cubicBezTo>
                    <a:pt x="38724" y="185399"/>
                    <a:pt x="36927" y="180703"/>
                    <a:pt x="38712" y="176705"/>
                  </a:cubicBezTo>
                  <a:moveTo>
                    <a:pt x="225336" y="345836"/>
                  </a:moveTo>
                  <a:cubicBezTo>
                    <a:pt x="223467" y="342115"/>
                    <a:pt x="221164" y="339562"/>
                    <a:pt x="219837" y="338286"/>
                  </a:cubicBezTo>
                  <a:cubicBezTo>
                    <a:pt x="211287" y="330122"/>
                    <a:pt x="198684" y="328243"/>
                    <a:pt x="189169" y="333710"/>
                  </a:cubicBezTo>
                  <a:cubicBezTo>
                    <a:pt x="179352" y="339370"/>
                    <a:pt x="177170" y="350484"/>
                    <a:pt x="180088" y="358551"/>
                  </a:cubicBezTo>
                  <a:cubicBezTo>
                    <a:pt x="182693" y="365740"/>
                    <a:pt x="188916" y="369605"/>
                    <a:pt x="195947" y="368389"/>
                  </a:cubicBezTo>
                  <a:cubicBezTo>
                    <a:pt x="198021" y="368040"/>
                    <a:pt x="199408" y="366065"/>
                    <a:pt x="199046" y="364006"/>
                  </a:cubicBezTo>
                  <a:cubicBezTo>
                    <a:pt x="198696" y="361935"/>
                    <a:pt x="196731" y="360550"/>
                    <a:pt x="194656" y="360911"/>
                  </a:cubicBezTo>
                  <a:cubicBezTo>
                    <a:pt x="189869" y="361730"/>
                    <a:pt x="187879" y="357732"/>
                    <a:pt x="187240" y="355974"/>
                  </a:cubicBezTo>
                  <a:cubicBezTo>
                    <a:pt x="185443" y="351013"/>
                    <a:pt x="186842" y="343825"/>
                    <a:pt x="192968" y="340297"/>
                  </a:cubicBezTo>
                  <a:cubicBezTo>
                    <a:pt x="199456" y="336552"/>
                    <a:pt x="208549" y="338021"/>
                    <a:pt x="214567" y="343777"/>
                  </a:cubicBezTo>
                  <a:cubicBezTo>
                    <a:pt x="217811" y="346883"/>
                    <a:pt x="224323" y="355408"/>
                    <a:pt x="218076" y="369822"/>
                  </a:cubicBezTo>
                  <a:cubicBezTo>
                    <a:pt x="217497" y="371050"/>
                    <a:pt x="216894" y="372230"/>
                    <a:pt x="216279" y="373386"/>
                  </a:cubicBezTo>
                  <a:cubicBezTo>
                    <a:pt x="210201" y="384319"/>
                    <a:pt x="200734" y="388088"/>
                    <a:pt x="187300" y="384801"/>
                  </a:cubicBezTo>
                  <a:cubicBezTo>
                    <a:pt x="177773" y="382465"/>
                    <a:pt x="171212" y="377817"/>
                    <a:pt x="167799" y="370990"/>
                  </a:cubicBezTo>
                  <a:cubicBezTo>
                    <a:pt x="160961" y="357311"/>
                    <a:pt x="167401" y="337913"/>
                    <a:pt x="171839" y="327557"/>
                  </a:cubicBezTo>
                  <a:cubicBezTo>
                    <a:pt x="180583" y="307183"/>
                    <a:pt x="187010" y="268242"/>
                    <a:pt x="155631" y="251601"/>
                  </a:cubicBezTo>
                  <a:cubicBezTo>
                    <a:pt x="147491" y="247279"/>
                    <a:pt x="139567" y="244714"/>
                    <a:pt x="131922" y="243883"/>
                  </a:cubicBezTo>
                  <a:cubicBezTo>
                    <a:pt x="136552" y="242799"/>
                    <a:pt x="141183" y="242161"/>
                    <a:pt x="145658" y="242161"/>
                  </a:cubicBezTo>
                  <a:cubicBezTo>
                    <a:pt x="149155" y="242161"/>
                    <a:pt x="152568" y="242510"/>
                    <a:pt x="155812" y="243221"/>
                  </a:cubicBezTo>
                  <a:cubicBezTo>
                    <a:pt x="172129" y="246809"/>
                    <a:pt x="187686" y="255756"/>
                    <a:pt x="199625" y="268399"/>
                  </a:cubicBezTo>
                  <a:cubicBezTo>
                    <a:pt x="213240" y="282812"/>
                    <a:pt x="222104" y="301873"/>
                    <a:pt x="225252" y="323511"/>
                  </a:cubicBezTo>
                  <a:cubicBezTo>
                    <a:pt x="226410" y="331471"/>
                    <a:pt x="226289" y="338912"/>
                    <a:pt x="225324" y="345836"/>
                  </a:cubicBezTo>
                  <a:moveTo>
                    <a:pt x="257102" y="228832"/>
                  </a:moveTo>
                  <a:cubicBezTo>
                    <a:pt x="245790" y="236610"/>
                    <a:pt x="236226" y="246665"/>
                    <a:pt x="229509" y="258140"/>
                  </a:cubicBezTo>
                  <a:cubicBezTo>
                    <a:pt x="224673" y="266412"/>
                    <a:pt x="222080" y="276370"/>
                    <a:pt x="221586" y="286798"/>
                  </a:cubicBezTo>
                  <a:cubicBezTo>
                    <a:pt x="217160" y="278092"/>
                    <a:pt x="211697" y="270121"/>
                    <a:pt x="205136" y="263185"/>
                  </a:cubicBezTo>
                  <a:cubicBezTo>
                    <a:pt x="192160" y="249446"/>
                    <a:pt x="175216" y="239717"/>
                    <a:pt x="157428" y="235803"/>
                  </a:cubicBezTo>
                  <a:cubicBezTo>
                    <a:pt x="147804" y="233684"/>
                    <a:pt x="137204" y="234298"/>
                    <a:pt x="126844" y="237236"/>
                  </a:cubicBezTo>
                  <a:cubicBezTo>
                    <a:pt x="133984" y="230024"/>
                    <a:pt x="140002" y="221980"/>
                    <a:pt x="144608" y="213202"/>
                  </a:cubicBezTo>
                  <a:cubicBezTo>
                    <a:pt x="153376" y="196465"/>
                    <a:pt x="157042" y="177307"/>
                    <a:pt x="154944" y="159234"/>
                  </a:cubicBezTo>
                  <a:cubicBezTo>
                    <a:pt x="153870" y="150034"/>
                    <a:pt x="150228" y="140811"/>
                    <a:pt x="144669" y="132418"/>
                  </a:cubicBezTo>
                  <a:cubicBezTo>
                    <a:pt x="153135" y="136777"/>
                    <a:pt x="162011" y="139992"/>
                    <a:pt x="171164" y="141810"/>
                  </a:cubicBezTo>
                  <a:cubicBezTo>
                    <a:pt x="172189" y="142015"/>
                    <a:pt x="173214" y="142099"/>
                    <a:pt x="174239" y="142256"/>
                  </a:cubicBezTo>
                  <a:lnTo>
                    <a:pt x="174239" y="142352"/>
                  </a:lnTo>
                  <a:cubicBezTo>
                    <a:pt x="174336" y="142376"/>
                    <a:pt x="174999" y="142460"/>
                    <a:pt x="176036" y="142520"/>
                  </a:cubicBezTo>
                  <a:cubicBezTo>
                    <a:pt x="180631" y="143183"/>
                    <a:pt x="185250" y="143628"/>
                    <a:pt x="189869" y="143628"/>
                  </a:cubicBezTo>
                  <a:cubicBezTo>
                    <a:pt x="202375" y="143628"/>
                    <a:pt x="214748" y="141208"/>
                    <a:pt x="225927" y="136452"/>
                  </a:cubicBezTo>
                  <a:cubicBezTo>
                    <a:pt x="235032" y="132587"/>
                    <a:pt x="243341" y="125904"/>
                    <a:pt x="250083" y="117463"/>
                  </a:cubicBezTo>
                  <a:cubicBezTo>
                    <a:pt x="248539" y="127084"/>
                    <a:pt x="248286" y="136729"/>
                    <a:pt x="249504" y="146181"/>
                  </a:cubicBezTo>
                  <a:cubicBezTo>
                    <a:pt x="251916" y="164905"/>
                    <a:pt x="259912" y="182714"/>
                    <a:pt x="272008" y="196320"/>
                  </a:cubicBezTo>
                  <a:cubicBezTo>
                    <a:pt x="278472" y="203593"/>
                    <a:pt x="287299" y="209217"/>
                    <a:pt x="297261" y="212913"/>
                  </a:cubicBezTo>
                  <a:cubicBezTo>
                    <a:pt x="287794" y="214454"/>
                    <a:pt x="278701" y="217188"/>
                    <a:pt x="270235" y="221210"/>
                  </a:cubicBezTo>
                  <a:cubicBezTo>
                    <a:pt x="265833" y="223305"/>
                    <a:pt x="261624" y="225737"/>
                    <a:pt x="257608" y="228446"/>
                  </a:cubicBezTo>
                  <a:cubicBezTo>
                    <a:pt x="257427" y="228567"/>
                    <a:pt x="257234" y="228663"/>
                    <a:pt x="257053" y="228783"/>
                  </a:cubicBezTo>
                  <a:lnTo>
                    <a:pt x="257078" y="228820"/>
                  </a:lnTo>
                  <a:close/>
                  <a:moveTo>
                    <a:pt x="290471" y="277454"/>
                  </a:moveTo>
                  <a:cubicBezTo>
                    <a:pt x="306378" y="281018"/>
                    <a:pt x="316399" y="293192"/>
                    <a:pt x="316520" y="293348"/>
                  </a:cubicBezTo>
                  <a:lnTo>
                    <a:pt x="319800" y="297454"/>
                  </a:lnTo>
                  <a:lnTo>
                    <a:pt x="322670" y="293059"/>
                  </a:lnTo>
                  <a:cubicBezTo>
                    <a:pt x="323370" y="292000"/>
                    <a:pt x="339470" y="266846"/>
                    <a:pt x="322248" y="243064"/>
                  </a:cubicBezTo>
                  <a:cubicBezTo>
                    <a:pt x="313517" y="230999"/>
                    <a:pt x="301349" y="224376"/>
                    <a:pt x="289169" y="222365"/>
                  </a:cubicBezTo>
                  <a:cubicBezTo>
                    <a:pt x="292967" y="221354"/>
                    <a:pt x="296839" y="220583"/>
                    <a:pt x="300794" y="220042"/>
                  </a:cubicBezTo>
                  <a:cubicBezTo>
                    <a:pt x="304870" y="220692"/>
                    <a:pt x="328737" y="225376"/>
                    <a:pt x="339253" y="246050"/>
                  </a:cubicBezTo>
                  <a:cubicBezTo>
                    <a:pt x="347381" y="262029"/>
                    <a:pt x="346211" y="287942"/>
                    <a:pt x="336624" y="303800"/>
                  </a:cubicBezTo>
                  <a:cubicBezTo>
                    <a:pt x="332921" y="309929"/>
                    <a:pt x="326288" y="317250"/>
                    <a:pt x="315652" y="317431"/>
                  </a:cubicBezTo>
                  <a:cubicBezTo>
                    <a:pt x="305075" y="317575"/>
                    <a:pt x="297538" y="314721"/>
                    <a:pt x="293245" y="308881"/>
                  </a:cubicBezTo>
                  <a:cubicBezTo>
                    <a:pt x="286214" y="299345"/>
                    <a:pt x="288867" y="284040"/>
                    <a:pt x="290471" y="277466"/>
                  </a:cubicBezTo>
                  <a:moveTo>
                    <a:pt x="406932" y="274432"/>
                  </a:moveTo>
                  <a:cubicBezTo>
                    <a:pt x="406257" y="272433"/>
                    <a:pt x="390639" y="228013"/>
                    <a:pt x="344390" y="215213"/>
                  </a:cubicBezTo>
                  <a:cubicBezTo>
                    <a:pt x="362009" y="210457"/>
                    <a:pt x="376505" y="199415"/>
                    <a:pt x="385791" y="183135"/>
                  </a:cubicBezTo>
                  <a:cubicBezTo>
                    <a:pt x="403724" y="151684"/>
                    <a:pt x="398478" y="120654"/>
                    <a:pt x="370596" y="93405"/>
                  </a:cubicBezTo>
                  <a:cubicBezTo>
                    <a:pt x="344342" y="67733"/>
                    <a:pt x="346440" y="37509"/>
                    <a:pt x="346464" y="37136"/>
                  </a:cubicBezTo>
                  <a:lnTo>
                    <a:pt x="346814" y="32982"/>
                  </a:lnTo>
                  <a:lnTo>
                    <a:pt x="342629" y="33030"/>
                  </a:lnTo>
                  <a:cubicBezTo>
                    <a:pt x="340519" y="33054"/>
                    <a:pt x="293450" y="34066"/>
                    <a:pt x="266882" y="73886"/>
                  </a:cubicBezTo>
                  <a:cubicBezTo>
                    <a:pt x="267943" y="55728"/>
                    <a:pt x="262070" y="38533"/>
                    <a:pt x="249588" y="24601"/>
                  </a:cubicBezTo>
                  <a:cubicBezTo>
                    <a:pt x="225445" y="-2371"/>
                    <a:pt x="194307" y="-7272"/>
                    <a:pt x="159562" y="10429"/>
                  </a:cubicBezTo>
                  <a:cubicBezTo>
                    <a:pt x="126808" y="27130"/>
                    <a:pt x="98757" y="15486"/>
                    <a:pt x="98468" y="15366"/>
                  </a:cubicBezTo>
                  <a:lnTo>
                    <a:pt x="94633" y="13704"/>
                  </a:lnTo>
                  <a:lnTo>
                    <a:pt x="93342" y="17678"/>
                  </a:lnTo>
                  <a:cubicBezTo>
                    <a:pt x="92691" y="19701"/>
                    <a:pt x="78497" y="65192"/>
                    <a:pt x="108682" y="103170"/>
                  </a:cubicBezTo>
                  <a:cubicBezTo>
                    <a:pt x="90870" y="96090"/>
                    <a:pt x="71828" y="96632"/>
                    <a:pt x="54148" y="105012"/>
                  </a:cubicBezTo>
                  <a:cubicBezTo>
                    <a:pt x="21394" y="120533"/>
                    <a:pt x="7887" y="148975"/>
                    <a:pt x="15099" y="187241"/>
                  </a:cubicBezTo>
                  <a:cubicBezTo>
                    <a:pt x="21876" y="223232"/>
                    <a:pt x="2882" y="246785"/>
                    <a:pt x="2581" y="247158"/>
                  </a:cubicBezTo>
                  <a:lnTo>
                    <a:pt x="0" y="250373"/>
                  </a:lnTo>
                  <a:lnTo>
                    <a:pt x="3461" y="252733"/>
                  </a:lnTo>
                  <a:cubicBezTo>
                    <a:pt x="4776" y="253636"/>
                    <a:pt x="27183" y="268579"/>
                    <a:pt x="57163" y="268579"/>
                  </a:cubicBezTo>
                  <a:cubicBezTo>
                    <a:pt x="66751" y="268579"/>
                    <a:pt x="77122" y="267026"/>
                    <a:pt x="87819" y="263016"/>
                  </a:cubicBezTo>
                  <a:cubicBezTo>
                    <a:pt x="85166" y="266256"/>
                    <a:pt x="82923" y="269627"/>
                    <a:pt x="81102" y="272987"/>
                  </a:cubicBezTo>
                  <a:cubicBezTo>
                    <a:pt x="80728" y="273661"/>
                    <a:pt x="80378" y="274359"/>
                    <a:pt x="80028" y="275046"/>
                  </a:cubicBezTo>
                  <a:cubicBezTo>
                    <a:pt x="79474" y="276165"/>
                    <a:pt x="78979" y="277261"/>
                    <a:pt x="78521" y="278357"/>
                  </a:cubicBezTo>
                  <a:cubicBezTo>
                    <a:pt x="73794" y="289086"/>
                    <a:pt x="71888" y="300910"/>
                    <a:pt x="73263" y="313276"/>
                  </a:cubicBezTo>
                  <a:cubicBezTo>
                    <a:pt x="77243" y="349255"/>
                    <a:pt x="99746" y="371279"/>
                    <a:pt x="138349" y="376974"/>
                  </a:cubicBezTo>
                  <a:cubicBezTo>
                    <a:pt x="174661" y="382344"/>
                    <a:pt x="190761" y="407992"/>
                    <a:pt x="190978" y="408353"/>
                  </a:cubicBezTo>
                  <a:lnTo>
                    <a:pt x="193137" y="411930"/>
                  </a:lnTo>
                  <a:lnTo>
                    <a:pt x="196489" y="409437"/>
                  </a:lnTo>
                  <a:cubicBezTo>
                    <a:pt x="198190" y="408173"/>
                    <a:pt x="235563" y="379840"/>
                    <a:pt x="233754" y="332169"/>
                  </a:cubicBezTo>
                  <a:cubicBezTo>
                    <a:pt x="243752" y="347738"/>
                    <a:pt x="258911" y="358250"/>
                    <a:pt x="277519" y="362055"/>
                  </a:cubicBezTo>
                  <a:cubicBezTo>
                    <a:pt x="283645" y="363307"/>
                    <a:pt x="289361" y="363885"/>
                    <a:pt x="294728" y="363885"/>
                  </a:cubicBezTo>
                  <a:cubicBezTo>
                    <a:pt x="328676" y="363885"/>
                    <a:pt x="347827" y="340802"/>
                    <a:pt x="358223" y="319766"/>
                  </a:cubicBezTo>
                  <a:cubicBezTo>
                    <a:pt x="374479" y="286918"/>
                    <a:pt x="403845" y="279501"/>
                    <a:pt x="404291" y="279392"/>
                  </a:cubicBezTo>
                  <a:lnTo>
                    <a:pt x="408367" y="278441"/>
                  </a:lnTo>
                  <a:lnTo>
                    <a:pt x="407016" y="274480"/>
                  </a:lnTo>
                  <a:close/>
                </a:path>
              </a:pathLst>
            </a:custGeom>
            <a:solidFill>
              <a:schemeClr val="accent4"/>
            </a:solidFill>
            <a:ln w="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8CDE65B6-9770-AD12-D2BB-70011C4D2DB0}"/>
                </a:ext>
              </a:extLst>
            </p:cNvPr>
            <p:cNvSpPr/>
            <p:nvPr/>
          </p:nvSpPr>
          <p:spPr>
            <a:xfrm>
              <a:off x="11040553" y="360099"/>
              <a:ext cx="51014" cy="50919"/>
            </a:xfrm>
            <a:custGeom>
              <a:avLst/>
              <a:gdLst>
                <a:gd name="connsiteX0" fmla="*/ 9170 w 51014"/>
                <a:gd name="connsiteY0" fmla="*/ 18180 h 50919"/>
                <a:gd name="connsiteX1" fmla="*/ 19107 w 51014"/>
                <a:gd name="connsiteY1" fmla="*/ 8787 h 50919"/>
                <a:gd name="connsiteX2" fmla="*/ 25511 w 51014"/>
                <a:gd name="connsiteY2" fmla="*/ 7607 h 50919"/>
                <a:gd name="connsiteX3" fmla="*/ 32795 w 51014"/>
                <a:gd name="connsiteY3" fmla="*/ 9161 h 50919"/>
                <a:gd name="connsiteX4" fmla="*/ 42213 w 51014"/>
                <a:gd name="connsiteY4" fmla="*/ 19095 h 50919"/>
                <a:gd name="connsiteX5" fmla="*/ 41840 w 51014"/>
                <a:gd name="connsiteY5" fmla="*/ 32749 h 50919"/>
                <a:gd name="connsiteX6" fmla="*/ 18215 w 51014"/>
                <a:gd name="connsiteY6" fmla="*/ 41780 h 50919"/>
                <a:gd name="connsiteX7" fmla="*/ 9170 w 51014"/>
                <a:gd name="connsiteY7" fmla="*/ 18180 h 50919"/>
                <a:gd name="connsiteX8" fmla="*/ 15115 w 51014"/>
                <a:gd name="connsiteY8" fmla="*/ 48716 h 50919"/>
                <a:gd name="connsiteX9" fmla="*/ 25462 w 51014"/>
                <a:gd name="connsiteY9" fmla="*/ 50919 h 50919"/>
                <a:gd name="connsiteX10" fmla="*/ 48786 w 51014"/>
                <a:gd name="connsiteY10" fmla="*/ 35844 h 50919"/>
                <a:gd name="connsiteX11" fmla="*/ 49317 w 51014"/>
                <a:gd name="connsiteY11" fmla="*/ 16373 h 50919"/>
                <a:gd name="connsiteX12" fmla="*/ 35894 w 51014"/>
                <a:gd name="connsiteY12" fmla="*/ 2225 h 50919"/>
                <a:gd name="connsiteX13" fmla="*/ 16381 w 51014"/>
                <a:gd name="connsiteY13" fmla="*/ 1695 h 50919"/>
                <a:gd name="connsiteX14" fmla="*/ 2211 w 51014"/>
                <a:gd name="connsiteY14" fmla="*/ 15085 h 50919"/>
                <a:gd name="connsiteX15" fmla="*/ 15103 w 51014"/>
                <a:gd name="connsiteY15" fmla="*/ 48704 h 50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014" h="50919">
                  <a:moveTo>
                    <a:pt x="9170" y="18180"/>
                  </a:moveTo>
                  <a:cubicBezTo>
                    <a:pt x="11123" y="13833"/>
                    <a:pt x="14645" y="10485"/>
                    <a:pt x="19107" y="8787"/>
                  </a:cubicBezTo>
                  <a:cubicBezTo>
                    <a:pt x="21193" y="7993"/>
                    <a:pt x="23352" y="7607"/>
                    <a:pt x="25511" y="7607"/>
                  </a:cubicBezTo>
                  <a:cubicBezTo>
                    <a:pt x="27995" y="7607"/>
                    <a:pt x="30467" y="8125"/>
                    <a:pt x="32795" y="9161"/>
                  </a:cubicBezTo>
                  <a:cubicBezTo>
                    <a:pt x="37160" y="11111"/>
                    <a:pt x="40501" y="14639"/>
                    <a:pt x="42213" y="19095"/>
                  </a:cubicBezTo>
                  <a:cubicBezTo>
                    <a:pt x="43926" y="23538"/>
                    <a:pt x="43781" y="28402"/>
                    <a:pt x="41840" y="32749"/>
                  </a:cubicBezTo>
                  <a:cubicBezTo>
                    <a:pt x="37812" y="41744"/>
                    <a:pt x="27211" y="45790"/>
                    <a:pt x="18215" y="41780"/>
                  </a:cubicBezTo>
                  <a:cubicBezTo>
                    <a:pt x="9206" y="37758"/>
                    <a:pt x="5154" y="27174"/>
                    <a:pt x="9170" y="18180"/>
                  </a:cubicBezTo>
                  <a:moveTo>
                    <a:pt x="15115" y="48716"/>
                  </a:moveTo>
                  <a:cubicBezTo>
                    <a:pt x="18480" y="50221"/>
                    <a:pt x="22001" y="50919"/>
                    <a:pt x="25462" y="50919"/>
                  </a:cubicBezTo>
                  <a:cubicBezTo>
                    <a:pt x="35219" y="50919"/>
                    <a:pt x="44565" y="45296"/>
                    <a:pt x="48786" y="35844"/>
                  </a:cubicBezTo>
                  <a:cubicBezTo>
                    <a:pt x="51560" y="29631"/>
                    <a:pt x="51753" y="22719"/>
                    <a:pt x="49317" y="16373"/>
                  </a:cubicBezTo>
                  <a:cubicBezTo>
                    <a:pt x="46893" y="10016"/>
                    <a:pt x="42117" y="4994"/>
                    <a:pt x="35894" y="2225"/>
                  </a:cubicBezTo>
                  <a:cubicBezTo>
                    <a:pt x="29671" y="-544"/>
                    <a:pt x="22737" y="-737"/>
                    <a:pt x="16381" y="1695"/>
                  </a:cubicBezTo>
                  <a:cubicBezTo>
                    <a:pt x="10014" y="4115"/>
                    <a:pt x="4985" y="8884"/>
                    <a:pt x="2211" y="15085"/>
                  </a:cubicBezTo>
                  <a:cubicBezTo>
                    <a:pt x="-3517" y="27909"/>
                    <a:pt x="2272" y="42984"/>
                    <a:pt x="15103" y="48704"/>
                  </a:cubicBezTo>
                </a:path>
              </a:pathLst>
            </a:custGeom>
            <a:solidFill>
              <a:schemeClr val="accent4"/>
            </a:solidFill>
            <a:ln w="0" cap="flat">
              <a:noFill/>
              <a:prstDash val="solid"/>
              <a:miter/>
            </a:ln>
          </p:spPr>
          <p:txBody>
            <a:bodyPr rtlCol="0" anchor="ctr"/>
            <a:lstStyle/>
            <a:p>
              <a:endParaRPr lang="en-US"/>
            </a:p>
          </p:txBody>
        </p:sp>
      </p:grpSp>
    </p:spTree>
    <p:extLst>
      <p:ext uri="{BB962C8B-B14F-4D97-AF65-F5344CB8AC3E}">
        <p14:creationId xmlns:p14="http://schemas.microsoft.com/office/powerpoint/2010/main" val="142253998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losing slide 1">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A272AE2-B903-54DB-06CD-C1CBADDCD87F}"/>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0" y="-26513"/>
            <a:ext cx="12192000" cy="6884513"/>
          </a:xfrm>
          <a:prstGeom prst="rect">
            <a:avLst/>
          </a:prstGeom>
        </p:spPr>
      </p:pic>
      <p:sp>
        <p:nvSpPr>
          <p:cNvPr id="3" name="Rectangle 2">
            <a:extLst>
              <a:ext uri="{FF2B5EF4-FFF2-40B4-BE49-F238E27FC236}">
                <a16:creationId xmlns:a16="http://schemas.microsoft.com/office/drawing/2014/main" id="{B7CF89F4-6BE3-FD09-3FA4-43E3BC5AA41C}"/>
              </a:ext>
            </a:extLst>
          </p:cNvPr>
          <p:cNvSpPr/>
          <p:nvPr userDrawn="1"/>
        </p:nvSpPr>
        <p:spPr>
          <a:xfrm>
            <a:off x="0" y="-26513"/>
            <a:ext cx="12192000" cy="6884513"/>
          </a:xfrm>
          <a:prstGeom prst="rect">
            <a:avLst/>
          </a:prstGeom>
          <a:solidFill>
            <a:srgbClr val="000000">
              <a:alpha val="36863"/>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Graphic 1">
            <a:extLst>
              <a:ext uri="{FF2B5EF4-FFF2-40B4-BE49-F238E27FC236}">
                <a16:creationId xmlns:a16="http://schemas.microsoft.com/office/drawing/2014/main" id="{E3CCD948-0347-518F-B1F3-1D00A44F524E}"/>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684455" y="1993960"/>
            <a:ext cx="6823090" cy="2870080"/>
          </a:xfrm>
          <a:prstGeom prst="rect">
            <a:avLst/>
          </a:prstGeom>
        </p:spPr>
      </p:pic>
    </p:spTree>
    <p:extLst>
      <p:ext uri="{BB962C8B-B14F-4D97-AF65-F5344CB8AC3E}">
        <p14:creationId xmlns:p14="http://schemas.microsoft.com/office/powerpoint/2010/main" val="10357646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losing slid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70EFC5C-83EE-04D5-5532-0200F905B1C2}"/>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0" y="-1"/>
            <a:ext cx="12192000" cy="6858001"/>
          </a:xfrm>
          <a:prstGeom prst="rect">
            <a:avLst/>
          </a:prstGeom>
        </p:spPr>
      </p:pic>
      <p:sp>
        <p:nvSpPr>
          <p:cNvPr id="5" name="Rectangle 4">
            <a:extLst>
              <a:ext uri="{FF2B5EF4-FFF2-40B4-BE49-F238E27FC236}">
                <a16:creationId xmlns:a16="http://schemas.microsoft.com/office/drawing/2014/main" id="{EA3DF491-82D3-3D42-BD6F-C15079ED23AB}"/>
              </a:ext>
            </a:extLst>
          </p:cNvPr>
          <p:cNvSpPr/>
          <p:nvPr userDrawn="1"/>
        </p:nvSpPr>
        <p:spPr>
          <a:xfrm>
            <a:off x="0" y="0"/>
            <a:ext cx="12192000" cy="6884513"/>
          </a:xfrm>
          <a:prstGeom prst="rect">
            <a:avLst/>
          </a:prstGeom>
          <a:solidFill>
            <a:srgbClr val="000000">
              <a:alpha val="33333"/>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38" name="Graphic 537">
            <a:extLst>
              <a:ext uri="{FF2B5EF4-FFF2-40B4-BE49-F238E27FC236}">
                <a16:creationId xmlns:a16="http://schemas.microsoft.com/office/drawing/2014/main" id="{444E9C00-D40C-648D-91F6-FA501265E6DE}"/>
              </a:ext>
            </a:extLst>
          </p:cNvPr>
          <p:cNvPicPr>
            <a:picLocks noChangeAspect="1"/>
          </p:cNvPicPr>
          <p:nvPr userDrawn="1"/>
        </p:nvPicPr>
        <p:blipFill rotWithShape="1">
          <a:blip r:embed="rId3" cstate="hqprint">
            <a:extLst>
              <a:ext uri="{28A0092B-C50C-407E-A947-70E740481C1C}">
                <a14:useLocalDpi xmlns:a14="http://schemas.microsoft.com/office/drawing/2010/main"/>
              </a:ext>
              <a:ext uri="{96DAC541-7B7A-43D3-8B79-37D633B846F1}">
                <asvg:svgBlip xmlns:asvg="http://schemas.microsoft.com/office/drawing/2016/SVG/main" r:embed="rId4"/>
              </a:ext>
            </a:extLst>
          </a:blip>
          <a:srcRect l="3906" t="33912" r="50000" b="50591"/>
          <a:stretch/>
        </p:blipFill>
        <p:spPr>
          <a:xfrm>
            <a:off x="1335625" y="2485196"/>
            <a:ext cx="9520750" cy="1800520"/>
          </a:xfrm>
          <a:prstGeom prst="rect">
            <a:avLst/>
          </a:prstGeom>
        </p:spPr>
      </p:pic>
    </p:spTree>
    <p:extLst>
      <p:ext uri="{BB962C8B-B14F-4D97-AF65-F5344CB8AC3E}">
        <p14:creationId xmlns:p14="http://schemas.microsoft.com/office/powerpoint/2010/main" val="427821211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ark Teal - Statement 1">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099DC48-62B9-358E-7B8E-23A6A693A17D}"/>
              </a:ext>
            </a:extLst>
          </p:cNvPr>
          <p:cNvSpPr/>
          <p:nvPr userDrawn="1"/>
        </p:nvSpPr>
        <p:spPr>
          <a:xfrm>
            <a:off x="0" y="0"/>
            <a:ext cx="12192000" cy="685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746971F-5811-AE4E-039E-3446C0E552E0}"/>
              </a:ext>
            </a:extLst>
          </p:cNvPr>
          <p:cNvSpPr>
            <a:spLocks noGrp="1"/>
          </p:cNvSpPr>
          <p:nvPr>
            <p:ph type="title" hasCustomPrompt="1"/>
          </p:nvPr>
        </p:nvSpPr>
        <p:spPr>
          <a:xfrm>
            <a:off x="270158" y="905450"/>
            <a:ext cx="9400308" cy="3936858"/>
          </a:xfrm>
        </p:spPr>
        <p:txBody>
          <a:bodyPr lIns="0" tIns="0" rIns="0" bIns="0" anchor="t">
            <a:noAutofit/>
          </a:bodyPr>
          <a:lstStyle>
            <a:lvl1pPr marL="231775" indent="-231775">
              <a:tabLst/>
              <a:defRPr lang="en-US" sz="6600" kern="1200" spc="-80" baseline="0" dirty="0">
                <a:solidFill>
                  <a:schemeClr val="accent4"/>
                </a:solidFill>
                <a:latin typeface="+mj-lt"/>
                <a:ea typeface="+mj-ea"/>
                <a:cs typeface="+mj-cs"/>
              </a:defRPr>
            </a:lvl1pPr>
          </a:lstStyle>
          <a:p>
            <a:r>
              <a:rPr lang="en-GB"/>
              <a:t>Click to edit statement text style</a:t>
            </a:r>
            <a:endParaRPr lang="en-US"/>
          </a:p>
        </p:txBody>
      </p:sp>
      <p:sp>
        <p:nvSpPr>
          <p:cNvPr id="3" name="Date Placeholder 2">
            <a:extLst>
              <a:ext uri="{FF2B5EF4-FFF2-40B4-BE49-F238E27FC236}">
                <a16:creationId xmlns:a16="http://schemas.microsoft.com/office/drawing/2014/main" id="{EE0A2E27-68EA-CDA3-B801-F1B1DC2FE2C3}"/>
              </a:ext>
            </a:extLst>
          </p:cNvPr>
          <p:cNvSpPr>
            <a:spLocks noGrp="1"/>
          </p:cNvSpPr>
          <p:nvPr>
            <p:ph type="dt" sz="half" idx="10"/>
          </p:nvPr>
        </p:nvSpPr>
        <p:spPr/>
        <p:txBody>
          <a:bodyPr/>
          <a:lstStyle>
            <a:lvl1pPr>
              <a:defRPr>
                <a:solidFill>
                  <a:schemeClr val="accent4"/>
                </a:solidFill>
              </a:defRPr>
            </a:lvl1pPr>
          </a:lstStyle>
          <a:p>
            <a:fld id="{3D7CC9C5-C2E1-004E-A74C-8FF580706DD9}" type="datetime4">
              <a:rPr lang="en-GB" smtClean="0"/>
              <a:pPr/>
              <a:t>19 July 2024</a:t>
            </a:fld>
            <a:endParaRPr lang="en-US"/>
          </a:p>
        </p:txBody>
      </p:sp>
      <p:sp>
        <p:nvSpPr>
          <p:cNvPr id="4" name="Footer Placeholder 3">
            <a:extLst>
              <a:ext uri="{FF2B5EF4-FFF2-40B4-BE49-F238E27FC236}">
                <a16:creationId xmlns:a16="http://schemas.microsoft.com/office/drawing/2014/main" id="{74328F16-F19E-0E49-6B63-15EC5A88E719}"/>
              </a:ext>
            </a:extLst>
          </p:cNvPr>
          <p:cNvSpPr>
            <a:spLocks noGrp="1"/>
          </p:cNvSpPr>
          <p:nvPr>
            <p:ph type="ftr" sz="quarter" idx="11"/>
          </p:nvPr>
        </p:nvSpPr>
        <p:spPr/>
        <p:txBody>
          <a:bodyPr/>
          <a:lstStyle>
            <a:lvl1pPr>
              <a:defRPr>
                <a:solidFill>
                  <a:schemeClr val="accent4"/>
                </a:solidFill>
              </a:defRPr>
            </a:lvl1pPr>
          </a:lstStyle>
          <a:p>
            <a:r>
              <a:rPr lang="en-US"/>
              <a:t>DOCUMENT TITLE HERE</a:t>
            </a:r>
          </a:p>
        </p:txBody>
      </p:sp>
      <p:sp>
        <p:nvSpPr>
          <p:cNvPr id="5" name="Slide Number Placeholder 4">
            <a:extLst>
              <a:ext uri="{FF2B5EF4-FFF2-40B4-BE49-F238E27FC236}">
                <a16:creationId xmlns:a16="http://schemas.microsoft.com/office/drawing/2014/main" id="{05FFFA7C-0484-66BD-F7C5-493B89812AD6}"/>
              </a:ext>
            </a:extLst>
          </p:cNvPr>
          <p:cNvSpPr>
            <a:spLocks noGrp="1"/>
          </p:cNvSpPr>
          <p:nvPr>
            <p:ph type="sldNum" sz="quarter" idx="12"/>
          </p:nvPr>
        </p:nvSpPr>
        <p:spPr/>
        <p:txBody>
          <a:bodyPr/>
          <a:lstStyle>
            <a:lvl1pPr>
              <a:defRPr>
                <a:solidFill>
                  <a:schemeClr val="accent4"/>
                </a:solidFill>
              </a:defRPr>
            </a:lvl1pPr>
          </a:lstStyle>
          <a:p>
            <a:fld id="{752989F6-E28B-3F46-BED5-523FAB983823}" type="slidenum">
              <a:rPr lang="en-US" smtClean="0"/>
              <a:pPr/>
              <a:t>‹#›</a:t>
            </a:fld>
            <a:endParaRPr lang="en-US"/>
          </a:p>
        </p:txBody>
      </p:sp>
      <p:sp>
        <p:nvSpPr>
          <p:cNvPr id="7" name="Text Placeholder 2">
            <a:extLst>
              <a:ext uri="{FF2B5EF4-FFF2-40B4-BE49-F238E27FC236}">
                <a16:creationId xmlns:a16="http://schemas.microsoft.com/office/drawing/2014/main" id="{FF4C0EC6-1256-6A0A-3077-25D091F8607B}"/>
              </a:ext>
            </a:extLst>
          </p:cNvPr>
          <p:cNvSpPr>
            <a:spLocks noGrp="1"/>
          </p:cNvSpPr>
          <p:nvPr>
            <p:ph type="body" idx="1" hasCustomPrompt="1"/>
          </p:nvPr>
        </p:nvSpPr>
        <p:spPr>
          <a:xfrm>
            <a:off x="491830" y="4856163"/>
            <a:ext cx="9400307" cy="671801"/>
          </a:xfrm>
          <a:prstGeom prst="rect">
            <a:avLst/>
          </a:prstGeom>
        </p:spPr>
        <p:txBody>
          <a:bodyPr lIns="0" tIns="0" rIns="0" bIns="0">
            <a:noAutofit/>
          </a:bodyPr>
          <a:lstStyle>
            <a:lvl1pPr marL="0" indent="0">
              <a:buNone/>
              <a:defRPr sz="2400" spc="-90" baseline="0">
                <a:solidFill>
                  <a:schemeClr val="accent4"/>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Name Surname</a:t>
            </a:r>
          </a:p>
        </p:txBody>
      </p:sp>
      <p:grpSp>
        <p:nvGrpSpPr>
          <p:cNvPr id="34" name="Group 33">
            <a:extLst>
              <a:ext uri="{FF2B5EF4-FFF2-40B4-BE49-F238E27FC236}">
                <a16:creationId xmlns:a16="http://schemas.microsoft.com/office/drawing/2014/main" id="{3E5683E6-350C-10BF-CDD3-4C41B8D8B9B0}"/>
              </a:ext>
            </a:extLst>
          </p:cNvPr>
          <p:cNvGrpSpPr/>
          <p:nvPr userDrawn="1"/>
        </p:nvGrpSpPr>
        <p:grpSpPr>
          <a:xfrm>
            <a:off x="10974181" y="235878"/>
            <a:ext cx="983398" cy="411929"/>
            <a:chOff x="10974181" y="235878"/>
            <a:chExt cx="983398" cy="411929"/>
          </a:xfrm>
        </p:grpSpPr>
        <p:grpSp>
          <p:nvGrpSpPr>
            <p:cNvPr id="10" name="Graphic 5">
              <a:extLst>
                <a:ext uri="{FF2B5EF4-FFF2-40B4-BE49-F238E27FC236}">
                  <a16:creationId xmlns:a16="http://schemas.microsoft.com/office/drawing/2014/main" id="{3973B01A-042A-ACB9-F885-4BCD66003588}"/>
                </a:ext>
              </a:extLst>
            </p:cNvPr>
            <p:cNvGrpSpPr/>
            <p:nvPr/>
          </p:nvGrpSpPr>
          <p:grpSpPr>
            <a:xfrm>
              <a:off x="11480678" y="277951"/>
              <a:ext cx="313263" cy="218956"/>
              <a:chOff x="11480678" y="277951"/>
              <a:chExt cx="313263" cy="218956"/>
            </a:xfrm>
            <a:solidFill>
              <a:schemeClr val="bg1"/>
            </a:solidFill>
          </p:grpSpPr>
          <p:sp>
            <p:nvSpPr>
              <p:cNvPr id="11" name="Freeform 10">
                <a:extLst>
                  <a:ext uri="{FF2B5EF4-FFF2-40B4-BE49-F238E27FC236}">
                    <a16:creationId xmlns:a16="http://schemas.microsoft.com/office/drawing/2014/main" id="{76A88D4F-BF8F-EAE2-10C6-1A7FC6FED290}"/>
                  </a:ext>
                </a:extLst>
              </p:cNvPr>
              <p:cNvSpPr/>
              <p:nvPr/>
            </p:nvSpPr>
            <p:spPr>
              <a:xfrm>
                <a:off x="11480678" y="277951"/>
                <a:ext cx="102761" cy="108671"/>
              </a:xfrm>
              <a:custGeom>
                <a:avLst/>
                <a:gdLst>
                  <a:gd name="connsiteX0" fmla="*/ 0 w 102761"/>
                  <a:gd name="connsiteY0" fmla="*/ 54414 h 108671"/>
                  <a:gd name="connsiteX1" fmla="*/ 54196 w 102761"/>
                  <a:gd name="connsiteY1" fmla="*/ 0 h 108671"/>
                  <a:gd name="connsiteX2" fmla="*/ 102761 w 102761"/>
                  <a:gd name="connsiteY2" fmla="*/ 32367 h 108671"/>
                  <a:gd name="connsiteX3" fmla="*/ 83273 w 102761"/>
                  <a:gd name="connsiteY3" fmla="*/ 37990 h 108671"/>
                  <a:gd name="connsiteX4" fmla="*/ 54196 w 102761"/>
                  <a:gd name="connsiteY4" fmla="*/ 19446 h 108671"/>
                  <a:gd name="connsiteX5" fmla="*/ 20405 w 102761"/>
                  <a:gd name="connsiteY5" fmla="*/ 54402 h 108671"/>
                  <a:gd name="connsiteX6" fmla="*/ 54196 w 102761"/>
                  <a:gd name="connsiteY6" fmla="*/ 89213 h 108671"/>
                  <a:gd name="connsiteX7" fmla="*/ 82814 w 102761"/>
                  <a:gd name="connsiteY7" fmla="*/ 71284 h 108671"/>
                  <a:gd name="connsiteX8" fmla="*/ 102592 w 102761"/>
                  <a:gd name="connsiteY8" fmla="*/ 76594 h 108671"/>
                  <a:gd name="connsiteX9" fmla="*/ 54196 w 102761"/>
                  <a:gd name="connsiteY9" fmla="*/ 108672 h 108671"/>
                  <a:gd name="connsiteX10" fmla="*/ 0 w 102761"/>
                  <a:gd name="connsiteY10" fmla="*/ 54414 h 10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761" h="108671">
                    <a:moveTo>
                      <a:pt x="0" y="54414"/>
                    </a:moveTo>
                    <a:cubicBezTo>
                      <a:pt x="0" y="24468"/>
                      <a:pt x="24204" y="0"/>
                      <a:pt x="54196" y="0"/>
                    </a:cubicBezTo>
                    <a:cubicBezTo>
                      <a:pt x="76266" y="0"/>
                      <a:pt x="94235" y="13378"/>
                      <a:pt x="102761" y="32367"/>
                    </a:cubicBezTo>
                    <a:lnTo>
                      <a:pt x="83273" y="37990"/>
                    </a:lnTo>
                    <a:cubicBezTo>
                      <a:pt x="77785" y="27201"/>
                      <a:pt x="67740" y="19446"/>
                      <a:pt x="54196" y="19446"/>
                    </a:cubicBezTo>
                    <a:cubicBezTo>
                      <a:pt x="34708" y="19446"/>
                      <a:pt x="20405" y="34943"/>
                      <a:pt x="20405" y="54402"/>
                    </a:cubicBezTo>
                    <a:cubicBezTo>
                      <a:pt x="20405" y="73861"/>
                      <a:pt x="34720" y="89213"/>
                      <a:pt x="54196" y="89213"/>
                    </a:cubicBezTo>
                    <a:cubicBezTo>
                      <a:pt x="67740" y="89213"/>
                      <a:pt x="77484" y="82217"/>
                      <a:pt x="82814" y="71284"/>
                    </a:cubicBezTo>
                    <a:lnTo>
                      <a:pt x="102592" y="76594"/>
                    </a:lnTo>
                    <a:cubicBezTo>
                      <a:pt x="94223" y="95450"/>
                      <a:pt x="76411" y="108672"/>
                      <a:pt x="54196" y="108672"/>
                    </a:cubicBezTo>
                    <a:cubicBezTo>
                      <a:pt x="24204" y="108672"/>
                      <a:pt x="0" y="84348"/>
                      <a:pt x="0" y="54414"/>
                    </a:cubicBezTo>
                  </a:path>
                </a:pathLst>
              </a:custGeom>
              <a:grpFill/>
              <a:ln w="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9BCFD2FE-0CF8-8039-8D90-11FDE7449F77}"/>
                  </a:ext>
                </a:extLst>
              </p:cNvPr>
              <p:cNvSpPr/>
              <p:nvPr/>
            </p:nvSpPr>
            <p:spPr>
              <a:xfrm>
                <a:off x="11587238" y="278108"/>
                <a:ext cx="108538" cy="108671"/>
              </a:xfrm>
              <a:custGeom>
                <a:avLst/>
                <a:gdLst>
                  <a:gd name="connsiteX0" fmla="*/ 87988 w 108538"/>
                  <a:gd name="connsiteY0" fmla="*/ 54414 h 108671"/>
                  <a:gd name="connsiteX1" fmla="*/ 54196 w 108538"/>
                  <a:gd name="connsiteY1" fmla="*/ 19001 h 108671"/>
                  <a:gd name="connsiteX2" fmla="*/ 20405 w 108538"/>
                  <a:gd name="connsiteY2" fmla="*/ 54414 h 108671"/>
                  <a:gd name="connsiteX3" fmla="*/ 54196 w 108538"/>
                  <a:gd name="connsiteY3" fmla="*/ 89526 h 108671"/>
                  <a:gd name="connsiteX4" fmla="*/ 87988 w 108538"/>
                  <a:gd name="connsiteY4" fmla="*/ 54414 h 108671"/>
                  <a:gd name="connsiteX5" fmla="*/ 0 w 108538"/>
                  <a:gd name="connsiteY5" fmla="*/ 54414 h 108671"/>
                  <a:gd name="connsiteX6" fmla="*/ 54196 w 108538"/>
                  <a:gd name="connsiteY6" fmla="*/ 0 h 108671"/>
                  <a:gd name="connsiteX7" fmla="*/ 108538 w 108538"/>
                  <a:gd name="connsiteY7" fmla="*/ 54414 h 108671"/>
                  <a:gd name="connsiteX8" fmla="*/ 54196 w 108538"/>
                  <a:gd name="connsiteY8" fmla="*/ 108672 h 108671"/>
                  <a:gd name="connsiteX9" fmla="*/ 0 w 108538"/>
                  <a:gd name="connsiteY9" fmla="*/ 54414 h 10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538" h="108671">
                    <a:moveTo>
                      <a:pt x="87988" y="54414"/>
                    </a:moveTo>
                    <a:cubicBezTo>
                      <a:pt x="87988" y="34956"/>
                      <a:pt x="73685" y="19001"/>
                      <a:pt x="54196" y="19001"/>
                    </a:cubicBezTo>
                    <a:cubicBezTo>
                      <a:pt x="34708" y="19001"/>
                      <a:pt x="20405" y="34968"/>
                      <a:pt x="20405" y="54414"/>
                    </a:cubicBezTo>
                    <a:cubicBezTo>
                      <a:pt x="20405" y="73861"/>
                      <a:pt x="34708" y="89526"/>
                      <a:pt x="54196" y="89526"/>
                    </a:cubicBezTo>
                    <a:cubicBezTo>
                      <a:pt x="73685" y="89526"/>
                      <a:pt x="87988" y="73873"/>
                      <a:pt x="87988" y="54414"/>
                    </a:cubicBezTo>
                    <a:moveTo>
                      <a:pt x="0" y="54414"/>
                    </a:moveTo>
                    <a:cubicBezTo>
                      <a:pt x="0" y="24468"/>
                      <a:pt x="24204" y="0"/>
                      <a:pt x="54196" y="0"/>
                    </a:cubicBezTo>
                    <a:cubicBezTo>
                      <a:pt x="84189" y="0"/>
                      <a:pt x="108381" y="24323"/>
                      <a:pt x="108538" y="54414"/>
                    </a:cubicBezTo>
                    <a:cubicBezTo>
                      <a:pt x="108694" y="84360"/>
                      <a:pt x="84177" y="108672"/>
                      <a:pt x="54196" y="108672"/>
                    </a:cubicBezTo>
                    <a:cubicBezTo>
                      <a:pt x="24216" y="108672"/>
                      <a:pt x="0" y="84360"/>
                      <a:pt x="0" y="54414"/>
                    </a:cubicBezTo>
                  </a:path>
                </a:pathLst>
              </a:custGeom>
              <a:grpFill/>
              <a:ln w="0"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87A2759-DB6D-F8EA-FD61-B9D5AF9A4BDD}"/>
                  </a:ext>
                </a:extLst>
              </p:cNvPr>
              <p:cNvSpPr/>
              <p:nvPr/>
            </p:nvSpPr>
            <p:spPr>
              <a:xfrm>
                <a:off x="11709149" y="279180"/>
                <a:ext cx="84792" cy="106383"/>
              </a:xfrm>
              <a:custGeom>
                <a:avLst/>
                <a:gdLst>
                  <a:gd name="connsiteX0" fmla="*/ 20719 w 84792"/>
                  <a:gd name="connsiteY0" fmla="*/ 53643 h 106383"/>
                  <a:gd name="connsiteX1" fmla="*/ 46756 w 84792"/>
                  <a:gd name="connsiteY1" fmla="*/ 53643 h 106383"/>
                  <a:gd name="connsiteX2" fmla="*/ 65026 w 84792"/>
                  <a:gd name="connsiteY2" fmla="*/ 35558 h 106383"/>
                  <a:gd name="connsiteX3" fmla="*/ 46756 w 84792"/>
                  <a:gd name="connsiteY3" fmla="*/ 18387 h 106383"/>
                  <a:gd name="connsiteX4" fmla="*/ 20719 w 84792"/>
                  <a:gd name="connsiteY4" fmla="*/ 18387 h 106383"/>
                  <a:gd name="connsiteX5" fmla="*/ 20719 w 84792"/>
                  <a:gd name="connsiteY5" fmla="*/ 53643 h 106383"/>
                  <a:gd name="connsiteX6" fmla="*/ 12 w 84792"/>
                  <a:gd name="connsiteY6" fmla="*/ 106384 h 106383"/>
                  <a:gd name="connsiteX7" fmla="*/ 12 w 84792"/>
                  <a:gd name="connsiteY7" fmla="*/ 0 h 106383"/>
                  <a:gd name="connsiteX8" fmla="*/ 47962 w 84792"/>
                  <a:gd name="connsiteY8" fmla="*/ 0 h 106383"/>
                  <a:gd name="connsiteX9" fmla="*/ 84792 w 84792"/>
                  <a:gd name="connsiteY9" fmla="*/ 36172 h 106383"/>
                  <a:gd name="connsiteX10" fmla="*/ 47962 w 84792"/>
                  <a:gd name="connsiteY10" fmla="*/ 72042 h 106383"/>
                  <a:gd name="connsiteX11" fmla="*/ 20707 w 84792"/>
                  <a:gd name="connsiteY11" fmla="*/ 72042 h 106383"/>
                  <a:gd name="connsiteX12" fmla="*/ 20707 w 84792"/>
                  <a:gd name="connsiteY12" fmla="*/ 106384 h 106383"/>
                  <a:gd name="connsiteX13" fmla="*/ 0 w 84792"/>
                  <a:gd name="connsiteY13" fmla="*/ 106384 h 106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4792" h="106383">
                    <a:moveTo>
                      <a:pt x="20719" y="53643"/>
                    </a:moveTo>
                    <a:lnTo>
                      <a:pt x="46756" y="53643"/>
                    </a:lnTo>
                    <a:cubicBezTo>
                      <a:pt x="57875" y="53643"/>
                      <a:pt x="65026" y="45287"/>
                      <a:pt x="65026" y="35558"/>
                    </a:cubicBezTo>
                    <a:cubicBezTo>
                      <a:pt x="65026" y="25828"/>
                      <a:pt x="57875" y="18387"/>
                      <a:pt x="46756" y="18387"/>
                    </a:cubicBezTo>
                    <a:lnTo>
                      <a:pt x="20719" y="18387"/>
                    </a:lnTo>
                    <a:lnTo>
                      <a:pt x="20719" y="53643"/>
                    </a:lnTo>
                    <a:close/>
                    <a:moveTo>
                      <a:pt x="12" y="106384"/>
                    </a:moveTo>
                    <a:lnTo>
                      <a:pt x="12" y="0"/>
                    </a:lnTo>
                    <a:lnTo>
                      <a:pt x="47962" y="0"/>
                    </a:lnTo>
                    <a:cubicBezTo>
                      <a:pt x="68970" y="0"/>
                      <a:pt x="84792" y="16713"/>
                      <a:pt x="84792" y="36172"/>
                    </a:cubicBezTo>
                    <a:cubicBezTo>
                      <a:pt x="84792" y="55630"/>
                      <a:pt x="69114" y="72042"/>
                      <a:pt x="47962" y="72042"/>
                    </a:cubicBezTo>
                    <a:lnTo>
                      <a:pt x="20707" y="72042"/>
                    </a:lnTo>
                    <a:lnTo>
                      <a:pt x="20707" y="106384"/>
                    </a:lnTo>
                    <a:lnTo>
                      <a:pt x="0" y="106384"/>
                    </a:lnTo>
                    <a:close/>
                  </a:path>
                </a:pathLst>
              </a:custGeom>
              <a:grpFill/>
              <a:ln w="0"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9BB5BE77-3A4F-5F5F-2E0D-0C255A2C7B63}"/>
                  </a:ext>
                </a:extLst>
              </p:cNvPr>
              <p:cNvSpPr/>
              <p:nvPr/>
            </p:nvSpPr>
            <p:spPr>
              <a:xfrm>
                <a:off x="11489023" y="422566"/>
                <a:ext cx="52676" cy="73053"/>
              </a:xfrm>
              <a:custGeom>
                <a:avLst/>
                <a:gdLst>
                  <a:gd name="connsiteX0" fmla="*/ 6765 w 52676"/>
                  <a:gd name="connsiteY0" fmla="*/ 66901 h 73053"/>
                  <a:gd name="connsiteX1" fmla="*/ 27653 w 52676"/>
                  <a:gd name="connsiteY1" fmla="*/ 66901 h 73053"/>
                  <a:gd name="connsiteX2" fmla="*/ 45513 w 52676"/>
                  <a:gd name="connsiteY2" fmla="*/ 52090 h 73053"/>
                  <a:gd name="connsiteX3" fmla="*/ 27050 w 52676"/>
                  <a:gd name="connsiteY3" fmla="*/ 37978 h 73053"/>
                  <a:gd name="connsiteX4" fmla="*/ 6765 w 52676"/>
                  <a:gd name="connsiteY4" fmla="*/ 37978 h 73053"/>
                  <a:gd name="connsiteX5" fmla="*/ 6765 w 52676"/>
                  <a:gd name="connsiteY5" fmla="*/ 66901 h 73053"/>
                  <a:gd name="connsiteX6" fmla="*/ 6765 w 52676"/>
                  <a:gd name="connsiteY6" fmla="*/ 32138 h 73053"/>
                  <a:gd name="connsiteX7" fmla="*/ 26242 w 52676"/>
                  <a:gd name="connsiteY7" fmla="*/ 32138 h 73053"/>
                  <a:gd name="connsiteX8" fmla="*/ 42595 w 52676"/>
                  <a:gd name="connsiteY8" fmla="*/ 18844 h 73053"/>
                  <a:gd name="connsiteX9" fmla="*/ 26556 w 52676"/>
                  <a:gd name="connsiteY9" fmla="*/ 6141 h 73053"/>
                  <a:gd name="connsiteX10" fmla="*/ 6778 w 52676"/>
                  <a:gd name="connsiteY10" fmla="*/ 6141 h 73053"/>
                  <a:gd name="connsiteX11" fmla="*/ 6778 w 52676"/>
                  <a:gd name="connsiteY11" fmla="*/ 32138 h 73053"/>
                  <a:gd name="connsiteX12" fmla="*/ 0 w 52676"/>
                  <a:gd name="connsiteY12" fmla="*/ 0 h 73053"/>
                  <a:gd name="connsiteX13" fmla="*/ 24927 w 52676"/>
                  <a:gd name="connsiteY13" fmla="*/ 0 h 73053"/>
                  <a:gd name="connsiteX14" fmla="*/ 49650 w 52676"/>
                  <a:gd name="connsiteY14" fmla="*/ 18435 h 73053"/>
                  <a:gd name="connsiteX15" fmla="*/ 40171 w 52676"/>
                  <a:gd name="connsiteY15" fmla="*/ 34558 h 73053"/>
                  <a:gd name="connsiteX16" fmla="*/ 52677 w 52676"/>
                  <a:gd name="connsiteY16" fmla="*/ 51994 h 73053"/>
                  <a:gd name="connsiteX17" fmla="*/ 27243 w 52676"/>
                  <a:gd name="connsiteY17" fmla="*/ 73054 h 73053"/>
                  <a:gd name="connsiteX18" fmla="*/ 0 w 52676"/>
                  <a:gd name="connsiteY18" fmla="*/ 73054 h 73053"/>
                  <a:gd name="connsiteX19" fmla="*/ 0 w 52676"/>
                  <a:gd name="connsiteY19" fmla="*/ 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2676" h="73053">
                    <a:moveTo>
                      <a:pt x="6765" y="66901"/>
                    </a:moveTo>
                    <a:lnTo>
                      <a:pt x="27653" y="66901"/>
                    </a:lnTo>
                    <a:cubicBezTo>
                      <a:pt x="39556" y="66901"/>
                      <a:pt x="45513" y="61567"/>
                      <a:pt x="45513" y="52090"/>
                    </a:cubicBezTo>
                    <a:cubicBezTo>
                      <a:pt x="45513" y="42614"/>
                      <a:pt x="39556" y="37978"/>
                      <a:pt x="27050" y="37978"/>
                    </a:cubicBezTo>
                    <a:lnTo>
                      <a:pt x="6765" y="37978"/>
                    </a:lnTo>
                    <a:lnTo>
                      <a:pt x="6765" y="66901"/>
                    </a:lnTo>
                    <a:close/>
                    <a:moveTo>
                      <a:pt x="6765" y="32138"/>
                    </a:moveTo>
                    <a:lnTo>
                      <a:pt x="26242" y="32138"/>
                    </a:lnTo>
                    <a:cubicBezTo>
                      <a:pt x="36131" y="32138"/>
                      <a:pt x="42595" y="28815"/>
                      <a:pt x="42595" y="18844"/>
                    </a:cubicBezTo>
                    <a:cubicBezTo>
                      <a:pt x="42595" y="10078"/>
                      <a:pt x="36336" y="6141"/>
                      <a:pt x="26556" y="6141"/>
                    </a:cubicBezTo>
                    <a:lnTo>
                      <a:pt x="6778" y="6141"/>
                    </a:lnTo>
                    <a:lnTo>
                      <a:pt x="6778" y="32138"/>
                    </a:lnTo>
                    <a:close/>
                    <a:moveTo>
                      <a:pt x="0" y="0"/>
                    </a:moveTo>
                    <a:lnTo>
                      <a:pt x="24927" y="0"/>
                    </a:lnTo>
                    <a:cubicBezTo>
                      <a:pt x="38145" y="0"/>
                      <a:pt x="49650" y="3733"/>
                      <a:pt x="49650" y="18435"/>
                    </a:cubicBezTo>
                    <a:cubicBezTo>
                      <a:pt x="49650" y="26190"/>
                      <a:pt x="45610" y="32042"/>
                      <a:pt x="40171" y="34558"/>
                    </a:cubicBezTo>
                    <a:cubicBezTo>
                      <a:pt x="48854" y="37075"/>
                      <a:pt x="52677" y="43324"/>
                      <a:pt x="52677" y="51994"/>
                    </a:cubicBezTo>
                    <a:cubicBezTo>
                      <a:pt x="52677" y="67105"/>
                      <a:pt x="41473" y="73054"/>
                      <a:pt x="27243" y="73054"/>
                    </a:cubicBezTo>
                    <a:lnTo>
                      <a:pt x="0" y="73054"/>
                    </a:lnTo>
                    <a:lnTo>
                      <a:pt x="0" y="0"/>
                    </a:lnTo>
                    <a:close/>
                  </a:path>
                </a:pathLst>
              </a:custGeom>
              <a:grpFill/>
              <a:ln w="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55DBE75C-8868-EF9A-31BF-CB528B8C4B87}"/>
                  </a:ext>
                </a:extLst>
              </p:cNvPr>
              <p:cNvSpPr/>
              <p:nvPr/>
            </p:nvSpPr>
            <p:spPr>
              <a:xfrm>
                <a:off x="11550986" y="440182"/>
                <a:ext cx="45019" cy="56725"/>
              </a:xfrm>
              <a:custGeom>
                <a:avLst/>
                <a:gdLst>
                  <a:gd name="connsiteX0" fmla="*/ 19368 w 45019"/>
                  <a:gd name="connsiteY0" fmla="*/ 51187 h 56725"/>
                  <a:gd name="connsiteX1" fmla="*/ 38543 w 45019"/>
                  <a:gd name="connsiteY1" fmla="*/ 30633 h 56725"/>
                  <a:gd name="connsiteX2" fmla="*/ 38543 w 45019"/>
                  <a:gd name="connsiteY2" fmla="*/ 28020 h 56725"/>
                  <a:gd name="connsiteX3" fmla="*/ 6958 w 45019"/>
                  <a:gd name="connsiteY3" fmla="*/ 41819 h 56725"/>
                  <a:gd name="connsiteX4" fmla="*/ 19368 w 45019"/>
                  <a:gd name="connsiteY4" fmla="*/ 51187 h 56725"/>
                  <a:gd name="connsiteX5" fmla="*/ 38350 w 45019"/>
                  <a:gd name="connsiteY5" fmla="*/ 47153 h 56725"/>
                  <a:gd name="connsiteX6" fmla="*/ 17969 w 45019"/>
                  <a:gd name="connsiteY6" fmla="*/ 56726 h 56725"/>
                  <a:gd name="connsiteX7" fmla="*/ 0 w 45019"/>
                  <a:gd name="connsiteY7" fmla="*/ 41915 h 56725"/>
                  <a:gd name="connsiteX8" fmla="*/ 38254 w 45019"/>
                  <a:gd name="connsiteY8" fmla="*/ 22469 h 56725"/>
                  <a:gd name="connsiteX9" fmla="*/ 38254 w 45019"/>
                  <a:gd name="connsiteY9" fmla="*/ 20554 h 56725"/>
                  <a:gd name="connsiteX10" fmla="*/ 23119 w 45019"/>
                  <a:gd name="connsiteY10" fmla="*/ 5539 h 56725"/>
                  <a:gd name="connsiteX11" fmla="*/ 7875 w 45019"/>
                  <a:gd name="connsiteY11" fmla="*/ 17737 h 56725"/>
                  <a:gd name="connsiteX12" fmla="*/ 1327 w 45019"/>
                  <a:gd name="connsiteY12" fmla="*/ 17737 h 56725"/>
                  <a:gd name="connsiteX13" fmla="*/ 23529 w 45019"/>
                  <a:gd name="connsiteY13" fmla="*/ 0 h 56725"/>
                  <a:gd name="connsiteX14" fmla="*/ 44513 w 45019"/>
                  <a:gd name="connsiteY14" fmla="*/ 21361 h 56725"/>
                  <a:gd name="connsiteX15" fmla="*/ 44416 w 45019"/>
                  <a:gd name="connsiteY15" fmla="*/ 38086 h 56725"/>
                  <a:gd name="connsiteX16" fmla="*/ 45019 w 45019"/>
                  <a:gd name="connsiteY16" fmla="*/ 55413 h 56725"/>
                  <a:gd name="connsiteX17" fmla="*/ 38651 w 45019"/>
                  <a:gd name="connsiteY17" fmla="*/ 55413 h 56725"/>
                  <a:gd name="connsiteX18" fmla="*/ 38350 w 45019"/>
                  <a:gd name="connsiteY18" fmla="*/ 47153 h 5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019" h="56725">
                    <a:moveTo>
                      <a:pt x="19368" y="51187"/>
                    </a:moveTo>
                    <a:cubicBezTo>
                      <a:pt x="29462" y="51187"/>
                      <a:pt x="38543" y="46045"/>
                      <a:pt x="38543" y="30633"/>
                    </a:cubicBezTo>
                    <a:lnTo>
                      <a:pt x="38543" y="28020"/>
                    </a:lnTo>
                    <a:cubicBezTo>
                      <a:pt x="16437" y="30428"/>
                      <a:pt x="6958" y="33354"/>
                      <a:pt x="6958" y="41819"/>
                    </a:cubicBezTo>
                    <a:cubicBezTo>
                      <a:pt x="6958" y="47563"/>
                      <a:pt x="12204" y="51187"/>
                      <a:pt x="19368" y="51187"/>
                    </a:cubicBezTo>
                    <a:moveTo>
                      <a:pt x="38350" y="47153"/>
                    </a:moveTo>
                    <a:cubicBezTo>
                      <a:pt x="34816" y="52897"/>
                      <a:pt x="28051" y="56726"/>
                      <a:pt x="17969" y="56726"/>
                    </a:cubicBezTo>
                    <a:cubicBezTo>
                      <a:pt x="7887" y="56726"/>
                      <a:pt x="0" y="50874"/>
                      <a:pt x="0" y="41915"/>
                    </a:cubicBezTo>
                    <a:cubicBezTo>
                      <a:pt x="0" y="29621"/>
                      <a:pt x="12108" y="25082"/>
                      <a:pt x="38254" y="22469"/>
                    </a:cubicBezTo>
                    <a:lnTo>
                      <a:pt x="38254" y="20554"/>
                    </a:lnTo>
                    <a:cubicBezTo>
                      <a:pt x="38254" y="8260"/>
                      <a:pt x="30994" y="5539"/>
                      <a:pt x="23119" y="5539"/>
                    </a:cubicBezTo>
                    <a:cubicBezTo>
                      <a:pt x="13929" y="5539"/>
                      <a:pt x="8381" y="10681"/>
                      <a:pt x="7875" y="17737"/>
                    </a:cubicBezTo>
                    <a:lnTo>
                      <a:pt x="1327" y="17737"/>
                    </a:lnTo>
                    <a:cubicBezTo>
                      <a:pt x="2738" y="7056"/>
                      <a:pt x="11409" y="0"/>
                      <a:pt x="23529" y="0"/>
                    </a:cubicBezTo>
                    <a:cubicBezTo>
                      <a:pt x="35649" y="0"/>
                      <a:pt x="44513" y="5238"/>
                      <a:pt x="44513" y="21361"/>
                    </a:cubicBezTo>
                    <a:cubicBezTo>
                      <a:pt x="44513" y="28815"/>
                      <a:pt x="44416" y="33763"/>
                      <a:pt x="44416" y="38086"/>
                    </a:cubicBezTo>
                    <a:cubicBezTo>
                      <a:pt x="44416" y="44239"/>
                      <a:pt x="44718" y="49573"/>
                      <a:pt x="45019" y="55413"/>
                    </a:cubicBezTo>
                    <a:lnTo>
                      <a:pt x="38651" y="55413"/>
                    </a:lnTo>
                    <a:lnTo>
                      <a:pt x="38350" y="47153"/>
                    </a:lnTo>
                    <a:close/>
                  </a:path>
                </a:pathLst>
              </a:custGeom>
              <a:grpFill/>
              <a:ln w="0" cap="flat">
                <a:noFill/>
                <a:prstDash val="solid"/>
                <a:miter/>
              </a:ln>
            </p:spPr>
            <p:txBody>
              <a:bodyPr rtlCol="0" anchor="ctr"/>
              <a:lstStyle/>
              <a:p>
                <a:endParaRPr lang="en-US"/>
              </a:p>
            </p:txBody>
          </p:sp>
        </p:grpSp>
        <p:sp>
          <p:nvSpPr>
            <p:cNvPr id="16" name="Freeform 15">
              <a:extLst>
                <a:ext uri="{FF2B5EF4-FFF2-40B4-BE49-F238E27FC236}">
                  <a16:creationId xmlns:a16="http://schemas.microsoft.com/office/drawing/2014/main" id="{0DC23447-C6B7-C5D0-8530-EC8C300EA0F4}"/>
                </a:ext>
              </a:extLst>
            </p:cNvPr>
            <p:cNvSpPr/>
            <p:nvPr/>
          </p:nvSpPr>
          <p:spPr>
            <a:xfrm>
              <a:off x="11610115" y="422554"/>
              <a:ext cx="40568" cy="73053"/>
            </a:xfrm>
            <a:custGeom>
              <a:avLst/>
              <a:gdLst>
                <a:gd name="connsiteX0" fmla="*/ 6259 w 40568"/>
                <a:gd name="connsiteY0" fmla="*/ 0 h 73053"/>
                <a:gd name="connsiteX1" fmla="*/ 6259 w 40568"/>
                <a:gd name="connsiteY1" fmla="*/ 45949 h 73053"/>
                <a:gd name="connsiteX2" fmla="*/ 31078 w 40568"/>
                <a:gd name="connsiteY2" fmla="*/ 18844 h 73053"/>
                <a:gd name="connsiteX3" fmla="*/ 38748 w 40568"/>
                <a:gd name="connsiteY3" fmla="*/ 18844 h 73053"/>
                <a:gd name="connsiteX4" fmla="*/ 18668 w 40568"/>
                <a:gd name="connsiteY4" fmla="*/ 40603 h 73053"/>
                <a:gd name="connsiteX5" fmla="*/ 40569 w 40568"/>
                <a:gd name="connsiteY5" fmla="*/ 73054 h 73053"/>
                <a:gd name="connsiteX6" fmla="*/ 33297 w 40568"/>
                <a:gd name="connsiteY6" fmla="*/ 73054 h 73053"/>
                <a:gd name="connsiteX7" fmla="*/ 14628 w 40568"/>
                <a:gd name="connsiteY7" fmla="*/ 45046 h 73053"/>
                <a:gd name="connsiteX8" fmla="*/ 6259 w 40568"/>
                <a:gd name="connsiteY8" fmla="*/ 54113 h 73053"/>
                <a:gd name="connsiteX9" fmla="*/ 6259 w 40568"/>
                <a:gd name="connsiteY9" fmla="*/ 73054 h 73053"/>
                <a:gd name="connsiteX10" fmla="*/ 0 w 40568"/>
                <a:gd name="connsiteY10" fmla="*/ 73054 h 73053"/>
                <a:gd name="connsiteX11" fmla="*/ 0 w 40568"/>
                <a:gd name="connsiteY11" fmla="*/ 0 h 73053"/>
                <a:gd name="connsiteX12" fmla="*/ 6259 w 40568"/>
                <a:gd name="connsiteY12" fmla="*/ 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568" h="73053">
                  <a:moveTo>
                    <a:pt x="6259" y="0"/>
                  </a:moveTo>
                  <a:lnTo>
                    <a:pt x="6259" y="45949"/>
                  </a:lnTo>
                  <a:lnTo>
                    <a:pt x="31078" y="18844"/>
                  </a:lnTo>
                  <a:lnTo>
                    <a:pt x="38748" y="18844"/>
                  </a:lnTo>
                  <a:lnTo>
                    <a:pt x="18668" y="40603"/>
                  </a:lnTo>
                  <a:lnTo>
                    <a:pt x="40569" y="73054"/>
                  </a:lnTo>
                  <a:lnTo>
                    <a:pt x="33297" y="73054"/>
                  </a:lnTo>
                  <a:lnTo>
                    <a:pt x="14628" y="45046"/>
                  </a:lnTo>
                  <a:lnTo>
                    <a:pt x="6259" y="54113"/>
                  </a:lnTo>
                  <a:lnTo>
                    <a:pt x="6259" y="73054"/>
                  </a:lnTo>
                  <a:lnTo>
                    <a:pt x="0" y="73054"/>
                  </a:lnTo>
                  <a:lnTo>
                    <a:pt x="0" y="0"/>
                  </a:lnTo>
                  <a:lnTo>
                    <a:pt x="6259" y="0"/>
                  </a:lnTo>
                  <a:close/>
                </a:path>
              </a:pathLst>
            </a:custGeom>
            <a:solidFill>
              <a:schemeClr val="bg1"/>
            </a:solidFill>
            <a:ln w="0"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769A2C55-66C8-1DDC-9409-1F8B1AF55436}"/>
                </a:ext>
              </a:extLst>
            </p:cNvPr>
            <p:cNvSpPr/>
            <p:nvPr/>
          </p:nvSpPr>
          <p:spPr>
            <a:xfrm>
              <a:off x="11658233" y="441398"/>
              <a:ext cx="41377" cy="55521"/>
            </a:xfrm>
            <a:custGeom>
              <a:avLst/>
              <a:gdLst>
                <a:gd name="connsiteX0" fmla="*/ 35130 w 41377"/>
                <a:gd name="connsiteY0" fmla="*/ 45443 h 55521"/>
                <a:gd name="connsiteX1" fmla="*/ 17668 w 41377"/>
                <a:gd name="connsiteY1" fmla="*/ 55522 h 55521"/>
                <a:gd name="connsiteX2" fmla="*/ 0 w 41377"/>
                <a:gd name="connsiteY2" fmla="*/ 34558 h 55521"/>
                <a:gd name="connsiteX3" fmla="*/ 0 w 41377"/>
                <a:gd name="connsiteY3" fmla="*/ 0 h 55521"/>
                <a:gd name="connsiteX4" fmla="*/ 6259 w 41377"/>
                <a:gd name="connsiteY4" fmla="*/ 0 h 55521"/>
                <a:gd name="connsiteX5" fmla="*/ 6259 w 41377"/>
                <a:gd name="connsiteY5" fmla="*/ 32848 h 55521"/>
                <a:gd name="connsiteX6" fmla="*/ 19272 w 41377"/>
                <a:gd name="connsiteY6" fmla="*/ 49875 h 55521"/>
                <a:gd name="connsiteX7" fmla="*/ 35118 w 41377"/>
                <a:gd name="connsiteY7" fmla="*/ 30536 h 55521"/>
                <a:gd name="connsiteX8" fmla="*/ 35118 w 41377"/>
                <a:gd name="connsiteY8" fmla="*/ 0 h 55521"/>
                <a:gd name="connsiteX9" fmla="*/ 41377 w 41377"/>
                <a:gd name="connsiteY9" fmla="*/ 0 h 55521"/>
                <a:gd name="connsiteX10" fmla="*/ 41377 w 41377"/>
                <a:gd name="connsiteY10" fmla="*/ 54209 h 55521"/>
                <a:gd name="connsiteX11" fmla="*/ 35118 w 41377"/>
                <a:gd name="connsiteY11" fmla="*/ 54209 h 55521"/>
                <a:gd name="connsiteX12" fmla="*/ 35118 w 41377"/>
                <a:gd name="connsiteY12" fmla="*/ 45443 h 5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377" h="55521">
                  <a:moveTo>
                    <a:pt x="35130" y="45443"/>
                  </a:moveTo>
                  <a:cubicBezTo>
                    <a:pt x="32501" y="50585"/>
                    <a:pt x="27062" y="55522"/>
                    <a:pt x="17668" y="55522"/>
                  </a:cubicBezTo>
                  <a:cubicBezTo>
                    <a:pt x="5258" y="55522"/>
                    <a:pt x="0" y="47864"/>
                    <a:pt x="0" y="34558"/>
                  </a:cubicBezTo>
                  <a:lnTo>
                    <a:pt x="0" y="0"/>
                  </a:lnTo>
                  <a:lnTo>
                    <a:pt x="6259" y="0"/>
                  </a:lnTo>
                  <a:lnTo>
                    <a:pt x="6259" y="32848"/>
                  </a:lnTo>
                  <a:cubicBezTo>
                    <a:pt x="6259" y="43023"/>
                    <a:pt x="8683" y="49875"/>
                    <a:pt x="19272" y="49875"/>
                  </a:cubicBezTo>
                  <a:cubicBezTo>
                    <a:pt x="27955" y="49875"/>
                    <a:pt x="35118" y="42024"/>
                    <a:pt x="35118" y="30536"/>
                  </a:cubicBezTo>
                  <a:lnTo>
                    <a:pt x="35118" y="0"/>
                  </a:lnTo>
                  <a:lnTo>
                    <a:pt x="41377" y="0"/>
                  </a:lnTo>
                  <a:lnTo>
                    <a:pt x="41377" y="54209"/>
                  </a:lnTo>
                  <a:lnTo>
                    <a:pt x="35118" y="54209"/>
                  </a:lnTo>
                  <a:lnTo>
                    <a:pt x="35118" y="45443"/>
                  </a:lnTo>
                  <a:close/>
                </a:path>
              </a:pathLst>
            </a:custGeom>
            <a:solidFill>
              <a:schemeClr val="bg1"/>
            </a:solidFill>
            <a:ln w="0"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1B68F2F2-FC10-D20F-4337-8248DD5AB31D}"/>
                </a:ext>
              </a:extLst>
            </p:cNvPr>
            <p:cNvSpPr/>
            <p:nvPr/>
          </p:nvSpPr>
          <p:spPr>
            <a:xfrm>
              <a:off x="11480352" y="512694"/>
              <a:ext cx="63277" cy="73053"/>
            </a:xfrm>
            <a:custGeom>
              <a:avLst/>
              <a:gdLst>
                <a:gd name="connsiteX0" fmla="*/ 16449 w 63277"/>
                <a:gd name="connsiteY0" fmla="*/ 48466 h 73053"/>
                <a:gd name="connsiteX1" fmla="*/ 46526 w 63277"/>
                <a:gd name="connsiteY1" fmla="*/ 48466 h 73053"/>
                <a:gd name="connsiteX2" fmla="*/ 31392 w 63277"/>
                <a:gd name="connsiteY2" fmla="*/ 8369 h 73053"/>
                <a:gd name="connsiteX3" fmla="*/ 16462 w 63277"/>
                <a:gd name="connsiteY3" fmla="*/ 48466 h 73053"/>
                <a:gd name="connsiteX4" fmla="*/ 27749 w 63277"/>
                <a:gd name="connsiteY4" fmla="*/ 0 h 73053"/>
                <a:gd name="connsiteX5" fmla="*/ 35419 w 63277"/>
                <a:gd name="connsiteY5" fmla="*/ 0 h 73053"/>
                <a:gd name="connsiteX6" fmla="*/ 63277 w 63277"/>
                <a:gd name="connsiteY6" fmla="*/ 73054 h 73053"/>
                <a:gd name="connsiteX7" fmla="*/ 55909 w 63277"/>
                <a:gd name="connsiteY7" fmla="*/ 73054 h 73053"/>
                <a:gd name="connsiteX8" fmla="*/ 48950 w 63277"/>
                <a:gd name="connsiteY8" fmla="*/ 54727 h 73053"/>
                <a:gd name="connsiteX9" fmla="*/ 14134 w 63277"/>
                <a:gd name="connsiteY9" fmla="*/ 54727 h 73053"/>
                <a:gd name="connsiteX10" fmla="*/ 7272 w 63277"/>
                <a:gd name="connsiteY10" fmla="*/ 73054 h 73053"/>
                <a:gd name="connsiteX11" fmla="*/ 0 w 63277"/>
                <a:gd name="connsiteY11" fmla="*/ 73054 h 73053"/>
                <a:gd name="connsiteX12" fmla="*/ 27762 w 63277"/>
                <a:gd name="connsiteY12" fmla="*/ 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277" h="73053">
                  <a:moveTo>
                    <a:pt x="16449" y="48466"/>
                  </a:moveTo>
                  <a:lnTo>
                    <a:pt x="46526" y="48466"/>
                  </a:lnTo>
                  <a:lnTo>
                    <a:pt x="31392" y="8369"/>
                  </a:lnTo>
                  <a:lnTo>
                    <a:pt x="16462" y="48466"/>
                  </a:lnTo>
                  <a:close/>
                  <a:moveTo>
                    <a:pt x="27749" y="0"/>
                  </a:moveTo>
                  <a:lnTo>
                    <a:pt x="35419" y="0"/>
                  </a:lnTo>
                  <a:lnTo>
                    <a:pt x="63277" y="73054"/>
                  </a:lnTo>
                  <a:lnTo>
                    <a:pt x="55909" y="73054"/>
                  </a:lnTo>
                  <a:lnTo>
                    <a:pt x="48950" y="54727"/>
                  </a:lnTo>
                  <a:lnTo>
                    <a:pt x="14134" y="54727"/>
                  </a:lnTo>
                  <a:lnTo>
                    <a:pt x="7272" y="73054"/>
                  </a:lnTo>
                  <a:lnTo>
                    <a:pt x="0" y="73054"/>
                  </a:lnTo>
                  <a:lnTo>
                    <a:pt x="27762" y="0"/>
                  </a:lnTo>
                  <a:close/>
                </a:path>
              </a:pathLst>
            </a:custGeom>
            <a:solidFill>
              <a:schemeClr val="bg1"/>
            </a:solidFill>
            <a:ln w="0"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9DAD3ECC-72DC-1A69-4CC2-E84585CD3C32}"/>
                </a:ext>
              </a:extLst>
            </p:cNvPr>
            <p:cNvSpPr/>
            <p:nvPr/>
          </p:nvSpPr>
          <p:spPr>
            <a:xfrm>
              <a:off x="11550383" y="531538"/>
              <a:ext cx="41376" cy="54209"/>
            </a:xfrm>
            <a:custGeom>
              <a:avLst/>
              <a:gdLst>
                <a:gd name="connsiteX0" fmla="*/ 0 w 41376"/>
                <a:gd name="connsiteY0" fmla="*/ 48767 h 54209"/>
                <a:gd name="connsiteX1" fmla="*/ 33393 w 41376"/>
                <a:gd name="connsiteY1" fmla="*/ 5443 h 54209"/>
                <a:gd name="connsiteX2" fmla="*/ 2219 w 41376"/>
                <a:gd name="connsiteY2" fmla="*/ 5443 h 54209"/>
                <a:gd name="connsiteX3" fmla="*/ 2219 w 41376"/>
                <a:gd name="connsiteY3" fmla="*/ 0 h 54209"/>
                <a:gd name="connsiteX4" fmla="*/ 40870 w 41376"/>
                <a:gd name="connsiteY4" fmla="*/ 0 h 54209"/>
                <a:gd name="connsiteX5" fmla="*/ 40870 w 41376"/>
                <a:gd name="connsiteY5" fmla="*/ 5443 h 54209"/>
                <a:gd name="connsiteX6" fmla="*/ 7356 w 41376"/>
                <a:gd name="connsiteY6" fmla="*/ 48767 h 54209"/>
                <a:gd name="connsiteX7" fmla="*/ 41377 w 41376"/>
                <a:gd name="connsiteY7" fmla="*/ 48767 h 54209"/>
                <a:gd name="connsiteX8" fmla="*/ 41377 w 41376"/>
                <a:gd name="connsiteY8" fmla="*/ 54209 h 54209"/>
                <a:gd name="connsiteX9" fmla="*/ 0 w 41376"/>
                <a:gd name="connsiteY9" fmla="*/ 54209 h 54209"/>
                <a:gd name="connsiteX10" fmla="*/ 0 w 41376"/>
                <a:gd name="connsiteY10" fmla="*/ 48767 h 54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376" h="54209">
                  <a:moveTo>
                    <a:pt x="0" y="48767"/>
                  </a:moveTo>
                  <a:lnTo>
                    <a:pt x="33393" y="5443"/>
                  </a:lnTo>
                  <a:lnTo>
                    <a:pt x="2219" y="5443"/>
                  </a:lnTo>
                  <a:lnTo>
                    <a:pt x="2219" y="0"/>
                  </a:lnTo>
                  <a:lnTo>
                    <a:pt x="40870" y="0"/>
                  </a:lnTo>
                  <a:lnTo>
                    <a:pt x="40870" y="5443"/>
                  </a:lnTo>
                  <a:lnTo>
                    <a:pt x="7356" y="48767"/>
                  </a:lnTo>
                  <a:lnTo>
                    <a:pt x="41377" y="48767"/>
                  </a:lnTo>
                  <a:lnTo>
                    <a:pt x="41377" y="54209"/>
                  </a:lnTo>
                  <a:lnTo>
                    <a:pt x="0" y="54209"/>
                  </a:lnTo>
                  <a:lnTo>
                    <a:pt x="0" y="48767"/>
                  </a:lnTo>
                  <a:close/>
                </a:path>
              </a:pathLst>
            </a:custGeom>
            <a:solidFill>
              <a:schemeClr val="bg1"/>
            </a:solidFill>
            <a:ln w="0" cap="flat">
              <a:noFill/>
              <a:prstDash val="solid"/>
              <a:miter/>
            </a:ln>
          </p:spPr>
          <p:txBody>
            <a:bodyPr rtlCol="0" anchor="ctr"/>
            <a:lstStyle/>
            <a:p>
              <a:endParaRPr lang="en-US"/>
            </a:p>
          </p:txBody>
        </p:sp>
        <p:grpSp>
          <p:nvGrpSpPr>
            <p:cNvPr id="20" name="Graphic 5">
              <a:extLst>
                <a:ext uri="{FF2B5EF4-FFF2-40B4-BE49-F238E27FC236}">
                  <a16:creationId xmlns:a16="http://schemas.microsoft.com/office/drawing/2014/main" id="{308A6D5F-F1B9-C324-DB7E-0676C6BE1418}"/>
                </a:ext>
              </a:extLst>
            </p:cNvPr>
            <p:cNvGrpSpPr/>
            <p:nvPr/>
          </p:nvGrpSpPr>
          <p:grpSpPr>
            <a:xfrm>
              <a:off x="11598393" y="512706"/>
              <a:ext cx="197526" cy="74366"/>
              <a:chOff x="11598393" y="512706"/>
              <a:chExt cx="197526" cy="74366"/>
            </a:xfrm>
            <a:solidFill>
              <a:schemeClr val="bg1"/>
            </a:solidFill>
          </p:grpSpPr>
          <p:sp>
            <p:nvSpPr>
              <p:cNvPr id="21" name="Freeform 20">
                <a:extLst>
                  <a:ext uri="{FF2B5EF4-FFF2-40B4-BE49-F238E27FC236}">
                    <a16:creationId xmlns:a16="http://schemas.microsoft.com/office/drawing/2014/main" id="{79C657DD-4A87-45B9-7EAD-CCE54BB31290}"/>
                  </a:ext>
                </a:extLst>
              </p:cNvPr>
              <p:cNvSpPr/>
              <p:nvPr/>
            </p:nvSpPr>
            <p:spPr>
              <a:xfrm>
                <a:off x="11598393" y="530635"/>
                <a:ext cx="49721" cy="56424"/>
              </a:xfrm>
              <a:custGeom>
                <a:avLst/>
                <a:gdLst>
                  <a:gd name="connsiteX0" fmla="*/ 6681 w 49721"/>
                  <a:gd name="connsiteY0" fmla="*/ 24082 h 56424"/>
                  <a:gd name="connsiteX1" fmla="*/ 42812 w 49721"/>
                  <a:gd name="connsiteY1" fmla="*/ 24082 h 56424"/>
                  <a:gd name="connsiteX2" fmla="*/ 25350 w 49721"/>
                  <a:gd name="connsiteY2" fmla="*/ 5647 h 56424"/>
                  <a:gd name="connsiteX3" fmla="*/ 6681 w 49721"/>
                  <a:gd name="connsiteY3" fmla="*/ 24082 h 56424"/>
                  <a:gd name="connsiteX4" fmla="*/ 24 w 49721"/>
                  <a:gd name="connsiteY4" fmla="*/ 28212 h 56424"/>
                  <a:gd name="connsiteX5" fmla="*/ 25458 w 49721"/>
                  <a:gd name="connsiteY5" fmla="*/ 0 h 56424"/>
                  <a:gd name="connsiteX6" fmla="*/ 49674 w 49721"/>
                  <a:gd name="connsiteY6" fmla="*/ 29826 h 56424"/>
                  <a:gd name="connsiteX7" fmla="*/ 6476 w 49721"/>
                  <a:gd name="connsiteY7" fmla="*/ 29826 h 56424"/>
                  <a:gd name="connsiteX8" fmla="*/ 26049 w 49721"/>
                  <a:gd name="connsiteY8" fmla="*/ 50681 h 56424"/>
                  <a:gd name="connsiteX9" fmla="*/ 42595 w 49721"/>
                  <a:gd name="connsiteY9" fmla="*/ 38893 h 56424"/>
                  <a:gd name="connsiteX10" fmla="*/ 49156 w 49721"/>
                  <a:gd name="connsiteY10" fmla="*/ 38893 h 56424"/>
                  <a:gd name="connsiteX11" fmla="*/ 25639 w 49721"/>
                  <a:gd name="connsiteY11" fmla="*/ 56425 h 56424"/>
                  <a:gd name="connsiteX12" fmla="*/ 0 w 49721"/>
                  <a:gd name="connsiteY12" fmla="*/ 28212 h 56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721" h="56424">
                    <a:moveTo>
                      <a:pt x="6681" y="24082"/>
                    </a:moveTo>
                    <a:lnTo>
                      <a:pt x="42812" y="24082"/>
                    </a:lnTo>
                    <a:cubicBezTo>
                      <a:pt x="42812" y="14907"/>
                      <a:pt x="36252" y="5647"/>
                      <a:pt x="25350" y="5647"/>
                    </a:cubicBezTo>
                    <a:cubicBezTo>
                      <a:pt x="15256" y="5647"/>
                      <a:pt x="7996" y="12101"/>
                      <a:pt x="6681" y="24082"/>
                    </a:cubicBezTo>
                    <a:moveTo>
                      <a:pt x="24" y="28212"/>
                    </a:moveTo>
                    <a:cubicBezTo>
                      <a:pt x="24" y="10681"/>
                      <a:pt x="10926" y="0"/>
                      <a:pt x="25458" y="0"/>
                    </a:cubicBezTo>
                    <a:cubicBezTo>
                      <a:pt x="40798" y="0"/>
                      <a:pt x="50482" y="12896"/>
                      <a:pt x="49674" y="29826"/>
                    </a:cubicBezTo>
                    <a:lnTo>
                      <a:pt x="6476" y="29826"/>
                    </a:lnTo>
                    <a:cubicBezTo>
                      <a:pt x="6681" y="42927"/>
                      <a:pt x="14954" y="50681"/>
                      <a:pt x="26049" y="50681"/>
                    </a:cubicBezTo>
                    <a:cubicBezTo>
                      <a:pt x="34527" y="50681"/>
                      <a:pt x="40485" y="46359"/>
                      <a:pt x="42595" y="38893"/>
                    </a:cubicBezTo>
                    <a:lnTo>
                      <a:pt x="49156" y="38893"/>
                    </a:lnTo>
                    <a:cubicBezTo>
                      <a:pt x="46527" y="50079"/>
                      <a:pt x="37542" y="56425"/>
                      <a:pt x="25639" y="56425"/>
                    </a:cubicBezTo>
                    <a:cubicBezTo>
                      <a:pt x="9684" y="56425"/>
                      <a:pt x="0" y="45046"/>
                      <a:pt x="0" y="28212"/>
                    </a:cubicBezTo>
                  </a:path>
                </a:pathLst>
              </a:custGeom>
              <a:grpFill/>
              <a:ln w="0"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87B6AB35-7227-9510-7366-7C611DE3986E}"/>
                  </a:ext>
                </a:extLst>
              </p:cNvPr>
              <p:cNvSpPr/>
              <p:nvPr/>
            </p:nvSpPr>
            <p:spPr>
              <a:xfrm>
                <a:off x="11660464" y="531129"/>
                <a:ext cx="23817" cy="54606"/>
              </a:xfrm>
              <a:custGeom>
                <a:avLst/>
                <a:gdLst>
                  <a:gd name="connsiteX0" fmla="*/ 23818 w 23817"/>
                  <a:gd name="connsiteY0" fmla="*/ 6755 h 54606"/>
                  <a:gd name="connsiteX1" fmla="*/ 20984 w 23817"/>
                  <a:gd name="connsiteY1" fmla="*/ 6659 h 54606"/>
                  <a:gd name="connsiteX2" fmla="*/ 6150 w 23817"/>
                  <a:gd name="connsiteY2" fmla="*/ 26202 h 54606"/>
                  <a:gd name="connsiteX3" fmla="*/ 6150 w 23817"/>
                  <a:gd name="connsiteY3" fmla="*/ 54607 h 54606"/>
                  <a:gd name="connsiteX4" fmla="*/ 0 w 23817"/>
                  <a:gd name="connsiteY4" fmla="*/ 54607 h 54606"/>
                  <a:gd name="connsiteX5" fmla="*/ 0 w 23817"/>
                  <a:gd name="connsiteY5" fmla="*/ 397 h 54606"/>
                  <a:gd name="connsiteX6" fmla="*/ 5945 w 23817"/>
                  <a:gd name="connsiteY6" fmla="*/ 397 h 54606"/>
                  <a:gd name="connsiteX7" fmla="*/ 5945 w 23817"/>
                  <a:gd name="connsiteY7" fmla="*/ 10271 h 54606"/>
                  <a:gd name="connsiteX8" fmla="*/ 21985 w 23817"/>
                  <a:gd name="connsiteY8" fmla="*/ 0 h 54606"/>
                  <a:gd name="connsiteX9" fmla="*/ 23806 w 23817"/>
                  <a:gd name="connsiteY9" fmla="*/ 96 h 54606"/>
                  <a:gd name="connsiteX10" fmla="*/ 23806 w 23817"/>
                  <a:gd name="connsiteY10" fmla="*/ 6743 h 54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817" h="54606">
                    <a:moveTo>
                      <a:pt x="23818" y="6755"/>
                    </a:moveTo>
                    <a:cubicBezTo>
                      <a:pt x="22805" y="6659"/>
                      <a:pt x="21900" y="6659"/>
                      <a:pt x="20984" y="6659"/>
                    </a:cubicBezTo>
                    <a:cubicBezTo>
                      <a:pt x="9780" y="6659"/>
                      <a:pt x="6150" y="14726"/>
                      <a:pt x="6150" y="26202"/>
                    </a:cubicBezTo>
                    <a:lnTo>
                      <a:pt x="6150" y="54607"/>
                    </a:lnTo>
                    <a:lnTo>
                      <a:pt x="0" y="54607"/>
                    </a:lnTo>
                    <a:lnTo>
                      <a:pt x="0" y="397"/>
                    </a:lnTo>
                    <a:lnTo>
                      <a:pt x="5945" y="397"/>
                    </a:lnTo>
                    <a:lnTo>
                      <a:pt x="5945" y="10271"/>
                    </a:lnTo>
                    <a:cubicBezTo>
                      <a:pt x="8369" y="3925"/>
                      <a:pt x="15436" y="0"/>
                      <a:pt x="21985" y="0"/>
                    </a:cubicBezTo>
                    <a:cubicBezTo>
                      <a:pt x="22491" y="0"/>
                      <a:pt x="23191" y="0"/>
                      <a:pt x="23806" y="96"/>
                    </a:cubicBezTo>
                    <a:lnTo>
                      <a:pt x="23806" y="6743"/>
                    </a:lnTo>
                    <a:close/>
                  </a:path>
                </a:pathLst>
              </a:custGeom>
              <a:grpFill/>
              <a:ln w="0"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18C5EA14-2894-E2F2-7178-91A3289AB658}"/>
                  </a:ext>
                </a:extLst>
              </p:cNvPr>
              <p:cNvSpPr/>
              <p:nvPr/>
            </p:nvSpPr>
            <p:spPr>
              <a:xfrm>
                <a:off x="11695462" y="512706"/>
                <a:ext cx="47346" cy="74366"/>
              </a:xfrm>
              <a:custGeom>
                <a:avLst/>
                <a:gdLst>
                  <a:gd name="connsiteX0" fmla="*/ 23324 w 47346"/>
                  <a:gd name="connsiteY0" fmla="*/ 68707 h 74366"/>
                  <a:gd name="connsiteX1" fmla="*/ 40581 w 47346"/>
                  <a:gd name="connsiteY1" fmla="*/ 46142 h 74366"/>
                  <a:gd name="connsiteX2" fmla="*/ 23324 w 47346"/>
                  <a:gd name="connsiteY2" fmla="*/ 23577 h 74366"/>
                  <a:gd name="connsiteX3" fmla="*/ 5873 w 47346"/>
                  <a:gd name="connsiteY3" fmla="*/ 46142 h 74366"/>
                  <a:gd name="connsiteX4" fmla="*/ 23324 w 47346"/>
                  <a:gd name="connsiteY4" fmla="*/ 68707 h 74366"/>
                  <a:gd name="connsiteX5" fmla="*/ 24638 w 47346"/>
                  <a:gd name="connsiteY5" fmla="*/ 74354 h 74366"/>
                  <a:gd name="connsiteX6" fmla="*/ 6259 w 47346"/>
                  <a:gd name="connsiteY6" fmla="*/ 64179 h 74366"/>
                  <a:gd name="connsiteX7" fmla="*/ 6259 w 47346"/>
                  <a:gd name="connsiteY7" fmla="*/ 73054 h 74366"/>
                  <a:gd name="connsiteX8" fmla="*/ 0 w 47346"/>
                  <a:gd name="connsiteY8" fmla="*/ 73054 h 74366"/>
                  <a:gd name="connsiteX9" fmla="*/ 0 w 47346"/>
                  <a:gd name="connsiteY9" fmla="*/ 0 h 74366"/>
                  <a:gd name="connsiteX10" fmla="*/ 6259 w 47346"/>
                  <a:gd name="connsiteY10" fmla="*/ 0 h 74366"/>
                  <a:gd name="connsiteX11" fmla="*/ 6259 w 47346"/>
                  <a:gd name="connsiteY11" fmla="*/ 28225 h 74366"/>
                  <a:gd name="connsiteX12" fmla="*/ 24638 w 47346"/>
                  <a:gd name="connsiteY12" fmla="*/ 17941 h 74366"/>
                  <a:gd name="connsiteX13" fmla="*/ 47346 w 47346"/>
                  <a:gd name="connsiteY13" fmla="*/ 46154 h 74366"/>
                  <a:gd name="connsiteX14" fmla="*/ 24638 w 47346"/>
                  <a:gd name="connsiteY14" fmla="*/ 74366 h 74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346" h="74366">
                    <a:moveTo>
                      <a:pt x="23324" y="68707"/>
                    </a:moveTo>
                    <a:cubicBezTo>
                      <a:pt x="33430" y="68707"/>
                      <a:pt x="40581" y="60543"/>
                      <a:pt x="40581" y="46142"/>
                    </a:cubicBezTo>
                    <a:cubicBezTo>
                      <a:pt x="40581" y="31741"/>
                      <a:pt x="33418" y="23577"/>
                      <a:pt x="23324" y="23577"/>
                    </a:cubicBezTo>
                    <a:cubicBezTo>
                      <a:pt x="15147" y="23577"/>
                      <a:pt x="5873" y="30127"/>
                      <a:pt x="5873" y="46142"/>
                    </a:cubicBezTo>
                    <a:cubicBezTo>
                      <a:pt x="5873" y="62157"/>
                      <a:pt x="15159" y="68707"/>
                      <a:pt x="23324" y="68707"/>
                    </a:cubicBezTo>
                    <a:moveTo>
                      <a:pt x="24638" y="74354"/>
                    </a:moveTo>
                    <a:cubicBezTo>
                      <a:pt x="16667" y="74354"/>
                      <a:pt x="10106" y="70621"/>
                      <a:pt x="6259" y="64179"/>
                    </a:cubicBezTo>
                    <a:lnTo>
                      <a:pt x="6259" y="73054"/>
                    </a:lnTo>
                    <a:lnTo>
                      <a:pt x="0" y="73054"/>
                    </a:lnTo>
                    <a:lnTo>
                      <a:pt x="0" y="0"/>
                    </a:lnTo>
                    <a:lnTo>
                      <a:pt x="6259" y="0"/>
                    </a:lnTo>
                    <a:lnTo>
                      <a:pt x="6259" y="28225"/>
                    </a:lnTo>
                    <a:cubicBezTo>
                      <a:pt x="10094" y="21674"/>
                      <a:pt x="16655" y="17941"/>
                      <a:pt x="24638" y="17941"/>
                    </a:cubicBezTo>
                    <a:cubicBezTo>
                      <a:pt x="37144" y="17941"/>
                      <a:pt x="47346" y="28225"/>
                      <a:pt x="47346" y="46154"/>
                    </a:cubicBezTo>
                    <a:cubicBezTo>
                      <a:pt x="47346" y="64083"/>
                      <a:pt x="37156" y="74366"/>
                      <a:pt x="24638" y="74366"/>
                    </a:cubicBezTo>
                  </a:path>
                </a:pathLst>
              </a:custGeom>
              <a:grpFill/>
              <a:ln w="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F09084A1-2C7B-B67D-3F45-DDEC51F88452}"/>
                  </a:ext>
                </a:extLst>
              </p:cNvPr>
              <p:cNvSpPr/>
              <p:nvPr/>
            </p:nvSpPr>
            <p:spPr>
              <a:xfrm>
                <a:off x="11750900" y="530322"/>
                <a:ext cx="45019" cy="56725"/>
              </a:xfrm>
              <a:custGeom>
                <a:avLst/>
                <a:gdLst>
                  <a:gd name="connsiteX0" fmla="*/ 19356 w 45019"/>
                  <a:gd name="connsiteY0" fmla="*/ 51199 h 56725"/>
                  <a:gd name="connsiteX1" fmla="*/ 38531 w 45019"/>
                  <a:gd name="connsiteY1" fmla="*/ 30645 h 56725"/>
                  <a:gd name="connsiteX2" fmla="*/ 38531 w 45019"/>
                  <a:gd name="connsiteY2" fmla="*/ 28020 h 56725"/>
                  <a:gd name="connsiteX3" fmla="*/ 6946 w 45019"/>
                  <a:gd name="connsiteY3" fmla="*/ 41819 h 56725"/>
                  <a:gd name="connsiteX4" fmla="*/ 19368 w 45019"/>
                  <a:gd name="connsiteY4" fmla="*/ 51187 h 56725"/>
                  <a:gd name="connsiteX5" fmla="*/ 38338 w 45019"/>
                  <a:gd name="connsiteY5" fmla="*/ 47153 h 56725"/>
                  <a:gd name="connsiteX6" fmla="*/ 17957 w 45019"/>
                  <a:gd name="connsiteY6" fmla="*/ 56726 h 56725"/>
                  <a:gd name="connsiteX7" fmla="*/ 0 w 45019"/>
                  <a:gd name="connsiteY7" fmla="*/ 41915 h 56725"/>
                  <a:gd name="connsiteX8" fmla="*/ 38254 w 45019"/>
                  <a:gd name="connsiteY8" fmla="*/ 22469 h 56725"/>
                  <a:gd name="connsiteX9" fmla="*/ 38254 w 45019"/>
                  <a:gd name="connsiteY9" fmla="*/ 20554 h 56725"/>
                  <a:gd name="connsiteX10" fmla="*/ 23106 w 45019"/>
                  <a:gd name="connsiteY10" fmla="*/ 5539 h 56725"/>
                  <a:gd name="connsiteX11" fmla="*/ 7875 w 45019"/>
                  <a:gd name="connsiteY11" fmla="*/ 17737 h 56725"/>
                  <a:gd name="connsiteX12" fmla="*/ 1315 w 45019"/>
                  <a:gd name="connsiteY12" fmla="*/ 17737 h 56725"/>
                  <a:gd name="connsiteX13" fmla="*/ 23516 w 45019"/>
                  <a:gd name="connsiteY13" fmla="*/ 0 h 56725"/>
                  <a:gd name="connsiteX14" fmla="*/ 44512 w 45019"/>
                  <a:gd name="connsiteY14" fmla="*/ 21361 h 56725"/>
                  <a:gd name="connsiteX15" fmla="*/ 44416 w 45019"/>
                  <a:gd name="connsiteY15" fmla="*/ 38086 h 56725"/>
                  <a:gd name="connsiteX16" fmla="*/ 45019 w 45019"/>
                  <a:gd name="connsiteY16" fmla="*/ 55413 h 56725"/>
                  <a:gd name="connsiteX17" fmla="*/ 38664 w 45019"/>
                  <a:gd name="connsiteY17" fmla="*/ 55413 h 56725"/>
                  <a:gd name="connsiteX18" fmla="*/ 38362 w 45019"/>
                  <a:gd name="connsiteY18" fmla="*/ 47153 h 5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019" h="56725">
                    <a:moveTo>
                      <a:pt x="19356" y="51199"/>
                    </a:moveTo>
                    <a:cubicBezTo>
                      <a:pt x="29450" y="51199"/>
                      <a:pt x="38531" y="46057"/>
                      <a:pt x="38531" y="30645"/>
                    </a:cubicBezTo>
                    <a:lnTo>
                      <a:pt x="38531" y="28020"/>
                    </a:lnTo>
                    <a:cubicBezTo>
                      <a:pt x="16425" y="30428"/>
                      <a:pt x="6946" y="33354"/>
                      <a:pt x="6946" y="41819"/>
                    </a:cubicBezTo>
                    <a:cubicBezTo>
                      <a:pt x="6946" y="47563"/>
                      <a:pt x="12204" y="51187"/>
                      <a:pt x="19368" y="51187"/>
                    </a:cubicBezTo>
                    <a:moveTo>
                      <a:pt x="38338" y="47153"/>
                    </a:moveTo>
                    <a:cubicBezTo>
                      <a:pt x="34804" y="52897"/>
                      <a:pt x="28051" y="56726"/>
                      <a:pt x="17957" y="56726"/>
                    </a:cubicBezTo>
                    <a:cubicBezTo>
                      <a:pt x="7863" y="56726"/>
                      <a:pt x="0" y="50874"/>
                      <a:pt x="0" y="41915"/>
                    </a:cubicBezTo>
                    <a:cubicBezTo>
                      <a:pt x="0" y="29621"/>
                      <a:pt x="12108" y="25082"/>
                      <a:pt x="38254" y="22469"/>
                    </a:cubicBezTo>
                    <a:lnTo>
                      <a:pt x="38254" y="20554"/>
                    </a:lnTo>
                    <a:cubicBezTo>
                      <a:pt x="38254" y="8260"/>
                      <a:pt x="30981" y="5539"/>
                      <a:pt x="23106" y="5539"/>
                    </a:cubicBezTo>
                    <a:cubicBezTo>
                      <a:pt x="13929" y="5539"/>
                      <a:pt x="8369" y="10681"/>
                      <a:pt x="7875" y="17737"/>
                    </a:cubicBezTo>
                    <a:lnTo>
                      <a:pt x="1315" y="17737"/>
                    </a:lnTo>
                    <a:cubicBezTo>
                      <a:pt x="2726" y="7056"/>
                      <a:pt x="11396" y="0"/>
                      <a:pt x="23516" y="0"/>
                    </a:cubicBezTo>
                    <a:cubicBezTo>
                      <a:pt x="35637" y="0"/>
                      <a:pt x="44512" y="5238"/>
                      <a:pt x="44512" y="21361"/>
                    </a:cubicBezTo>
                    <a:cubicBezTo>
                      <a:pt x="44512" y="28815"/>
                      <a:pt x="44416" y="33763"/>
                      <a:pt x="44416" y="38086"/>
                    </a:cubicBezTo>
                    <a:cubicBezTo>
                      <a:pt x="44416" y="44239"/>
                      <a:pt x="44718" y="49573"/>
                      <a:pt x="45019" y="55413"/>
                    </a:cubicBezTo>
                    <a:lnTo>
                      <a:pt x="38664" y="55413"/>
                    </a:lnTo>
                    <a:lnTo>
                      <a:pt x="38362" y="47153"/>
                    </a:lnTo>
                    <a:close/>
                  </a:path>
                </a:pathLst>
              </a:custGeom>
              <a:grpFill/>
              <a:ln w="0" cap="flat">
                <a:noFill/>
                <a:prstDash val="solid"/>
                <a:miter/>
              </a:ln>
            </p:spPr>
            <p:txBody>
              <a:bodyPr rtlCol="0" anchor="ctr"/>
              <a:lstStyle/>
              <a:p>
                <a:endParaRPr lang="en-US"/>
              </a:p>
            </p:txBody>
          </p:sp>
        </p:grpSp>
        <p:sp>
          <p:nvSpPr>
            <p:cNvPr id="25" name="Freeform 24">
              <a:extLst>
                <a:ext uri="{FF2B5EF4-FFF2-40B4-BE49-F238E27FC236}">
                  <a16:creationId xmlns:a16="http://schemas.microsoft.com/office/drawing/2014/main" id="{8F522EC3-B697-58C3-D01C-3413BD4E1969}"/>
                </a:ext>
              </a:extLst>
            </p:cNvPr>
            <p:cNvSpPr/>
            <p:nvPr/>
          </p:nvSpPr>
          <p:spPr>
            <a:xfrm>
              <a:off x="11812031" y="512694"/>
              <a:ext cx="6259" cy="73053"/>
            </a:xfrm>
            <a:custGeom>
              <a:avLst/>
              <a:gdLst>
                <a:gd name="connsiteX0" fmla="*/ 0 w 6259"/>
                <a:gd name="connsiteY0" fmla="*/ 73054 h 73053"/>
                <a:gd name="connsiteX1" fmla="*/ 6259 w 6259"/>
                <a:gd name="connsiteY1" fmla="*/ 73054 h 73053"/>
                <a:gd name="connsiteX2" fmla="*/ 6259 w 6259"/>
                <a:gd name="connsiteY2" fmla="*/ 18844 h 73053"/>
                <a:gd name="connsiteX3" fmla="*/ 0 w 6259"/>
                <a:gd name="connsiteY3" fmla="*/ 18844 h 73053"/>
                <a:gd name="connsiteX4" fmla="*/ 0 w 6259"/>
                <a:gd name="connsiteY4" fmla="*/ 73054 h 73053"/>
                <a:gd name="connsiteX5" fmla="*/ 0 w 6259"/>
                <a:gd name="connsiteY5" fmla="*/ 9970 h 73053"/>
                <a:gd name="connsiteX6" fmla="*/ 6259 w 6259"/>
                <a:gd name="connsiteY6" fmla="*/ 9970 h 73053"/>
                <a:gd name="connsiteX7" fmla="*/ 6259 w 6259"/>
                <a:gd name="connsiteY7" fmla="*/ 0 h 73053"/>
                <a:gd name="connsiteX8" fmla="*/ 0 w 6259"/>
                <a:gd name="connsiteY8" fmla="*/ 0 h 73053"/>
                <a:gd name="connsiteX9" fmla="*/ 0 w 6259"/>
                <a:gd name="connsiteY9" fmla="*/ 9970 h 7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59" h="73053">
                  <a:moveTo>
                    <a:pt x="0" y="73054"/>
                  </a:moveTo>
                  <a:lnTo>
                    <a:pt x="6259" y="73054"/>
                  </a:lnTo>
                  <a:lnTo>
                    <a:pt x="6259" y="18844"/>
                  </a:lnTo>
                  <a:lnTo>
                    <a:pt x="0" y="18844"/>
                  </a:lnTo>
                  <a:lnTo>
                    <a:pt x="0" y="73054"/>
                  </a:lnTo>
                  <a:close/>
                  <a:moveTo>
                    <a:pt x="0" y="9970"/>
                  </a:moveTo>
                  <a:lnTo>
                    <a:pt x="6259" y="9970"/>
                  </a:lnTo>
                  <a:lnTo>
                    <a:pt x="6259" y="0"/>
                  </a:lnTo>
                  <a:lnTo>
                    <a:pt x="0" y="0"/>
                  </a:lnTo>
                  <a:lnTo>
                    <a:pt x="0" y="9970"/>
                  </a:lnTo>
                  <a:close/>
                </a:path>
              </a:pathLst>
            </a:custGeom>
            <a:solidFill>
              <a:schemeClr val="bg1"/>
            </a:solidFill>
            <a:ln w="0"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A6FAE1F7-E650-3BE5-969B-F60F68BAF25F}"/>
                </a:ext>
              </a:extLst>
            </p:cNvPr>
            <p:cNvSpPr/>
            <p:nvPr/>
          </p:nvSpPr>
          <p:spPr>
            <a:xfrm>
              <a:off x="11828469" y="512694"/>
              <a:ext cx="14736" cy="90694"/>
            </a:xfrm>
            <a:custGeom>
              <a:avLst/>
              <a:gdLst>
                <a:gd name="connsiteX0" fmla="*/ 14737 w 14736"/>
                <a:gd name="connsiteY0" fmla="*/ 9982 h 90694"/>
                <a:gd name="connsiteX1" fmla="*/ 8478 w 14736"/>
                <a:gd name="connsiteY1" fmla="*/ 9982 h 90694"/>
                <a:gd name="connsiteX2" fmla="*/ 8478 w 14736"/>
                <a:gd name="connsiteY2" fmla="*/ 0 h 90694"/>
                <a:gd name="connsiteX3" fmla="*/ 14737 w 14736"/>
                <a:gd name="connsiteY3" fmla="*/ 0 h 90694"/>
                <a:gd name="connsiteX4" fmla="*/ 14737 w 14736"/>
                <a:gd name="connsiteY4" fmla="*/ 9982 h 90694"/>
                <a:gd name="connsiteX5" fmla="*/ 8478 w 14736"/>
                <a:gd name="connsiteY5" fmla="*/ 18856 h 90694"/>
                <a:gd name="connsiteX6" fmla="*/ 14737 w 14736"/>
                <a:gd name="connsiteY6" fmla="*/ 18856 h 90694"/>
                <a:gd name="connsiteX7" fmla="*/ 14737 w 14736"/>
                <a:gd name="connsiteY7" fmla="*/ 76485 h 90694"/>
                <a:gd name="connsiteX8" fmla="*/ 3329 w 14736"/>
                <a:gd name="connsiteY8" fmla="*/ 90694 h 90694"/>
                <a:gd name="connsiteX9" fmla="*/ 0 w 14736"/>
                <a:gd name="connsiteY9" fmla="*/ 90694 h 90694"/>
                <a:gd name="connsiteX10" fmla="*/ 0 w 14736"/>
                <a:gd name="connsiteY10" fmla="*/ 84950 h 90694"/>
                <a:gd name="connsiteX11" fmla="*/ 1206 w 14736"/>
                <a:gd name="connsiteY11" fmla="*/ 84950 h 90694"/>
                <a:gd name="connsiteX12" fmla="*/ 8478 w 14736"/>
                <a:gd name="connsiteY12" fmla="*/ 76389 h 90694"/>
                <a:gd name="connsiteX13" fmla="*/ 8478 w 14736"/>
                <a:gd name="connsiteY13" fmla="*/ 18856 h 90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736" h="90694">
                  <a:moveTo>
                    <a:pt x="14737" y="9982"/>
                  </a:moveTo>
                  <a:lnTo>
                    <a:pt x="8478" y="9982"/>
                  </a:lnTo>
                  <a:lnTo>
                    <a:pt x="8478" y="0"/>
                  </a:lnTo>
                  <a:lnTo>
                    <a:pt x="14737" y="0"/>
                  </a:lnTo>
                  <a:lnTo>
                    <a:pt x="14737" y="9982"/>
                  </a:lnTo>
                  <a:close/>
                  <a:moveTo>
                    <a:pt x="8478" y="18856"/>
                  </a:moveTo>
                  <a:lnTo>
                    <a:pt x="14737" y="18856"/>
                  </a:lnTo>
                  <a:lnTo>
                    <a:pt x="14737" y="76485"/>
                  </a:lnTo>
                  <a:cubicBezTo>
                    <a:pt x="14737" y="87371"/>
                    <a:pt x="13012" y="90694"/>
                    <a:pt x="3329" y="90694"/>
                  </a:cubicBezTo>
                  <a:lnTo>
                    <a:pt x="0" y="90694"/>
                  </a:lnTo>
                  <a:lnTo>
                    <a:pt x="0" y="84950"/>
                  </a:lnTo>
                  <a:lnTo>
                    <a:pt x="1206" y="84950"/>
                  </a:lnTo>
                  <a:cubicBezTo>
                    <a:pt x="7971" y="84950"/>
                    <a:pt x="8478" y="83542"/>
                    <a:pt x="8478" y="76389"/>
                  </a:cubicBezTo>
                  <a:lnTo>
                    <a:pt x="8478" y="18856"/>
                  </a:lnTo>
                  <a:close/>
                </a:path>
              </a:pathLst>
            </a:custGeom>
            <a:solidFill>
              <a:schemeClr val="bg1"/>
            </a:solidFill>
            <a:ln w="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7915C5E5-3683-6A60-B2BD-7154A6197042}"/>
                </a:ext>
              </a:extLst>
            </p:cNvPr>
            <p:cNvSpPr/>
            <p:nvPr/>
          </p:nvSpPr>
          <p:spPr>
            <a:xfrm>
              <a:off x="11855639" y="530322"/>
              <a:ext cx="44994" cy="56725"/>
            </a:xfrm>
            <a:custGeom>
              <a:avLst/>
              <a:gdLst>
                <a:gd name="connsiteX0" fmla="*/ 19356 w 44994"/>
                <a:gd name="connsiteY0" fmla="*/ 51199 h 56725"/>
                <a:gd name="connsiteX1" fmla="*/ 38531 w 44994"/>
                <a:gd name="connsiteY1" fmla="*/ 30645 h 56725"/>
                <a:gd name="connsiteX2" fmla="*/ 38531 w 44994"/>
                <a:gd name="connsiteY2" fmla="*/ 28020 h 56725"/>
                <a:gd name="connsiteX3" fmla="*/ 6946 w 44994"/>
                <a:gd name="connsiteY3" fmla="*/ 41819 h 56725"/>
                <a:gd name="connsiteX4" fmla="*/ 19368 w 44994"/>
                <a:gd name="connsiteY4" fmla="*/ 51187 h 56725"/>
                <a:gd name="connsiteX5" fmla="*/ 38338 w 44994"/>
                <a:gd name="connsiteY5" fmla="*/ 47153 h 56725"/>
                <a:gd name="connsiteX6" fmla="*/ 17957 w 44994"/>
                <a:gd name="connsiteY6" fmla="*/ 56726 h 56725"/>
                <a:gd name="connsiteX7" fmla="*/ 0 w 44994"/>
                <a:gd name="connsiteY7" fmla="*/ 41915 h 56725"/>
                <a:gd name="connsiteX8" fmla="*/ 38241 w 44994"/>
                <a:gd name="connsiteY8" fmla="*/ 22469 h 56725"/>
                <a:gd name="connsiteX9" fmla="*/ 38241 w 44994"/>
                <a:gd name="connsiteY9" fmla="*/ 20554 h 56725"/>
                <a:gd name="connsiteX10" fmla="*/ 23107 w 44994"/>
                <a:gd name="connsiteY10" fmla="*/ 5539 h 56725"/>
                <a:gd name="connsiteX11" fmla="*/ 7863 w 44994"/>
                <a:gd name="connsiteY11" fmla="*/ 17737 h 56725"/>
                <a:gd name="connsiteX12" fmla="*/ 1302 w 44994"/>
                <a:gd name="connsiteY12" fmla="*/ 17737 h 56725"/>
                <a:gd name="connsiteX13" fmla="*/ 23505 w 44994"/>
                <a:gd name="connsiteY13" fmla="*/ 0 h 56725"/>
                <a:gd name="connsiteX14" fmla="*/ 44488 w 44994"/>
                <a:gd name="connsiteY14" fmla="*/ 21361 h 56725"/>
                <a:gd name="connsiteX15" fmla="*/ 44392 w 44994"/>
                <a:gd name="connsiteY15" fmla="*/ 38086 h 56725"/>
                <a:gd name="connsiteX16" fmla="*/ 44995 w 44994"/>
                <a:gd name="connsiteY16" fmla="*/ 55413 h 56725"/>
                <a:gd name="connsiteX17" fmla="*/ 38639 w 44994"/>
                <a:gd name="connsiteY17" fmla="*/ 55413 h 56725"/>
                <a:gd name="connsiteX18" fmla="*/ 38338 w 44994"/>
                <a:gd name="connsiteY18" fmla="*/ 47153 h 5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4994" h="56725">
                  <a:moveTo>
                    <a:pt x="19356" y="51199"/>
                  </a:moveTo>
                  <a:cubicBezTo>
                    <a:pt x="29450" y="51199"/>
                    <a:pt x="38531" y="46057"/>
                    <a:pt x="38531" y="30645"/>
                  </a:cubicBezTo>
                  <a:lnTo>
                    <a:pt x="38531" y="28020"/>
                  </a:lnTo>
                  <a:cubicBezTo>
                    <a:pt x="16425" y="30428"/>
                    <a:pt x="6946" y="33354"/>
                    <a:pt x="6946" y="41819"/>
                  </a:cubicBezTo>
                  <a:cubicBezTo>
                    <a:pt x="6946" y="47563"/>
                    <a:pt x="12192" y="51187"/>
                    <a:pt x="19368" y="51187"/>
                  </a:cubicBezTo>
                  <a:moveTo>
                    <a:pt x="38338" y="47153"/>
                  </a:moveTo>
                  <a:cubicBezTo>
                    <a:pt x="34804" y="52897"/>
                    <a:pt x="28039" y="56726"/>
                    <a:pt x="17957" y="56726"/>
                  </a:cubicBezTo>
                  <a:cubicBezTo>
                    <a:pt x="7875" y="56726"/>
                    <a:pt x="0" y="50874"/>
                    <a:pt x="0" y="41915"/>
                  </a:cubicBezTo>
                  <a:cubicBezTo>
                    <a:pt x="0" y="29621"/>
                    <a:pt x="12108" y="25082"/>
                    <a:pt x="38241" y="22469"/>
                  </a:cubicBezTo>
                  <a:lnTo>
                    <a:pt x="38241" y="20554"/>
                  </a:lnTo>
                  <a:cubicBezTo>
                    <a:pt x="38241" y="8260"/>
                    <a:pt x="30981" y="5539"/>
                    <a:pt x="23107" y="5539"/>
                  </a:cubicBezTo>
                  <a:cubicBezTo>
                    <a:pt x="13929" y="5539"/>
                    <a:pt x="8369" y="10681"/>
                    <a:pt x="7863" y="17737"/>
                  </a:cubicBezTo>
                  <a:lnTo>
                    <a:pt x="1302" y="17737"/>
                  </a:lnTo>
                  <a:cubicBezTo>
                    <a:pt x="2713" y="7056"/>
                    <a:pt x="11396" y="0"/>
                    <a:pt x="23505" y="0"/>
                  </a:cubicBezTo>
                  <a:cubicBezTo>
                    <a:pt x="35612" y="0"/>
                    <a:pt x="44488" y="5238"/>
                    <a:pt x="44488" y="21361"/>
                  </a:cubicBezTo>
                  <a:cubicBezTo>
                    <a:pt x="44488" y="28815"/>
                    <a:pt x="44392" y="33763"/>
                    <a:pt x="44392" y="38086"/>
                  </a:cubicBezTo>
                  <a:cubicBezTo>
                    <a:pt x="44392" y="44239"/>
                    <a:pt x="44693" y="49573"/>
                    <a:pt x="44995" y="55413"/>
                  </a:cubicBezTo>
                  <a:lnTo>
                    <a:pt x="38639" y="55413"/>
                  </a:lnTo>
                  <a:lnTo>
                    <a:pt x="38338" y="47153"/>
                  </a:lnTo>
                  <a:close/>
                </a:path>
              </a:pathLst>
            </a:custGeom>
            <a:solidFill>
              <a:schemeClr val="bg1"/>
            </a:solidFill>
            <a:ln w="0"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D9B42B8E-3700-B5BC-665D-6450C360987B}"/>
                </a:ext>
              </a:extLst>
            </p:cNvPr>
            <p:cNvSpPr/>
            <p:nvPr/>
          </p:nvSpPr>
          <p:spPr>
            <a:xfrm>
              <a:off x="11914744" y="530623"/>
              <a:ext cx="42595" cy="55124"/>
            </a:xfrm>
            <a:custGeom>
              <a:avLst/>
              <a:gdLst>
                <a:gd name="connsiteX0" fmla="*/ 6259 w 42595"/>
                <a:gd name="connsiteY0" fmla="*/ 10078 h 55124"/>
                <a:gd name="connsiteX1" fmla="*/ 24325 w 42595"/>
                <a:gd name="connsiteY1" fmla="*/ 0 h 55124"/>
                <a:gd name="connsiteX2" fmla="*/ 42595 w 42595"/>
                <a:gd name="connsiteY2" fmla="*/ 20964 h 55124"/>
                <a:gd name="connsiteX3" fmla="*/ 42595 w 42595"/>
                <a:gd name="connsiteY3" fmla="*/ 55124 h 55124"/>
                <a:gd name="connsiteX4" fmla="*/ 36336 w 42595"/>
                <a:gd name="connsiteY4" fmla="*/ 55124 h 55124"/>
                <a:gd name="connsiteX5" fmla="*/ 36336 w 42595"/>
                <a:gd name="connsiteY5" fmla="*/ 22674 h 55124"/>
                <a:gd name="connsiteX6" fmla="*/ 22709 w 42595"/>
                <a:gd name="connsiteY6" fmla="*/ 5647 h 55124"/>
                <a:gd name="connsiteX7" fmla="*/ 6259 w 42595"/>
                <a:gd name="connsiteY7" fmla="*/ 24997 h 55124"/>
                <a:gd name="connsiteX8" fmla="*/ 6259 w 42595"/>
                <a:gd name="connsiteY8" fmla="*/ 55124 h 55124"/>
                <a:gd name="connsiteX9" fmla="*/ 0 w 42595"/>
                <a:gd name="connsiteY9" fmla="*/ 55124 h 55124"/>
                <a:gd name="connsiteX10" fmla="*/ 0 w 42595"/>
                <a:gd name="connsiteY10" fmla="*/ 915 h 55124"/>
                <a:gd name="connsiteX11" fmla="*/ 6259 w 42595"/>
                <a:gd name="connsiteY11" fmla="*/ 915 h 55124"/>
                <a:gd name="connsiteX12" fmla="*/ 6259 w 42595"/>
                <a:gd name="connsiteY12" fmla="*/ 10078 h 55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95" h="55124">
                  <a:moveTo>
                    <a:pt x="6259" y="10078"/>
                  </a:moveTo>
                  <a:cubicBezTo>
                    <a:pt x="8888" y="4937"/>
                    <a:pt x="14230" y="0"/>
                    <a:pt x="24325" y="0"/>
                  </a:cubicBezTo>
                  <a:cubicBezTo>
                    <a:pt x="37132" y="0"/>
                    <a:pt x="42595" y="7658"/>
                    <a:pt x="42595" y="20964"/>
                  </a:cubicBezTo>
                  <a:lnTo>
                    <a:pt x="42595" y="55124"/>
                  </a:lnTo>
                  <a:lnTo>
                    <a:pt x="36336" y="55124"/>
                  </a:lnTo>
                  <a:lnTo>
                    <a:pt x="36336" y="22674"/>
                  </a:lnTo>
                  <a:cubicBezTo>
                    <a:pt x="36336" y="12499"/>
                    <a:pt x="33719" y="5647"/>
                    <a:pt x="22709" y="5647"/>
                  </a:cubicBezTo>
                  <a:cubicBezTo>
                    <a:pt x="13314" y="5647"/>
                    <a:pt x="6259" y="13510"/>
                    <a:pt x="6259" y="24997"/>
                  </a:cubicBezTo>
                  <a:lnTo>
                    <a:pt x="6259" y="55124"/>
                  </a:lnTo>
                  <a:lnTo>
                    <a:pt x="0" y="55124"/>
                  </a:lnTo>
                  <a:lnTo>
                    <a:pt x="0" y="915"/>
                  </a:lnTo>
                  <a:lnTo>
                    <a:pt x="6259" y="915"/>
                  </a:lnTo>
                  <a:lnTo>
                    <a:pt x="6259" y="10078"/>
                  </a:lnTo>
                  <a:close/>
                </a:path>
              </a:pathLst>
            </a:custGeom>
            <a:solidFill>
              <a:schemeClr val="bg1"/>
            </a:solidFill>
            <a:ln w="0"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0B2834E5-6B79-48FB-DAF3-B1B58FE37E27}"/>
                </a:ext>
              </a:extLst>
            </p:cNvPr>
            <p:cNvSpPr/>
            <p:nvPr/>
          </p:nvSpPr>
          <p:spPr>
            <a:xfrm>
              <a:off x="11800249" y="278770"/>
              <a:ext cx="71646" cy="106070"/>
            </a:xfrm>
            <a:custGeom>
              <a:avLst/>
              <a:gdLst>
                <a:gd name="connsiteX0" fmla="*/ 55945 w 71646"/>
                <a:gd name="connsiteY0" fmla="*/ 59411 h 106070"/>
                <a:gd name="connsiteX1" fmla="*/ 70031 w 71646"/>
                <a:gd name="connsiteY1" fmla="*/ 31584 h 106070"/>
                <a:gd name="connsiteX2" fmla="*/ 35938 w 71646"/>
                <a:gd name="connsiteY2" fmla="*/ 0 h 106070"/>
                <a:gd name="connsiteX3" fmla="*/ 109 w 71646"/>
                <a:gd name="connsiteY3" fmla="*/ 33499 h 106070"/>
                <a:gd name="connsiteX4" fmla="*/ 0 w 71646"/>
                <a:gd name="connsiteY4" fmla="*/ 35401 h 106070"/>
                <a:gd name="connsiteX5" fmla="*/ 15871 w 71646"/>
                <a:gd name="connsiteY5" fmla="*/ 35401 h 106070"/>
                <a:gd name="connsiteX6" fmla="*/ 16027 w 71646"/>
                <a:gd name="connsiteY6" fmla="*/ 33775 h 106070"/>
                <a:gd name="connsiteX7" fmla="*/ 35938 w 71646"/>
                <a:gd name="connsiteY7" fmla="*/ 14738 h 106070"/>
                <a:gd name="connsiteX8" fmla="*/ 49674 w 71646"/>
                <a:gd name="connsiteY8" fmla="*/ 20061 h 106070"/>
                <a:gd name="connsiteX9" fmla="*/ 54100 w 71646"/>
                <a:gd name="connsiteY9" fmla="*/ 31789 h 106070"/>
                <a:gd name="connsiteX10" fmla="*/ 44307 w 71646"/>
                <a:gd name="connsiteY10" fmla="*/ 49561 h 106070"/>
                <a:gd name="connsiteX11" fmla="*/ 2424 w 71646"/>
                <a:gd name="connsiteY11" fmla="*/ 95029 h 106070"/>
                <a:gd name="connsiteX12" fmla="*/ 2424 w 71646"/>
                <a:gd name="connsiteY12" fmla="*/ 106071 h 106070"/>
                <a:gd name="connsiteX13" fmla="*/ 71454 w 71646"/>
                <a:gd name="connsiteY13" fmla="*/ 106071 h 106070"/>
                <a:gd name="connsiteX14" fmla="*/ 71647 w 71646"/>
                <a:gd name="connsiteY14" fmla="*/ 90598 h 106070"/>
                <a:gd name="connsiteX15" fmla="*/ 27315 w 71646"/>
                <a:gd name="connsiteY15" fmla="*/ 90598 h 106070"/>
                <a:gd name="connsiteX16" fmla="*/ 55945 w 71646"/>
                <a:gd name="connsiteY16" fmla="*/ 59375 h 106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1646" h="106070">
                  <a:moveTo>
                    <a:pt x="55945" y="59411"/>
                  </a:moveTo>
                  <a:cubicBezTo>
                    <a:pt x="64640" y="50019"/>
                    <a:pt x="70031" y="42084"/>
                    <a:pt x="70031" y="31584"/>
                  </a:cubicBezTo>
                  <a:cubicBezTo>
                    <a:pt x="70031" y="9886"/>
                    <a:pt x="52363" y="0"/>
                    <a:pt x="35938" y="0"/>
                  </a:cubicBezTo>
                  <a:cubicBezTo>
                    <a:pt x="15642" y="0"/>
                    <a:pt x="1242" y="13462"/>
                    <a:pt x="109" y="33499"/>
                  </a:cubicBezTo>
                  <a:lnTo>
                    <a:pt x="0" y="35401"/>
                  </a:lnTo>
                  <a:lnTo>
                    <a:pt x="15871" y="35401"/>
                  </a:lnTo>
                  <a:lnTo>
                    <a:pt x="16027" y="33775"/>
                  </a:lnTo>
                  <a:cubicBezTo>
                    <a:pt x="17137" y="22385"/>
                    <a:pt x="25133" y="14738"/>
                    <a:pt x="35938" y="14738"/>
                  </a:cubicBezTo>
                  <a:cubicBezTo>
                    <a:pt x="41449" y="14738"/>
                    <a:pt x="46322" y="16629"/>
                    <a:pt x="49674" y="20061"/>
                  </a:cubicBezTo>
                  <a:cubicBezTo>
                    <a:pt x="52677" y="23143"/>
                    <a:pt x="54221" y="27213"/>
                    <a:pt x="54100" y="31789"/>
                  </a:cubicBezTo>
                  <a:cubicBezTo>
                    <a:pt x="53835" y="38472"/>
                    <a:pt x="49686" y="43589"/>
                    <a:pt x="44307" y="49561"/>
                  </a:cubicBezTo>
                  <a:lnTo>
                    <a:pt x="2424" y="95029"/>
                  </a:lnTo>
                  <a:lnTo>
                    <a:pt x="2424" y="106071"/>
                  </a:lnTo>
                  <a:lnTo>
                    <a:pt x="71454" y="106071"/>
                  </a:lnTo>
                  <a:lnTo>
                    <a:pt x="71647" y="90598"/>
                  </a:lnTo>
                  <a:lnTo>
                    <a:pt x="27315" y="90598"/>
                  </a:lnTo>
                  <a:lnTo>
                    <a:pt x="55945" y="59375"/>
                  </a:lnTo>
                  <a:close/>
                </a:path>
              </a:pathLst>
            </a:custGeom>
            <a:solidFill>
              <a:schemeClr val="accent4"/>
            </a:solidFill>
            <a:ln w="0"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1F07922F-F7D8-0EA1-0859-A1283436CC3F}"/>
                </a:ext>
              </a:extLst>
            </p:cNvPr>
            <p:cNvSpPr/>
            <p:nvPr/>
          </p:nvSpPr>
          <p:spPr>
            <a:xfrm>
              <a:off x="11879119" y="278782"/>
              <a:ext cx="78460" cy="107250"/>
            </a:xfrm>
            <a:custGeom>
              <a:avLst/>
              <a:gdLst>
                <a:gd name="connsiteX0" fmla="*/ 37843 w 78460"/>
                <a:gd name="connsiteY0" fmla="*/ 57665 h 107250"/>
                <a:gd name="connsiteX1" fmla="*/ 16064 w 78460"/>
                <a:gd name="connsiteY1" fmla="*/ 36352 h 107250"/>
                <a:gd name="connsiteX2" fmla="*/ 37843 w 78460"/>
                <a:gd name="connsiteY2" fmla="*/ 14750 h 107250"/>
                <a:gd name="connsiteX3" fmla="*/ 59479 w 78460"/>
                <a:gd name="connsiteY3" fmla="*/ 36352 h 107250"/>
                <a:gd name="connsiteX4" fmla="*/ 37843 w 78460"/>
                <a:gd name="connsiteY4" fmla="*/ 57665 h 107250"/>
                <a:gd name="connsiteX5" fmla="*/ 37554 w 78460"/>
                <a:gd name="connsiteY5" fmla="*/ 0 h 107250"/>
                <a:gd name="connsiteX6" fmla="*/ 0 w 78460"/>
                <a:gd name="connsiteY6" fmla="*/ 36497 h 107250"/>
                <a:gd name="connsiteX7" fmla="*/ 36095 w 78460"/>
                <a:gd name="connsiteY7" fmla="*/ 72127 h 107250"/>
                <a:gd name="connsiteX8" fmla="*/ 36433 w 78460"/>
                <a:gd name="connsiteY8" fmla="*/ 72127 h 107250"/>
                <a:gd name="connsiteX9" fmla="*/ 62759 w 78460"/>
                <a:gd name="connsiteY9" fmla="*/ 58568 h 107250"/>
                <a:gd name="connsiteX10" fmla="*/ 37856 w 78460"/>
                <a:gd name="connsiteY10" fmla="*/ 92356 h 107250"/>
                <a:gd name="connsiteX11" fmla="*/ 17306 w 78460"/>
                <a:gd name="connsiteY11" fmla="*/ 76473 h 107250"/>
                <a:gd name="connsiteX12" fmla="*/ 16932 w 78460"/>
                <a:gd name="connsiteY12" fmla="*/ 75161 h 107250"/>
                <a:gd name="connsiteX13" fmla="*/ 711 w 78460"/>
                <a:gd name="connsiteY13" fmla="*/ 75161 h 107250"/>
                <a:gd name="connsiteX14" fmla="*/ 1206 w 78460"/>
                <a:gd name="connsiteY14" fmla="*/ 77365 h 107250"/>
                <a:gd name="connsiteX15" fmla="*/ 37711 w 78460"/>
                <a:gd name="connsiteY15" fmla="*/ 107251 h 107250"/>
                <a:gd name="connsiteX16" fmla="*/ 78461 w 78460"/>
                <a:gd name="connsiteY16" fmla="*/ 52837 h 107250"/>
                <a:gd name="connsiteX17" fmla="*/ 37566 w 78460"/>
                <a:gd name="connsiteY17" fmla="*/ 12 h 10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460" h="107250">
                  <a:moveTo>
                    <a:pt x="37843" y="57665"/>
                  </a:moveTo>
                  <a:cubicBezTo>
                    <a:pt x="25832" y="57665"/>
                    <a:pt x="16064" y="48104"/>
                    <a:pt x="16064" y="36352"/>
                  </a:cubicBezTo>
                  <a:cubicBezTo>
                    <a:pt x="16064" y="24600"/>
                    <a:pt x="25832" y="14750"/>
                    <a:pt x="37843" y="14750"/>
                  </a:cubicBezTo>
                  <a:cubicBezTo>
                    <a:pt x="49855" y="14750"/>
                    <a:pt x="59479" y="24444"/>
                    <a:pt x="59479" y="36352"/>
                  </a:cubicBezTo>
                  <a:cubicBezTo>
                    <a:pt x="59479" y="48261"/>
                    <a:pt x="49771" y="57665"/>
                    <a:pt x="37843" y="57665"/>
                  </a:cubicBezTo>
                  <a:moveTo>
                    <a:pt x="37554" y="0"/>
                  </a:moveTo>
                  <a:cubicBezTo>
                    <a:pt x="16136" y="0"/>
                    <a:pt x="0" y="15690"/>
                    <a:pt x="0" y="36497"/>
                  </a:cubicBezTo>
                  <a:cubicBezTo>
                    <a:pt x="0" y="57304"/>
                    <a:pt x="15521" y="71982"/>
                    <a:pt x="36095" y="72127"/>
                  </a:cubicBezTo>
                  <a:lnTo>
                    <a:pt x="36433" y="72127"/>
                  </a:lnTo>
                  <a:cubicBezTo>
                    <a:pt x="47347" y="72127"/>
                    <a:pt x="57332" y="66756"/>
                    <a:pt x="62759" y="58568"/>
                  </a:cubicBezTo>
                  <a:cubicBezTo>
                    <a:pt x="61927" y="75643"/>
                    <a:pt x="54028" y="92356"/>
                    <a:pt x="37856" y="92356"/>
                  </a:cubicBezTo>
                  <a:cubicBezTo>
                    <a:pt x="26013" y="92356"/>
                    <a:pt x="19392" y="83795"/>
                    <a:pt x="17306" y="76473"/>
                  </a:cubicBezTo>
                  <a:lnTo>
                    <a:pt x="16932" y="75161"/>
                  </a:lnTo>
                  <a:lnTo>
                    <a:pt x="711" y="75161"/>
                  </a:lnTo>
                  <a:lnTo>
                    <a:pt x="1206" y="77365"/>
                  </a:lnTo>
                  <a:cubicBezTo>
                    <a:pt x="5246" y="95523"/>
                    <a:pt x="19585" y="107251"/>
                    <a:pt x="37711" y="107251"/>
                  </a:cubicBezTo>
                  <a:cubicBezTo>
                    <a:pt x="62469" y="107251"/>
                    <a:pt x="78461" y="85902"/>
                    <a:pt x="78461" y="52837"/>
                  </a:cubicBezTo>
                  <a:cubicBezTo>
                    <a:pt x="78461" y="19772"/>
                    <a:pt x="62409" y="12"/>
                    <a:pt x="37566" y="12"/>
                  </a:cubicBezTo>
                </a:path>
              </a:pathLst>
            </a:custGeom>
            <a:solidFill>
              <a:schemeClr val="accent4"/>
            </a:solidFill>
            <a:ln w="0"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C82CC93F-CDD8-5166-B5BC-C7015CF0C3B3}"/>
                </a:ext>
              </a:extLst>
            </p:cNvPr>
            <p:cNvSpPr/>
            <p:nvPr/>
          </p:nvSpPr>
          <p:spPr>
            <a:xfrm>
              <a:off x="10974181" y="235878"/>
              <a:ext cx="408366" cy="411929"/>
            </a:xfrm>
            <a:custGeom>
              <a:avLst/>
              <a:gdLst>
                <a:gd name="connsiteX0" fmla="*/ 351409 w 408366"/>
                <a:gd name="connsiteY0" fmla="*/ 316383 h 411929"/>
                <a:gd name="connsiteX1" fmla="*/ 327145 w 408366"/>
                <a:gd name="connsiteY1" fmla="*/ 346353 h 411929"/>
                <a:gd name="connsiteX2" fmla="*/ 327145 w 408366"/>
                <a:gd name="connsiteY2" fmla="*/ 346353 h 411929"/>
                <a:gd name="connsiteX3" fmla="*/ 287348 w 408366"/>
                <a:gd name="connsiteY3" fmla="*/ 352518 h 411929"/>
                <a:gd name="connsiteX4" fmla="*/ 259188 w 408366"/>
                <a:gd name="connsiteY4" fmla="*/ 325245 h 411929"/>
                <a:gd name="connsiteX5" fmla="*/ 259936 w 408366"/>
                <a:gd name="connsiteY5" fmla="*/ 288014 h 411929"/>
                <a:gd name="connsiteX6" fmla="*/ 277591 w 408366"/>
                <a:gd name="connsiteY6" fmla="*/ 276743 h 411929"/>
                <a:gd name="connsiteX7" fmla="*/ 282946 w 408366"/>
                <a:gd name="connsiteY7" fmla="*/ 276563 h 411929"/>
                <a:gd name="connsiteX8" fmla="*/ 287179 w 408366"/>
                <a:gd name="connsiteY8" fmla="*/ 313397 h 411929"/>
                <a:gd name="connsiteX9" fmla="*/ 314868 w 408366"/>
                <a:gd name="connsiteY9" fmla="*/ 325065 h 411929"/>
                <a:gd name="connsiteX10" fmla="*/ 315857 w 408366"/>
                <a:gd name="connsiteY10" fmla="*/ 325053 h 411929"/>
                <a:gd name="connsiteX11" fmla="*/ 343232 w 408366"/>
                <a:gd name="connsiteY11" fmla="*/ 307761 h 411929"/>
                <a:gd name="connsiteX12" fmla="*/ 346127 w 408366"/>
                <a:gd name="connsiteY12" fmla="*/ 242643 h 411929"/>
                <a:gd name="connsiteX13" fmla="*/ 322417 w 408366"/>
                <a:gd name="connsiteY13" fmla="*/ 219379 h 411929"/>
                <a:gd name="connsiteX14" fmla="*/ 334019 w 408366"/>
                <a:gd name="connsiteY14" fmla="*/ 220680 h 411929"/>
                <a:gd name="connsiteX15" fmla="*/ 398333 w 408366"/>
                <a:gd name="connsiteY15" fmla="*/ 273276 h 411929"/>
                <a:gd name="connsiteX16" fmla="*/ 351409 w 408366"/>
                <a:gd name="connsiteY16" fmla="*/ 316395 h 411929"/>
                <a:gd name="connsiteX17" fmla="*/ 235310 w 408366"/>
                <a:gd name="connsiteY17" fmla="*/ 319285 h 411929"/>
                <a:gd name="connsiteX18" fmla="*/ 236178 w 408366"/>
                <a:gd name="connsiteY18" fmla="*/ 262029 h 411929"/>
                <a:gd name="connsiteX19" fmla="*/ 262022 w 408366"/>
                <a:gd name="connsiteY19" fmla="*/ 234768 h 411929"/>
                <a:gd name="connsiteX20" fmla="*/ 316194 w 408366"/>
                <a:gd name="connsiteY20" fmla="*/ 247556 h 411929"/>
                <a:gd name="connsiteX21" fmla="*/ 318727 w 408366"/>
                <a:gd name="connsiteY21" fmla="*/ 284570 h 411929"/>
                <a:gd name="connsiteX22" fmla="*/ 276759 w 408366"/>
                <a:gd name="connsiteY22" fmla="*/ 269206 h 411929"/>
                <a:gd name="connsiteX23" fmla="*/ 253375 w 408366"/>
                <a:gd name="connsiteY23" fmla="*/ 284197 h 411929"/>
                <a:gd name="connsiteX24" fmla="*/ 252193 w 408366"/>
                <a:gd name="connsiteY24" fmla="*/ 328231 h 411929"/>
                <a:gd name="connsiteX25" fmla="*/ 270838 w 408366"/>
                <a:gd name="connsiteY25" fmla="*/ 352314 h 411929"/>
                <a:gd name="connsiteX26" fmla="*/ 235310 w 408366"/>
                <a:gd name="connsiteY26" fmla="*/ 319285 h 411929"/>
                <a:gd name="connsiteX27" fmla="*/ 194958 w 408366"/>
                <a:gd name="connsiteY27" fmla="*/ 400828 h 411929"/>
                <a:gd name="connsiteX28" fmla="*/ 187529 w 408366"/>
                <a:gd name="connsiteY28" fmla="*/ 392604 h 411929"/>
                <a:gd name="connsiteX29" fmla="*/ 196200 w 408366"/>
                <a:gd name="connsiteY29" fmla="*/ 393615 h 411929"/>
                <a:gd name="connsiteX30" fmla="*/ 202821 w 408366"/>
                <a:gd name="connsiteY30" fmla="*/ 392880 h 411929"/>
                <a:gd name="connsiteX31" fmla="*/ 194958 w 408366"/>
                <a:gd name="connsiteY31" fmla="*/ 400840 h 411929"/>
                <a:gd name="connsiteX32" fmla="*/ 85094 w 408366"/>
                <a:gd name="connsiteY32" fmla="*/ 330748 h 411929"/>
                <a:gd name="connsiteX33" fmla="*/ 113169 w 408366"/>
                <a:gd name="connsiteY33" fmla="*/ 344246 h 411929"/>
                <a:gd name="connsiteX34" fmla="*/ 153484 w 408366"/>
                <a:gd name="connsiteY34" fmla="*/ 318225 h 411929"/>
                <a:gd name="connsiteX35" fmla="*/ 143185 w 408366"/>
                <a:gd name="connsiteY35" fmla="*/ 279441 h 411929"/>
                <a:gd name="connsiteX36" fmla="*/ 113615 w 408366"/>
                <a:gd name="connsiteY36" fmla="*/ 275780 h 411929"/>
                <a:gd name="connsiteX37" fmla="*/ 100168 w 408366"/>
                <a:gd name="connsiteY37" fmla="*/ 295829 h 411929"/>
                <a:gd name="connsiteX38" fmla="*/ 112626 w 408366"/>
                <a:gd name="connsiteY38" fmla="*/ 314902 h 411929"/>
                <a:gd name="connsiteX39" fmla="*/ 127592 w 408366"/>
                <a:gd name="connsiteY39" fmla="*/ 311819 h 411929"/>
                <a:gd name="connsiteX40" fmla="*/ 127689 w 408366"/>
                <a:gd name="connsiteY40" fmla="*/ 306449 h 411929"/>
                <a:gd name="connsiteX41" fmla="*/ 122310 w 408366"/>
                <a:gd name="connsiteY41" fmla="*/ 306365 h 411929"/>
                <a:gd name="connsiteX42" fmla="*/ 115508 w 408366"/>
                <a:gd name="connsiteY42" fmla="*/ 307870 h 411929"/>
                <a:gd name="connsiteX43" fmla="*/ 107790 w 408366"/>
                <a:gd name="connsiteY43" fmla="*/ 295600 h 411929"/>
                <a:gd name="connsiteX44" fmla="*/ 116943 w 408366"/>
                <a:gd name="connsiteY44" fmla="*/ 282632 h 411929"/>
                <a:gd name="connsiteX45" fmla="*/ 138289 w 408366"/>
                <a:gd name="connsiteY45" fmla="*/ 285232 h 411929"/>
                <a:gd name="connsiteX46" fmla="*/ 146224 w 408366"/>
                <a:gd name="connsiteY46" fmla="*/ 316058 h 411929"/>
                <a:gd name="connsiteX47" fmla="*/ 113506 w 408366"/>
                <a:gd name="connsiteY47" fmla="*/ 336660 h 411929"/>
                <a:gd name="connsiteX48" fmla="*/ 89230 w 408366"/>
                <a:gd name="connsiteY48" fmla="*/ 323620 h 411929"/>
                <a:gd name="connsiteX49" fmla="*/ 84539 w 408366"/>
                <a:gd name="connsiteY49" fmla="*/ 283727 h 411929"/>
                <a:gd name="connsiteX50" fmla="*/ 85359 w 408366"/>
                <a:gd name="connsiteY50" fmla="*/ 281740 h 411929"/>
                <a:gd name="connsiteX51" fmla="*/ 86927 w 408366"/>
                <a:gd name="connsiteY51" fmla="*/ 278321 h 411929"/>
                <a:gd name="connsiteX52" fmla="*/ 87783 w 408366"/>
                <a:gd name="connsiteY52" fmla="*/ 276683 h 411929"/>
                <a:gd name="connsiteX53" fmla="*/ 91099 w 408366"/>
                <a:gd name="connsiteY53" fmla="*/ 271277 h 411929"/>
                <a:gd name="connsiteX54" fmla="*/ 91883 w 408366"/>
                <a:gd name="connsiteY54" fmla="*/ 270265 h 411929"/>
                <a:gd name="connsiteX55" fmla="*/ 94645 w 408366"/>
                <a:gd name="connsiteY55" fmla="*/ 266761 h 411929"/>
                <a:gd name="connsiteX56" fmla="*/ 112409 w 408366"/>
                <a:gd name="connsiteY56" fmla="*/ 253877 h 411929"/>
                <a:gd name="connsiteX57" fmla="*/ 152170 w 408366"/>
                <a:gd name="connsiteY57" fmla="*/ 258357 h 411929"/>
                <a:gd name="connsiteX58" fmla="*/ 164965 w 408366"/>
                <a:gd name="connsiteY58" fmla="*/ 324619 h 411929"/>
                <a:gd name="connsiteX59" fmla="*/ 161106 w 408366"/>
                <a:gd name="connsiteY59" fmla="*/ 374433 h 411929"/>
                <a:gd name="connsiteX60" fmla="*/ 161842 w 408366"/>
                <a:gd name="connsiteY60" fmla="*/ 375710 h 411929"/>
                <a:gd name="connsiteX61" fmla="*/ 139483 w 408366"/>
                <a:gd name="connsiteY61" fmla="*/ 369472 h 411929"/>
                <a:gd name="connsiteX62" fmla="*/ 85118 w 408366"/>
                <a:gd name="connsiteY62" fmla="*/ 330736 h 411929"/>
                <a:gd name="connsiteX63" fmla="*/ 11107 w 408366"/>
                <a:gd name="connsiteY63" fmla="*/ 248471 h 411929"/>
                <a:gd name="connsiteX64" fmla="*/ 23589 w 408366"/>
                <a:gd name="connsiteY64" fmla="*/ 213888 h 411929"/>
                <a:gd name="connsiteX65" fmla="*/ 79799 w 408366"/>
                <a:gd name="connsiteY65" fmla="*/ 243630 h 411929"/>
                <a:gd name="connsiteX66" fmla="*/ 115400 w 408366"/>
                <a:gd name="connsiteY66" fmla="*/ 237658 h 411929"/>
                <a:gd name="connsiteX67" fmla="*/ 94175 w 408366"/>
                <a:gd name="connsiteY67" fmla="*/ 251902 h 411929"/>
                <a:gd name="connsiteX68" fmla="*/ 11107 w 408366"/>
                <a:gd name="connsiteY68" fmla="*/ 248459 h 411929"/>
                <a:gd name="connsiteX69" fmla="*/ 53461 w 408366"/>
                <a:gd name="connsiteY69" fmla="*/ 113959 h 411929"/>
                <a:gd name="connsiteX70" fmla="*/ 39797 w 408366"/>
                <a:gd name="connsiteY70" fmla="*/ 132574 h 411929"/>
                <a:gd name="connsiteX71" fmla="*/ 36577 w 408366"/>
                <a:gd name="connsiteY71" fmla="*/ 167747 h 411929"/>
                <a:gd name="connsiteX72" fmla="*/ 31850 w 408366"/>
                <a:gd name="connsiteY72" fmla="*/ 173647 h 411929"/>
                <a:gd name="connsiteX73" fmla="*/ 39701 w 408366"/>
                <a:gd name="connsiteY73" fmla="*/ 194129 h 411929"/>
                <a:gd name="connsiteX74" fmla="*/ 46008 w 408366"/>
                <a:gd name="connsiteY74" fmla="*/ 195478 h 411929"/>
                <a:gd name="connsiteX75" fmla="*/ 51700 w 408366"/>
                <a:gd name="connsiteY75" fmla="*/ 194358 h 411929"/>
                <a:gd name="connsiteX76" fmla="*/ 67643 w 408366"/>
                <a:gd name="connsiteY76" fmla="*/ 205195 h 411929"/>
                <a:gd name="connsiteX77" fmla="*/ 89990 w 408366"/>
                <a:gd name="connsiteY77" fmla="*/ 209963 h 411929"/>
                <a:gd name="connsiteX78" fmla="*/ 140363 w 408366"/>
                <a:gd name="connsiteY78" fmla="*/ 177392 h 411929"/>
                <a:gd name="connsiteX79" fmla="*/ 144813 w 408366"/>
                <a:gd name="connsiteY79" fmla="*/ 149264 h 411929"/>
                <a:gd name="connsiteX80" fmla="*/ 147491 w 408366"/>
                <a:gd name="connsiteY80" fmla="*/ 160149 h 411929"/>
                <a:gd name="connsiteX81" fmla="*/ 137976 w 408366"/>
                <a:gd name="connsiteY81" fmla="*/ 209710 h 411929"/>
                <a:gd name="connsiteX82" fmla="*/ 127447 w 408366"/>
                <a:gd name="connsiteY82" fmla="*/ 225400 h 411929"/>
                <a:gd name="connsiteX83" fmla="*/ 24216 w 408366"/>
                <a:gd name="connsiteY83" fmla="*/ 200402 h 411929"/>
                <a:gd name="connsiteX84" fmla="*/ 22660 w 408366"/>
                <a:gd name="connsiteY84" fmla="*/ 185857 h 411929"/>
                <a:gd name="connsiteX85" fmla="*/ 53461 w 408366"/>
                <a:gd name="connsiteY85" fmla="*/ 113971 h 411929"/>
                <a:gd name="connsiteX86" fmla="*/ 98637 w 408366"/>
                <a:gd name="connsiteY86" fmla="*/ 29321 h 411929"/>
                <a:gd name="connsiteX87" fmla="*/ 117233 w 408366"/>
                <a:gd name="connsiteY87" fmla="*/ 54367 h 411929"/>
                <a:gd name="connsiteX88" fmla="*/ 149034 w 408366"/>
                <a:gd name="connsiteY88" fmla="*/ 81255 h 411929"/>
                <a:gd name="connsiteX89" fmla="*/ 125397 w 408366"/>
                <a:gd name="connsiteY89" fmla="*/ 93814 h 411929"/>
                <a:gd name="connsiteX90" fmla="*/ 110407 w 408366"/>
                <a:gd name="connsiteY90" fmla="*/ 92417 h 411929"/>
                <a:gd name="connsiteX91" fmla="*/ 98637 w 408366"/>
                <a:gd name="connsiteY91" fmla="*/ 29321 h 411929"/>
                <a:gd name="connsiteX92" fmla="*/ 142028 w 408366"/>
                <a:gd name="connsiteY92" fmla="*/ 24926 h 411929"/>
                <a:gd name="connsiteX93" fmla="*/ 152508 w 408366"/>
                <a:gd name="connsiteY93" fmla="*/ 74476 h 411929"/>
                <a:gd name="connsiteX94" fmla="*/ 105089 w 408366"/>
                <a:gd name="connsiteY94" fmla="*/ 25227 h 411929"/>
                <a:gd name="connsiteX95" fmla="*/ 142028 w 408366"/>
                <a:gd name="connsiteY95" fmla="*/ 24926 h 411929"/>
                <a:gd name="connsiteX96" fmla="*/ 163120 w 408366"/>
                <a:gd name="connsiteY96" fmla="*/ 17208 h 411929"/>
                <a:gd name="connsiteX97" fmla="*/ 176953 w 408366"/>
                <a:gd name="connsiteY97" fmla="*/ 11404 h 411929"/>
                <a:gd name="connsiteX98" fmla="*/ 209092 w 408366"/>
                <a:gd name="connsiteY98" fmla="*/ 87637 h 411929"/>
                <a:gd name="connsiteX99" fmla="*/ 209068 w 408366"/>
                <a:gd name="connsiteY99" fmla="*/ 87974 h 411929"/>
                <a:gd name="connsiteX100" fmla="*/ 186034 w 408366"/>
                <a:gd name="connsiteY100" fmla="*/ 86746 h 411929"/>
                <a:gd name="connsiteX101" fmla="*/ 159261 w 408366"/>
                <a:gd name="connsiteY101" fmla="*/ 78233 h 411929"/>
                <a:gd name="connsiteX102" fmla="*/ 149999 w 408366"/>
                <a:gd name="connsiteY102" fmla="*/ 22651 h 411929"/>
                <a:gd name="connsiteX103" fmla="*/ 163120 w 408366"/>
                <a:gd name="connsiteY103" fmla="*/ 17208 h 411929"/>
                <a:gd name="connsiteX104" fmla="*/ 244017 w 408366"/>
                <a:gd name="connsiteY104" fmla="*/ 29671 h 411929"/>
                <a:gd name="connsiteX105" fmla="*/ 259489 w 408366"/>
                <a:gd name="connsiteY105" fmla="*/ 71381 h 411929"/>
                <a:gd name="connsiteX106" fmla="*/ 243317 w 408366"/>
                <a:gd name="connsiteY106" fmla="*/ 81231 h 411929"/>
                <a:gd name="connsiteX107" fmla="*/ 216689 w 408366"/>
                <a:gd name="connsiteY107" fmla="*/ 87504 h 411929"/>
                <a:gd name="connsiteX108" fmla="*/ 186263 w 408366"/>
                <a:gd name="connsiteY108" fmla="*/ 8851 h 411929"/>
                <a:gd name="connsiteX109" fmla="*/ 244017 w 408366"/>
                <a:gd name="connsiteY109" fmla="*/ 29671 h 411929"/>
                <a:gd name="connsiteX110" fmla="*/ 338903 w 408366"/>
                <a:gd name="connsiteY110" fmla="*/ 40917 h 411929"/>
                <a:gd name="connsiteX111" fmla="*/ 365362 w 408366"/>
                <a:gd name="connsiteY111" fmla="*/ 98847 h 411929"/>
                <a:gd name="connsiteX112" fmla="*/ 379267 w 408366"/>
                <a:gd name="connsiteY112" fmla="*/ 179391 h 411929"/>
                <a:gd name="connsiteX113" fmla="*/ 334549 w 408366"/>
                <a:gd name="connsiteY113" fmla="*/ 209530 h 411929"/>
                <a:gd name="connsiteX114" fmla="*/ 349600 w 408366"/>
                <a:gd name="connsiteY114" fmla="*/ 200041 h 411929"/>
                <a:gd name="connsiteX115" fmla="*/ 365531 w 408366"/>
                <a:gd name="connsiteY115" fmla="*/ 159619 h 411929"/>
                <a:gd name="connsiteX116" fmla="*/ 348647 w 408366"/>
                <a:gd name="connsiteY116" fmla="*/ 121340 h 411929"/>
                <a:gd name="connsiteX117" fmla="*/ 333355 w 408366"/>
                <a:gd name="connsiteY117" fmla="*/ 93694 h 411929"/>
                <a:gd name="connsiteX118" fmla="*/ 332330 w 408366"/>
                <a:gd name="connsiteY118" fmla="*/ 89311 h 411929"/>
                <a:gd name="connsiteX119" fmla="*/ 328182 w 408366"/>
                <a:gd name="connsiteY119" fmla="*/ 91057 h 411929"/>
                <a:gd name="connsiteX120" fmla="*/ 296971 w 408366"/>
                <a:gd name="connsiteY120" fmla="*/ 117535 h 411929"/>
                <a:gd name="connsiteX121" fmla="*/ 296826 w 408366"/>
                <a:gd name="connsiteY121" fmla="*/ 117282 h 411929"/>
                <a:gd name="connsiteX122" fmla="*/ 297538 w 408366"/>
                <a:gd name="connsiteY122" fmla="*/ 81171 h 411929"/>
                <a:gd name="connsiteX123" fmla="*/ 299624 w 408366"/>
                <a:gd name="connsiteY123" fmla="*/ 76053 h 411929"/>
                <a:gd name="connsiteX124" fmla="*/ 294101 w 408366"/>
                <a:gd name="connsiteY124" fmla="*/ 75933 h 411929"/>
                <a:gd name="connsiteX125" fmla="*/ 269535 w 408366"/>
                <a:gd name="connsiteY125" fmla="*/ 84410 h 411929"/>
                <a:gd name="connsiteX126" fmla="*/ 338891 w 408366"/>
                <a:gd name="connsiteY126" fmla="*/ 40905 h 411929"/>
                <a:gd name="connsiteX127" fmla="*/ 297478 w 408366"/>
                <a:gd name="connsiteY127" fmla="*/ 130503 h 411929"/>
                <a:gd name="connsiteX128" fmla="*/ 299443 w 408366"/>
                <a:gd name="connsiteY128" fmla="*/ 132490 h 411929"/>
                <a:gd name="connsiteX129" fmla="*/ 311696 w 408366"/>
                <a:gd name="connsiteY129" fmla="*/ 151816 h 411929"/>
                <a:gd name="connsiteX130" fmla="*/ 307463 w 408366"/>
                <a:gd name="connsiteY130" fmla="*/ 168252 h 411929"/>
                <a:gd name="connsiteX131" fmla="*/ 299673 w 408366"/>
                <a:gd name="connsiteY131" fmla="*/ 168469 h 411929"/>
                <a:gd name="connsiteX132" fmla="*/ 291870 w 408366"/>
                <a:gd name="connsiteY132" fmla="*/ 148035 h 411929"/>
                <a:gd name="connsiteX133" fmla="*/ 297490 w 408366"/>
                <a:gd name="connsiteY133" fmla="*/ 130491 h 411929"/>
                <a:gd name="connsiteX134" fmla="*/ 290121 w 408366"/>
                <a:gd name="connsiteY134" fmla="*/ 120846 h 411929"/>
                <a:gd name="connsiteX135" fmla="*/ 292304 w 408366"/>
                <a:gd name="connsiteY135" fmla="*/ 124399 h 411929"/>
                <a:gd name="connsiteX136" fmla="*/ 284260 w 408366"/>
                <a:gd name="connsiteY136" fmla="*/ 147746 h 411929"/>
                <a:gd name="connsiteX137" fmla="*/ 295162 w 408366"/>
                <a:gd name="connsiteY137" fmla="*/ 174598 h 411929"/>
                <a:gd name="connsiteX138" fmla="*/ 311781 w 408366"/>
                <a:gd name="connsiteY138" fmla="*/ 174502 h 411929"/>
                <a:gd name="connsiteX139" fmla="*/ 319016 w 408366"/>
                <a:gd name="connsiteY139" fmla="*/ 149769 h 411929"/>
                <a:gd name="connsiteX140" fmla="*/ 304834 w 408366"/>
                <a:gd name="connsiteY140" fmla="*/ 127144 h 411929"/>
                <a:gd name="connsiteX141" fmla="*/ 301747 w 408366"/>
                <a:gd name="connsiteY141" fmla="*/ 123953 h 411929"/>
                <a:gd name="connsiteX142" fmla="*/ 302760 w 408366"/>
                <a:gd name="connsiteY142" fmla="*/ 122484 h 411929"/>
                <a:gd name="connsiteX143" fmla="*/ 327205 w 408366"/>
                <a:gd name="connsiteY143" fmla="*/ 100051 h 411929"/>
                <a:gd name="connsiteX144" fmla="*/ 342810 w 408366"/>
                <a:gd name="connsiteY144" fmla="*/ 126217 h 411929"/>
                <a:gd name="connsiteX145" fmla="*/ 357921 w 408366"/>
                <a:gd name="connsiteY145" fmla="*/ 160137 h 411929"/>
                <a:gd name="connsiteX146" fmla="*/ 344402 w 408366"/>
                <a:gd name="connsiteY146" fmla="*/ 194454 h 411929"/>
                <a:gd name="connsiteX147" fmla="*/ 299275 w 408366"/>
                <a:gd name="connsiteY147" fmla="*/ 205460 h 411929"/>
                <a:gd name="connsiteX148" fmla="*/ 277772 w 408366"/>
                <a:gd name="connsiteY148" fmla="*/ 191299 h 411929"/>
                <a:gd name="connsiteX149" fmla="*/ 257126 w 408366"/>
                <a:gd name="connsiteY149" fmla="*/ 145230 h 411929"/>
                <a:gd name="connsiteX150" fmla="*/ 258006 w 408366"/>
                <a:gd name="connsiteY150" fmla="*/ 116536 h 411929"/>
                <a:gd name="connsiteX151" fmla="*/ 288397 w 408366"/>
                <a:gd name="connsiteY151" fmla="*/ 84097 h 411929"/>
                <a:gd name="connsiteX152" fmla="*/ 290085 w 408366"/>
                <a:gd name="connsiteY152" fmla="*/ 120846 h 411929"/>
                <a:gd name="connsiteX153" fmla="*/ 258320 w 408366"/>
                <a:gd name="connsiteY153" fmla="*/ 81833 h 411929"/>
                <a:gd name="connsiteX154" fmla="*/ 257946 w 408366"/>
                <a:gd name="connsiteY154" fmla="*/ 84061 h 411929"/>
                <a:gd name="connsiteX155" fmla="*/ 223009 w 408366"/>
                <a:gd name="connsiteY155" fmla="*/ 129492 h 411929"/>
                <a:gd name="connsiteX156" fmla="*/ 197695 w 408366"/>
                <a:gd name="connsiteY156" fmla="*/ 135693 h 411929"/>
                <a:gd name="connsiteX157" fmla="*/ 198467 w 408366"/>
                <a:gd name="connsiteY157" fmla="*/ 135139 h 411929"/>
                <a:gd name="connsiteX158" fmla="*/ 216062 w 408366"/>
                <a:gd name="connsiteY158" fmla="*/ 95223 h 411929"/>
                <a:gd name="connsiteX159" fmla="*/ 258296 w 408366"/>
                <a:gd name="connsiteY159" fmla="*/ 81845 h 411929"/>
                <a:gd name="connsiteX160" fmla="*/ 155667 w 408366"/>
                <a:gd name="connsiteY160" fmla="*/ 84855 h 411929"/>
                <a:gd name="connsiteX161" fmla="*/ 184948 w 408366"/>
                <a:gd name="connsiteY161" fmla="*/ 94259 h 411929"/>
                <a:gd name="connsiteX162" fmla="*/ 205570 w 408366"/>
                <a:gd name="connsiteY162" fmla="*/ 95680 h 411929"/>
                <a:gd name="connsiteX163" fmla="*/ 208368 w 408366"/>
                <a:gd name="connsiteY163" fmla="*/ 95608 h 411929"/>
                <a:gd name="connsiteX164" fmla="*/ 193800 w 408366"/>
                <a:gd name="connsiteY164" fmla="*/ 129143 h 411929"/>
                <a:gd name="connsiteX165" fmla="*/ 176289 w 408366"/>
                <a:gd name="connsiteY165" fmla="*/ 134959 h 411929"/>
                <a:gd name="connsiteX166" fmla="*/ 172683 w 408366"/>
                <a:gd name="connsiteY166" fmla="*/ 134381 h 411929"/>
                <a:gd name="connsiteX167" fmla="*/ 119777 w 408366"/>
                <a:gd name="connsiteY167" fmla="*/ 104350 h 411929"/>
                <a:gd name="connsiteX168" fmla="*/ 117088 w 408366"/>
                <a:gd name="connsiteY168" fmla="*/ 101279 h 411929"/>
                <a:gd name="connsiteX169" fmla="*/ 122177 w 408366"/>
                <a:gd name="connsiteY169" fmla="*/ 101532 h 411929"/>
                <a:gd name="connsiteX170" fmla="*/ 155655 w 408366"/>
                <a:gd name="connsiteY170" fmla="*/ 84867 h 411929"/>
                <a:gd name="connsiteX171" fmla="*/ 60455 w 408366"/>
                <a:gd name="connsiteY171" fmla="*/ 174430 h 411929"/>
                <a:gd name="connsiteX172" fmla="*/ 52279 w 408366"/>
                <a:gd name="connsiteY172" fmla="*/ 165820 h 411929"/>
                <a:gd name="connsiteX173" fmla="*/ 43596 w 408366"/>
                <a:gd name="connsiteY173" fmla="*/ 164664 h 411929"/>
                <a:gd name="connsiteX174" fmla="*/ 46671 w 408366"/>
                <a:gd name="connsiteY174" fmla="*/ 135669 h 411929"/>
                <a:gd name="connsiteX175" fmla="*/ 73034 w 408366"/>
                <a:gd name="connsiteY175" fmla="*/ 110744 h 411929"/>
                <a:gd name="connsiteX176" fmla="*/ 108622 w 408366"/>
                <a:gd name="connsiteY176" fmla="*/ 111442 h 411929"/>
                <a:gd name="connsiteX177" fmla="*/ 112469 w 408366"/>
                <a:gd name="connsiteY177" fmla="*/ 113297 h 411929"/>
                <a:gd name="connsiteX178" fmla="*/ 134346 w 408366"/>
                <a:gd name="connsiteY178" fmla="*/ 138053 h 411929"/>
                <a:gd name="connsiteX179" fmla="*/ 133345 w 408366"/>
                <a:gd name="connsiteY179" fmla="*/ 174297 h 411929"/>
                <a:gd name="connsiteX180" fmla="*/ 70658 w 408366"/>
                <a:gd name="connsiteY180" fmla="*/ 198259 h 411929"/>
                <a:gd name="connsiteX181" fmla="*/ 57875 w 408366"/>
                <a:gd name="connsiteY181" fmla="*/ 189854 h 411929"/>
                <a:gd name="connsiteX182" fmla="*/ 60118 w 408366"/>
                <a:gd name="connsiteY182" fmla="*/ 186278 h 411929"/>
                <a:gd name="connsiteX183" fmla="*/ 60443 w 408366"/>
                <a:gd name="connsiteY183" fmla="*/ 174418 h 411929"/>
                <a:gd name="connsiteX184" fmla="*/ 38700 w 408366"/>
                <a:gd name="connsiteY184" fmla="*/ 176729 h 411929"/>
                <a:gd name="connsiteX185" fmla="*/ 43102 w 408366"/>
                <a:gd name="connsiteY185" fmla="*/ 172575 h 411929"/>
                <a:gd name="connsiteX186" fmla="*/ 45948 w 408366"/>
                <a:gd name="connsiteY186" fmla="*/ 172045 h 411929"/>
                <a:gd name="connsiteX187" fmla="*/ 49180 w 408366"/>
                <a:gd name="connsiteY187" fmla="*/ 172732 h 411929"/>
                <a:gd name="connsiteX188" fmla="*/ 53352 w 408366"/>
                <a:gd name="connsiteY188" fmla="*/ 177127 h 411929"/>
                <a:gd name="connsiteX189" fmla="*/ 53183 w 408366"/>
                <a:gd name="connsiteY189" fmla="*/ 183171 h 411929"/>
                <a:gd name="connsiteX190" fmla="*/ 42716 w 408366"/>
                <a:gd name="connsiteY190" fmla="*/ 187169 h 411929"/>
                <a:gd name="connsiteX191" fmla="*/ 38712 w 408366"/>
                <a:gd name="connsiteY191" fmla="*/ 176705 h 411929"/>
                <a:gd name="connsiteX192" fmla="*/ 225336 w 408366"/>
                <a:gd name="connsiteY192" fmla="*/ 345836 h 411929"/>
                <a:gd name="connsiteX193" fmla="*/ 219837 w 408366"/>
                <a:gd name="connsiteY193" fmla="*/ 338286 h 411929"/>
                <a:gd name="connsiteX194" fmla="*/ 189169 w 408366"/>
                <a:gd name="connsiteY194" fmla="*/ 333710 h 411929"/>
                <a:gd name="connsiteX195" fmla="*/ 180088 w 408366"/>
                <a:gd name="connsiteY195" fmla="*/ 358551 h 411929"/>
                <a:gd name="connsiteX196" fmla="*/ 195947 w 408366"/>
                <a:gd name="connsiteY196" fmla="*/ 368389 h 411929"/>
                <a:gd name="connsiteX197" fmla="*/ 199046 w 408366"/>
                <a:gd name="connsiteY197" fmla="*/ 364006 h 411929"/>
                <a:gd name="connsiteX198" fmla="*/ 194656 w 408366"/>
                <a:gd name="connsiteY198" fmla="*/ 360911 h 411929"/>
                <a:gd name="connsiteX199" fmla="*/ 187240 w 408366"/>
                <a:gd name="connsiteY199" fmla="*/ 355974 h 411929"/>
                <a:gd name="connsiteX200" fmla="*/ 192968 w 408366"/>
                <a:gd name="connsiteY200" fmla="*/ 340297 h 411929"/>
                <a:gd name="connsiteX201" fmla="*/ 214567 w 408366"/>
                <a:gd name="connsiteY201" fmla="*/ 343777 h 411929"/>
                <a:gd name="connsiteX202" fmla="*/ 218076 w 408366"/>
                <a:gd name="connsiteY202" fmla="*/ 369822 h 411929"/>
                <a:gd name="connsiteX203" fmla="*/ 216279 w 408366"/>
                <a:gd name="connsiteY203" fmla="*/ 373386 h 411929"/>
                <a:gd name="connsiteX204" fmla="*/ 187300 w 408366"/>
                <a:gd name="connsiteY204" fmla="*/ 384801 h 411929"/>
                <a:gd name="connsiteX205" fmla="*/ 167799 w 408366"/>
                <a:gd name="connsiteY205" fmla="*/ 370990 h 411929"/>
                <a:gd name="connsiteX206" fmla="*/ 171839 w 408366"/>
                <a:gd name="connsiteY206" fmla="*/ 327557 h 411929"/>
                <a:gd name="connsiteX207" fmla="*/ 155631 w 408366"/>
                <a:gd name="connsiteY207" fmla="*/ 251601 h 411929"/>
                <a:gd name="connsiteX208" fmla="*/ 131922 w 408366"/>
                <a:gd name="connsiteY208" fmla="*/ 243883 h 411929"/>
                <a:gd name="connsiteX209" fmla="*/ 145658 w 408366"/>
                <a:gd name="connsiteY209" fmla="*/ 242161 h 411929"/>
                <a:gd name="connsiteX210" fmla="*/ 155812 w 408366"/>
                <a:gd name="connsiteY210" fmla="*/ 243221 h 411929"/>
                <a:gd name="connsiteX211" fmla="*/ 199625 w 408366"/>
                <a:gd name="connsiteY211" fmla="*/ 268399 h 411929"/>
                <a:gd name="connsiteX212" fmla="*/ 225252 w 408366"/>
                <a:gd name="connsiteY212" fmla="*/ 323511 h 411929"/>
                <a:gd name="connsiteX213" fmla="*/ 225324 w 408366"/>
                <a:gd name="connsiteY213" fmla="*/ 345836 h 411929"/>
                <a:gd name="connsiteX214" fmla="*/ 257102 w 408366"/>
                <a:gd name="connsiteY214" fmla="*/ 228832 h 411929"/>
                <a:gd name="connsiteX215" fmla="*/ 229509 w 408366"/>
                <a:gd name="connsiteY215" fmla="*/ 258140 h 411929"/>
                <a:gd name="connsiteX216" fmla="*/ 221586 w 408366"/>
                <a:gd name="connsiteY216" fmla="*/ 286798 h 411929"/>
                <a:gd name="connsiteX217" fmla="*/ 205136 w 408366"/>
                <a:gd name="connsiteY217" fmla="*/ 263185 h 411929"/>
                <a:gd name="connsiteX218" fmla="*/ 157428 w 408366"/>
                <a:gd name="connsiteY218" fmla="*/ 235803 h 411929"/>
                <a:gd name="connsiteX219" fmla="*/ 126844 w 408366"/>
                <a:gd name="connsiteY219" fmla="*/ 237236 h 411929"/>
                <a:gd name="connsiteX220" fmla="*/ 144608 w 408366"/>
                <a:gd name="connsiteY220" fmla="*/ 213202 h 411929"/>
                <a:gd name="connsiteX221" fmla="*/ 154944 w 408366"/>
                <a:gd name="connsiteY221" fmla="*/ 159234 h 411929"/>
                <a:gd name="connsiteX222" fmla="*/ 144669 w 408366"/>
                <a:gd name="connsiteY222" fmla="*/ 132418 h 411929"/>
                <a:gd name="connsiteX223" fmla="*/ 171164 w 408366"/>
                <a:gd name="connsiteY223" fmla="*/ 141810 h 411929"/>
                <a:gd name="connsiteX224" fmla="*/ 174239 w 408366"/>
                <a:gd name="connsiteY224" fmla="*/ 142256 h 411929"/>
                <a:gd name="connsiteX225" fmla="*/ 174239 w 408366"/>
                <a:gd name="connsiteY225" fmla="*/ 142352 h 411929"/>
                <a:gd name="connsiteX226" fmla="*/ 176036 w 408366"/>
                <a:gd name="connsiteY226" fmla="*/ 142520 h 411929"/>
                <a:gd name="connsiteX227" fmla="*/ 189869 w 408366"/>
                <a:gd name="connsiteY227" fmla="*/ 143628 h 411929"/>
                <a:gd name="connsiteX228" fmla="*/ 225927 w 408366"/>
                <a:gd name="connsiteY228" fmla="*/ 136452 h 411929"/>
                <a:gd name="connsiteX229" fmla="*/ 250083 w 408366"/>
                <a:gd name="connsiteY229" fmla="*/ 117463 h 411929"/>
                <a:gd name="connsiteX230" fmla="*/ 249504 w 408366"/>
                <a:gd name="connsiteY230" fmla="*/ 146181 h 411929"/>
                <a:gd name="connsiteX231" fmla="*/ 272008 w 408366"/>
                <a:gd name="connsiteY231" fmla="*/ 196320 h 411929"/>
                <a:gd name="connsiteX232" fmla="*/ 297261 w 408366"/>
                <a:gd name="connsiteY232" fmla="*/ 212913 h 411929"/>
                <a:gd name="connsiteX233" fmla="*/ 270235 w 408366"/>
                <a:gd name="connsiteY233" fmla="*/ 221210 h 411929"/>
                <a:gd name="connsiteX234" fmla="*/ 257608 w 408366"/>
                <a:gd name="connsiteY234" fmla="*/ 228446 h 411929"/>
                <a:gd name="connsiteX235" fmla="*/ 257053 w 408366"/>
                <a:gd name="connsiteY235" fmla="*/ 228783 h 411929"/>
                <a:gd name="connsiteX236" fmla="*/ 257078 w 408366"/>
                <a:gd name="connsiteY236" fmla="*/ 228820 h 411929"/>
                <a:gd name="connsiteX237" fmla="*/ 290471 w 408366"/>
                <a:gd name="connsiteY237" fmla="*/ 277454 h 411929"/>
                <a:gd name="connsiteX238" fmla="*/ 316520 w 408366"/>
                <a:gd name="connsiteY238" fmla="*/ 293348 h 411929"/>
                <a:gd name="connsiteX239" fmla="*/ 319800 w 408366"/>
                <a:gd name="connsiteY239" fmla="*/ 297454 h 411929"/>
                <a:gd name="connsiteX240" fmla="*/ 322670 w 408366"/>
                <a:gd name="connsiteY240" fmla="*/ 293059 h 411929"/>
                <a:gd name="connsiteX241" fmla="*/ 322248 w 408366"/>
                <a:gd name="connsiteY241" fmla="*/ 243064 h 411929"/>
                <a:gd name="connsiteX242" fmla="*/ 289169 w 408366"/>
                <a:gd name="connsiteY242" fmla="*/ 222365 h 411929"/>
                <a:gd name="connsiteX243" fmla="*/ 300794 w 408366"/>
                <a:gd name="connsiteY243" fmla="*/ 220042 h 411929"/>
                <a:gd name="connsiteX244" fmla="*/ 339253 w 408366"/>
                <a:gd name="connsiteY244" fmla="*/ 246050 h 411929"/>
                <a:gd name="connsiteX245" fmla="*/ 336624 w 408366"/>
                <a:gd name="connsiteY245" fmla="*/ 303800 h 411929"/>
                <a:gd name="connsiteX246" fmla="*/ 315652 w 408366"/>
                <a:gd name="connsiteY246" fmla="*/ 317431 h 411929"/>
                <a:gd name="connsiteX247" fmla="*/ 293245 w 408366"/>
                <a:gd name="connsiteY247" fmla="*/ 308881 h 411929"/>
                <a:gd name="connsiteX248" fmla="*/ 290471 w 408366"/>
                <a:gd name="connsiteY248" fmla="*/ 277466 h 411929"/>
                <a:gd name="connsiteX249" fmla="*/ 406932 w 408366"/>
                <a:gd name="connsiteY249" fmla="*/ 274432 h 411929"/>
                <a:gd name="connsiteX250" fmla="*/ 344390 w 408366"/>
                <a:gd name="connsiteY250" fmla="*/ 215213 h 411929"/>
                <a:gd name="connsiteX251" fmla="*/ 385791 w 408366"/>
                <a:gd name="connsiteY251" fmla="*/ 183135 h 411929"/>
                <a:gd name="connsiteX252" fmla="*/ 370596 w 408366"/>
                <a:gd name="connsiteY252" fmla="*/ 93405 h 411929"/>
                <a:gd name="connsiteX253" fmla="*/ 346464 w 408366"/>
                <a:gd name="connsiteY253" fmla="*/ 37136 h 411929"/>
                <a:gd name="connsiteX254" fmla="*/ 346814 w 408366"/>
                <a:gd name="connsiteY254" fmla="*/ 32982 h 411929"/>
                <a:gd name="connsiteX255" fmla="*/ 342629 w 408366"/>
                <a:gd name="connsiteY255" fmla="*/ 33030 h 411929"/>
                <a:gd name="connsiteX256" fmla="*/ 266882 w 408366"/>
                <a:gd name="connsiteY256" fmla="*/ 73886 h 411929"/>
                <a:gd name="connsiteX257" fmla="*/ 249588 w 408366"/>
                <a:gd name="connsiteY257" fmla="*/ 24601 h 411929"/>
                <a:gd name="connsiteX258" fmla="*/ 159562 w 408366"/>
                <a:gd name="connsiteY258" fmla="*/ 10429 h 411929"/>
                <a:gd name="connsiteX259" fmla="*/ 98468 w 408366"/>
                <a:gd name="connsiteY259" fmla="*/ 15366 h 411929"/>
                <a:gd name="connsiteX260" fmla="*/ 94633 w 408366"/>
                <a:gd name="connsiteY260" fmla="*/ 13704 h 411929"/>
                <a:gd name="connsiteX261" fmla="*/ 93342 w 408366"/>
                <a:gd name="connsiteY261" fmla="*/ 17678 h 411929"/>
                <a:gd name="connsiteX262" fmla="*/ 108682 w 408366"/>
                <a:gd name="connsiteY262" fmla="*/ 103170 h 411929"/>
                <a:gd name="connsiteX263" fmla="*/ 54148 w 408366"/>
                <a:gd name="connsiteY263" fmla="*/ 105012 h 411929"/>
                <a:gd name="connsiteX264" fmla="*/ 15099 w 408366"/>
                <a:gd name="connsiteY264" fmla="*/ 187241 h 411929"/>
                <a:gd name="connsiteX265" fmla="*/ 2581 w 408366"/>
                <a:gd name="connsiteY265" fmla="*/ 247158 h 411929"/>
                <a:gd name="connsiteX266" fmla="*/ 0 w 408366"/>
                <a:gd name="connsiteY266" fmla="*/ 250373 h 411929"/>
                <a:gd name="connsiteX267" fmla="*/ 3461 w 408366"/>
                <a:gd name="connsiteY267" fmla="*/ 252733 h 411929"/>
                <a:gd name="connsiteX268" fmla="*/ 57163 w 408366"/>
                <a:gd name="connsiteY268" fmla="*/ 268579 h 411929"/>
                <a:gd name="connsiteX269" fmla="*/ 87819 w 408366"/>
                <a:gd name="connsiteY269" fmla="*/ 263016 h 411929"/>
                <a:gd name="connsiteX270" fmla="*/ 81102 w 408366"/>
                <a:gd name="connsiteY270" fmla="*/ 272987 h 411929"/>
                <a:gd name="connsiteX271" fmla="*/ 80028 w 408366"/>
                <a:gd name="connsiteY271" fmla="*/ 275046 h 411929"/>
                <a:gd name="connsiteX272" fmla="*/ 78521 w 408366"/>
                <a:gd name="connsiteY272" fmla="*/ 278357 h 411929"/>
                <a:gd name="connsiteX273" fmla="*/ 73263 w 408366"/>
                <a:gd name="connsiteY273" fmla="*/ 313276 h 411929"/>
                <a:gd name="connsiteX274" fmla="*/ 138349 w 408366"/>
                <a:gd name="connsiteY274" fmla="*/ 376974 h 411929"/>
                <a:gd name="connsiteX275" fmla="*/ 190978 w 408366"/>
                <a:gd name="connsiteY275" fmla="*/ 408353 h 411929"/>
                <a:gd name="connsiteX276" fmla="*/ 193137 w 408366"/>
                <a:gd name="connsiteY276" fmla="*/ 411930 h 411929"/>
                <a:gd name="connsiteX277" fmla="*/ 196489 w 408366"/>
                <a:gd name="connsiteY277" fmla="*/ 409437 h 411929"/>
                <a:gd name="connsiteX278" fmla="*/ 233754 w 408366"/>
                <a:gd name="connsiteY278" fmla="*/ 332169 h 411929"/>
                <a:gd name="connsiteX279" fmla="*/ 277519 w 408366"/>
                <a:gd name="connsiteY279" fmla="*/ 362055 h 411929"/>
                <a:gd name="connsiteX280" fmla="*/ 294728 w 408366"/>
                <a:gd name="connsiteY280" fmla="*/ 363885 h 411929"/>
                <a:gd name="connsiteX281" fmla="*/ 358223 w 408366"/>
                <a:gd name="connsiteY281" fmla="*/ 319766 h 411929"/>
                <a:gd name="connsiteX282" fmla="*/ 404291 w 408366"/>
                <a:gd name="connsiteY282" fmla="*/ 279392 h 411929"/>
                <a:gd name="connsiteX283" fmla="*/ 408367 w 408366"/>
                <a:gd name="connsiteY283" fmla="*/ 278441 h 411929"/>
                <a:gd name="connsiteX284" fmla="*/ 407016 w 408366"/>
                <a:gd name="connsiteY284" fmla="*/ 274480 h 41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Lst>
              <a:rect l="l" t="t" r="r" b="b"/>
              <a:pathLst>
                <a:path w="408366" h="411929">
                  <a:moveTo>
                    <a:pt x="351409" y="316383"/>
                  </a:moveTo>
                  <a:cubicBezTo>
                    <a:pt x="344812" y="329737"/>
                    <a:pt x="336696" y="339707"/>
                    <a:pt x="327145" y="346353"/>
                  </a:cubicBezTo>
                  <a:lnTo>
                    <a:pt x="327145" y="346353"/>
                  </a:lnTo>
                  <a:cubicBezTo>
                    <a:pt x="313445" y="354433"/>
                    <a:pt x="299685" y="356564"/>
                    <a:pt x="287348" y="352518"/>
                  </a:cubicBezTo>
                  <a:cubicBezTo>
                    <a:pt x="275119" y="348509"/>
                    <a:pt x="264868" y="338563"/>
                    <a:pt x="259188" y="325245"/>
                  </a:cubicBezTo>
                  <a:cubicBezTo>
                    <a:pt x="253894" y="312795"/>
                    <a:pt x="254183" y="297828"/>
                    <a:pt x="259936" y="288014"/>
                  </a:cubicBezTo>
                  <a:cubicBezTo>
                    <a:pt x="263807" y="281403"/>
                    <a:pt x="269740" y="277610"/>
                    <a:pt x="277591" y="276743"/>
                  </a:cubicBezTo>
                  <a:cubicBezTo>
                    <a:pt x="279436" y="276539"/>
                    <a:pt x="281209" y="276515"/>
                    <a:pt x="282946" y="276563"/>
                  </a:cubicBezTo>
                  <a:cubicBezTo>
                    <a:pt x="281052" y="284691"/>
                    <a:pt x="278592" y="301705"/>
                    <a:pt x="287179" y="313397"/>
                  </a:cubicBezTo>
                  <a:cubicBezTo>
                    <a:pt x="292871" y="321139"/>
                    <a:pt x="302181" y="325065"/>
                    <a:pt x="314868" y="325065"/>
                  </a:cubicBezTo>
                  <a:cubicBezTo>
                    <a:pt x="315193" y="325065"/>
                    <a:pt x="315519" y="325065"/>
                    <a:pt x="315857" y="325053"/>
                  </a:cubicBezTo>
                  <a:cubicBezTo>
                    <a:pt x="327036" y="324884"/>
                    <a:pt x="336503" y="318900"/>
                    <a:pt x="343232" y="307761"/>
                  </a:cubicBezTo>
                  <a:cubicBezTo>
                    <a:pt x="354195" y="289603"/>
                    <a:pt x="355473" y="261006"/>
                    <a:pt x="346127" y="242643"/>
                  </a:cubicBezTo>
                  <a:cubicBezTo>
                    <a:pt x="340229" y="231047"/>
                    <a:pt x="330992" y="223835"/>
                    <a:pt x="322417" y="219379"/>
                  </a:cubicBezTo>
                  <a:cubicBezTo>
                    <a:pt x="326252" y="219632"/>
                    <a:pt x="330111" y="220017"/>
                    <a:pt x="334019" y="220680"/>
                  </a:cubicBezTo>
                  <a:cubicBezTo>
                    <a:pt x="374889" y="227579"/>
                    <a:pt x="393316" y="261945"/>
                    <a:pt x="398333" y="273276"/>
                  </a:cubicBezTo>
                  <a:cubicBezTo>
                    <a:pt x="388854" y="276647"/>
                    <a:pt x="365712" y="287472"/>
                    <a:pt x="351409" y="316395"/>
                  </a:cubicBezTo>
                  <a:moveTo>
                    <a:pt x="235310" y="319285"/>
                  </a:moveTo>
                  <a:cubicBezTo>
                    <a:pt x="226844" y="300368"/>
                    <a:pt x="227193" y="277358"/>
                    <a:pt x="236178" y="262029"/>
                  </a:cubicBezTo>
                  <a:cubicBezTo>
                    <a:pt x="242437" y="251337"/>
                    <a:pt x="251397" y="241956"/>
                    <a:pt x="262022" y="234768"/>
                  </a:cubicBezTo>
                  <a:cubicBezTo>
                    <a:pt x="276759" y="224966"/>
                    <a:pt x="301807" y="227688"/>
                    <a:pt x="316194" y="247556"/>
                  </a:cubicBezTo>
                  <a:cubicBezTo>
                    <a:pt x="326638" y="261993"/>
                    <a:pt x="322043" y="277261"/>
                    <a:pt x="318727" y="284570"/>
                  </a:cubicBezTo>
                  <a:cubicBezTo>
                    <a:pt x="312070" y="278200"/>
                    <a:pt x="297140" y="266942"/>
                    <a:pt x="276759" y="269206"/>
                  </a:cubicBezTo>
                  <a:cubicBezTo>
                    <a:pt x="266532" y="270338"/>
                    <a:pt x="258452" y="275527"/>
                    <a:pt x="253375" y="284197"/>
                  </a:cubicBezTo>
                  <a:cubicBezTo>
                    <a:pt x="246465" y="295985"/>
                    <a:pt x="245995" y="313674"/>
                    <a:pt x="252193" y="328231"/>
                  </a:cubicBezTo>
                  <a:cubicBezTo>
                    <a:pt x="256414" y="338141"/>
                    <a:pt x="262914" y="346414"/>
                    <a:pt x="270838" y="352314"/>
                  </a:cubicBezTo>
                  <a:cubicBezTo>
                    <a:pt x="254943" y="346799"/>
                    <a:pt x="242485" y="335336"/>
                    <a:pt x="235310" y="319285"/>
                  </a:cubicBezTo>
                  <a:moveTo>
                    <a:pt x="194958" y="400828"/>
                  </a:moveTo>
                  <a:cubicBezTo>
                    <a:pt x="193318" y="398696"/>
                    <a:pt x="190857" y="395782"/>
                    <a:pt x="187529" y="392604"/>
                  </a:cubicBezTo>
                  <a:cubicBezTo>
                    <a:pt x="190628" y="393242"/>
                    <a:pt x="193547" y="393615"/>
                    <a:pt x="196200" y="393615"/>
                  </a:cubicBezTo>
                  <a:cubicBezTo>
                    <a:pt x="198600" y="393615"/>
                    <a:pt x="200759" y="393314"/>
                    <a:pt x="202821" y="392880"/>
                  </a:cubicBezTo>
                  <a:cubicBezTo>
                    <a:pt x="199721" y="396360"/>
                    <a:pt x="196924" y="399082"/>
                    <a:pt x="194958" y="400840"/>
                  </a:cubicBezTo>
                  <a:moveTo>
                    <a:pt x="85094" y="330748"/>
                  </a:moveTo>
                  <a:cubicBezTo>
                    <a:pt x="91919" y="339093"/>
                    <a:pt x="101531" y="343765"/>
                    <a:pt x="113169" y="344246"/>
                  </a:cubicBezTo>
                  <a:cubicBezTo>
                    <a:pt x="139760" y="345342"/>
                    <a:pt x="149770" y="330700"/>
                    <a:pt x="153484" y="318225"/>
                  </a:cubicBezTo>
                  <a:cubicBezTo>
                    <a:pt x="157753" y="303908"/>
                    <a:pt x="153617" y="288315"/>
                    <a:pt x="143185" y="279441"/>
                  </a:cubicBezTo>
                  <a:cubicBezTo>
                    <a:pt x="134647" y="272180"/>
                    <a:pt x="123878" y="270843"/>
                    <a:pt x="113615" y="275780"/>
                  </a:cubicBezTo>
                  <a:cubicBezTo>
                    <a:pt x="104799" y="280019"/>
                    <a:pt x="99903" y="287328"/>
                    <a:pt x="100168" y="295829"/>
                  </a:cubicBezTo>
                  <a:cubicBezTo>
                    <a:pt x="100434" y="304065"/>
                    <a:pt x="105667" y="312084"/>
                    <a:pt x="112626" y="314902"/>
                  </a:cubicBezTo>
                  <a:cubicBezTo>
                    <a:pt x="117896" y="317033"/>
                    <a:pt x="123347" y="315913"/>
                    <a:pt x="127592" y="311819"/>
                  </a:cubicBezTo>
                  <a:cubicBezTo>
                    <a:pt x="129100" y="310362"/>
                    <a:pt x="129148" y="307954"/>
                    <a:pt x="127689" y="306449"/>
                  </a:cubicBezTo>
                  <a:cubicBezTo>
                    <a:pt x="126229" y="304944"/>
                    <a:pt x="123817" y="304896"/>
                    <a:pt x="122310" y="306365"/>
                  </a:cubicBezTo>
                  <a:cubicBezTo>
                    <a:pt x="120212" y="308388"/>
                    <a:pt x="117980" y="308869"/>
                    <a:pt x="115508" y="307870"/>
                  </a:cubicBezTo>
                  <a:cubicBezTo>
                    <a:pt x="111336" y="306184"/>
                    <a:pt x="107947" y="300790"/>
                    <a:pt x="107790" y="295600"/>
                  </a:cubicBezTo>
                  <a:cubicBezTo>
                    <a:pt x="107669" y="291747"/>
                    <a:pt x="109165" y="286376"/>
                    <a:pt x="116943" y="282632"/>
                  </a:cubicBezTo>
                  <a:cubicBezTo>
                    <a:pt x="124372" y="279067"/>
                    <a:pt x="132139" y="280007"/>
                    <a:pt x="138289" y="285232"/>
                  </a:cubicBezTo>
                  <a:cubicBezTo>
                    <a:pt x="145079" y="291012"/>
                    <a:pt x="150180" y="302788"/>
                    <a:pt x="146224" y="316058"/>
                  </a:cubicBezTo>
                  <a:cubicBezTo>
                    <a:pt x="141883" y="330652"/>
                    <a:pt x="131174" y="337395"/>
                    <a:pt x="113506" y="336660"/>
                  </a:cubicBezTo>
                  <a:cubicBezTo>
                    <a:pt x="102942" y="336215"/>
                    <a:pt x="94765" y="331832"/>
                    <a:pt x="89230" y="323620"/>
                  </a:cubicBezTo>
                  <a:cubicBezTo>
                    <a:pt x="81090" y="311554"/>
                    <a:pt x="80704" y="294420"/>
                    <a:pt x="84539" y="283727"/>
                  </a:cubicBezTo>
                  <a:cubicBezTo>
                    <a:pt x="84768" y="283089"/>
                    <a:pt x="85081" y="282415"/>
                    <a:pt x="85359" y="281740"/>
                  </a:cubicBezTo>
                  <a:cubicBezTo>
                    <a:pt x="85865" y="280597"/>
                    <a:pt x="86360" y="279453"/>
                    <a:pt x="86927" y="278321"/>
                  </a:cubicBezTo>
                  <a:cubicBezTo>
                    <a:pt x="87204" y="277779"/>
                    <a:pt x="87481" y="277237"/>
                    <a:pt x="87783" y="276683"/>
                  </a:cubicBezTo>
                  <a:cubicBezTo>
                    <a:pt x="88796" y="274841"/>
                    <a:pt x="89881" y="273023"/>
                    <a:pt x="91099" y="271277"/>
                  </a:cubicBezTo>
                  <a:cubicBezTo>
                    <a:pt x="91340" y="270940"/>
                    <a:pt x="91630" y="270602"/>
                    <a:pt x="91883" y="270265"/>
                  </a:cubicBezTo>
                  <a:cubicBezTo>
                    <a:pt x="92751" y="269073"/>
                    <a:pt x="93680" y="267905"/>
                    <a:pt x="94645" y="266761"/>
                  </a:cubicBezTo>
                  <a:cubicBezTo>
                    <a:pt x="99276" y="261439"/>
                    <a:pt x="105197" y="256659"/>
                    <a:pt x="112409" y="253877"/>
                  </a:cubicBezTo>
                  <a:cubicBezTo>
                    <a:pt x="124420" y="249229"/>
                    <a:pt x="137807" y="250734"/>
                    <a:pt x="152170" y="258357"/>
                  </a:cubicBezTo>
                  <a:cubicBezTo>
                    <a:pt x="185382" y="275961"/>
                    <a:pt x="165809" y="322644"/>
                    <a:pt x="164965" y="324619"/>
                  </a:cubicBezTo>
                  <a:cubicBezTo>
                    <a:pt x="160009" y="336179"/>
                    <a:pt x="152905" y="358021"/>
                    <a:pt x="161106" y="374433"/>
                  </a:cubicBezTo>
                  <a:cubicBezTo>
                    <a:pt x="161335" y="374879"/>
                    <a:pt x="161601" y="375276"/>
                    <a:pt x="161842" y="375710"/>
                  </a:cubicBezTo>
                  <a:cubicBezTo>
                    <a:pt x="155354" y="372964"/>
                    <a:pt x="147937" y="370713"/>
                    <a:pt x="139483" y="369472"/>
                  </a:cubicBezTo>
                  <a:cubicBezTo>
                    <a:pt x="111408" y="365318"/>
                    <a:pt x="93222" y="352302"/>
                    <a:pt x="85118" y="330736"/>
                  </a:cubicBezTo>
                  <a:moveTo>
                    <a:pt x="11107" y="248471"/>
                  </a:moveTo>
                  <a:cubicBezTo>
                    <a:pt x="14833" y="242835"/>
                    <a:pt x="21454" y="230794"/>
                    <a:pt x="23589" y="213888"/>
                  </a:cubicBezTo>
                  <a:cubicBezTo>
                    <a:pt x="34274" y="229337"/>
                    <a:pt x="50868" y="243630"/>
                    <a:pt x="79799" y="243630"/>
                  </a:cubicBezTo>
                  <a:cubicBezTo>
                    <a:pt x="90026" y="243630"/>
                    <a:pt x="101820" y="241812"/>
                    <a:pt x="115400" y="237658"/>
                  </a:cubicBezTo>
                  <a:cubicBezTo>
                    <a:pt x="109080" y="243064"/>
                    <a:pt x="101989" y="247869"/>
                    <a:pt x="94175" y="251902"/>
                  </a:cubicBezTo>
                  <a:cubicBezTo>
                    <a:pt x="57368" y="270903"/>
                    <a:pt x="21949" y="254503"/>
                    <a:pt x="11107" y="248459"/>
                  </a:cubicBezTo>
                  <a:moveTo>
                    <a:pt x="53461" y="113959"/>
                  </a:moveTo>
                  <a:cubicBezTo>
                    <a:pt x="47708" y="119064"/>
                    <a:pt x="43029" y="125338"/>
                    <a:pt x="39797" y="132574"/>
                  </a:cubicBezTo>
                  <a:cubicBezTo>
                    <a:pt x="34877" y="143604"/>
                    <a:pt x="33767" y="156031"/>
                    <a:pt x="36577" y="167747"/>
                  </a:cubicBezTo>
                  <a:cubicBezTo>
                    <a:pt x="34563" y="169288"/>
                    <a:pt x="32911" y="171263"/>
                    <a:pt x="31850" y="173647"/>
                  </a:cubicBezTo>
                  <a:cubicBezTo>
                    <a:pt x="28365" y="181462"/>
                    <a:pt x="31886" y="190649"/>
                    <a:pt x="39701" y="194129"/>
                  </a:cubicBezTo>
                  <a:cubicBezTo>
                    <a:pt x="41751" y="195044"/>
                    <a:pt x="43897" y="195478"/>
                    <a:pt x="46008" y="195478"/>
                  </a:cubicBezTo>
                  <a:cubicBezTo>
                    <a:pt x="47974" y="195478"/>
                    <a:pt x="49891" y="195068"/>
                    <a:pt x="51700" y="194358"/>
                  </a:cubicBezTo>
                  <a:cubicBezTo>
                    <a:pt x="56319" y="198861"/>
                    <a:pt x="61637" y="202522"/>
                    <a:pt x="67643" y="205195"/>
                  </a:cubicBezTo>
                  <a:cubicBezTo>
                    <a:pt x="74903" y="208434"/>
                    <a:pt x="82513" y="209975"/>
                    <a:pt x="89990" y="209963"/>
                  </a:cubicBezTo>
                  <a:cubicBezTo>
                    <a:pt x="111070" y="209963"/>
                    <a:pt x="131234" y="197814"/>
                    <a:pt x="140363" y="177392"/>
                  </a:cubicBezTo>
                  <a:cubicBezTo>
                    <a:pt x="144379" y="168421"/>
                    <a:pt x="145826" y="158776"/>
                    <a:pt x="144813" y="149264"/>
                  </a:cubicBezTo>
                  <a:cubicBezTo>
                    <a:pt x="146140" y="152876"/>
                    <a:pt x="147069" y="156524"/>
                    <a:pt x="147491" y="160149"/>
                  </a:cubicBezTo>
                  <a:cubicBezTo>
                    <a:pt x="149420" y="176717"/>
                    <a:pt x="146043" y="194310"/>
                    <a:pt x="137976" y="209710"/>
                  </a:cubicBezTo>
                  <a:cubicBezTo>
                    <a:pt x="135069" y="215261"/>
                    <a:pt x="131487" y="220487"/>
                    <a:pt x="127447" y="225400"/>
                  </a:cubicBezTo>
                  <a:cubicBezTo>
                    <a:pt x="62638" y="250939"/>
                    <a:pt x="38157" y="225701"/>
                    <a:pt x="24216" y="200402"/>
                  </a:cubicBezTo>
                  <a:cubicBezTo>
                    <a:pt x="24083" y="195791"/>
                    <a:pt x="23625" y="190950"/>
                    <a:pt x="22660" y="185857"/>
                  </a:cubicBezTo>
                  <a:cubicBezTo>
                    <a:pt x="16377" y="152503"/>
                    <a:pt x="26761" y="128360"/>
                    <a:pt x="53461" y="113971"/>
                  </a:cubicBezTo>
                  <a:moveTo>
                    <a:pt x="98637" y="29321"/>
                  </a:moveTo>
                  <a:cubicBezTo>
                    <a:pt x="102568" y="35703"/>
                    <a:pt x="108791" y="44855"/>
                    <a:pt x="117233" y="54367"/>
                  </a:cubicBezTo>
                  <a:cubicBezTo>
                    <a:pt x="127182" y="65577"/>
                    <a:pt x="137879" y="74572"/>
                    <a:pt x="149034" y="81255"/>
                  </a:cubicBezTo>
                  <a:cubicBezTo>
                    <a:pt x="143873" y="88961"/>
                    <a:pt x="135949" y="93200"/>
                    <a:pt x="125397" y="93814"/>
                  </a:cubicBezTo>
                  <a:cubicBezTo>
                    <a:pt x="119054" y="94199"/>
                    <a:pt x="113422" y="93140"/>
                    <a:pt x="110407" y="92417"/>
                  </a:cubicBezTo>
                  <a:cubicBezTo>
                    <a:pt x="95115" y="68756"/>
                    <a:pt x="96442" y="42796"/>
                    <a:pt x="98637" y="29321"/>
                  </a:cubicBezTo>
                  <a:moveTo>
                    <a:pt x="142028" y="24926"/>
                  </a:moveTo>
                  <a:cubicBezTo>
                    <a:pt x="146646" y="30092"/>
                    <a:pt x="162469" y="50369"/>
                    <a:pt x="152508" y="74476"/>
                  </a:cubicBezTo>
                  <a:cubicBezTo>
                    <a:pt x="128846" y="60075"/>
                    <a:pt x="112554" y="37269"/>
                    <a:pt x="105089" y="25227"/>
                  </a:cubicBezTo>
                  <a:cubicBezTo>
                    <a:pt x="113410" y="27070"/>
                    <a:pt x="126519" y="28491"/>
                    <a:pt x="142028" y="24926"/>
                  </a:cubicBezTo>
                  <a:moveTo>
                    <a:pt x="163120" y="17208"/>
                  </a:moveTo>
                  <a:cubicBezTo>
                    <a:pt x="167835" y="14800"/>
                    <a:pt x="172430" y="12909"/>
                    <a:pt x="176953" y="11404"/>
                  </a:cubicBezTo>
                  <a:cubicBezTo>
                    <a:pt x="183405" y="15558"/>
                    <a:pt x="211419" y="36570"/>
                    <a:pt x="209092" y="87637"/>
                  </a:cubicBezTo>
                  <a:cubicBezTo>
                    <a:pt x="209092" y="87757"/>
                    <a:pt x="209068" y="87854"/>
                    <a:pt x="209068" y="87974"/>
                  </a:cubicBezTo>
                  <a:cubicBezTo>
                    <a:pt x="202182" y="88179"/>
                    <a:pt x="194584" y="87902"/>
                    <a:pt x="186034" y="86746"/>
                  </a:cubicBezTo>
                  <a:cubicBezTo>
                    <a:pt x="176362" y="85457"/>
                    <a:pt x="167437" y="82375"/>
                    <a:pt x="159261" y="78233"/>
                  </a:cubicBezTo>
                  <a:cubicBezTo>
                    <a:pt x="170175" y="53163"/>
                    <a:pt x="157030" y="31633"/>
                    <a:pt x="149999" y="22651"/>
                  </a:cubicBezTo>
                  <a:cubicBezTo>
                    <a:pt x="154268" y="21242"/>
                    <a:pt x="158634" y="19484"/>
                    <a:pt x="163120" y="17208"/>
                  </a:cubicBezTo>
                  <a:moveTo>
                    <a:pt x="244017" y="29671"/>
                  </a:moveTo>
                  <a:cubicBezTo>
                    <a:pt x="254629" y="41519"/>
                    <a:pt x="259875" y="56005"/>
                    <a:pt x="259489" y="71381"/>
                  </a:cubicBezTo>
                  <a:cubicBezTo>
                    <a:pt x="257463" y="73248"/>
                    <a:pt x="252242" y="77510"/>
                    <a:pt x="243317" y="81231"/>
                  </a:cubicBezTo>
                  <a:cubicBezTo>
                    <a:pt x="237095" y="83832"/>
                    <a:pt x="228207" y="86409"/>
                    <a:pt x="216689" y="87504"/>
                  </a:cubicBezTo>
                  <a:cubicBezTo>
                    <a:pt x="218607" y="41868"/>
                    <a:pt x="197647" y="18232"/>
                    <a:pt x="186263" y="8851"/>
                  </a:cubicBezTo>
                  <a:cubicBezTo>
                    <a:pt x="208284" y="4420"/>
                    <a:pt x="227640" y="11368"/>
                    <a:pt x="244017" y="29671"/>
                  </a:cubicBezTo>
                  <a:moveTo>
                    <a:pt x="338903" y="40917"/>
                  </a:moveTo>
                  <a:cubicBezTo>
                    <a:pt x="339156" y="50959"/>
                    <a:pt x="342280" y="76294"/>
                    <a:pt x="365362" y="98847"/>
                  </a:cubicBezTo>
                  <a:cubicBezTo>
                    <a:pt x="390856" y="123772"/>
                    <a:pt x="395535" y="150865"/>
                    <a:pt x="379267" y="179391"/>
                  </a:cubicBezTo>
                  <a:cubicBezTo>
                    <a:pt x="369667" y="196224"/>
                    <a:pt x="353833" y="206796"/>
                    <a:pt x="334549" y="209530"/>
                  </a:cubicBezTo>
                  <a:cubicBezTo>
                    <a:pt x="341025" y="206893"/>
                    <a:pt x="345958" y="203413"/>
                    <a:pt x="349600" y="200041"/>
                  </a:cubicBezTo>
                  <a:cubicBezTo>
                    <a:pt x="360478" y="189987"/>
                    <a:pt x="366580" y="174490"/>
                    <a:pt x="365531" y="159619"/>
                  </a:cubicBezTo>
                  <a:cubicBezTo>
                    <a:pt x="364120" y="139679"/>
                    <a:pt x="356257" y="130359"/>
                    <a:pt x="348647" y="121340"/>
                  </a:cubicBezTo>
                  <a:cubicBezTo>
                    <a:pt x="342388" y="113923"/>
                    <a:pt x="336479" y="106927"/>
                    <a:pt x="333355" y="93694"/>
                  </a:cubicBezTo>
                  <a:lnTo>
                    <a:pt x="332330" y="89311"/>
                  </a:lnTo>
                  <a:lnTo>
                    <a:pt x="328182" y="91057"/>
                  </a:lnTo>
                  <a:cubicBezTo>
                    <a:pt x="327434" y="91370"/>
                    <a:pt x="309984" y="98871"/>
                    <a:pt x="296971" y="117535"/>
                  </a:cubicBezTo>
                  <a:cubicBezTo>
                    <a:pt x="296923" y="117451"/>
                    <a:pt x="296887" y="117366"/>
                    <a:pt x="296826" y="117282"/>
                  </a:cubicBezTo>
                  <a:cubicBezTo>
                    <a:pt x="291990" y="108263"/>
                    <a:pt x="292268" y="94079"/>
                    <a:pt x="297538" y="81171"/>
                  </a:cubicBezTo>
                  <a:lnTo>
                    <a:pt x="299624" y="76053"/>
                  </a:lnTo>
                  <a:lnTo>
                    <a:pt x="294101" y="75933"/>
                  </a:lnTo>
                  <a:cubicBezTo>
                    <a:pt x="293884" y="75933"/>
                    <a:pt x="281402" y="75885"/>
                    <a:pt x="269535" y="84410"/>
                  </a:cubicBezTo>
                  <a:cubicBezTo>
                    <a:pt x="289012" y="48864"/>
                    <a:pt x="326674" y="42133"/>
                    <a:pt x="338891" y="40905"/>
                  </a:cubicBezTo>
                  <a:moveTo>
                    <a:pt x="297478" y="130503"/>
                  </a:moveTo>
                  <a:cubicBezTo>
                    <a:pt x="298129" y="131178"/>
                    <a:pt x="298792" y="131828"/>
                    <a:pt x="299443" y="132490"/>
                  </a:cubicBezTo>
                  <a:cubicBezTo>
                    <a:pt x="304340" y="137427"/>
                    <a:pt x="308971" y="142087"/>
                    <a:pt x="311696" y="151816"/>
                  </a:cubicBezTo>
                  <a:cubicBezTo>
                    <a:pt x="314048" y="160161"/>
                    <a:pt x="310876" y="165880"/>
                    <a:pt x="307463" y="168252"/>
                  </a:cubicBezTo>
                  <a:cubicBezTo>
                    <a:pt x="304846" y="170047"/>
                    <a:pt x="301940" y="170143"/>
                    <a:pt x="299673" y="168469"/>
                  </a:cubicBezTo>
                  <a:cubicBezTo>
                    <a:pt x="294125" y="164399"/>
                    <a:pt x="291496" y="157524"/>
                    <a:pt x="291870" y="148035"/>
                  </a:cubicBezTo>
                  <a:cubicBezTo>
                    <a:pt x="292135" y="141136"/>
                    <a:pt x="294656" y="135320"/>
                    <a:pt x="297490" y="130491"/>
                  </a:cubicBezTo>
                  <a:moveTo>
                    <a:pt x="290121" y="120846"/>
                  </a:moveTo>
                  <a:cubicBezTo>
                    <a:pt x="290809" y="122123"/>
                    <a:pt x="291544" y="123291"/>
                    <a:pt x="292304" y="124399"/>
                  </a:cubicBezTo>
                  <a:cubicBezTo>
                    <a:pt x="288578" y="130275"/>
                    <a:pt x="284634" y="138041"/>
                    <a:pt x="284260" y="147746"/>
                  </a:cubicBezTo>
                  <a:cubicBezTo>
                    <a:pt x="283802" y="159727"/>
                    <a:pt x="287565" y="169023"/>
                    <a:pt x="295162" y="174598"/>
                  </a:cubicBezTo>
                  <a:cubicBezTo>
                    <a:pt x="300083" y="178211"/>
                    <a:pt x="306450" y="178174"/>
                    <a:pt x="311781" y="174502"/>
                  </a:cubicBezTo>
                  <a:cubicBezTo>
                    <a:pt x="317256" y="170721"/>
                    <a:pt x="322441" y="161967"/>
                    <a:pt x="319016" y="149769"/>
                  </a:cubicBezTo>
                  <a:cubicBezTo>
                    <a:pt x="315760" y="138138"/>
                    <a:pt x="309959" y="132298"/>
                    <a:pt x="304834" y="127144"/>
                  </a:cubicBezTo>
                  <a:cubicBezTo>
                    <a:pt x="303773" y="126084"/>
                    <a:pt x="302736" y="125037"/>
                    <a:pt x="301747" y="123953"/>
                  </a:cubicBezTo>
                  <a:lnTo>
                    <a:pt x="302760" y="122484"/>
                  </a:lnTo>
                  <a:cubicBezTo>
                    <a:pt x="311009" y="110371"/>
                    <a:pt x="321585" y="103242"/>
                    <a:pt x="327205" y="100051"/>
                  </a:cubicBezTo>
                  <a:cubicBezTo>
                    <a:pt x="331004" y="112213"/>
                    <a:pt x="337239" y="119606"/>
                    <a:pt x="342810" y="126217"/>
                  </a:cubicBezTo>
                  <a:cubicBezTo>
                    <a:pt x="350263" y="135043"/>
                    <a:pt x="356691" y="142665"/>
                    <a:pt x="357921" y="160137"/>
                  </a:cubicBezTo>
                  <a:cubicBezTo>
                    <a:pt x="358621" y="170047"/>
                    <a:pt x="355437" y="184255"/>
                    <a:pt x="344402" y="194454"/>
                  </a:cubicBezTo>
                  <a:cubicBezTo>
                    <a:pt x="333765" y="204292"/>
                    <a:pt x="318172" y="208073"/>
                    <a:pt x="299275" y="205460"/>
                  </a:cubicBezTo>
                  <a:cubicBezTo>
                    <a:pt x="290736" y="202172"/>
                    <a:pt x="283187" y="197392"/>
                    <a:pt x="277772" y="191299"/>
                  </a:cubicBezTo>
                  <a:cubicBezTo>
                    <a:pt x="266689" y="178837"/>
                    <a:pt x="259345" y="162473"/>
                    <a:pt x="257126" y="145230"/>
                  </a:cubicBezTo>
                  <a:cubicBezTo>
                    <a:pt x="255908" y="135802"/>
                    <a:pt x="256245" y="126157"/>
                    <a:pt x="258006" y="116536"/>
                  </a:cubicBezTo>
                  <a:cubicBezTo>
                    <a:pt x="263662" y="92237"/>
                    <a:pt x="279798" y="85782"/>
                    <a:pt x="288397" y="84097"/>
                  </a:cubicBezTo>
                  <a:cubicBezTo>
                    <a:pt x="284333" y="97499"/>
                    <a:pt x="284887" y="111153"/>
                    <a:pt x="290085" y="120846"/>
                  </a:cubicBezTo>
                  <a:moveTo>
                    <a:pt x="258320" y="81833"/>
                  </a:moveTo>
                  <a:cubicBezTo>
                    <a:pt x="258175" y="82580"/>
                    <a:pt x="258115" y="83314"/>
                    <a:pt x="257946" y="84061"/>
                  </a:cubicBezTo>
                  <a:cubicBezTo>
                    <a:pt x="253423" y="104278"/>
                    <a:pt x="239386" y="122532"/>
                    <a:pt x="223009" y="129492"/>
                  </a:cubicBezTo>
                  <a:cubicBezTo>
                    <a:pt x="215086" y="132851"/>
                    <a:pt x="206499" y="134910"/>
                    <a:pt x="197695" y="135693"/>
                  </a:cubicBezTo>
                  <a:cubicBezTo>
                    <a:pt x="197961" y="135500"/>
                    <a:pt x="198214" y="135344"/>
                    <a:pt x="198467" y="135139"/>
                  </a:cubicBezTo>
                  <a:cubicBezTo>
                    <a:pt x="208260" y="127216"/>
                    <a:pt x="214145" y="113790"/>
                    <a:pt x="216062" y="95223"/>
                  </a:cubicBezTo>
                  <a:cubicBezTo>
                    <a:pt x="236950" y="93501"/>
                    <a:pt x="250626" y="86975"/>
                    <a:pt x="258296" y="81845"/>
                  </a:cubicBezTo>
                  <a:moveTo>
                    <a:pt x="155667" y="84855"/>
                  </a:moveTo>
                  <a:cubicBezTo>
                    <a:pt x="165206" y="89684"/>
                    <a:pt x="175023" y="92923"/>
                    <a:pt x="184948" y="94259"/>
                  </a:cubicBezTo>
                  <a:cubicBezTo>
                    <a:pt x="192401" y="95259"/>
                    <a:pt x="199251" y="95680"/>
                    <a:pt x="205570" y="95680"/>
                  </a:cubicBezTo>
                  <a:cubicBezTo>
                    <a:pt x="206535" y="95680"/>
                    <a:pt x="207428" y="95620"/>
                    <a:pt x="208368" y="95608"/>
                  </a:cubicBezTo>
                  <a:cubicBezTo>
                    <a:pt x="206571" y="111382"/>
                    <a:pt x="201699" y="122653"/>
                    <a:pt x="193800" y="129143"/>
                  </a:cubicBezTo>
                  <a:cubicBezTo>
                    <a:pt x="186432" y="135187"/>
                    <a:pt x="178689" y="135139"/>
                    <a:pt x="176289" y="134959"/>
                  </a:cubicBezTo>
                  <a:cubicBezTo>
                    <a:pt x="175095" y="134766"/>
                    <a:pt x="173889" y="134621"/>
                    <a:pt x="172683" y="134381"/>
                  </a:cubicBezTo>
                  <a:cubicBezTo>
                    <a:pt x="153207" y="130527"/>
                    <a:pt x="134924" y="120136"/>
                    <a:pt x="119777" y="104350"/>
                  </a:cubicBezTo>
                  <a:cubicBezTo>
                    <a:pt x="118813" y="103339"/>
                    <a:pt x="117980" y="102303"/>
                    <a:pt x="117088" y="101279"/>
                  </a:cubicBezTo>
                  <a:cubicBezTo>
                    <a:pt x="118740" y="101436"/>
                    <a:pt x="120441" y="101532"/>
                    <a:pt x="122177" y="101532"/>
                  </a:cubicBezTo>
                  <a:cubicBezTo>
                    <a:pt x="133911" y="101532"/>
                    <a:pt x="147370" y="97727"/>
                    <a:pt x="155655" y="84867"/>
                  </a:cubicBezTo>
                  <a:moveTo>
                    <a:pt x="60455" y="174430"/>
                  </a:moveTo>
                  <a:cubicBezTo>
                    <a:pt x="58972" y="170564"/>
                    <a:pt x="56066" y="167506"/>
                    <a:pt x="52279" y="165820"/>
                  </a:cubicBezTo>
                  <a:cubicBezTo>
                    <a:pt x="49517" y="164592"/>
                    <a:pt x="46514" y="164219"/>
                    <a:pt x="43596" y="164664"/>
                  </a:cubicBezTo>
                  <a:cubicBezTo>
                    <a:pt x="41570" y="154959"/>
                    <a:pt x="42607" y="144772"/>
                    <a:pt x="46671" y="135669"/>
                  </a:cubicBezTo>
                  <a:cubicBezTo>
                    <a:pt x="51833" y="124122"/>
                    <a:pt x="61191" y="115271"/>
                    <a:pt x="73034" y="110744"/>
                  </a:cubicBezTo>
                  <a:cubicBezTo>
                    <a:pt x="84635" y="106313"/>
                    <a:pt x="97238" y="106590"/>
                    <a:pt x="108622" y="111442"/>
                  </a:cubicBezTo>
                  <a:cubicBezTo>
                    <a:pt x="109912" y="112020"/>
                    <a:pt x="111203" y="112622"/>
                    <a:pt x="112469" y="113297"/>
                  </a:cubicBezTo>
                  <a:cubicBezTo>
                    <a:pt x="122515" y="118679"/>
                    <a:pt x="130233" y="127325"/>
                    <a:pt x="134346" y="138053"/>
                  </a:cubicBezTo>
                  <a:cubicBezTo>
                    <a:pt x="138868" y="149866"/>
                    <a:pt x="138518" y="162750"/>
                    <a:pt x="133345" y="174297"/>
                  </a:cubicBezTo>
                  <a:cubicBezTo>
                    <a:pt x="122672" y="198163"/>
                    <a:pt x="94548" y="208903"/>
                    <a:pt x="70658" y="198259"/>
                  </a:cubicBezTo>
                  <a:cubicBezTo>
                    <a:pt x="65906" y="196140"/>
                    <a:pt x="61637" y="193310"/>
                    <a:pt x="57875" y="189854"/>
                  </a:cubicBezTo>
                  <a:cubicBezTo>
                    <a:pt x="58767" y="188795"/>
                    <a:pt x="59527" y="187603"/>
                    <a:pt x="60118" y="186278"/>
                  </a:cubicBezTo>
                  <a:cubicBezTo>
                    <a:pt x="61806" y="182497"/>
                    <a:pt x="61927" y="178295"/>
                    <a:pt x="60443" y="174418"/>
                  </a:cubicBezTo>
                  <a:moveTo>
                    <a:pt x="38700" y="176729"/>
                  </a:moveTo>
                  <a:cubicBezTo>
                    <a:pt x="39568" y="174803"/>
                    <a:pt x="41124" y="173322"/>
                    <a:pt x="43102" y="172575"/>
                  </a:cubicBezTo>
                  <a:cubicBezTo>
                    <a:pt x="44018" y="172226"/>
                    <a:pt x="44983" y="172045"/>
                    <a:pt x="45948" y="172045"/>
                  </a:cubicBezTo>
                  <a:cubicBezTo>
                    <a:pt x="47033" y="172045"/>
                    <a:pt x="48142" y="172274"/>
                    <a:pt x="49180" y="172732"/>
                  </a:cubicBezTo>
                  <a:cubicBezTo>
                    <a:pt x="51109" y="173599"/>
                    <a:pt x="52593" y="175152"/>
                    <a:pt x="53352" y="177127"/>
                  </a:cubicBezTo>
                  <a:cubicBezTo>
                    <a:pt x="54112" y="179102"/>
                    <a:pt x="54052" y="181245"/>
                    <a:pt x="53183" y="183171"/>
                  </a:cubicBezTo>
                  <a:cubicBezTo>
                    <a:pt x="51399" y="187157"/>
                    <a:pt x="46707" y="188963"/>
                    <a:pt x="42716" y="187169"/>
                  </a:cubicBezTo>
                  <a:cubicBezTo>
                    <a:pt x="38724" y="185399"/>
                    <a:pt x="36927" y="180703"/>
                    <a:pt x="38712" y="176705"/>
                  </a:cubicBezTo>
                  <a:moveTo>
                    <a:pt x="225336" y="345836"/>
                  </a:moveTo>
                  <a:cubicBezTo>
                    <a:pt x="223467" y="342115"/>
                    <a:pt x="221164" y="339562"/>
                    <a:pt x="219837" y="338286"/>
                  </a:cubicBezTo>
                  <a:cubicBezTo>
                    <a:pt x="211287" y="330122"/>
                    <a:pt x="198684" y="328243"/>
                    <a:pt x="189169" y="333710"/>
                  </a:cubicBezTo>
                  <a:cubicBezTo>
                    <a:pt x="179352" y="339370"/>
                    <a:pt x="177170" y="350484"/>
                    <a:pt x="180088" y="358551"/>
                  </a:cubicBezTo>
                  <a:cubicBezTo>
                    <a:pt x="182693" y="365740"/>
                    <a:pt x="188916" y="369605"/>
                    <a:pt x="195947" y="368389"/>
                  </a:cubicBezTo>
                  <a:cubicBezTo>
                    <a:pt x="198021" y="368040"/>
                    <a:pt x="199408" y="366065"/>
                    <a:pt x="199046" y="364006"/>
                  </a:cubicBezTo>
                  <a:cubicBezTo>
                    <a:pt x="198696" y="361935"/>
                    <a:pt x="196731" y="360550"/>
                    <a:pt x="194656" y="360911"/>
                  </a:cubicBezTo>
                  <a:cubicBezTo>
                    <a:pt x="189869" y="361730"/>
                    <a:pt x="187879" y="357732"/>
                    <a:pt x="187240" y="355974"/>
                  </a:cubicBezTo>
                  <a:cubicBezTo>
                    <a:pt x="185443" y="351013"/>
                    <a:pt x="186842" y="343825"/>
                    <a:pt x="192968" y="340297"/>
                  </a:cubicBezTo>
                  <a:cubicBezTo>
                    <a:pt x="199456" y="336552"/>
                    <a:pt x="208549" y="338021"/>
                    <a:pt x="214567" y="343777"/>
                  </a:cubicBezTo>
                  <a:cubicBezTo>
                    <a:pt x="217811" y="346883"/>
                    <a:pt x="224323" y="355408"/>
                    <a:pt x="218076" y="369822"/>
                  </a:cubicBezTo>
                  <a:cubicBezTo>
                    <a:pt x="217497" y="371050"/>
                    <a:pt x="216894" y="372230"/>
                    <a:pt x="216279" y="373386"/>
                  </a:cubicBezTo>
                  <a:cubicBezTo>
                    <a:pt x="210201" y="384319"/>
                    <a:pt x="200734" y="388088"/>
                    <a:pt x="187300" y="384801"/>
                  </a:cubicBezTo>
                  <a:cubicBezTo>
                    <a:pt x="177773" y="382465"/>
                    <a:pt x="171212" y="377817"/>
                    <a:pt x="167799" y="370990"/>
                  </a:cubicBezTo>
                  <a:cubicBezTo>
                    <a:pt x="160961" y="357311"/>
                    <a:pt x="167401" y="337913"/>
                    <a:pt x="171839" y="327557"/>
                  </a:cubicBezTo>
                  <a:cubicBezTo>
                    <a:pt x="180583" y="307183"/>
                    <a:pt x="187010" y="268242"/>
                    <a:pt x="155631" y="251601"/>
                  </a:cubicBezTo>
                  <a:cubicBezTo>
                    <a:pt x="147491" y="247279"/>
                    <a:pt x="139567" y="244714"/>
                    <a:pt x="131922" y="243883"/>
                  </a:cubicBezTo>
                  <a:cubicBezTo>
                    <a:pt x="136552" y="242799"/>
                    <a:pt x="141183" y="242161"/>
                    <a:pt x="145658" y="242161"/>
                  </a:cubicBezTo>
                  <a:cubicBezTo>
                    <a:pt x="149155" y="242161"/>
                    <a:pt x="152568" y="242510"/>
                    <a:pt x="155812" y="243221"/>
                  </a:cubicBezTo>
                  <a:cubicBezTo>
                    <a:pt x="172129" y="246809"/>
                    <a:pt x="187686" y="255756"/>
                    <a:pt x="199625" y="268399"/>
                  </a:cubicBezTo>
                  <a:cubicBezTo>
                    <a:pt x="213240" y="282812"/>
                    <a:pt x="222104" y="301873"/>
                    <a:pt x="225252" y="323511"/>
                  </a:cubicBezTo>
                  <a:cubicBezTo>
                    <a:pt x="226410" y="331471"/>
                    <a:pt x="226289" y="338912"/>
                    <a:pt x="225324" y="345836"/>
                  </a:cubicBezTo>
                  <a:moveTo>
                    <a:pt x="257102" y="228832"/>
                  </a:moveTo>
                  <a:cubicBezTo>
                    <a:pt x="245790" y="236610"/>
                    <a:pt x="236226" y="246665"/>
                    <a:pt x="229509" y="258140"/>
                  </a:cubicBezTo>
                  <a:cubicBezTo>
                    <a:pt x="224673" y="266412"/>
                    <a:pt x="222080" y="276370"/>
                    <a:pt x="221586" y="286798"/>
                  </a:cubicBezTo>
                  <a:cubicBezTo>
                    <a:pt x="217160" y="278092"/>
                    <a:pt x="211697" y="270121"/>
                    <a:pt x="205136" y="263185"/>
                  </a:cubicBezTo>
                  <a:cubicBezTo>
                    <a:pt x="192160" y="249446"/>
                    <a:pt x="175216" y="239717"/>
                    <a:pt x="157428" y="235803"/>
                  </a:cubicBezTo>
                  <a:cubicBezTo>
                    <a:pt x="147804" y="233684"/>
                    <a:pt x="137204" y="234298"/>
                    <a:pt x="126844" y="237236"/>
                  </a:cubicBezTo>
                  <a:cubicBezTo>
                    <a:pt x="133984" y="230024"/>
                    <a:pt x="140002" y="221980"/>
                    <a:pt x="144608" y="213202"/>
                  </a:cubicBezTo>
                  <a:cubicBezTo>
                    <a:pt x="153376" y="196465"/>
                    <a:pt x="157042" y="177307"/>
                    <a:pt x="154944" y="159234"/>
                  </a:cubicBezTo>
                  <a:cubicBezTo>
                    <a:pt x="153870" y="150034"/>
                    <a:pt x="150228" y="140811"/>
                    <a:pt x="144669" y="132418"/>
                  </a:cubicBezTo>
                  <a:cubicBezTo>
                    <a:pt x="153135" y="136777"/>
                    <a:pt x="162011" y="139992"/>
                    <a:pt x="171164" y="141810"/>
                  </a:cubicBezTo>
                  <a:cubicBezTo>
                    <a:pt x="172189" y="142015"/>
                    <a:pt x="173214" y="142099"/>
                    <a:pt x="174239" y="142256"/>
                  </a:cubicBezTo>
                  <a:lnTo>
                    <a:pt x="174239" y="142352"/>
                  </a:lnTo>
                  <a:cubicBezTo>
                    <a:pt x="174336" y="142376"/>
                    <a:pt x="174999" y="142460"/>
                    <a:pt x="176036" y="142520"/>
                  </a:cubicBezTo>
                  <a:cubicBezTo>
                    <a:pt x="180631" y="143183"/>
                    <a:pt x="185250" y="143628"/>
                    <a:pt x="189869" y="143628"/>
                  </a:cubicBezTo>
                  <a:cubicBezTo>
                    <a:pt x="202375" y="143628"/>
                    <a:pt x="214748" y="141208"/>
                    <a:pt x="225927" y="136452"/>
                  </a:cubicBezTo>
                  <a:cubicBezTo>
                    <a:pt x="235032" y="132587"/>
                    <a:pt x="243341" y="125904"/>
                    <a:pt x="250083" y="117463"/>
                  </a:cubicBezTo>
                  <a:cubicBezTo>
                    <a:pt x="248539" y="127084"/>
                    <a:pt x="248286" y="136729"/>
                    <a:pt x="249504" y="146181"/>
                  </a:cubicBezTo>
                  <a:cubicBezTo>
                    <a:pt x="251916" y="164905"/>
                    <a:pt x="259912" y="182714"/>
                    <a:pt x="272008" y="196320"/>
                  </a:cubicBezTo>
                  <a:cubicBezTo>
                    <a:pt x="278472" y="203593"/>
                    <a:pt x="287299" y="209217"/>
                    <a:pt x="297261" y="212913"/>
                  </a:cubicBezTo>
                  <a:cubicBezTo>
                    <a:pt x="287794" y="214454"/>
                    <a:pt x="278701" y="217188"/>
                    <a:pt x="270235" y="221210"/>
                  </a:cubicBezTo>
                  <a:cubicBezTo>
                    <a:pt x="265833" y="223305"/>
                    <a:pt x="261624" y="225737"/>
                    <a:pt x="257608" y="228446"/>
                  </a:cubicBezTo>
                  <a:cubicBezTo>
                    <a:pt x="257427" y="228567"/>
                    <a:pt x="257234" y="228663"/>
                    <a:pt x="257053" y="228783"/>
                  </a:cubicBezTo>
                  <a:lnTo>
                    <a:pt x="257078" y="228820"/>
                  </a:lnTo>
                  <a:close/>
                  <a:moveTo>
                    <a:pt x="290471" y="277454"/>
                  </a:moveTo>
                  <a:cubicBezTo>
                    <a:pt x="306378" y="281018"/>
                    <a:pt x="316399" y="293192"/>
                    <a:pt x="316520" y="293348"/>
                  </a:cubicBezTo>
                  <a:lnTo>
                    <a:pt x="319800" y="297454"/>
                  </a:lnTo>
                  <a:lnTo>
                    <a:pt x="322670" y="293059"/>
                  </a:lnTo>
                  <a:cubicBezTo>
                    <a:pt x="323370" y="292000"/>
                    <a:pt x="339470" y="266846"/>
                    <a:pt x="322248" y="243064"/>
                  </a:cubicBezTo>
                  <a:cubicBezTo>
                    <a:pt x="313517" y="230999"/>
                    <a:pt x="301349" y="224376"/>
                    <a:pt x="289169" y="222365"/>
                  </a:cubicBezTo>
                  <a:cubicBezTo>
                    <a:pt x="292967" y="221354"/>
                    <a:pt x="296839" y="220583"/>
                    <a:pt x="300794" y="220042"/>
                  </a:cubicBezTo>
                  <a:cubicBezTo>
                    <a:pt x="304870" y="220692"/>
                    <a:pt x="328737" y="225376"/>
                    <a:pt x="339253" y="246050"/>
                  </a:cubicBezTo>
                  <a:cubicBezTo>
                    <a:pt x="347381" y="262029"/>
                    <a:pt x="346211" y="287942"/>
                    <a:pt x="336624" y="303800"/>
                  </a:cubicBezTo>
                  <a:cubicBezTo>
                    <a:pt x="332921" y="309929"/>
                    <a:pt x="326288" y="317250"/>
                    <a:pt x="315652" y="317431"/>
                  </a:cubicBezTo>
                  <a:cubicBezTo>
                    <a:pt x="305075" y="317575"/>
                    <a:pt x="297538" y="314721"/>
                    <a:pt x="293245" y="308881"/>
                  </a:cubicBezTo>
                  <a:cubicBezTo>
                    <a:pt x="286214" y="299345"/>
                    <a:pt x="288867" y="284040"/>
                    <a:pt x="290471" y="277466"/>
                  </a:cubicBezTo>
                  <a:moveTo>
                    <a:pt x="406932" y="274432"/>
                  </a:moveTo>
                  <a:cubicBezTo>
                    <a:pt x="406257" y="272433"/>
                    <a:pt x="390639" y="228013"/>
                    <a:pt x="344390" y="215213"/>
                  </a:cubicBezTo>
                  <a:cubicBezTo>
                    <a:pt x="362009" y="210457"/>
                    <a:pt x="376505" y="199415"/>
                    <a:pt x="385791" y="183135"/>
                  </a:cubicBezTo>
                  <a:cubicBezTo>
                    <a:pt x="403724" y="151684"/>
                    <a:pt x="398478" y="120654"/>
                    <a:pt x="370596" y="93405"/>
                  </a:cubicBezTo>
                  <a:cubicBezTo>
                    <a:pt x="344342" y="67733"/>
                    <a:pt x="346440" y="37509"/>
                    <a:pt x="346464" y="37136"/>
                  </a:cubicBezTo>
                  <a:lnTo>
                    <a:pt x="346814" y="32982"/>
                  </a:lnTo>
                  <a:lnTo>
                    <a:pt x="342629" y="33030"/>
                  </a:lnTo>
                  <a:cubicBezTo>
                    <a:pt x="340519" y="33054"/>
                    <a:pt x="293450" y="34066"/>
                    <a:pt x="266882" y="73886"/>
                  </a:cubicBezTo>
                  <a:cubicBezTo>
                    <a:pt x="267943" y="55728"/>
                    <a:pt x="262070" y="38533"/>
                    <a:pt x="249588" y="24601"/>
                  </a:cubicBezTo>
                  <a:cubicBezTo>
                    <a:pt x="225445" y="-2371"/>
                    <a:pt x="194307" y="-7272"/>
                    <a:pt x="159562" y="10429"/>
                  </a:cubicBezTo>
                  <a:cubicBezTo>
                    <a:pt x="126808" y="27130"/>
                    <a:pt x="98757" y="15486"/>
                    <a:pt x="98468" y="15366"/>
                  </a:cubicBezTo>
                  <a:lnTo>
                    <a:pt x="94633" y="13704"/>
                  </a:lnTo>
                  <a:lnTo>
                    <a:pt x="93342" y="17678"/>
                  </a:lnTo>
                  <a:cubicBezTo>
                    <a:pt x="92691" y="19701"/>
                    <a:pt x="78497" y="65192"/>
                    <a:pt x="108682" y="103170"/>
                  </a:cubicBezTo>
                  <a:cubicBezTo>
                    <a:pt x="90870" y="96090"/>
                    <a:pt x="71828" y="96632"/>
                    <a:pt x="54148" y="105012"/>
                  </a:cubicBezTo>
                  <a:cubicBezTo>
                    <a:pt x="21394" y="120533"/>
                    <a:pt x="7887" y="148975"/>
                    <a:pt x="15099" y="187241"/>
                  </a:cubicBezTo>
                  <a:cubicBezTo>
                    <a:pt x="21876" y="223232"/>
                    <a:pt x="2882" y="246785"/>
                    <a:pt x="2581" y="247158"/>
                  </a:cubicBezTo>
                  <a:lnTo>
                    <a:pt x="0" y="250373"/>
                  </a:lnTo>
                  <a:lnTo>
                    <a:pt x="3461" y="252733"/>
                  </a:lnTo>
                  <a:cubicBezTo>
                    <a:pt x="4776" y="253636"/>
                    <a:pt x="27183" y="268579"/>
                    <a:pt x="57163" y="268579"/>
                  </a:cubicBezTo>
                  <a:cubicBezTo>
                    <a:pt x="66751" y="268579"/>
                    <a:pt x="77122" y="267026"/>
                    <a:pt x="87819" y="263016"/>
                  </a:cubicBezTo>
                  <a:cubicBezTo>
                    <a:pt x="85166" y="266256"/>
                    <a:pt x="82923" y="269627"/>
                    <a:pt x="81102" y="272987"/>
                  </a:cubicBezTo>
                  <a:cubicBezTo>
                    <a:pt x="80728" y="273661"/>
                    <a:pt x="80378" y="274359"/>
                    <a:pt x="80028" y="275046"/>
                  </a:cubicBezTo>
                  <a:cubicBezTo>
                    <a:pt x="79474" y="276165"/>
                    <a:pt x="78979" y="277261"/>
                    <a:pt x="78521" y="278357"/>
                  </a:cubicBezTo>
                  <a:cubicBezTo>
                    <a:pt x="73794" y="289086"/>
                    <a:pt x="71888" y="300910"/>
                    <a:pt x="73263" y="313276"/>
                  </a:cubicBezTo>
                  <a:cubicBezTo>
                    <a:pt x="77243" y="349255"/>
                    <a:pt x="99746" y="371279"/>
                    <a:pt x="138349" y="376974"/>
                  </a:cubicBezTo>
                  <a:cubicBezTo>
                    <a:pt x="174661" y="382344"/>
                    <a:pt x="190761" y="407992"/>
                    <a:pt x="190978" y="408353"/>
                  </a:cubicBezTo>
                  <a:lnTo>
                    <a:pt x="193137" y="411930"/>
                  </a:lnTo>
                  <a:lnTo>
                    <a:pt x="196489" y="409437"/>
                  </a:lnTo>
                  <a:cubicBezTo>
                    <a:pt x="198190" y="408173"/>
                    <a:pt x="235563" y="379840"/>
                    <a:pt x="233754" y="332169"/>
                  </a:cubicBezTo>
                  <a:cubicBezTo>
                    <a:pt x="243752" y="347738"/>
                    <a:pt x="258911" y="358250"/>
                    <a:pt x="277519" y="362055"/>
                  </a:cubicBezTo>
                  <a:cubicBezTo>
                    <a:pt x="283645" y="363307"/>
                    <a:pt x="289361" y="363885"/>
                    <a:pt x="294728" y="363885"/>
                  </a:cubicBezTo>
                  <a:cubicBezTo>
                    <a:pt x="328676" y="363885"/>
                    <a:pt x="347827" y="340802"/>
                    <a:pt x="358223" y="319766"/>
                  </a:cubicBezTo>
                  <a:cubicBezTo>
                    <a:pt x="374479" y="286918"/>
                    <a:pt x="403845" y="279501"/>
                    <a:pt x="404291" y="279392"/>
                  </a:cubicBezTo>
                  <a:lnTo>
                    <a:pt x="408367" y="278441"/>
                  </a:lnTo>
                  <a:lnTo>
                    <a:pt x="407016" y="274480"/>
                  </a:lnTo>
                  <a:close/>
                </a:path>
              </a:pathLst>
            </a:custGeom>
            <a:solidFill>
              <a:schemeClr val="accent4"/>
            </a:solidFill>
            <a:ln w="0" cap="flat">
              <a:noFill/>
              <a:prstDash val="solid"/>
              <a:miter/>
            </a:ln>
          </p:spPr>
          <p:txBody>
            <a:bodyPr rtlCol="0" anchor="ctr"/>
            <a:lstStyle/>
            <a:p>
              <a:endParaRPr lang="en-US"/>
            </a:p>
          </p:txBody>
        </p:sp>
        <p:sp>
          <p:nvSpPr>
            <p:cNvPr id="33" name="Freeform 32">
              <a:extLst>
                <a:ext uri="{FF2B5EF4-FFF2-40B4-BE49-F238E27FC236}">
                  <a16:creationId xmlns:a16="http://schemas.microsoft.com/office/drawing/2014/main" id="{824E1CD8-CE33-A0E9-BEF2-B2C25D452053}"/>
                </a:ext>
              </a:extLst>
            </p:cNvPr>
            <p:cNvSpPr/>
            <p:nvPr/>
          </p:nvSpPr>
          <p:spPr>
            <a:xfrm>
              <a:off x="11040553" y="360099"/>
              <a:ext cx="51014" cy="50919"/>
            </a:xfrm>
            <a:custGeom>
              <a:avLst/>
              <a:gdLst>
                <a:gd name="connsiteX0" fmla="*/ 9170 w 51014"/>
                <a:gd name="connsiteY0" fmla="*/ 18180 h 50919"/>
                <a:gd name="connsiteX1" fmla="*/ 19107 w 51014"/>
                <a:gd name="connsiteY1" fmla="*/ 8787 h 50919"/>
                <a:gd name="connsiteX2" fmla="*/ 25511 w 51014"/>
                <a:gd name="connsiteY2" fmla="*/ 7607 h 50919"/>
                <a:gd name="connsiteX3" fmla="*/ 32795 w 51014"/>
                <a:gd name="connsiteY3" fmla="*/ 9161 h 50919"/>
                <a:gd name="connsiteX4" fmla="*/ 42213 w 51014"/>
                <a:gd name="connsiteY4" fmla="*/ 19095 h 50919"/>
                <a:gd name="connsiteX5" fmla="*/ 41840 w 51014"/>
                <a:gd name="connsiteY5" fmla="*/ 32749 h 50919"/>
                <a:gd name="connsiteX6" fmla="*/ 18215 w 51014"/>
                <a:gd name="connsiteY6" fmla="*/ 41780 h 50919"/>
                <a:gd name="connsiteX7" fmla="*/ 9170 w 51014"/>
                <a:gd name="connsiteY7" fmla="*/ 18180 h 50919"/>
                <a:gd name="connsiteX8" fmla="*/ 15115 w 51014"/>
                <a:gd name="connsiteY8" fmla="*/ 48716 h 50919"/>
                <a:gd name="connsiteX9" fmla="*/ 25462 w 51014"/>
                <a:gd name="connsiteY9" fmla="*/ 50919 h 50919"/>
                <a:gd name="connsiteX10" fmla="*/ 48786 w 51014"/>
                <a:gd name="connsiteY10" fmla="*/ 35844 h 50919"/>
                <a:gd name="connsiteX11" fmla="*/ 49317 w 51014"/>
                <a:gd name="connsiteY11" fmla="*/ 16373 h 50919"/>
                <a:gd name="connsiteX12" fmla="*/ 35894 w 51014"/>
                <a:gd name="connsiteY12" fmla="*/ 2225 h 50919"/>
                <a:gd name="connsiteX13" fmla="*/ 16381 w 51014"/>
                <a:gd name="connsiteY13" fmla="*/ 1695 h 50919"/>
                <a:gd name="connsiteX14" fmla="*/ 2211 w 51014"/>
                <a:gd name="connsiteY14" fmla="*/ 15085 h 50919"/>
                <a:gd name="connsiteX15" fmla="*/ 15103 w 51014"/>
                <a:gd name="connsiteY15" fmla="*/ 48704 h 50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014" h="50919">
                  <a:moveTo>
                    <a:pt x="9170" y="18180"/>
                  </a:moveTo>
                  <a:cubicBezTo>
                    <a:pt x="11123" y="13833"/>
                    <a:pt x="14645" y="10485"/>
                    <a:pt x="19107" y="8787"/>
                  </a:cubicBezTo>
                  <a:cubicBezTo>
                    <a:pt x="21193" y="7993"/>
                    <a:pt x="23352" y="7607"/>
                    <a:pt x="25511" y="7607"/>
                  </a:cubicBezTo>
                  <a:cubicBezTo>
                    <a:pt x="27995" y="7607"/>
                    <a:pt x="30467" y="8125"/>
                    <a:pt x="32795" y="9161"/>
                  </a:cubicBezTo>
                  <a:cubicBezTo>
                    <a:pt x="37160" y="11111"/>
                    <a:pt x="40501" y="14639"/>
                    <a:pt x="42213" y="19095"/>
                  </a:cubicBezTo>
                  <a:cubicBezTo>
                    <a:pt x="43926" y="23538"/>
                    <a:pt x="43781" y="28402"/>
                    <a:pt x="41840" y="32749"/>
                  </a:cubicBezTo>
                  <a:cubicBezTo>
                    <a:pt x="37812" y="41744"/>
                    <a:pt x="27211" y="45790"/>
                    <a:pt x="18215" y="41780"/>
                  </a:cubicBezTo>
                  <a:cubicBezTo>
                    <a:pt x="9206" y="37758"/>
                    <a:pt x="5154" y="27174"/>
                    <a:pt x="9170" y="18180"/>
                  </a:cubicBezTo>
                  <a:moveTo>
                    <a:pt x="15115" y="48716"/>
                  </a:moveTo>
                  <a:cubicBezTo>
                    <a:pt x="18480" y="50221"/>
                    <a:pt x="22001" y="50919"/>
                    <a:pt x="25462" y="50919"/>
                  </a:cubicBezTo>
                  <a:cubicBezTo>
                    <a:pt x="35219" y="50919"/>
                    <a:pt x="44565" y="45296"/>
                    <a:pt x="48786" y="35844"/>
                  </a:cubicBezTo>
                  <a:cubicBezTo>
                    <a:pt x="51560" y="29631"/>
                    <a:pt x="51753" y="22719"/>
                    <a:pt x="49317" y="16373"/>
                  </a:cubicBezTo>
                  <a:cubicBezTo>
                    <a:pt x="46893" y="10016"/>
                    <a:pt x="42117" y="4994"/>
                    <a:pt x="35894" y="2225"/>
                  </a:cubicBezTo>
                  <a:cubicBezTo>
                    <a:pt x="29671" y="-544"/>
                    <a:pt x="22737" y="-737"/>
                    <a:pt x="16381" y="1695"/>
                  </a:cubicBezTo>
                  <a:cubicBezTo>
                    <a:pt x="10014" y="4115"/>
                    <a:pt x="4985" y="8884"/>
                    <a:pt x="2211" y="15085"/>
                  </a:cubicBezTo>
                  <a:cubicBezTo>
                    <a:pt x="-3517" y="27909"/>
                    <a:pt x="2272" y="42984"/>
                    <a:pt x="15103" y="48704"/>
                  </a:cubicBezTo>
                </a:path>
              </a:pathLst>
            </a:custGeom>
            <a:solidFill>
              <a:schemeClr val="accent4"/>
            </a:solidFill>
            <a:ln w="0" cap="flat">
              <a:noFill/>
              <a:prstDash val="solid"/>
              <a:miter/>
            </a:ln>
          </p:spPr>
          <p:txBody>
            <a:bodyPr rtlCol="0" anchor="ctr"/>
            <a:lstStyle/>
            <a:p>
              <a:endParaRPr lang="en-US"/>
            </a:p>
          </p:txBody>
        </p:sp>
      </p:grpSp>
    </p:spTree>
    <p:extLst>
      <p:ext uri="{BB962C8B-B14F-4D97-AF65-F5344CB8AC3E}">
        <p14:creationId xmlns:p14="http://schemas.microsoft.com/office/powerpoint/2010/main" val="18504975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ark Teal - Conten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3B03844-86C8-2724-15CB-F8104B2389B3}"/>
              </a:ext>
            </a:extLst>
          </p:cNvPr>
          <p:cNvSpPr/>
          <p:nvPr userDrawn="1"/>
        </p:nvSpPr>
        <p:spPr>
          <a:xfrm>
            <a:off x="0" y="6258910"/>
            <a:ext cx="12192000" cy="59909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3" name="Text Placeholder 2">
            <a:extLst>
              <a:ext uri="{FF2B5EF4-FFF2-40B4-BE49-F238E27FC236}">
                <a16:creationId xmlns:a16="http://schemas.microsoft.com/office/drawing/2014/main" id="{422EB84B-6DC9-68D6-00CC-1487D9156E0E}"/>
              </a:ext>
            </a:extLst>
          </p:cNvPr>
          <p:cNvSpPr>
            <a:spLocks noGrp="1"/>
          </p:cNvSpPr>
          <p:nvPr>
            <p:ph type="body" idx="1" hasCustomPrompt="1"/>
          </p:nvPr>
        </p:nvSpPr>
        <p:spPr>
          <a:xfrm>
            <a:off x="248309" y="1215642"/>
            <a:ext cx="9400188" cy="4759489"/>
          </a:xfrm>
          <a:prstGeom prst="rect">
            <a:avLst/>
          </a:prstGeom>
        </p:spPr>
        <p:txBody>
          <a:bodyPr lIns="0" tIns="0" rIns="0" bIns="0">
            <a:noAutofit/>
          </a:bodyPr>
          <a:lstStyle>
            <a:lvl1pPr marL="360363" indent="-360363">
              <a:lnSpc>
                <a:spcPct val="100000"/>
              </a:lnSpc>
              <a:spcBef>
                <a:spcPts val="1200"/>
              </a:spcBef>
              <a:buFont typeface="Arial" panose="020B0604020202020204" pitchFamily="34" charset="0"/>
              <a:buChar char="•"/>
              <a:tabLst/>
              <a:defRPr sz="240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text styles</a:t>
            </a:r>
          </a:p>
        </p:txBody>
      </p:sp>
      <p:sp>
        <p:nvSpPr>
          <p:cNvPr id="4" name="Date Placeholder 3">
            <a:extLst>
              <a:ext uri="{FF2B5EF4-FFF2-40B4-BE49-F238E27FC236}">
                <a16:creationId xmlns:a16="http://schemas.microsoft.com/office/drawing/2014/main" id="{833B386E-F599-167D-8E56-58FE321AE4CD}"/>
              </a:ext>
            </a:extLst>
          </p:cNvPr>
          <p:cNvSpPr>
            <a:spLocks noGrp="1"/>
          </p:cNvSpPr>
          <p:nvPr>
            <p:ph type="dt" sz="half" idx="10"/>
          </p:nvPr>
        </p:nvSpPr>
        <p:spPr/>
        <p:txBody>
          <a:bodyPr/>
          <a:lstStyle>
            <a:lvl1pPr>
              <a:defRPr>
                <a:solidFill>
                  <a:schemeClr val="accent4"/>
                </a:solidFill>
              </a:defRPr>
            </a:lvl1pPr>
          </a:lstStyle>
          <a:p>
            <a:fld id="{0107AB1F-0E8C-3E4B-BDF0-079B4366F0F8}" type="datetime4">
              <a:rPr lang="en-GB" smtClean="0"/>
              <a:pPr/>
              <a:t>19 July 2024</a:t>
            </a:fld>
            <a:endParaRPr lang="en-US"/>
          </a:p>
        </p:txBody>
      </p:sp>
      <p:sp>
        <p:nvSpPr>
          <p:cNvPr id="5" name="Footer Placeholder 4">
            <a:extLst>
              <a:ext uri="{FF2B5EF4-FFF2-40B4-BE49-F238E27FC236}">
                <a16:creationId xmlns:a16="http://schemas.microsoft.com/office/drawing/2014/main" id="{AF7E36A8-2B4E-990E-7822-98D5DB357F69}"/>
              </a:ext>
            </a:extLst>
          </p:cNvPr>
          <p:cNvSpPr>
            <a:spLocks noGrp="1"/>
          </p:cNvSpPr>
          <p:nvPr>
            <p:ph type="ftr" sz="quarter" idx="11"/>
          </p:nvPr>
        </p:nvSpPr>
        <p:spPr/>
        <p:txBody>
          <a:bodyPr/>
          <a:lstStyle>
            <a:lvl1pPr>
              <a:defRPr>
                <a:solidFill>
                  <a:schemeClr val="accent4"/>
                </a:solidFill>
              </a:defRPr>
            </a:lvl1pPr>
          </a:lstStyle>
          <a:p>
            <a:r>
              <a:rPr lang="en-US"/>
              <a:t>DOCUMENT TITLE HERE</a:t>
            </a:r>
          </a:p>
        </p:txBody>
      </p:sp>
      <p:sp>
        <p:nvSpPr>
          <p:cNvPr id="6" name="Slide Number Placeholder 5">
            <a:extLst>
              <a:ext uri="{FF2B5EF4-FFF2-40B4-BE49-F238E27FC236}">
                <a16:creationId xmlns:a16="http://schemas.microsoft.com/office/drawing/2014/main" id="{986C8278-38D2-D865-6036-F7A188778BB8}"/>
              </a:ext>
            </a:extLst>
          </p:cNvPr>
          <p:cNvSpPr>
            <a:spLocks noGrp="1"/>
          </p:cNvSpPr>
          <p:nvPr>
            <p:ph type="sldNum" sz="quarter" idx="12"/>
          </p:nvPr>
        </p:nvSpPr>
        <p:spPr/>
        <p:txBody>
          <a:bodyPr/>
          <a:lstStyle>
            <a:lvl1pPr>
              <a:defRPr>
                <a:solidFill>
                  <a:schemeClr val="accent4"/>
                </a:solidFill>
              </a:defRPr>
            </a:lvl1pPr>
          </a:lstStyle>
          <a:p>
            <a:fld id="{752989F6-E28B-3F46-BED5-523FAB983823}" type="slidenum">
              <a:rPr lang="en-US" smtClean="0"/>
              <a:pPr/>
              <a:t>‹#›</a:t>
            </a:fld>
            <a:endParaRPr lang="en-US"/>
          </a:p>
        </p:txBody>
      </p:sp>
      <p:sp>
        <p:nvSpPr>
          <p:cNvPr id="12" name="Text Placeholder 11">
            <a:extLst>
              <a:ext uri="{FF2B5EF4-FFF2-40B4-BE49-F238E27FC236}">
                <a16:creationId xmlns:a16="http://schemas.microsoft.com/office/drawing/2014/main" id="{EBFD05B0-FA7F-D2CE-AF2E-F9E7E57E8460}"/>
              </a:ext>
            </a:extLst>
          </p:cNvPr>
          <p:cNvSpPr>
            <a:spLocks noGrp="1"/>
          </p:cNvSpPr>
          <p:nvPr>
            <p:ph type="body" sz="quarter" idx="13"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Tree>
    <p:extLst>
      <p:ext uri="{BB962C8B-B14F-4D97-AF65-F5344CB8AC3E}">
        <p14:creationId xmlns:p14="http://schemas.microsoft.com/office/powerpoint/2010/main" val="2660695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ark Teal - Blank">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2055CCE-6E58-2832-40D3-8D2B2E9CC5CB}"/>
              </a:ext>
            </a:extLst>
          </p:cNvPr>
          <p:cNvSpPr/>
          <p:nvPr userDrawn="1"/>
        </p:nvSpPr>
        <p:spPr>
          <a:xfrm>
            <a:off x="0" y="6258910"/>
            <a:ext cx="12192000" cy="59909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6DC68062-A4E9-F29A-FB9F-3F95B681EFA8}"/>
              </a:ext>
            </a:extLst>
          </p:cNvPr>
          <p:cNvSpPr>
            <a:spLocks noGrp="1"/>
          </p:cNvSpPr>
          <p:nvPr>
            <p:ph type="dt" sz="half" idx="10"/>
          </p:nvPr>
        </p:nvSpPr>
        <p:spPr/>
        <p:txBody>
          <a:bodyPr/>
          <a:lstStyle>
            <a:lvl1pPr>
              <a:defRPr>
                <a:solidFill>
                  <a:schemeClr val="accent4"/>
                </a:solidFill>
              </a:defRPr>
            </a:lvl1pPr>
          </a:lstStyle>
          <a:p>
            <a:fld id="{8745F3D6-42C9-1E41-8A1F-828E7E06D4B4}" type="datetime4">
              <a:rPr lang="en-GB" smtClean="0"/>
              <a:pPr/>
              <a:t>19 July 2024</a:t>
            </a:fld>
            <a:endParaRPr lang="en-US"/>
          </a:p>
        </p:txBody>
      </p:sp>
      <p:sp>
        <p:nvSpPr>
          <p:cNvPr id="4" name="Footer Placeholder 3">
            <a:extLst>
              <a:ext uri="{FF2B5EF4-FFF2-40B4-BE49-F238E27FC236}">
                <a16:creationId xmlns:a16="http://schemas.microsoft.com/office/drawing/2014/main" id="{6A1D8B6C-6219-35F6-E524-5D71335AF392}"/>
              </a:ext>
            </a:extLst>
          </p:cNvPr>
          <p:cNvSpPr>
            <a:spLocks noGrp="1"/>
          </p:cNvSpPr>
          <p:nvPr>
            <p:ph type="ftr" sz="quarter" idx="11"/>
          </p:nvPr>
        </p:nvSpPr>
        <p:spPr/>
        <p:txBody>
          <a:bodyPr/>
          <a:lstStyle>
            <a:lvl1pPr>
              <a:defRPr>
                <a:solidFill>
                  <a:schemeClr val="accent4"/>
                </a:solidFill>
              </a:defRPr>
            </a:lvl1pPr>
          </a:lstStyle>
          <a:p>
            <a:r>
              <a:rPr lang="en-US"/>
              <a:t>DOCUMENT TITLE HERE</a:t>
            </a:r>
          </a:p>
        </p:txBody>
      </p:sp>
      <p:sp>
        <p:nvSpPr>
          <p:cNvPr id="5" name="Slide Number Placeholder 4">
            <a:extLst>
              <a:ext uri="{FF2B5EF4-FFF2-40B4-BE49-F238E27FC236}">
                <a16:creationId xmlns:a16="http://schemas.microsoft.com/office/drawing/2014/main" id="{E93B0532-CBE1-97D0-8391-CF8F02BD8A33}"/>
              </a:ext>
            </a:extLst>
          </p:cNvPr>
          <p:cNvSpPr>
            <a:spLocks noGrp="1"/>
          </p:cNvSpPr>
          <p:nvPr>
            <p:ph type="sldNum" sz="quarter" idx="12"/>
          </p:nvPr>
        </p:nvSpPr>
        <p:spPr/>
        <p:txBody>
          <a:bodyPr/>
          <a:lstStyle>
            <a:lvl1pPr>
              <a:defRPr>
                <a:solidFill>
                  <a:schemeClr val="accent4"/>
                </a:solidFill>
              </a:defRPr>
            </a:lvl1pPr>
          </a:lstStyle>
          <a:p>
            <a:fld id="{752989F6-E28B-3F46-BED5-523FAB983823}" type="slidenum">
              <a:rPr lang="en-US" smtClean="0"/>
              <a:pPr/>
              <a:t>‹#›</a:t>
            </a:fld>
            <a:endParaRPr lang="en-US"/>
          </a:p>
        </p:txBody>
      </p:sp>
      <p:sp>
        <p:nvSpPr>
          <p:cNvPr id="2" name="Text Placeholder 11">
            <a:extLst>
              <a:ext uri="{FF2B5EF4-FFF2-40B4-BE49-F238E27FC236}">
                <a16:creationId xmlns:a16="http://schemas.microsoft.com/office/drawing/2014/main" id="{3213B277-8CBB-3AA6-64BE-B12F413ABC10}"/>
              </a:ext>
            </a:extLst>
          </p:cNvPr>
          <p:cNvSpPr>
            <a:spLocks noGrp="1"/>
          </p:cNvSpPr>
          <p:nvPr>
            <p:ph type="body" sz="quarter" idx="13"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Tree>
    <p:extLst>
      <p:ext uri="{BB962C8B-B14F-4D97-AF65-F5344CB8AC3E}">
        <p14:creationId xmlns:p14="http://schemas.microsoft.com/office/powerpoint/2010/main" val="38063605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rk Teal - 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2055CCE-6E58-2832-40D3-8D2B2E9CC5CB}"/>
              </a:ext>
            </a:extLst>
          </p:cNvPr>
          <p:cNvSpPr/>
          <p:nvPr userDrawn="1"/>
        </p:nvSpPr>
        <p:spPr>
          <a:xfrm>
            <a:off x="0" y="6258910"/>
            <a:ext cx="12192000" cy="59909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6DC68062-A4E9-F29A-FB9F-3F95B681EFA8}"/>
              </a:ext>
            </a:extLst>
          </p:cNvPr>
          <p:cNvSpPr>
            <a:spLocks noGrp="1"/>
          </p:cNvSpPr>
          <p:nvPr>
            <p:ph type="dt" sz="half" idx="10"/>
          </p:nvPr>
        </p:nvSpPr>
        <p:spPr/>
        <p:txBody>
          <a:bodyPr/>
          <a:lstStyle>
            <a:lvl1pPr>
              <a:defRPr>
                <a:solidFill>
                  <a:schemeClr val="accent4"/>
                </a:solidFill>
              </a:defRPr>
            </a:lvl1pPr>
          </a:lstStyle>
          <a:p>
            <a:fld id="{8745F3D6-42C9-1E41-8A1F-828E7E06D4B4}" type="datetime4">
              <a:rPr lang="en-GB" smtClean="0"/>
              <a:pPr/>
              <a:t>19 July 2024</a:t>
            </a:fld>
            <a:endParaRPr lang="en-US"/>
          </a:p>
        </p:txBody>
      </p:sp>
      <p:sp>
        <p:nvSpPr>
          <p:cNvPr id="4" name="Footer Placeholder 3">
            <a:extLst>
              <a:ext uri="{FF2B5EF4-FFF2-40B4-BE49-F238E27FC236}">
                <a16:creationId xmlns:a16="http://schemas.microsoft.com/office/drawing/2014/main" id="{6A1D8B6C-6219-35F6-E524-5D71335AF392}"/>
              </a:ext>
            </a:extLst>
          </p:cNvPr>
          <p:cNvSpPr>
            <a:spLocks noGrp="1"/>
          </p:cNvSpPr>
          <p:nvPr>
            <p:ph type="ftr" sz="quarter" idx="11"/>
          </p:nvPr>
        </p:nvSpPr>
        <p:spPr/>
        <p:txBody>
          <a:bodyPr/>
          <a:lstStyle>
            <a:lvl1pPr>
              <a:defRPr>
                <a:solidFill>
                  <a:schemeClr val="accent4"/>
                </a:solidFill>
              </a:defRPr>
            </a:lvl1pPr>
          </a:lstStyle>
          <a:p>
            <a:r>
              <a:rPr lang="en-US"/>
              <a:t>DOCUMENT TITLE HERE</a:t>
            </a:r>
          </a:p>
        </p:txBody>
      </p:sp>
      <p:sp>
        <p:nvSpPr>
          <p:cNvPr id="5" name="Slide Number Placeholder 4">
            <a:extLst>
              <a:ext uri="{FF2B5EF4-FFF2-40B4-BE49-F238E27FC236}">
                <a16:creationId xmlns:a16="http://schemas.microsoft.com/office/drawing/2014/main" id="{E93B0532-CBE1-97D0-8391-CF8F02BD8A33}"/>
              </a:ext>
            </a:extLst>
          </p:cNvPr>
          <p:cNvSpPr>
            <a:spLocks noGrp="1"/>
          </p:cNvSpPr>
          <p:nvPr>
            <p:ph type="sldNum" sz="quarter" idx="12"/>
          </p:nvPr>
        </p:nvSpPr>
        <p:spPr/>
        <p:txBody>
          <a:bodyPr/>
          <a:lstStyle>
            <a:lvl1pPr>
              <a:defRPr>
                <a:solidFill>
                  <a:schemeClr val="accent4"/>
                </a:solidFill>
              </a:defRPr>
            </a:lvl1pPr>
          </a:lstStyle>
          <a:p>
            <a:fld id="{752989F6-E28B-3F46-BED5-523FAB983823}" type="slidenum">
              <a:rPr lang="en-US" smtClean="0"/>
              <a:pPr/>
              <a:t>‹#›</a:t>
            </a:fld>
            <a:endParaRPr lang="en-US"/>
          </a:p>
        </p:txBody>
      </p:sp>
      <p:sp>
        <p:nvSpPr>
          <p:cNvPr id="7" name="Title 1">
            <a:extLst>
              <a:ext uri="{FF2B5EF4-FFF2-40B4-BE49-F238E27FC236}">
                <a16:creationId xmlns:a16="http://schemas.microsoft.com/office/drawing/2014/main" id="{01D0C936-BD60-BA8F-D895-5B1007194BEE}"/>
              </a:ext>
            </a:extLst>
          </p:cNvPr>
          <p:cNvSpPr>
            <a:spLocks noGrp="1"/>
          </p:cNvSpPr>
          <p:nvPr>
            <p:ph type="title" hasCustomPrompt="1"/>
          </p:nvPr>
        </p:nvSpPr>
        <p:spPr>
          <a:xfrm>
            <a:off x="220153" y="1195246"/>
            <a:ext cx="5875847" cy="952209"/>
          </a:xfrm>
        </p:spPr>
        <p:txBody>
          <a:bodyPr tIns="36000" bIns="36000" anchor="t">
            <a:noAutofit/>
          </a:bodyPr>
          <a:lstStyle>
            <a:lvl1pPr>
              <a:defRPr sz="2400" spc="0" baseline="0"/>
            </a:lvl1pPr>
          </a:lstStyle>
          <a:p>
            <a:r>
              <a:rPr lang="en-GB"/>
              <a:t>Click to edit title style</a:t>
            </a:r>
            <a:endParaRPr lang="en-US"/>
          </a:p>
        </p:txBody>
      </p:sp>
      <p:sp>
        <p:nvSpPr>
          <p:cNvPr id="8" name="Text Placeholder 11">
            <a:extLst>
              <a:ext uri="{FF2B5EF4-FFF2-40B4-BE49-F238E27FC236}">
                <a16:creationId xmlns:a16="http://schemas.microsoft.com/office/drawing/2014/main" id="{74AB5C18-EF62-78C7-35F2-B49C728D5F53}"/>
              </a:ext>
            </a:extLst>
          </p:cNvPr>
          <p:cNvSpPr>
            <a:spLocks noGrp="1"/>
          </p:cNvSpPr>
          <p:nvPr>
            <p:ph type="body" sz="quarter" idx="13"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Tree>
    <p:extLst>
      <p:ext uri="{BB962C8B-B14F-4D97-AF65-F5344CB8AC3E}">
        <p14:creationId xmlns:p14="http://schemas.microsoft.com/office/powerpoint/2010/main" val="418990799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ark Teal - 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A5C2974-38D7-0C54-C550-ED9B9642D71E}"/>
              </a:ext>
            </a:extLst>
          </p:cNvPr>
          <p:cNvSpPr/>
          <p:nvPr userDrawn="1"/>
        </p:nvSpPr>
        <p:spPr>
          <a:xfrm>
            <a:off x="0" y="6258910"/>
            <a:ext cx="12192000" cy="59909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A0CB000A-A141-5AF1-0E26-9C7455B0766F}"/>
              </a:ext>
            </a:extLst>
          </p:cNvPr>
          <p:cNvSpPr>
            <a:spLocks noGrp="1"/>
          </p:cNvSpPr>
          <p:nvPr>
            <p:ph type="title" hasCustomPrompt="1"/>
          </p:nvPr>
        </p:nvSpPr>
        <p:spPr>
          <a:xfrm>
            <a:off x="220153" y="1195246"/>
            <a:ext cx="5799648" cy="3173554"/>
          </a:xfrm>
        </p:spPr>
        <p:txBody>
          <a:bodyPr tIns="36000" bIns="36000" anchor="t">
            <a:noAutofit/>
          </a:bodyPr>
          <a:lstStyle>
            <a:lvl1pPr>
              <a:defRPr sz="2400" spc="0" baseline="0"/>
            </a:lvl1pPr>
          </a:lstStyle>
          <a:p>
            <a:r>
              <a:rPr lang="en-GB"/>
              <a:t>Click to edit title style</a:t>
            </a:r>
            <a:endParaRPr lang="en-US"/>
          </a:p>
        </p:txBody>
      </p:sp>
      <p:sp>
        <p:nvSpPr>
          <p:cNvPr id="4" name="Content Placeholder 3">
            <a:extLst>
              <a:ext uri="{FF2B5EF4-FFF2-40B4-BE49-F238E27FC236}">
                <a16:creationId xmlns:a16="http://schemas.microsoft.com/office/drawing/2014/main" id="{D3F7EB01-EB4E-3109-E535-41C80A7BE0CB}"/>
              </a:ext>
            </a:extLst>
          </p:cNvPr>
          <p:cNvSpPr>
            <a:spLocks noGrp="1"/>
          </p:cNvSpPr>
          <p:nvPr>
            <p:ph sz="half" idx="2"/>
          </p:nvPr>
        </p:nvSpPr>
        <p:spPr>
          <a:xfrm>
            <a:off x="6164940" y="1195246"/>
            <a:ext cx="5806907" cy="4957876"/>
          </a:xfrm>
          <a:prstGeom prst="rect">
            <a:avLst/>
          </a:prstGeom>
        </p:spPr>
        <p:txBody>
          <a:bodyPr lIns="0" tIns="36000" rIns="0" bIns="36000">
            <a:noAutofit/>
          </a:bodyPr>
          <a:lstStyle>
            <a:lvl1pPr>
              <a:lnSpc>
                <a:spcPct val="120000"/>
              </a:lnSpc>
              <a:spcBef>
                <a:spcPts val="1200"/>
              </a:spcBef>
              <a:defRPr sz="1400" spc="0" baseline="0"/>
            </a:lvl1pPr>
            <a:lvl2pPr>
              <a:lnSpc>
                <a:spcPct val="120000"/>
              </a:lnSpc>
              <a:spcBef>
                <a:spcPts val="1200"/>
              </a:spcBef>
              <a:defRPr sz="1400" spc="0" baseline="0"/>
            </a:lvl2pPr>
            <a:lvl3pPr>
              <a:lnSpc>
                <a:spcPct val="120000"/>
              </a:lnSpc>
              <a:spcBef>
                <a:spcPts val="1200"/>
              </a:spcBef>
              <a:defRPr sz="1400" spc="0" baseline="0"/>
            </a:lvl3pPr>
            <a:lvl4pPr>
              <a:lnSpc>
                <a:spcPct val="120000"/>
              </a:lnSpc>
              <a:spcBef>
                <a:spcPts val="1200"/>
              </a:spcBef>
              <a:defRPr sz="1400" spc="0" baseline="0"/>
            </a:lvl4pPr>
            <a:lvl5pPr>
              <a:lnSpc>
                <a:spcPct val="120000"/>
              </a:lnSpc>
              <a:spcBef>
                <a:spcPts val="1200"/>
              </a:spcBef>
              <a:defRPr sz="1400" spc="0" baseline="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667F8EC2-F589-5A58-E357-3C360692A264}"/>
              </a:ext>
            </a:extLst>
          </p:cNvPr>
          <p:cNvSpPr>
            <a:spLocks noGrp="1"/>
          </p:cNvSpPr>
          <p:nvPr>
            <p:ph type="dt" sz="half" idx="10"/>
          </p:nvPr>
        </p:nvSpPr>
        <p:spPr/>
        <p:txBody>
          <a:bodyPr/>
          <a:lstStyle>
            <a:lvl1pPr>
              <a:defRPr>
                <a:solidFill>
                  <a:schemeClr val="accent4"/>
                </a:solidFill>
              </a:defRPr>
            </a:lvl1pPr>
          </a:lstStyle>
          <a:p>
            <a:fld id="{DE1526ED-252C-A746-943E-E5FB499A8518}" type="datetime4">
              <a:rPr lang="en-GB" smtClean="0"/>
              <a:pPr/>
              <a:t>19 July 2024</a:t>
            </a:fld>
            <a:endParaRPr lang="en-US"/>
          </a:p>
        </p:txBody>
      </p:sp>
      <p:sp>
        <p:nvSpPr>
          <p:cNvPr id="6" name="Footer Placeholder 5">
            <a:extLst>
              <a:ext uri="{FF2B5EF4-FFF2-40B4-BE49-F238E27FC236}">
                <a16:creationId xmlns:a16="http://schemas.microsoft.com/office/drawing/2014/main" id="{26834D71-AD49-C0B9-E71F-31494F248D67}"/>
              </a:ext>
            </a:extLst>
          </p:cNvPr>
          <p:cNvSpPr>
            <a:spLocks noGrp="1"/>
          </p:cNvSpPr>
          <p:nvPr>
            <p:ph type="ftr" sz="quarter" idx="11"/>
          </p:nvPr>
        </p:nvSpPr>
        <p:spPr/>
        <p:txBody>
          <a:bodyPr/>
          <a:lstStyle>
            <a:lvl1pPr>
              <a:defRPr>
                <a:solidFill>
                  <a:schemeClr val="accent4"/>
                </a:solidFill>
              </a:defRPr>
            </a:lvl1pPr>
          </a:lstStyle>
          <a:p>
            <a:r>
              <a:rPr lang="en-US"/>
              <a:t>DOCUMENT TITLE HERE</a:t>
            </a:r>
          </a:p>
        </p:txBody>
      </p:sp>
      <p:sp>
        <p:nvSpPr>
          <p:cNvPr id="7" name="Slide Number Placeholder 6">
            <a:extLst>
              <a:ext uri="{FF2B5EF4-FFF2-40B4-BE49-F238E27FC236}">
                <a16:creationId xmlns:a16="http://schemas.microsoft.com/office/drawing/2014/main" id="{60D8AD4D-BD39-FCCB-3FD0-6B1861FBA4E1}"/>
              </a:ext>
            </a:extLst>
          </p:cNvPr>
          <p:cNvSpPr>
            <a:spLocks noGrp="1"/>
          </p:cNvSpPr>
          <p:nvPr>
            <p:ph type="sldNum" sz="quarter" idx="12"/>
          </p:nvPr>
        </p:nvSpPr>
        <p:spPr/>
        <p:txBody>
          <a:bodyPr/>
          <a:lstStyle>
            <a:lvl1pPr>
              <a:defRPr>
                <a:solidFill>
                  <a:schemeClr val="accent4"/>
                </a:solidFill>
              </a:defRPr>
            </a:lvl1pPr>
          </a:lstStyle>
          <a:p>
            <a:fld id="{752989F6-E28B-3F46-BED5-523FAB983823}" type="slidenum">
              <a:rPr lang="en-US" smtClean="0"/>
              <a:pPr/>
              <a:t>‹#›</a:t>
            </a:fld>
            <a:endParaRPr lang="en-US"/>
          </a:p>
        </p:txBody>
      </p:sp>
      <p:sp>
        <p:nvSpPr>
          <p:cNvPr id="11" name="Text Placeholder 11">
            <a:extLst>
              <a:ext uri="{FF2B5EF4-FFF2-40B4-BE49-F238E27FC236}">
                <a16:creationId xmlns:a16="http://schemas.microsoft.com/office/drawing/2014/main" id="{C41DE4EC-9072-7D47-B6D8-E31543C21970}"/>
              </a:ext>
            </a:extLst>
          </p:cNvPr>
          <p:cNvSpPr>
            <a:spLocks noGrp="1"/>
          </p:cNvSpPr>
          <p:nvPr>
            <p:ph type="body" sz="quarter" idx="13" hasCustomPrompt="1"/>
          </p:nvPr>
        </p:nvSpPr>
        <p:spPr>
          <a:xfrm>
            <a:off x="248309" y="237824"/>
            <a:ext cx="9384422" cy="225163"/>
          </a:xfrm>
        </p:spPr>
        <p:txBody>
          <a:bodyPr lIns="0" tIns="0" rIns="0" bIns="0">
            <a:normAutofit/>
          </a:bodyPr>
          <a:lstStyle>
            <a:lvl1pPr marL="0" indent="0">
              <a:buNone/>
              <a:defRPr sz="1200" b="1">
                <a:solidFill>
                  <a:schemeClr val="tx2"/>
                </a:solidFill>
              </a:defRPr>
            </a:lvl1pPr>
            <a:lvl2pPr>
              <a:defRPr sz="1000" b="1">
                <a:solidFill>
                  <a:schemeClr val="tx2"/>
                </a:solidFill>
              </a:defRPr>
            </a:lvl2pPr>
            <a:lvl3pPr>
              <a:defRPr sz="1000" b="1">
                <a:solidFill>
                  <a:schemeClr val="tx2"/>
                </a:solidFill>
              </a:defRPr>
            </a:lvl3pPr>
            <a:lvl4pPr>
              <a:defRPr sz="1000" b="1">
                <a:solidFill>
                  <a:schemeClr val="tx2"/>
                </a:solidFill>
              </a:defRPr>
            </a:lvl4pPr>
            <a:lvl5pPr>
              <a:defRPr sz="1000" b="1">
                <a:solidFill>
                  <a:schemeClr val="tx2"/>
                </a:solidFill>
              </a:defRPr>
            </a:lvl5pPr>
          </a:lstStyle>
          <a:p>
            <a:pPr lvl="0"/>
            <a:r>
              <a:rPr lang="en-GB"/>
              <a:t>SECTION TITLE</a:t>
            </a:r>
          </a:p>
        </p:txBody>
      </p:sp>
    </p:spTree>
    <p:extLst>
      <p:ext uri="{BB962C8B-B14F-4D97-AF65-F5344CB8AC3E}">
        <p14:creationId xmlns:p14="http://schemas.microsoft.com/office/powerpoint/2010/main" val="273107747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image" Target="../media/image2.sv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image" Target="../media/image1.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C12E1B-F9F9-3112-71D1-0E35F26B11E3}"/>
              </a:ext>
            </a:extLst>
          </p:cNvPr>
          <p:cNvSpPr>
            <a:spLocks noGrp="1"/>
          </p:cNvSpPr>
          <p:nvPr>
            <p:ph type="title"/>
          </p:nvPr>
        </p:nvSpPr>
        <p:spPr>
          <a:xfrm>
            <a:off x="254877" y="681037"/>
            <a:ext cx="11098921" cy="1009651"/>
          </a:xfrm>
          <a:prstGeom prst="rect">
            <a:avLst/>
          </a:prstGeom>
        </p:spPr>
        <p:txBody>
          <a:bodyPr vert="horz" lIns="0" tIns="45720" rIns="0" bIns="45720" rtlCol="0" anchor="ctr">
            <a:normAutofit/>
          </a:bodyPr>
          <a:lstStyle/>
          <a:p>
            <a:r>
              <a:rPr lang="en-GB"/>
              <a:t>Click to edit Master title style</a:t>
            </a:r>
            <a:endParaRPr lang="en-US"/>
          </a:p>
        </p:txBody>
      </p:sp>
      <p:sp>
        <p:nvSpPr>
          <p:cNvPr id="4" name="Date Placeholder 3">
            <a:extLst>
              <a:ext uri="{FF2B5EF4-FFF2-40B4-BE49-F238E27FC236}">
                <a16:creationId xmlns:a16="http://schemas.microsoft.com/office/drawing/2014/main" id="{22EF3FA2-EABE-E932-2C81-FE3AD53188D8}"/>
              </a:ext>
            </a:extLst>
          </p:cNvPr>
          <p:cNvSpPr>
            <a:spLocks noGrp="1"/>
          </p:cNvSpPr>
          <p:nvPr>
            <p:ph type="dt" sz="half" idx="2"/>
          </p:nvPr>
        </p:nvSpPr>
        <p:spPr>
          <a:xfrm>
            <a:off x="10909738" y="6387882"/>
            <a:ext cx="1137744" cy="365125"/>
          </a:xfrm>
          <a:prstGeom prst="rect">
            <a:avLst/>
          </a:prstGeom>
        </p:spPr>
        <p:txBody>
          <a:bodyPr vert="horz" lIns="91440" tIns="45720" rIns="91440" bIns="45720" rtlCol="0" anchor="ctr"/>
          <a:lstStyle>
            <a:lvl1pPr algn="r">
              <a:defRPr sz="1000">
                <a:solidFill>
                  <a:schemeClr val="tx2"/>
                </a:solidFill>
              </a:defRPr>
            </a:lvl1pPr>
          </a:lstStyle>
          <a:p>
            <a:fld id="{9B937610-3D29-F04C-981B-E8BF4CC1CC9D}" type="datetime4">
              <a:rPr lang="en-GB" smtClean="0"/>
              <a:t>19 July 2024</a:t>
            </a:fld>
            <a:endParaRPr lang="en-US"/>
          </a:p>
        </p:txBody>
      </p:sp>
      <p:sp>
        <p:nvSpPr>
          <p:cNvPr id="5" name="Footer Placeholder 4">
            <a:extLst>
              <a:ext uri="{FF2B5EF4-FFF2-40B4-BE49-F238E27FC236}">
                <a16:creationId xmlns:a16="http://schemas.microsoft.com/office/drawing/2014/main" id="{F4716B69-C4ED-CCB7-BAFB-64AA88356DF3}"/>
              </a:ext>
            </a:extLst>
          </p:cNvPr>
          <p:cNvSpPr>
            <a:spLocks noGrp="1"/>
          </p:cNvSpPr>
          <p:nvPr>
            <p:ph type="ftr" sz="quarter" idx="3"/>
          </p:nvPr>
        </p:nvSpPr>
        <p:spPr>
          <a:xfrm>
            <a:off x="4795346" y="6387087"/>
            <a:ext cx="4114800" cy="365125"/>
          </a:xfrm>
          <a:prstGeom prst="rect">
            <a:avLst/>
          </a:prstGeom>
        </p:spPr>
        <p:txBody>
          <a:bodyPr vert="horz" lIns="91440" tIns="45720" rIns="91440" bIns="45720" rtlCol="0" anchor="ctr"/>
          <a:lstStyle>
            <a:lvl1pPr algn="ctr">
              <a:defRPr sz="900" b="1">
                <a:solidFill>
                  <a:schemeClr val="tx2"/>
                </a:solidFill>
              </a:defRPr>
            </a:lvl1pPr>
          </a:lstStyle>
          <a:p>
            <a:r>
              <a:rPr lang="en-US"/>
              <a:t>DOCUMENT TITLE HERE</a:t>
            </a:r>
          </a:p>
        </p:txBody>
      </p:sp>
      <p:sp>
        <p:nvSpPr>
          <p:cNvPr id="6" name="Slide Number Placeholder 5">
            <a:extLst>
              <a:ext uri="{FF2B5EF4-FFF2-40B4-BE49-F238E27FC236}">
                <a16:creationId xmlns:a16="http://schemas.microsoft.com/office/drawing/2014/main" id="{25169331-4A54-CF3F-F170-07EB1D496DFF}"/>
              </a:ext>
            </a:extLst>
          </p:cNvPr>
          <p:cNvSpPr>
            <a:spLocks noGrp="1"/>
          </p:cNvSpPr>
          <p:nvPr>
            <p:ph type="sldNum" sz="quarter" idx="4"/>
          </p:nvPr>
        </p:nvSpPr>
        <p:spPr>
          <a:xfrm>
            <a:off x="144517" y="6402854"/>
            <a:ext cx="693683" cy="318622"/>
          </a:xfrm>
          <a:prstGeom prst="rect">
            <a:avLst/>
          </a:prstGeom>
        </p:spPr>
        <p:txBody>
          <a:bodyPr vert="horz" lIns="91440" tIns="45720" rIns="91440" bIns="45720" rtlCol="0" anchor="ctr"/>
          <a:lstStyle>
            <a:lvl1pPr algn="l">
              <a:defRPr sz="900">
                <a:solidFill>
                  <a:schemeClr val="tx2"/>
                </a:solidFill>
              </a:defRPr>
            </a:lvl1pPr>
          </a:lstStyle>
          <a:p>
            <a:fld id="{752989F6-E28B-3F46-BED5-523FAB983823}" type="slidenum">
              <a:rPr lang="en-US" smtClean="0"/>
              <a:pPr/>
              <a:t>‹#›</a:t>
            </a:fld>
            <a:endParaRPr lang="en-US"/>
          </a:p>
        </p:txBody>
      </p:sp>
      <p:sp>
        <p:nvSpPr>
          <p:cNvPr id="10" name="Text Placeholder 9">
            <a:extLst>
              <a:ext uri="{FF2B5EF4-FFF2-40B4-BE49-F238E27FC236}">
                <a16:creationId xmlns:a16="http://schemas.microsoft.com/office/drawing/2014/main" id="{43BFEB1D-58A5-6203-F5B6-2B9F1FA45F8E}"/>
              </a:ext>
            </a:extLst>
          </p:cNvPr>
          <p:cNvSpPr>
            <a:spLocks noGrp="1"/>
          </p:cNvSpPr>
          <p:nvPr>
            <p:ph type="body" idx="1"/>
          </p:nvPr>
        </p:nvSpPr>
        <p:spPr>
          <a:xfrm>
            <a:off x="254878" y="1825625"/>
            <a:ext cx="11098922"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8" name="Graphic 7">
            <a:extLst>
              <a:ext uri="{FF2B5EF4-FFF2-40B4-BE49-F238E27FC236}">
                <a16:creationId xmlns:a16="http://schemas.microsoft.com/office/drawing/2014/main" id="{5F34C1A8-39B4-4E51-C154-91F3AF51E74D}"/>
              </a:ext>
            </a:extLst>
          </p:cNvPr>
          <p:cNvPicPr>
            <a:picLocks noChangeAspect="1"/>
          </p:cNvPicPr>
          <p:nvPr userDrawn="1"/>
        </p:nvPicPr>
        <p:blipFill>
          <a:blip r:embed="rId48" cstate="hqprint">
            <a:extLst>
              <a:ext uri="{28A0092B-C50C-407E-A947-70E740481C1C}">
                <a14:useLocalDpi xmlns:a14="http://schemas.microsoft.com/office/drawing/2010/main"/>
              </a:ext>
              <a:ext uri="{96DAC541-7B7A-43D3-8B79-37D633B846F1}">
                <asvg:svgBlip xmlns:asvg="http://schemas.microsoft.com/office/drawing/2016/SVG/main" r:embed="rId49"/>
              </a:ext>
            </a:extLst>
          </a:blip>
          <a:stretch>
            <a:fillRect/>
          </a:stretch>
        </p:blipFill>
        <p:spPr>
          <a:xfrm>
            <a:off x="10974181" y="235892"/>
            <a:ext cx="982869" cy="411808"/>
          </a:xfrm>
          <a:prstGeom prst="rect">
            <a:avLst/>
          </a:prstGeom>
        </p:spPr>
      </p:pic>
    </p:spTree>
    <p:extLst>
      <p:ext uri="{BB962C8B-B14F-4D97-AF65-F5344CB8AC3E}">
        <p14:creationId xmlns:p14="http://schemas.microsoft.com/office/powerpoint/2010/main" val="3599515593"/>
      </p:ext>
    </p:extLst>
  </p:cSld>
  <p:clrMap bg1="dk1" tx1="lt1" bg2="dk2" tx2="lt2" accent1="accent1" accent2="accent2" accent3="accent3" accent4="accent4" accent5="accent5" accent6="accent6" hlink="hlink" folHlink="folHlink"/>
  <p:sldLayoutIdLst>
    <p:sldLayoutId id="2147483673" r:id="rId1"/>
    <p:sldLayoutId id="2147483675" r:id="rId2"/>
    <p:sldLayoutId id="2147483699" r:id="rId3"/>
    <p:sldLayoutId id="2147483655" r:id="rId4"/>
    <p:sldLayoutId id="2147483654" r:id="rId5"/>
    <p:sldLayoutId id="2147483651" r:id="rId6"/>
    <p:sldLayoutId id="2147483664" r:id="rId7"/>
    <p:sldLayoutId id="2147483659" r:id="rId8"/>
    <p:sldLayoutId id="2147483652" r:id="rId9"/>
    <p:sldLayoutId id="2147483665" r:id="rId10"/>
    <p:sldLayoutId id="2147483666" r:id="rId11"/>
    <p:sldLayoutId id="2147483667" r:id="rId12"/>
    <p:sldLayoutId id="2147483669" r:id="rId13"/>
    <p:sldLayoutId id="2147483670" r:id="rId14"/>
    <p:sldLayoutId id="2147483700" r:id="rId15"/>
    <p:sldLayoutId id="2147483657" r:id="rId16"/>
    <p:sldLayoutId id="2147483660"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701" r:id="rId26"/>
    <p:sldLayoutId id="2147483688" r:id="rId27"/>
    <p:sldLayoutId id="2147483672" r:id="rId28"/>
    <p:sldLayoutId id="2147483678" r:id="rId29"/>
    <p:sldLayoutId id="2147483689" r:id="rId30"/>
    <p:sldLayoutId id="2147483690" r:id="rId31"/>
    <p:sldLayoutId id="2147483691" r:id="rId32"/>
    <p:sldLayoutId id="2147483692" r:id="rId33"/>
    <p:sldLayoutId id="2147483693" r:id="rId34"/>
    <p:sldLayoutId id="2147483694" r:id="rId35"/>
    <p:sldLayoutId id="2147483695" r:id="rId36"/>
    <p:sldLayoutId id="2147483696" r:id="rId37"/>
    <p:sldLayoutId id="2147483697" r:id="rId38"/>
    <p:sldLayoutId id="2147483698" r:id="rId39"/>
    <p:sldLayoutId id="2147483658" r:id="rId40"/>
    <p:sldLayoutId id="2147483661" r:id="rId41"/>
    <p:sldLayoutId id="2147483662" r:id="rId42"/>
    <p:sldLayoutId id="2147483663" r:id="rId43"/>
    <p:sldLayoutId id="2147483674" r:id="rId44"/>
    <p:sldLayoutId id="2147483676" r:id="rId45"/>
    <p:sldLayoutId id="2147483677" r:id="rId46"/>
  </p:sldLayoutIdLst>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hf hdr="0"/>
  <p:txStyles>
    <p:titleStyle>
      <a:lvl1pPr algn="l" defTabSz="914400" rtl="0" eaLnBrk="1" latinLnBrk="0" hangingPunct="1">
        <a:lnSpc>
          <a:spcPct val="90000"/>
        </a:lnSpc>
        <a:spcBef>
          <a:spcPct val="0"/>
        </a:spcBef>
        <a:buNone/>
        <a:defRPr sz="2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EC287B5-850B-BB91-B567-84FB85535618}"/>
              </a:ext>
            </a:extLst>
          </p:cNvPr>
          <p:cNvSpPr>
            <a:spLocks noGrp="1"/>
          </p:cNvSpPr>
          <p:nvPr>
            <p:ph type="title"/>
          </p:nvPr>
        </p:nvSpPr>
        <p:spPr>
          <a:xfrm>
            <a:off x="1163782" y="1217180"/>
            <a:ext cx="7806482" cy="2497237"/>
          </a:xfrm>
        </p:spPr>
        <p:txBody>
          <a:bodyPr/>
          <a:lstStyle/>
          <a:p>
            <a:r>
              <a:rPr lang="en-GB" sz="6600" b="1" dirty="0">
                <a:latin typeface="Arial" panose="020B0604020202020204" pitchFamily="34" charset="0"/>
                <a:cs typeface="Arial" panose="020B0604020202020204" pitchFamily="34" charset="0"/>
              </a:rPr>
              <a:t>COP29 </a:t>
            </a:r>
            <a:r>
              <a:rPr lang="az-Latn-AZ" sz="6600" b="1" dirty="0">
                <a:latin typeface="Arial" panose="020B0604020202020204" pitchFamily="34" charset="0"/>
                <a:cs typeface="Arial" panose="020B0604020202020204" pitchFamily="34" charset="0"/>
              </a:rPr>
              <a:t>Presidential Action Agenda</a:t>
            </a:r>
            <a:br>
              <a:rPr lang="az-Latn-AZ" sz="6600" b="1" dirty="0">
                <a:latin typeface="Arial" panose="020B0604020202020204" pitchFamily="34" charset="0"/>
                <a:cs typeface="Arial" panose="020B0604020202020204" pitchFamily="34" charset="0"/>
              </a:rPr>
            </a:br>
            <a:r>
              <a:rPr lang="az-Latn-AZ" sz="6600" b="1" dirty="0">
                <a:latin typeface="Arial" panose="020B0604020202020204" pitchFamily="34" charset="0"/>
                <a:cs typeface="Arial" panose="020B0604020202020204" pitchFamily="34" charset="0"/>
              </a:rPr>
              <a:t>Global </a:t>
            </a:r>
            <a:r>
              <a:rPr lang="en-GB" sz="6600" b="1" dirty="0">
                <a:latin typeface="Arial" panose="020B0604020202020204" pitchFamily="34" charset="0"/>
                <a:cs typeface="Arial" panose="020B0604020202020204" pitchFamily="34" charset="0"/>
              </a:rPr>
              <a:t>Initiatives</a:t>
            </a:r>
            <a:endParaRPr lang="en-US" dirty="0"/>
          </a:p>
        </p:txBody>
      </p:sp>
    </p:spTree>
    <p:extLst>
      <p:ext uri="{BB962C8B-B14F-4D97-AF65-F5344CB8AC3E}">
        <p14:creationId xmlns:p14="http://schemas.microsoft.com/office/powerpoint/2010/main" val="3569957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C149A-D174-174E-88F8-D58DC82D22C1}"/>
              </a:ext>
            </a:extLst>
          </p:cNvPr>
          <p:cNvSpPr>
            <a:spLocks noGrp="1"/>
          </p:cNvSpPr>
          <p:nvPr>
            <p:ph type="title"/>
          </p:nvPr>
        </p:nvSpPr>
        <p:spPr>
          <a:xfrm>
            <a:off x="653828" y="709363"/>
            <a:ext cx="9663245" cy="4860501"/>
          </a:xfrm>
        </p:spPr>
        <p:txBody>
          <a:bodyPr/>
          <a:lstStyle/>
          <a:p>
            <a:br>
              <a:rPr lang="en-GB" sz="5400" b="1" dirty="0">
                <a:effectLst/>
                <a:latin typeface="Arial" panose="020B0604020202020204" pitchFamily="34" charset="0"/>
                <a:ea typeface="Calibri" panose="020F0502020204030204" pitchFamily="34" charset="0"/>
                <a:cs typeface="Arial" panose="020B0604020202020204" pitchFamily="34" charset="0"/>
              </a:rPr>
            </a:br>
            <a:r>
              <a:rPr lang="en-GB" sz="5400" b="1" dirty="0">
                <a:effectLst/>
                <a:latin typeface="Arial" panose="020B0604020202020204" pitchFamily="34" charset="0"/>
                <a:ea typeface="Calibri" panose="020F0502020204030204" pitchFamily="34" charset="0"/>
                <a:cs typeface="Arial" panose="020B0604020202020204" pitchFamily="34" charset="0"/>
              </a:rPr>
              <a:t>Green Energy Pledge</a:t>
            </a:r>
            <a:br>
              <a:rPr lang="en-GB" sz="5400" b="1" dirty="0">
                <a:effectLst/>
                <a:latin typeface="Arial" panose="020B0604020202020204" pitchFamily="34" charset="0"/>
                <a:ea typeface="Times New Roman" panose="02020603050405020304" pitchFamily="18" charset="0"/>
                <a:cs typeface="Arial" panose="020B0604020202020204" pitchFamily="34" charset="0"/>
              </a:rPr>
            </a:br>
            <a:br>
              <a:rPr lang="en-US" sz="5400" dirty="0">
                <a:cs typeface="Arial"/>
              </a:rPr>
            </a:br>
            <a:r>
              <a:rPr lang="en-US" sz="2800" dirty="0">
                <a:effectLst/>
                <a:latin typeface="Arial" panose="020B0604020202020204" pitchFamily="34" charset="0"/>
                <a:ea typeface="Aptos" panose="020B0004020202020204" pitchFamily="34" charset="0"/>
              </a:rPr>
              <a:t>Signatories to this Ministerial Pledge will commit to green energy corridors, zones, and grids. This initiative will also help to establish the necessary regulatory and institutional frameworks and identify the enabling financing to create the infrastructure to fulfill the Pledge</a:t>
            </a:r>
            <a:r>
              <a:rPr lang="en-US" sz="3200" dirty="0">
                <a:effectLst/>
                <a:latin typeface="Arial" panose="020B0604020202020204" pitchFamily="34" charset="0"/>
                <a:ea typeface="Aptos" panose="020B0004020202020204" pitchFamily="34" charset="0"/>
              </a:rPr>
              <a:t>.</a:t>
            </a:r>
            <a:r>
              <a:rPr lang="en-US" sz="1800" dirty="0">
                <a:effectLst/>
                <a:latin typeface="Arial" panose="020B0604020202020204" pitchFamily="34" charset="0"/>
                <a:ea typeface="Aptos" panose="020B0004020202020204" pitchFamily="34" charset="0"/>
              </a:rPr>
              <a:t>	</a:t>
            </a:r>
            <a:br>
              <a:rPr lang="en-US" sz="5400" dirty="0">
                <a:cs typeface="Arial"/>
              </a:rPr>
            </a:br>
            <a:br>
              <a:rPr lang="en-US" sz="5400" dirty="0">
                <a:cs typeface="Arial"/>
              </a:rPr>
            </a:br>
            <a:r>
              <a:rPr lang="en-US" sz="2000" i="1" dirty="0">
                <a:solidFill>
                  <a:srgbClr val="FFC000"/>
                </a:solidFill>
                <a:latin typeface="+mn-lt"/>
              </a:rPr>
              <a:t>Pillar: Mitigation </a:t>
            </a:r>
            <a:br>
              <a:rPr lang="en-US" sz="5400" dirty="0">
                <a:cs typeface="Arial"/>
              </a:rPr>
            </a:br>
            <a:br>
              <a:rPr lang="en-US" sz="5400" dirty="0">
                <a:cs typeface="Arial"/>
              </a:rPr>
            </a:br>
            <a:endParaRPr lang="en-US" sz="5400" dirty="0">
              <a:cs typeface="Arial"/>
            </a:endParaRPr>
          </a:p>
        </p:txBody>
      </p:sp>
      <p:sp>
        <p:nvSpPr>
          <p:cNvPr id="5" name="Date Placeholder 4">
            <a:extLst>
              <a:ext uri="{FF2B5EF4-FFF2-40B4-BE49-F238E27FC236}">
                <a16:creationId xmlns:a16="http://schemas.microsoft.com/office/drawing/2014/main" id="{BC34C557-5507-CE3F-90B9-02D49E972AC2}"/>
              </a:ext>
            </a:extLst>
          </p:cNvPr>
          <p:cNvSpPr>
            <a:spLocks noGrp="1"/>
          </p:cNvSpPr>
          <p:nvPr>
            <p:ph type="dt" sz="half" idx="10"/>
          </p:nvPr>
        </p:nvSpPr>
        <p:spPr/>
        <p:txBody>
          <a:bodyPr/>
          <a:lstStyle/>
          <a:p>
            <a:fld id="{93A0A016-5269-4F41-AA53-B737CFCE5EC6}" type="datetime4">
              <a:rPr lang="en-GB" smtClean="0"/>
              <a:t>19 July 2024</a:t>
            </a:fld>
            <a:endParaRPr lang="en-US"/>
          </a:p>
        </p:txBody>
      </p:sp>
      <p:sp>
        <p:nvSpPr>
          <p:cNvPr id="7" name="Slide Number Placeholder 6">
            <a:extLst>
              <a:ext uri="{FF2B5EF4-FFF2-40B4-BE49-F238E27FC236}">
                <a16:creationId xmlns:a16="http://schemas.microsoft.com/office/drawing/2014/main" id="{0A546D65-3175-2680-1451-7742E5813969}"/>
              </a:ext>
            </a:extLst>
          </p:cNvPr>
          <p:cNvSpPr>
            <a:spLocks noGrp="1"/>
          </p:cNvSpPr>
          <p:nvPr>
            <p:ph type="sldNum" sz="quarter" idx="12"/>
          </p:nvPr>
        </p:nvSpPr>
        <p:spPr/>
        <p:txBody>
          <a:bodyPr/>
          <a:lstStyle/>
          <a:p>
            <a:fld id="{752989F6-E28B-3F46-BED5-523FAB983823}" type="slidenum">
              <a:rPr lang="en-US" smtClean="0"/>
              <a:t>10</a:t>
            </a:fld>
            <a:endParaRPr lang="en-US"/>
          </a:p>
        </p:txBody>
      </p:sp>
    </p:spTree>
    <p:extLst>
      <p:ext uri="{BB962C8B-B14F-4D97-AF65-F5344CB8AC3E}">
        <p14:creationId xmlns:p14="http://schemas.microsoft.com/office/powerpoint/2010/main" val="1492487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4EB4A7F-CA5B-4BDD-B497-E82625853CDC}"/>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DBC149A-D174-174E-88F8-D58DC82D22C1}"/>
              </a:ext>
            </a:extLst>
          </p:cNvPr>
          <p:cNvSpPr>
            <a:spLocks noGrp="1"/>
          </p:cNvSpPr>
          <p:nvPr>
            <p:ph type="title"/>
          </p:nvPr>
        </p:nvSpPr>
        <p:spPr>
          <a:xfrm>
            <a:off x="491358" y="551101"/>
            <a:ext cx="9663245" cy="4860501"/>
          </a:xfrm>
        </p:spPr>
        <p:txBody>
          <a:bodyPr/>
          <a:lstStyle/>
          <a:p>
            <a:br>
              <a:rPr lang="en-GB" sz="5400" b="1" dirty="0">
                <a:solidFill>
                  <a:srgbClr val="005E66"/>
                </a:solidFill>
                <a:effectLst/>
                <a:latin typeface="Arial" panose="020B0604020202020204" pitchFamily="34" charset="0"/>
                <a:ea typeface="Arial" panose="020B0604020202020204" pitchFamily="34" charset="0"/>
                <a:cs typeface="Arial" panose="020B0604020202020204" pitchFamily="34" charset="0"/>
              </a:rPr>
            </a:br>
            <a:r>
              <a:rPr lang="az-Latn-AZ" sz="5400" b="1" dirty="0">
                <a:solidFill>
                  <a:srgbClr val="005E66"/>
                </a:solidFill>
                <a:effectLst/>
                <a:latin typeface="Arial" panose="020B0604020202020204" pitchFamily="34" charset="0"/>
                <a:ea typeface="Arial" panose="020B0604020202020204" pitchFamily="34" charset="0"/>
              </a:rPr>
              <a:t>Green Energy Storage</a:t>
            </a:r>
            <a:r>
              <a:rPr lang="en-US" sz="5400" b="1" dirty="0">
                <a:solidFill>
                  <a:srgbClr val="005E66"/>
                </a:solidFill>
                <a:effectLst/>
                <a:latin typeface="Arial" panose="020B0604020202020204" pitchFamily="34" charset="0"/>
                <a:ea typeface="Arial" panose="020B0604020202020204" pitchFamily="34" charset="0"/>
              </a:rPr>
              <a:t> </a:t>
            </a:r>
            <a:r>
              <a:rPr lang="en-GB" sz="5400" b="1" dirty="0">
                <a:solidFill>
                  <a:srgbClr val="005E66"/>
                </a:solidFill>
                <a:latin typeface="Arial" panose="020B0604020202020204" pitchFamily="34" charset="0"/>
                <a:ea typeface="Arial" panose="020B0604020202020204" pitchFamily="34" charset="0"/>
                <a:cs typeface="Arial" panose="020B0604020202020204" pitchFamily="34" charset="0"/>
              </a:rPr>
              <a:t>Pledge</a:t>
            </a:r>
            <a:br>
              <a:rPr lang="en-GB" sz="5400" b="1" dirty="0">
                <a:solidFill>
                  <a:srgbClr val="005E66"/>
                </a:solidFill>
                <a:effectLst/>
                <a:latin typeface="Arial" panose="020B0604020202020204" pitchFamily="34" charset="0"/>
                <a:ea typeface="Times New Roman" panose="02020603050405020304" pitchFamily="18" charset="0"/>
                <a:cs typeface="Arial" panose="020B0604020202020204" pitchFamily="34" charset="0"/>
              </a:rPr>
            </a:br>
            <a:br>
              <a:rPr lang="en-US" sz="5400" dirty="0">
                <a:solidFill>
                  <a:srgbClr val="005E66"/>
                </a:solidFill>
                <a:cs typeface="Arial"/>
              </a:rPr>
            </a:br>
            <a:r>
              <a:rPr lang="en-US" sz="2800" kern="100" dirty="0">
                <a:solidFill>
                  <a:srgbClr val="005E66"/>
                </a:solidFill>
                <a:effectLst/>
                <a:latin typeface="+mn-lt"/>
                <a:ea typeface="Aptos" panose="020B0004020202020204" pitchFamily="34" charset="0"/>
                <a:cs typeface="Arial" panose="020B0604020202020204" pitchFamily="34" charset="0"/>
              </a:rPr>
              <a:t>Pledge to make energy storage one of the cornerstones of global energy systems, aiming to increase resilience and efficiency with global targets to increase capacity six times 2022 levels reaching 1,500 gigawatts by 2030.</a:t>
            </a:r>
            <a:br>
              <a:rPr lang="en-US" sz="3200" kern="100" dirty="0">
                <a:solidFill>
                  <a:srgbClr val="005E66"/>
                </a:solidFill>
                <a:effectLst/>
                <a:latin typeface="+mn-lt"/>
                <a:ea typeface="Aptos" panose="020B0004020202020204" pitchFamily="34" charset="0"/>
                <a:cs typeface="Arial" panose="020B0604020202020204" pitchFamily="34" charset="0"/>
              </a:rPr>
            </a:br>
            <a:br>
              <a:rPr lang="en-US" sz="5400" dirty="0">
                <a:solidFill>
                  <a:srgbClr val="005E66"/>
                </a:solidFill>
                <a:cs typeface="Arial"/>
              </a:rPr>
            </a:br>
            <a:br>
              <a:rPr lang="en-US" sz="5400" dirty="0">
                <a:solidFill>
                  <a:srgbClr val="005E66"/>
                </a:solidFill>
                <a:cs typeface="Arial"/>
              </a:rPr>
            </a:br>
            <a:r>
              <a:rPr lang="en-US" sz="2000" i="1" dirty="0">
                <a:solidFill>
                  <a:srgbClr val="FFC000"/>
                </a:solidFill>
                <a:latin typeface="+mn-lt"/>
              </a:rPr>
              <a:t>Pillar: Mitigation </a:t>
            </a:r>
            <a:br>
              <a:rPr lang="en-US" sz="5400" dirty="0">
                <a:solidFill>
                  <a:srgbClr val="005E66"/>
                </a:solidFill>
                <a:cs typeface="Arial"/>
              </a:rPr>
            </a:br>
            <a:br>
              <a:rPr lang="en-US" sz="5400" dirty="0">
                <a:solidFill>
                  <a:srgbClr val="005E66"/>
                </a:solidFill>
                <a:cs typeface="Arial"/>
              </a:rPr>
            </a:br>
            <a:endParaRPr lang="en-US" sz="5400" dirty="0">
              <a:solidFill>
                <a:srgbClr val="005E66"/>
              </a:solidFill>
              <a:cs typeface="Arial"/>
            </a:endParaRPr>
          </a:p>
        </p:txBody>
      </p:sp>
      <p:sp>
        <p:nvSpPr>
          <p:cNvPr id="5" name="Date Placeholder 4">
            <a:extLst>
              <a:ext uri="{FF2B5EF4-FFF2-40B4-BE49-F238E27FC236}">
                <a16:creationId xmlns:a16="http://schemas.microsoft.com/office/drawing/2014/main" id="{BC34C557-5507-CE3F-90B9-02D49E972AC2}"/>
              </a:ext>
            </a:extLst>
          </p:cNvPr>
          <p:cNvSpPr>
            <a:spLocks noGrp="1"/>
          </p:cNvSpPr>
          <p:nvPr>
            <p:ph type="dt" sz="half" idx="10"/>
          </p:nvPr>
        </p:nvSpPr>
        <p:spPr/>
        <p:txBody>
          <a:bodyPr/>
          <a:lstStyle/>
          <a:p>
            <a:fld id="{93A0A016-5269-4F41-AA53-B737CFCE5EC6}" type="datetime4">
              <a:rPr lang="en-GB" smtClean="0">
                <a:solidFill>
                  <a:srgbClr val="005E66"/>
                </a:solidFill>
              </a:rPr>
              <a:t>19 July 2024</a:t>
            </a:fld>
            <a:endParaRPr lang="en-US">
              <a:solidFill>
                <a:srgbClr val="005E66"/>
              </a:solidFill>
            </a:endParaRPr>
          </a:p>
        </p:txBody>
      </p:sp>
      <p:sp>
        <p:nvSpPr>
          <p:cNvPr id="7" name="Slide Number Placeholder 6">
            <a:extLst>
              <a:ext uri="{FF2B5EF4-FFF2-40B4-BE49-F238E27FC236}">
                <a16:creationId xmlns:a16="http://schemas.microsoft.com/office/drawing/2014/main" id="{0A546D65-3175-2680-1451-7742E5813969}"/>
              </a:ext>
            </a:extLst>
          </p:cNvPr>
          <p:cNvSpPr>
            <a:spLocks noGrp="1"/>
          </p:cNvSpPr>
          <p:nvPr>
            <p:ph type="sldNum" sz="quarter" idx="12"/>
          </p:nvPr>
        </p:nvSpPr>
        <p:spPr/>
        <p:txBody>
          <a:bodyPr/>
          <a:lstStyle/>
          <a:p>
            <a:fld id="{752989F6-E28B-3F46-BED5-523FAB983823}" type="slidenum">
              <a:rPr lang="en-US" smtClean="0">
                <a:solidFill>
                  <a:srgbClr val="005E66"/>
                </a:solidFill>
              </a:rPr>
              <a:t>11</a:t>
            </a:fld>
            <a:endParaRPr lang="en-US" dirty="0">
              <a:solidFill>
                <a:srgbClr val="005E66"/>
              </a:solidFill>
            </a:endParaRPr>
          </a:p>
        </p:txBody>
      </p:sp>
    </p:spTree>
    <p:extLst>
      <p:ext uri="{BB962C8B-B14F-4D97-AF65-F5344CB8AC3E}">
        <p14:creationId xmlns:p14="http://schemas.microsoft.com/office/powerpoint/2010/main" val="1767249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C149A-D174-174E-88F8-D58DC82D22C1}"/>
              </a:ext>
            </a:extLst>
          </p:cNvPr>
          <p:cNvSpPr>
            <a:spLocks noGrp="1"/>
          </p:cNvSpPr>
          <p:nvPr>
            <p:ph type="title"/>
          </p:nvPr>
        </p:nvSpPr>
        <p:spPr>
          <a:xfrm>
            <a:off x="557112" y="885209"/>
            <a:ext cx="9649993" cy="4860501"/>
          </a:xfrm>
        </p:spPr>
        <p:txBody>
          <a:bodyPr/>
          <a:lstStyle/>
          <a:p>
            <a:br>
              <a:rPr lang="en-GB" sz="5400" b="1" dirty="0">
                <a:effectLst/>
                <a:latin typeface="Arial" panose="020B0604020202020204" pitchFamily="34" charset="0"/>
                <a:ea typeface="Arial" panose="020B0604020202020204" pitchFamily="34" charset="0"/>
                <a:cs typeface="Arial" panose="020B0604020202020204" pitchFamily="34" charset="0"/>
              </a:rPr>
            </a:br>
            <a:r>
              <a:rPr lang="en-GB" sz="5400" b="1" dirty="0">
                <a:latin typeface="Arial" panose="020B0604020202020204" pitchFamily="34" charset="0"/>
                <a:ea typeface="Arial" panose="020B0604020202020204" pitchFamily="34" charset="0"/>
                <a:cs typeface="Arial" panose="020B0604020202020204" pitchFamily="34" charset="0"/>
              </a:rPr>
              <a:t>Clean</a:t>
            </a:r>
            <a:r>
              <a:rPr lang="en-GB" sz="5400" b="1" dirty="0">
                <a:effectLst/>
                <a:latin typeface="Arial" panose="020B0604020202020204" pitchFamily="34" charset="0"/>
                <a:ea typeface="Arial" panose="020B0604020202020204" pitchFamily="34" charset="0"/>
                <a:cs typeface="Arial" panose="020B0604020202020204" pitchFamily="34" charset="0"/>
              </a:rPr>
              <a:t> Hydrogen Initiative</a:t>
            </a:r>
            <a:br>
              <a:rPr lang="en-US" sz="5400" dirty="0">
                <a:cs typeface="Arial"/>
              </a:rPr>
            </a:br>
            <a:br>
              <a:rPr lang="en-US" sz="3200" dirty="0">
                <a:cs typeface="Arial"/>
              </a:rPr>
            </a:br>
            <a:r>
              <a:rPr lang="en-US" sz="2800" kern="100" dirty="0">
                <a:effectLst/>
                <a:latin typeface="Arial" panose="020B0604020202020204" pitchFamily="34" charset="0"/>
                <a:ea typeface="Aptos" panose="020B0004020202020204" pitchFamily="34" charset="0"/>
                <a:cs typeface="Arial" panose="020B0604020202020204" pitchFamily="34" charset="0"/>
              </a:rPr>
              <a:t>Pledge and implementation tracks to deliver action from both the public and private sectors to unlock the potential of a global market for low-emissions hydrogen uptake through setting guiding principles and priorities, and addressing regulatory, technological, financing, and standardization barriers.</a:t>
            </a:r>
            <a:br>
              <a:rPr lang="en-US" sz="1800" kern="100" dirty="0">
                <a:effectLst/>
                <a:latin typeface="Aptos" panose="020B0004020202020204" pitchFamily="34" charset="0"/>
                <a:ea typeface="Aptos" panose="020B0004020202020204" pitchFamily="34" charset="0"/>
                <a:cs typeface="Arial" panose="020B0604020202020204" pitchFamily="34" charset="0"/>
              </a:rPr>
            </a:br>
            <a:br>
              <a:rPr lang="en-US" sz="5400" dirty="0">
                <a:solidFill>
                  <a:srgbClr val="FFC000"/>
                </a:solidFill>
                <a:cs typeface="Arial"/>
              </a:rPr>
            </a:br>
            <a:r>
              <a:rPr lang="en-US" sz="2000" i="1" dirty="0">
                <a:solidFill>
                  <a:srgbClr val="FFC000"/>
                </a:solidFill>
                <a:latin typeface="+mn-lt"/>
              </a:rPr>
              <a:t>Pillar: Mitigation </a:t>
            </a:r>
            <a:br>
              <a:rPr lang="en-US" sz="5400" dirty="0">
                <a:cs typeface="Arial"/>
              </a:rPr>
            </a:br>
            <a:br>
              <a:rPr lang="en-US" sz="5400" dirty="0">
                <a:cs typeface="Arial"/>
              </a:rPr>
            </a:br>
            <a:endParaRPr lang="en-US" sz="5400" dirty="0">
              <a:cs typeface="Arial"/>
            </a:endParaRPr>
          </a:p>
        </p:txBody>
      </p:sp>
      <p:sp>
        <p:nvSpPr>
          <p:cNvPr id="5" name="Date Placeholder 4">
            <a:extLst>
              <a:ext uri="{FF2B5EF4-FFF2-40B4-BE49-F238E27FC236}">
                <a16:creationId xmlns:a16="http://schemas.microsoft.com/office/drawing/2014/main" id="{BC34C557-5507-CE3F-90B9-02D49E972AC2}"/>
              </a:ext>
            </a:extLst>
          </p:cNvPr>
          <p:cNvSpPr>
            <a:spLocks noGrp="1"/>
          </p:cNvSpPr>
          <p:nvPr>
            <p:ph type="dt" sz="half" idx="10"/>
          </p:nvPr>
        </p:nvSpPr>
        <p:spPr/>
        <p:txBody>
          <a:bodyPr/>
          <a:lstStyle/>
          <a:p>
            <a:fld id="{93A0A016-5269-4F41-AA53-B737CFCE5EC6}" type="datetime4">
              <a:rPr lang="en-GB" smtClean="0"/>
              <a:t>19 July 2024</a:t>
            </a:fld>
            <a:endParaRPr lang="en-US"/>
          </a:p>
        </p:txBody>
      </p:sp>
      <p:sp>
        <p:nvSpPr>
          <p:cNvPr id="7" name="Slide Number Placeholder 6">
            <a:extLst>
              <a:ext uri="{FF2B5EF4-FFF2-40B4-BE49-F238E27FC236}">
                <a16:creationId xmlns:a16="http://schemas.microsoft.com/office/drawing/2014/main" id="{0A546D65-3175-2680-1451-7742E5813969}"/>
              </a:ext>
            </a:extLst>
          </p:cNvPr>
          <p:cNvSpPr>
            <a:spLocks noGrp="1"/>
          </p:cNvSpPr>
          <p:nvPr>
            <p:ph type="sldNum" sz="quarter" idx="12"/>
          </p:nvPr>
        </p:nvSpPr>
        <p:spPr/>
        <p:txBody>
          <a:bodyPr/>
          <a:lstStyle/>
          <a:p>
            <a:fld id="{752989F6-E28B-3F46-BED5-523FAB983823}" type="slidenum">
              <a:rPr lang="en-US" smtClean="0"/>
              <a:t>12</a:t>
            </a:fld>
            <a:endParaRPr lang="en-US" dirty="0"/>
          </a:p>
        </p:txBody>
      </p:sp>
    </p:spTree>
    <p:extLst>
      <p:ext uri="{BB962C8B-B14F-4D97-AF65-F5344CB8AC3E}">
        <p14:creationId xmlns:p14="http://schemas.microsoft.com/office/powerpoint/2010/main" val="71824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E2F4DD-8038-4560-A542-B184FD8E3B17}"/>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DBC149A-D174-174E-88F8-D58DC82D22C1}"/>
              </a:ext>
            </a:extLst>
          </p:cNvPr>
          <p:cNvSpPr>
            <a:spLocks noGrp="1"/>
          </p:cNvSpPr>
          <p:nvPr>
            <p:ph type="title"/>
          </p:nvPr>
        </p:nvSpPr>
        <p:spPr>
          <a:xfrm>
            <a:off x="491358" y="902793"/>
            <a:ext cx="9490967" cy="4860501"/>
          </a:xfrm>
        </p:spPr>
        <p:txBody>
          <a:bodyPr/>
          <a:lstStyle/>
          <a:p>
            <a:br>
              <a:rPr lang="en-GB" sz="5400" b="1" dirty="0">
                <a:solidFill>
                  <a:srgbClr val="005E66"/>
                </a:solidFill>
                <a:effectLst/>
                <a:latin typeface="Arial" panose="020B0604020202020204" pitchFamily="34" charset="0"/>
                <a:ea typeface="Arial" panose="020B0604020202020204" pitchFamily="34" charset="0"/>
                <a:cs typeface="Arial" panose="020B0604020202020204" pitchFamily="34" charset="0"/>
              </a:rPr>
            </a:br>
            <a:r>
              <a:rPr lang="en-GB" sz="5400" b="1" dirty="0">
                <a:solidFill>
                  <a:srgbClr val="005E66"/>
                </a:solidFill>
                <a:effectLst/>
                <a:latin typeface="Arial" panose="020B0604020202020204" pitchFamily="34" charset="0"/>
                <a:ea typeface="Arial" panose="020B0604020202020204" pitchFamily="34" charset="0"/>
                <a:cs typeface="Arial" panose="020B0604020202020204" pitchFamily="34" charset="0"/>
              </a:rPr>
              <a:t>“</a:t>
            </a:r>
            <a:r>
              <a:rPr lang="en-GB" sz="5400" b="1" dirty="0">
                <a:solidFill>
                  <a:srgbClr val="005E66"/>
                </a:solidFill>
                <a:effectLst/>
                <a:latin typeface="Arial" panose="020B0604020202020204" pitchFamily="34" charset="0"/>
                <a:ea typeface="Roboto" panose="02000000000000000000" pitchFamily="2" charset="0"/>
                <a:cs typeface="Arial" panose="020B0604020202020204" pitchFamily="34" charset="0"/>
              </a:rPr>
              <a:t>COP TRUCE” Appeal</a:t>
            </a:r>
            <a:br>
              <a:rPr lang="en-GB" sz="5400" dirty="0">
                <a:solidFill>
                  <a:srgbClr val="005E66"/>
                </a:solidFill>
                <a:effectLst/>
                <a:latin typeface="Arial" panose="020B0604020202020204" pitchFamily="34" charset="0"/>
                <a:ea typeface="Arial" panose="020B0604020202020204" pitchFamily="34" charset="0"/>
                <a:cs typeface="Arial" panose="020B0604020202020204" pitchFamily="34" charset="0"/>
              </a:rPr>
            </a:br>
            <a:br>
              <a:rPr lang="en-US" sz="3200" dirty="0">
                <a:solidFill>
                  <a:srgbClr val="005E66"/>
                </a:solidFill>
                <a:cs typeface="Arial"/>
              </a:rPr>
            </a:br>
            <a:r>
              <a:rPr lang="en-US" sz="2800" kern="100" dirty="0">
                <a:solidFill>
                  <a:srgbClr val="005E66"/>
                </a:solidFill>
                <a:effectLst/>
                <a:latin typeface="Arial" panose="020B0604020202020204" pitchFamily="34" charset="0"/>
                <a:ea typeface="Aptos" panose="020B0004020202020204" pitchFamily="34" charset="0"/>
                <a:cs typeface="Arial" panose="020B0604020202020204" pitchFamily="34" charset="0"/>
              </a:rPr>
              <a:t>Addressing the climate-conflict nexus, COP29 aims to promote peace, dialogue and reconciliation more broadly and to mobilize all political attention and diplomatic efforts for climate action.</a:t>
            </a:r>
            <a:br>
              <a:rPr lang="en-US" sz="1800" kern="100" dirty="0">
                <a:solidFill>
                  <a:srgbClr val="005E66"/>
                </a:solidFill>
                <a:effectLst/>
                <a:latin typeface="Aptos" panose="020B0004020202020204" pitchFamily="34" charset="0"/>
                <a:ea typeface="Aptos" panose="020B0004020202020204" pitchFamily="34" charset="0"/>
                <a:cs typeface="Arial" panose="020B0604020202020204" pitchFamily="34" charset="0"/>
              </a:rPr>
            </a:br>
            <a:br>
              <a:rPr lang="en-US" sz="5400" dirty="0">
                <a:solidFill>
                  <a:srgbClr val="005E66"/>
                </a:solidFill>
                <a:cs typeface="Arial"/>
              </a:rPr>
            </a:br>
            <a:br>
              <a:rPr lang="en-US" sz="5400" dirty="0">
                <a:solidFill>
                  <a:srgbClr val="005E66"/>
                </a:solidFill>
                <a:cs typeface="Arial"/>
              </a:rPr>
            </a:br>
            <a:r>
              <a:rPr lang="en-US" sz="2000" i="1" dirty="0">
                <a:solidFill>
                  <a:srgbClr val="FFC000"/>
                </a:solidFill>
                <a:latin typeface="+mn-lt"/>
                <a:cs typeface="Arial"/>
              </a:rPr>
              <a:t>Peace, Climate and Security</a:t>
            </a:r>
            <a:br>
              <a:rPr lang="en-US" sz="5400" dirty="0">
                <a:solidFill>
                  <a:srgbClr val="005E66"/>
                </a:solidFill>
                <a:cs typeface="Arial"/>
              </a:rPr>
            </a:br>
            <a:br>
              <a:rPr lang="en-US" sz="5400" dirty="0">
                <a:solidFill>
                  <a:srgbClr val="005E66"/>
                </a:solidFill>
                <a:cs typeface="Arial"/>
              </a:rPr>
            </a:br>
            <a:endParaRPr lang="en-US" sz="5400" dirty="0">
              <a:solidFill>
                <a:srgbClr val="005E66"/>
              </a:solidFill>
              <a:cs typeface="Arial"/>
            </a:endParaRPr>
          </a:p>
        </p:txBody>
      </p:sp>
      <p:sp>
        <p:nvSpPr>
          <p:cNvPr id="5" name="Date Placeholder 4">
            <a:extLst>
              <a:ext uri="{FF2B5EF4-FFF2-40B4-BE49-F238E27FC236}">
                <a16:creationId xmlns:a16="http://schemas.microsoft.com/office/drawing/2014/main" id="{BC34C557-5507-CE3F-90B9-02D49E972AC2}"/>
              </a:ext>
            </a:extLst>
          </p:cNvPr>
          <p:cNvSpPr>
            <a:spLocks noGrp="1"/>
          </p:cNvSpPr>
          <p:nvPr>
            <p:ph type="dt" sz="half" idx="10"/>
          </p:nvPr>
        </p:nvSpPr>
        <p:spPr/>
        <p:txBody>
          <a:bodyPr/>
          <a:lstStyle/>
          <a:p>
            <a:fld id="{93A0A016-5269-4F41-AA53-B737CFCE5EC6}" type="datetime4">
              <a:rPr lang="en-GB" smtClean="0">
                <a:solidFill>
                  <a:srgbClr val="005E66"/>
                </a:solidFill>
              </a:rPr>
              <a:t>19 July 2024</a:t>
            </a:fld>
            <a:endParaRPr lang="en-US">
              <a:solidFill>
                <a:srgbClr val="005E66"/>
              </a:solidFill>
            </a:endParaRPr>
          </a:p>
        </p:txBody>
      </p:sp>
      <p:sp>
        <p:nvSpPr>
          <p:cNvPr id="7" name="Slide Number Placeholder 6">
            <a:extLst>
              <a:ext uri="{FF2B5EF4-FFF2-40B4-BE49-F238E27FC236}">
                <a16:creationId xmlns:a16="http://schemas.microsoft.com/office/drawing/2014/main" id="{0A546D65-3175-2680-1451-7742E5813969}"/>
              </a:ext>
            </a:extLst>
          </p:cNvPr>
          <p:cNvSpPr>
            <a:spLocks noGrp="1"/>
          </p:cNvSpPr>
          <p:nvPr>
            <p:ph type="sldNum" sz="quarter" idx="12"/>
          </p:nvPr>
        </p:nvSpPr>
        <p:spPr/>
        <p:txBody>
          <a:bodyPr/>
          <a:lstStyle/>
          <a:p>
            <a:fld id="{752989F6-E28B-3F46-BED5-523FAB983823}" type="slidenum">
              <a:rPr lang="en-US" smtClean="0">
                <a:solidFill>
                  <a:srgbClr val="005E66"/>
                </a:solidFill>
              </a:rPr>
              <a:t>13</a:t>
            </a:fld>
            <a:endParaRPr lang="en-US" dirty="0">
              <a:solidFill>
                <a:srgbClr val="005E66"/>
              </a:solidFill>
            </a:endParaRPr>
          </a:p>
        </p:txBody>
      </p:sp>
    </p:spTree>
    <p:extLst>
      <p:ext uri="{BB962C8B-B14F-4D97-AF65-F5344CB8AC3E}">
        <p14:creationId xmlns:p14="http://schemas.microsoft.com/office/powerpoint/2010/main" val="431348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C149A-D174-174E-88F8-D58DC82D22C1}"/>
              </a:ext>
            </a:extLst>
          </p:cNvPr>
          <p:cNvSpPr>
            <a:spLocks noGrp="1"/>
          </p:cNvSpPr>
          <p:nvPr>
            <p:ph type="title"/>
          </p:nvPr>
        </p:nvSpPr>
        <p:spPr>
          <a:xfrm>
            <a:off x="623641" y="313708"/>
            <a:ext cx="10286097" cy="4860501"/>
          </a:xfrm>
        </p:spPr>
        <p:txBody>
          <a:bodyPr/>
          <a:lstStyle/>
          <a:p>
            <a:br>
              <a:rPr lang="en-GB" sz="5400" b="1" kern="0" dirty="0">
                <a:effectLst/>
                <a:latin typeface="Arial" panose="020B0604020202020204" pitchFamily="34" charset="0"/>
                <a:ea typeface="Times New Roman" panose="02020603050405020304" pitchFamily="18" charset="0"/>
                <a:cs typeface="Arial" panose="020B0604020202020204" pitchFamily="34" charset="0"/>
              </a:rPr>
            </a:br>
            <a:br>
              <a:rPr lang="en-GB" sz="5400" b="1" kern="0" dirty="0">
                <a:effectLst/>
                <a:latin typeface="Arial" panose="020B0604020202020204" pitchFamily="34" charset="0"/>
                <a:ea typeface="Times New Roman" panose="02020603050405020304" pitchFamily="18" charset="0"/>
                <a:cs typeface="Arial" panose="020B0604020202020204" pitchFamily="34" charset="0"/>
              </a:rPr>
            </a:br>
            <a:r>
              <a:rPr lang="en-GB" sz="5400" b="1" kern="0" dirty="0">
                <a:effectLst/>
                <a:latin typeface="Arial" panose="020B0604020202020204" pitchFamily="34" charset="0"/>
                <a:ea typeface="Times New Roman" panose="02020603050405020304" pitchFamily="18" charset="0"/>
                <a:cs typeface="Arial" panose="020B0604020202020204" pitchFamily="34" charset="0"/>
              </a:rPr>
              <a:t>Digital Action </a:t>
            </a:r>
            <a:r>
              <a:rPr lang="en-GB" sz="5400" b="1" kern="0" dirty="0">
                <a:effectLst/>
                <a:latin typeface="Arial" panose="020B0604020202020204" pitchFamily="34" charset="0"/>
                <a:ea typeface="Roboto" panose="02000000000000000000" pitchFamily="2" charset="0"/>
                <a:cs typeface="Arial" panose="020B0604020202020204" pitchFamily="34" charset="0"/>
              </a:rPr>
              <a:t>Path 4 Green World</a:t>
            </a:r>
            <a:br>
              <a:rPr lang="en-GB" sz="5400" dirty="0">
                <a:effectLst/>
                <a:latin typeface="Arial" panose="020B0604020202020204" pitchFamily="34" charset="0"/>
                <a:ea typeface="Arial" panose="020B0604020202020204" pitchFamily="34" charset="0"/>
                <a:cs typeface="Arial" panose="020B0604020202020204" pitchFamily="34" charset="0"/>
              </a:rPr>
            </a:br>
            <a:br>
              <a:rPr lang="en-GB" sz="3200" b="1" dirty="0">
                <a:effectLst/>
                <a:latin typeface="Arial" panose="020B0604020202020204" pitchFamily="34" charset="0"/>
                <a:ea typeface="Times New Roman" panose="02020603050405020304" pitchFamily="18" charset="0"/>
                <a:cs typeface="Arial" panose="020B0604020202020204" pitchFamily="34" charset="0"/>
              </a:rPr>
            </a:br>
            <a:r>
              <a:rPr lang="en-US" sz="2800" dirty="0">
                <a:effectLst/>
                <a:latin typeface="Arial" panose="020B0604020202020204" pitchFamily="34" charset="0"/>
                <a:ea typeface="Aptos" panose="020B0004020202020204" pitchFamily="34" charset="0"/>
              </a:rPr>
              <a:t>Accelerating the green transition through digitalization and the reduction of GHG emissions in the ICT sector and a Ministerial Declaration</a:t>
            </a:r>
            <a:br>
              <a:rPr lang="en-US" sz="5400" dirty="0">
                <a:cs typeface="Arial"/>
              </a:rPr>
            </a:br>
            <a:br>
              <a:rPr lang="en-US" sz="5400" dirty="0">
                <a:cs typeface="Arial"/>
              </a:rPr>
            </a:br>
            <a:r>
              <a:rPr lang="en-US" sz="2000" i="1" dirty="0">
                <a:solidFill>
                  <a:srgbClr val="FFC000"/>
                </a:solidFill>
                <a:latin typeface="+mn-lt"/>
              </a:rPr>
              <a:t>Pillar: Mitigation </a:t>
            </a:r>
            <a:br>
              <a:rPr lang="en-US" sz="5400" dirty="0">
                <a:cs typeface="Arial"/>
              </a:rPr>
            </a:br>
            <a:br>
              <a:rPr lang="en-US" sz="5400" dirty="0">
                <a:cs typeface="Arial"/>
              </a:rPr>
            </a:br>
            <a:endParaRPr lang="en-US" sz="5400" dirty="0">
              <a:cs typeface="Arial"/>
            </a:endParaRPr>
          </a:p>
        </p:txBody>
      </p:sp>
      <p:sp>
        <p:nvSpPr>
          <p:cNvPr id="5" name="Date Placeholder 4">
            <a:extLst>
              <a:ext uri="{FF2B5EF4-FFF2-40B4-BE49-F238E27FC236}">
                <a16:creationId xmlns:a16="http://schemas.microsoft.com/office/drawing/2014/main" id="{BC34C557-5507-CE3F-90B9-02D49E972AC2}"/>
              </a:ext>
            </a:extLst>
          </p:cNvPr>
          <p:cNvSpPr>
            <a:spLocks noGrp="1"/>
          </p:cNvSpPr>
          <p:nvPr>
            <p:ph type="dt" sz="half" idx="10"/>
          </p:nvPr>
        </p:nvSpPr>
        <p:spPr/>
        <p:txBody>
          <a:bodyPr/>
          <a:lstStyle/>
          <a:p>
            <a:fld id="{93A0A016-5269-4F41-AA53-B737CFCE5EC6}" type="datetime4">
              <a:rPr lang="en-GB" smtClean="0"/>
              <a:t>19 July 2024</a:t>
            </a:fld>
            <a:endParaRPr lang="en-US"/>
          </a:p>
        </p:txBody>
      </p:sp>
      <p:sp>
        <p:nvSpPr>
          <p:cNvPr id="7" name="Slide Number Placeholder 6">
            <a:extLst>
              <a:ext uri="{FF2B5EF4-FFF2-40B4-BE49-F238E27FC236}">
                <a16:creationId xmlns:a16="http://schemas.microsoft.com/office/drawing/2014/main" id="{0A546D65-3175-2680-1451-7742E5813969}"/>
              </a:ext>
            </a:extLst>
          </p:cNvPr>
          <p:cNvSpPr>
            <a:spLocks noGrp="1"/>
          </p:cNvSpPr>
          <p:nvPr>
            <p:ph type="sldNum" sz="quarter" idx="12"/>
          </p:nvPr>
        </p:nvSpPr>
        <p:spPr/>
        <p:txBody>
          <a:bodyPr/>
          <a:lstStyle/>
          <a:p>
            <a:fld id="{752989F6-E28B-3F46-BED5-523FAB983823}" type="slidenum">
              <a:rPr lang="en-US" smtClean="0"/>
              <a:t>14</a:t>
            </a:fld>
            <a:endParaRPr lang="en-US"/>
          </a:p>
        </p:txBody>
      </p:sp>
    </p:spTree>
    <p:extLst>
      <p:ext uri="{BB962C8B-B14F-4D97-AF65-F5344CB8AC3E}">
        <p14:creationId xmlns:p14="http://schemas.microsoft.com/office/powerpoint/2010/main" val="111536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0EA86AB-C0FD-4142-8259-37E89127F6D5}"/>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DBC149A-D174-174E-88F8-D58DC82D22C1}"/>
              </a:ext>
            </a:extLst>
          </p:cNvPr>
          <p:cNvSpPr>
            <a:spLocks noGrp="1"/>
          </p:cNvSpPr>
          <p:nvPr>
            <p:ph type="title"/>
          </p:nvPr>
        </p:nvSpPr>
        <p:spPr>
          <a:xfrm>
            <a:off x="491358" y="760210"/>
            <a:ext cx="11187245" cy="5337579"/>
          </a:xfrm>
        </p:spPr>
        <p:txBody>
          <a:bodyPr/>
          <a:lstStyle/>
          <a:p>
            <a:r>
              <a:rPr lang="en-US" sz="5400" b="1" kern="0" dirty="0">
                <a:solidFill>
                  <a:srgbClr val="005E66"/>
                </a:solidFill>
                <a:effectLst/>
                <a:latin typeface="Arial" panose="020B0604020202020204" pitchFamily="34" charset="0"/>
                <a:ea typeface="Times New Roman" panose="02020603050405020304" pitchFamily="18" charset="0"/>
                <a:cs typeface="Arial" panose="020B0604020202020204" pitchFamily="34" charset="0"/>
              </a:rPr>
              <a:t>Investing in Human Capital, Health and Jobs for Climate Resilient Future</a:t>
            </a:r>
            <a:br>
              <a:rPr lang="en-US" sz="5400" dirty="0">
                <a:solidFill>
                  <a:srgbClr val="005E66"/>
                </a:solidFill>
                <a:cs typeface="Arial"/>
              </a:rPr>
            </a:br>
            <a:br>
              <a:rPr lang="en-US" sz="5400" dirty="0">
                <a:solidFill>
                  <a:srgbClr val="005E66"/>
                </a:solidFill>
                <a:cs typeface="Arial"/>
              </a:rPr>
            </a:br>
            <a:r>
              <a:rPr lang="en-US" sz="2800" kern="100" dirty="0">
                <a:solidFill>
                  <a:srgbClr val="005E66"/>
                </a:solidFill>
                <a:effectLst/>
                <a:latin typeface="Arial" panose="020B0604020202020204" pitchFamily="34" charset="0"/>
                <a:ea typeface="Aptos" panose="020B0004020202020204" pitchFamily="34" charset="0"/>
                <a:cs typeface="Arial" panose="020B0604020202020204" pitchFamily="34" charset="0"/>
              </a:rPr>
              <a:t>Ensuring investments in education, skills, health, and well-being, in particular for children and youth, and strengthening synergy across these areas. </a:t>
            </a:r>
            <a:br>
              <a:rPr lang="en-US" sz="2800" kern="100" dirty="0">
                <a:solidFill>
                  <a:srgbClr val="005E66"/>
                </a:solidFill>
                <a:effectLst/>
                <a:latin typeface="Arial" panose="020B0604020202020204" pitchFamily="34" charset="0"/>
                <a:ea typeface="Aptos" panose="020B0004020202020204" pitchFamily="34" charset="0"/>
                <a:cs typeface="Arial" panose="020B0604020202020204" pitchFamily="34" charset="0"/>
              </a:rPr>
            </a:br>
            <a:r>
              <a:rPr lang="en-US" sz="2800" kern="100" dirty="0">
                <a:solidFill>
                  <a:srgbClr val="005E66"/>
                </a:solidFill>
                <a:effectLst/>
                <a:latin typeface="Arial" panose="020B0604020202020204" pitchFamily="34" charset="0"/>
                <a:ea typeface="Aptos" panose="020B0004020202020204" pitchFamily="34" charset="0"/>
                <a:cs typeface="Arial" panose="020B0604020202020204" pitchFamily="34" charset="0"/>
              </a:rPr>
              <a:t>Also, integration of learning and assessment framework on environmental literacy into the </a:t>
            </a:r>
            <a:r>
              <a:rPr lang="en-US" sz="2800" kern="100" dirty="0" err="1">
                <a:solidFill>
                  <a:srgbClr val="005E66"/>
                </a:solidFill>
                <a:effectLst/>
                <a:latin typeface="Arial" panose="020B0604020202020204" pitchFamily="34" charset="0"/>
                <a:ea typeface="Aptos" panose="020B0004020202020204" pitchFamily="34" charset="0"/>
                <a:cs typeface="Arial" panose="020B0604020202020204" pitchFamily="34" charset="0"/>
              </a:rPr>
              <a:t>Programme</a:t>
            </a:r>
            <a:r>
              <a:rPr lang="en-US" sz="2800" kern="100" dirty="0">
                <a:solidFill>
                  <a:srgbClr val="005E66"/>
                </a:solidFill>
                <a:effectLst/>
                <a:latin typeface="Arial" panose="020B0604020202020204" pitchFamily="34" charset="0"/>
                <a:ea typeface="Aptos" panose="020B0004020202020204" pitchFamily="34" charset="0"/>
                <a:cs typeface="Arial" panose="020B0604020202020204" pitchFamily="34" charset="0"/>
              </a:rPr>
              <a:t> for International Student Assessment (PISA).</a:t>
            </a:r>
            <a:br>
              <a:rPr lang="en-US" sz="3200" kern="100" dirty="0">
                <a:solidFill>
                  <a:srgbClr val="005E66"/>
                </a:solidFill>
                <a:effectLst/>
                <a:latin typeface="Aptos" panose="020B0004020202020204" pitchFamily="34" charset="0"/>
                <a:ea typeface="Aptos" panose="020B0004020202020204" pitchFamily="34" charset="0"/>
                <a:cs typeface="Arial" panose="020B0604020202020204" pitchFamily="34" charset="0"/>
              </a:rPr>
            </a:br>
            <a:br>
              <a:rPr lang="en-US" sz="5400" dirty="0">
                <a:solidFill>
                  <a:srgbClr val="005E66"/>
                </a:solidFill>
                <a:cs typeface="Arial"/>
              </a:rPr>
            </a:br>
            <a:r>
              <a:rPr lang="en-US" sz="2000" i="1" dirty="0">
                <a:solidFill>
                  <a:srgbClr val="FFC000"/>
                </a:solidFill>
                <a:latin typeface="+mn-lt"/>
              </a:rPr>
              <a:t>Pillar: Adaptation</a:t>
            </a:r>
            <a:br>
              <a:rPr lang="en-US" sz="5400" dirty="0">
                <a:solidFill>
                  <a:srgbClr val="005E66"/>
                </a:solidFill>
                <a:cs typeface="Arial"/>
              </a:rPr>
            </a:br>
            <a:br>
              <a:rPr lang="en-US" sz="5400" dirty="0">
                <a:solidFill>
                  <a:srgbClr val="005E66"/>
                </a:solidFill>
                <a:cs typeface="Arial"/>
              </a:rPr>
            </a:br>
            <a:endParaRPr lang="en-US" sz="5400" dirty="0">
              <a:solidFill>
                <a:srgbClr val="005E66"/>
              </a:solidFill>
              <a:cs typeface="Arial"/>
            </a:endParaRPr>
          </a:p>
        </p:txBody>
      </p:sp>
      <p:sp>
        <p:nvSpPr>
          <p:cNvPr id="5" name="Date Placeholder 4">
            <a:extLst>
              <a:ext uri="{FF2B5EF4-FFF2-40B4-BE49-F238E27FC236}">
                <a16:creationId xmlns:a16="http://schemas.microsoft.com/office/drawing/2014/main" id="{BC34C557-5507-CE3F-90B9-02D49E972AC2}"/>
              </a:ext>
            </a:extLst>
          </p:cNvPr>
          <p:cNvSpPr>
            <a:spLocks noGrp="1"/>
          </p:cNvSpPr>
          <p:nvPr>
            <p:ph type="dt" sz="half" idx="10"/>
          </p:nvPr>
        </p:nvSpPr>
        <p:spPr/>
        <p:txBody>
          <a:bodyPr/>
          <a:lstStyle/>
          <a:p>
            <a:fld id="{93A0A016-5269-4F41-AA53-B737CFCE5EC6}" type="datetime4">
              <a:rPr lang="en-GB" smtClean="0">
                <a:solidFill>
                  <a:srgbClr val="005E66"/>
                </a:solidFill>
              </a:rPr>
              <a:t>19 July 2024</a:t>
            </a:fld>
            <a:endParaRPr lang="en-US" dirty="0">
              <a:solidFill>
                <a:srgbClr val="005E66"/>
              </a:solidFill>
            </a:endParaRPr>
          </a:p>
        </p:txBody>
      </p:sp>
      <p:sp>
        <p:nvSpPr>
          <p:cNvPr id="7" name="Slide Number Placeholder 6">
            <a:extLst>
              <a:ext uri="{FF2B5EF4-FFF2-40B4-BE49-F238E27FC236}">
                <a16:creationId xmlns:a16="http://schemas.microsoft.com/office/drawing/2014/main" id="{0A546D65-3175-2680-1451-7742E5813969}"/>
              </a:ext>
            </a:extLst>
          </p:cNvPr>
          <p:cNvSpPr>
            <a:spLocks noGrp="1"/>
          </p:cNvSpPr>
          <p:nvPr>
            <p:ph type="sldNum" sz="quarter" idx="12"/>
          </p:nvPr>
        </p:nvSpPr>
        <p:spPr/>
        <p:txBody>
          <a:bodyPr/>
          <a:lstStyle/>
          <a:p>
            <a:fld id="{752989F6-E28B-3F46-BED5-523FAB983823}" type="slidenum">
              <a:rPr lang="en-US" smtClean="0">
                <a:solidFill>
                  <a:srgbClr val="005E66"/>
                </a:solidFill>
              </a:rPr>
              <a:t>15</a:t>
            </a:fld>
            <a:endParaRPr lang="en-US">
              <a:solidFill>
                <a:srgbClr val="005E66"/>
              </a:solidFill>
            </a:endParaRPr>
          </a:p>
        </p:txBody>
      </p:sp>
    </p:spTree>
    <p:extLst>
      <p:ext uri="{BB962C8B-B14F-4D97-AF65-F5344CB8AC3E}">
        <p14:creationId xmlns:p14="http://schemas.microsoft.com/office/powerpoint/2010/main" val="869055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C149A-D174-174E-88F8-D58DC82D22C1}"/>
              </a:ext>
            </a:extLst>
          </p:cNvPr>
          <p:cNvSpPr>
            <a:spLocks noGrp="1"/>
          </p:cNvSpPr>
          <p:nvPr>
            <p:ph type="title"/>
          </p:nvPr>
        </p:nvSpPr>
        <p:spPr>
          <a:xfrm>
            <a:off x="422864" y="850039"/>
            <a:ext cx="11346271" cy="5019527"/>
          </a:xfrm>
        </p:spPr>
        <p:txBody>
          <a:bodyPr/>
          <a:lstStyle/>
          <a:p>
            <a:r>
              <a:rPr lang="en-US" sz="5400" b="1" kern="0" dirty="0">
                <a:effectLst/>
                <a:latin typeface="Arial" panose="020B0604020202020204" pitchFamily="34" charset="0"/>
                <a:ea typeface="Times New Roman" panose="02020603050405020304" pitchFamily="18" charset="0"/>
                <a:cs typeface="Arial" panose="020B0604020202020204" pitchFamily="34" charset="0"/>
              </a:rPr>
              <a:t>HARMONIYA 4 Climate Resilience: Empowering Farmers, Villages and Rural Communities</a:t>
            </a:r>
            <a:br>
              <a:rPr lang="en-US" sz="5400" dirty="0">
                <a:cs typeface="Arial"/>
              </a:rPr>
            </a:br>
            <a:br>
              <a:rPr lang="en-US" sz="5400" dirty="0">
                <a:cs typeface="Arial"/>
              </a:rPr>
            </a:br>
            <a:r>
              <a:rPr lang="en-US" sz="2800" kern="100" dirty="0">
                <a:effectLst/>
                <a:latin typeface="Arial" panose="020B0604020202020204" pitchFamily="34" charset="0"/>
                <a:ea typeface="Aptos" panose="020B0004020202020204" pitchFamily="34" charset="0"/>
                <a:cs typeface="Arial" panose="020B0604020202020204" pitchFamily="34" charset="0"/>
              </a:rPr>
              <a:t>The </a:t>
            </a:r>
            <a:r>
              <a:rPr lang="en-US" sz="2800" kern="100" dirty="0" err="1">
                <a:effectLst/>
                <a:latin typeface="Arial" panose="020B0604020202020204" pitchFamily="34" charset="0"/>
                <a:ea typeface="Aptos" panose="020B0004020202020204" pitchFamily="34" charset="0"/>
                <a:cs typeface="Arial" panose="020B0604020202020204" pitchFamily="34" charset="0"/>
              </a:rPr>
              <a:t>Harmoniya</a:t>
            </a:r>
            <a:r>
              <a:rPr lang="en-US" sz="2800" kern="100" dirty="0">
                <a:effectLst/>
                <a:latin typeface="Arial" panose="020B0604020202020204" pitchFamily="34" charset="0"/>
                <a:ea typeface="Aptos" panose="020B0004020202020204" pitchFamily="34" charset="0"/>
                <a:cs typeface="Arial" panose="020B0604020202020204" pitchFamily="34" charset="0"/>
              </a:rPr>
              <a:t> Initiative will serve as an aggregator, bringing together various initiatives, coalitions, networks, and partnerships during COP29 to share experiences, identify synergies and gaps, and foster collaborative efforts concentrated on the agriculture, food and water nexus, including empowerment of local communities and women in the rural zones.</a:t>
            </a:r>
            <a:r>
              <a:rPr lang="en-US" sz="3200" b="1" kern="100" dirty="0">
                <a:effectLst/>
                <a:latin typeface="Arial" panose="020B0604020202020204" pitchFamily="34" charset="0"/>
                <a:ea typeface="Aptos" panose="020B0004020202020204" pitchFamily="34" charset="0"/>
                <a:cs typeface="Arial" panose="020B0604020202020204" pitchFamily="34" charset="0"/>
              </a:rPr>
              <a:t>	</a:t>
            </a:r>
            <a:br>
              <a:rPr lang="en-US" sz="1800" kern="100" dirty="0">
                <a:effectLst/>
                <a:latin typeface="Aptos" panose="020B0004020202020204" pitchFamily="34" charset="0"/>
                <a:ea typeface="Aptos" panose="020B0004020202020204" pitchFamily="34" charset="0"/>
                <a:cs typeface="Arial" panose="020B0604020202020204" pitchFamily="34" charset="0"/>
              </a:rPr>
            </a:br>
            <a:br>
              <a:rPr lang="en-US" sz="5400" dirty="0">
                <a:cs typeface="Arial"/>
              </a:rPr>
            </a:br>
            <a:r>
              <a:rPr lang="en-US" sz="2000" i="1" dirty="0">
                <a:solidFill>
                  <a:srgbClr val="FFC000"/>
                </a:solidFill>
                <a:latin typeface="+mn-lt"/>
              </a:rPr>
              <a:t>Pillar: Adaptation</a:t>
            </a:r>
            <a:br>
              <a:rPr lang="en-US" sz="5400" dirty="0">
                <a:cs typeface="Arial"/>
              </a:rPr>
            </a:br>
            <a:br>
              <a:rPr lang="en-US" sz="5400" dirty="0">
                <a:cs typeface="Arial"/>
              </a:rPr>
            </a:br>
            <a:endParaRPr lang="en-US" sz="5400" dirty="0">
              <a:cs typeface="Arial"/>
            </a:endParaRPr>
          </a:p>
        </p:txBody>
      </p:sp>
      <p:sp>
        <p:nvSpPr>
          <p:cNvPr id="5" name="Date Placeholder 4">
            <a:extLst>
              <a:ext uri="{FF2B5EF4-FFF2-40B4-BE49-F238E27FC236}">
                <a16:creationId xmlns:a16="http://schemas.microsoft.com/office/drawing/2014/main" id="{BC34C557-5507-CE3F-90B9-02D49E972AC2}"/>
              </a:ext>
            </a:extLst>
          </p:cNvPr>
          <p:cNvSpPr>
            <a:spLocks noGrp="1"/>
          </p:cNvSpPr>
          <p:nvPr>
            <p:ph type="dt" sz="half" idx="10"/>
          </p:nvPr>
        </p:nvSpPr>
        <p:spPr/>
        <p:txBody>
          <a:bodyPr/>
          <a:lstStyle/>
          <a:p>
            <a:fld id="{93A0A016-5269-4F41-AA53-B737CFCE5EC6}" type="datetime4">
              <a:rPr lang="en-GB" smtClean="0"/>
              <a:t>19 July 2024</a:t>
            </a:fld>
            <a:endParaRPr lang="en-US"/>
          </a:p>
        </p:txBody>
      </p:sp>
      <p:sp>
        <p:nvSpPr>
          <p:cNvPr id="7" name="Slide Number Placeholder 6">
            <a:extLst>
              <a:ext uri="{FF2B5EF4-FFF2-40B4-BE49-F238E27FC236}">
                <a16:creationId xmlns:a16="http://schemas.microsoft.com/office/drawing/2014/main" id="{0A546D65-3175-2680-1451-7742E5813969}"/>
              </a:ext>
            </a:extLst>
          </p:cNvPr>
          <p:cNvSpPr>
            <a:spLocks noGrp="1"/>
          </p:cNvSpPr>
          <p:nvPr>
            <p:ph type="sldNum" sz="quarter" idx="12"/>
          </p:nvPr>
        </p:nvSpPr>
        <p:spPr/>
        <p:txBody>
          <a:bodyPr/>
          <a:lstStyle/>
          <a:p>
            <a:fld id="{752989F6-E28B-3F46-BED5-523FAB983823}" type="slidenum">
              <a:rPr lang="en-US" smtClean="0"/>
              <a:t>16</a:t>
            </a:fld>
            <a:endParaRPr lang="en-US"/>
          </a:p>
        </p:txBody>
      </p:sp>
    </p:spTree>
    <p:extLst>
      <p:ext uri="{BB962C8B-B14F-4D97-AF65-F5344CB8AC3E}">
        <p14:creationId xmlns:p14="http://schemas.microsoft.com/office/powerpoint/2010/main" val="3670033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B7776CA-1080-463A-9327-FBE5A998E5E6}"/>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DBC149A-D174-174E-88F8-D58DC82D22C1}"/>
              </a:ext>
            </a:extLst>
          </p:cNvPr>
          <p:cNvSpPr>
            <a:spLocks noGrp="1"/>
          </p:cNvSpPr>
          <p:nvPr>
            <p:ph type="title"/>
          </p:nvPr>
        </p:nvSpPr>
        <p:spPr>
          <a:xfrm>
            <a:off x="491358" y="850039"/>
            <a:ext cx="10908950" cy="4860501"/>
          </a:xfrm>
        </p:spPr>
        <p:txBody>
          <a:bodyPr/>
          <a:lstStyle/>
          <a:p>
            <a:r>
              <a:rPr lang="en-US" sz="5400" b="1" kern="100" dirty="0">
                <a:solidFill>
                  <a:srgbClr val="005E66"/>
                </a:solidFill>
                <a:effectLst/>
                <a:latin typeface="Arial" panose="020B0604020202020204" pitchFamily="34" charset="0"/>
                <a:ea typeface="Aptos" panose="020B0004020202020204" pitchFamily="34" charset="0"/>
                <a:cs typeface="Arial" panose="020B0604020202020204" pitchFamily="34" charset="0"/>
              </a:rPr>
              <a:t>Baku Dialogue on Water and Climate:  Enhancing Action on Climate Change and Water Nexus</a:t>
            </a:r>
            <a:br>
              <a:rPr lang="en-US" sz="1800" kern="100" dirty="0">
                <a:solidFill>
                  <a:srgbClr val="005E66"/>
                </a:solidFill>
                <a:effectLst/>
                <a:latin typeface="Aptos" panose="020B0004020202020204" pitchFamily="34" charset="0"/>
                <a:ea typeface="Aptos" panose="020B0004020202020204" pitchFamily="34" charset="0"/>
                <a:cs typeface="Arial" panose="020B0604020202020204" pitchFamily="34" charset="0"/>
              </a:rPr>
            </a:br>
            <a:br>
              <a:rPr lang="en-US" sz="5400" dirty="0">
                <a:solidFill>
                  <a:srgbClr val="005E66"/>
                </a:solidFill>
                <a:cs typeface="Arial"/>
              </a:rPr>
            </a:br>
            <a:r>
              <a:rPr lang="en-US" sz="2800" kern="100" dirty="0">
                <a:solidFill>
                  <a:srgbClr val="005E66"/>
                </a:solidFill>
                <a:effectLst/>
                <a:latin typeface="Arial" panose="020B0604020202020204" pitchFamily="34" charset="0"/>
                <a:ea typeface="Aptos" panose="020B0004020202020204" pitchFamily="34" charset="0"/>
                <a:cs typeface="Arial" panose="020B0604020202020204" pitchFamily="34" charset="0"/>
              </a:rPr>
              <a:t>Building on the Global Goal on Adaptation, the Dialogue will bring together governments, UN organizations, academia, and the private sector to work collectively on water-related climate change adaptation.</a:t>
            </a:r>
            <a:br>
              <a:rPr lang="en-US" sz="3200" kern="100" dirty="0">
                <a:solidFill>
                  <a:srgbClr val="005E66"/>
                </a:solidFill>
                <a:effectLst/>
                <a:latin typeface="Aptos" panose="020B0004020202020204" pitchFamily="34" charset="0"/>
                <a:ea typeface="Aptos" panose="020B0004020202020204" pitchFamily="34" charset="0"/>
                <a:cs typeface="Arial" panose="020B0604020202020204" pitchFamily="34" charset="0"/>
              </a:rPr>
            </a:br>
            <a:br>
              <a:rPr lang="en-US" sz="3200" dirty="0">
                <a:solidFill>
                  <a:srgbClr val="005E66"/>
                </a:solidFill>
                <a:cs typeface="Arial"/>
              </a:rPr>
            </a:br>
            <a:br>
              <a:rPr lang="en-US" sz="5400" dirty="0">
                <a:solidFill>
                  <a:srgbClr val="005E66"/>
                </a:solidFill>
                <a:cs typeface="Arial"/>
              </a:rPr>
            </a:br>
            <a:r>
              <a:rPr lang="en-US" sz="2000" i="1" dirty="0">
                <a:solidFill>
                  <a:srgbClr val="FFC000"/>
                </a:solidFill>
                <a:latin typeface="+mn-lt"/>
              </a:rPr>
              <a:t>Pillar: Adaptation</a:t>
            </a:r>
            <a:br>
              <a:rPr lang="en-US" sz="5400" dirty="0">
                <a:solidFill>
                  <a:srgbClr val="005E66"/>
                </a:solidFill>
                <a:cs typeface="Arial"/>
              </a:rPr>
            </a:br>
            <a:br>
              <a:rPr lang="en-US" sz="5400" dirty="0">
                <a:solidFill>
                  <a:srgbClr val="005E66"/>
                </a:solidFill>
                <a:cs typeface="Arial"/>
              </a:rPr>
            </a:br>
            <a:endParaRPr lang="en-US" sz="5400" dirty="0">
              <a:solidFill>
                <a:srgbClr val="005E66"/>
              </a:solidFill>
              <a:cs typeface="Arial"/>
            </a:endParaRPr>
          </a:p>
        </p:txBody>
      </p:sp>
      <p:sp>
        <p:nvSpPr>
          <p:cNvPr id="5" name="Date Placeholder 4">
            <a:extLst>
              <a:ext uri="{FF2B5EF4-FFF2-40B4-BE49-F238E27FC236}">
                <a16:creationId xmlns:a16="http://schemas.microsoft.com/office/drawing/2014/main" id="{BC34C557-5507-CE3F-90B9-02D49E972AC2}"/>
              </a:ext>
            </a:extLst>
          </p:cNvPr>
          <p:cNvSpPr>
            <a:spLocks noGrp="1"/>
          </p:cNvSpPr>
          <p:nvPr>
            <p:ph type="dt" sz="half" idx="10"/>
          </p:nvPr>
        </p:nvSpPr>
        <p:spPr/>
        <p:txBody>
          <a:bodyPr/>
          <a:lstStyle/>
          <a:p>
            <a:fld id="{93A0A016-5269-4F41-AA53-B737CFCE5EC6}" type="datetime4">
              <a:rPr lang="en-GB" smtClean="0">
                <a:solidFill>
                  <a:srgbClr val="005E66"/>
                </a:solidFill>
              </a:rPr>
              <a:t>19 July 2024</a:t>
            </a:fld>
            <a:endParaRPr lang="en-US">
              <a:solidFill>
                <a:srgbClr val="005E66"/>
              </a:solidFill>
            </a:endParaRPr>
          </a:p>
        </p:txBody>
      </p:sp>
      <p:sp>
        <p:nvSpPr>
          <p:cNvPr id="7" name="Slide Number Placeholder 6">
            <a:extLst>
              <a:ext uri="{FF2B5EF4-FFF2-40B4-BE49-F238E27FC236}">
                <a16:creationId xmlns:a16="http://schemas.microsoft.com/office/drawing/2014/main" id="{0A546D65-3175-2680-1451-7742E5813969}"/>
              </a:ext>
            </a:extLst>
          </p:cNvPr>
          <p:cNvSpPr>
            <a:spLocks noGrp="1"/>
          </p:cNvSpPr>
          <p:nvPr>
            <p:ph type="sldNum" sz="quarter" idx="12"/>
          </p:nvPr>
        </p:nvSpPr>
        <p:spPr/>
        <p:txBody>
          <a:bodyPr/>
          <a:lstStyle/>
          <a:p>
            <a:fld id="{752989F6-E28B-3F46-BED5-523FAB983823}" type="slidenum">
              <a:rPr lang="en-US" smtClean="0">
                <a:solidFill>
                  <a:srgbClr val="005E66"/>
                </a:solidFill>
              </a:rPr>
              <a:t>17</a:t>
            </a:fld>
            <a:endParaRPr lang="en-US" dirty="0">
              <a:solidFill>
                <a:srgbClr val="005E66"/>
              </a:solidFill>
            </a:endParaRPr>
          </a:p>
        </p:txBody>
      </p:sp>
    </p:spTree>
    <p:extLst>
      <p:ext uri="{BB962C8B-B14F-4D97-AF65-F5344CB8AC3E}">
        <p14:creationId xmlns:p14="http://schemas.microsoft.com/office/powerpoint/2010/main" val="811503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C149A-D174-174E-88F8-D58DC82D22C1}"/>
              </a:ext>
            </a:extLst>
          </p:cNvPr>
          <p:cNvSpPr>
            <a:spLocks noGrp="1"/>
          </p:cNvSpPr>
          <p:nvPr>
            <p:ph type="title"/>
          </p:nvPr>
        </p:nvSpPr>
        <p:spPr>
          <a:xfrm>
            <a:off x="491358" y="507139"/>
            <a:ext cx="11044150" cy="4860501"/>
          </a:xfrm>
        </p:spPr>
        <p:txBody>
          <a:bodyPr/>
          <a:lstStyle/>
          <a:p>
            <a:br>
              <a:rPr lang="en-GB" sz="5400" b="1" kern="0" dirty="0">
                <a:effectLst/>
                <a:latin typeface="Arial" panose="020B0604020202020204" pitchFamily="34" charset="0"/>
                <a:ea typeface="Times New Roman" panose="02020603050405020304" pitchFamily="18" charset="0"/>
                <a:cs typeface="Arial" panose="020B0604020202020204" pitchFamily="34" charset="0"/>
              </a:rPr>
            </a:br>
            <a:r>
              <a:rPr lang="en-US" sz="5400" b="1" kern="0" dirty="0">
                <a:effectLst/>
                <a:latin typeface="Arial" panose="020B0604020202020204" pitchFamily="34" charset="0"/>
                <a:ea typeface="Times New Roman" panose="02020603050405020304" pitchFamily="18" charset="0"/>
                <a:cs typeface="Arial" panose="020B0604020202020204" pitchFamily="34" charset="0"/>
              </a:rPr>
              <a:t>Multisectoral Action Partnership (MAP) for Sustainable, Climate Resilient and Healthy Cities</a:t>
            </a:r>
            <a:br>
              <a:rPr lang="en-US" sz="5400" dirty="0">
                <a:cs typeface="Arial"/>
              </a:rPr>
            </a:br>
            <a:br>
              <a:rPr lang="en-US" sz="3200" dirty="0">
                <a:cs typeface="Arial"/>
              </a:rPr>
            </a:br>
            <a:r>
              <a:rPr lang="en-US" sz="2800" kern="100" dirty="0">
                <a:effectLst/>
                <a:latin typeface="Arial" panose="020B0604020202020204" pitchFamily="34" charset="0"/>
                <a:ea typeface="Aptos" panose="020B0004020202020204" pitchFamily="34" charset="0"/>
                <a:cs typeface="Arial" panose="020B0604020202020204" pitchFamily="34" charset="0"/>
              </a:rPr>
              <a:t>Enhancing multisectoral national actions in cities and encouraging stronger partnerships to scale up global urban climate finance and global coherence on climate and urban development and resilience.</a:t>
            </a:r>
            <a:br>
              <a:rPr lang="en-US" sz="3200" kern="100" dirty="0">
                <a:effectLst/>
                <a:latin typeface="Aptos" panose="020B0004020202020204" pitchFamily="34" charset="0"/>
                <a:ea typeface="Aptos" panose="020B0004020202020204" pitchFamily="34" charset="0"/>
                <a:cs typeface="Arial" panose="020B0604020202020204" pitchFamily="34" charset="0"/>
              </a:rPr>
            </a:br>
            <a:br>
              <a:rPr lang="en-US" sz="5400" dirty="0">
                <a:cs typeface="Arial"/>
              </a:rPr>
            </a:br>
            <a:r>
              <a:rPr lang="en-US" sz="2000" i="1" dirty="0">
                <a:solidFill>
                  <a:srgbClr val="FFC000"/>
                </a:solidFill>
                <a:latin typeface="+mn-lt"/>
              </a:rPr>
              <a:t>Pillar: Adaptation</a:t>
            </a:r>
            <a:br>
              <a:rPr lang="en-US" sz="5400" dirty="0">
                <a:cs typeface="Arial"/>
              </a:rPr>
            </a:br>
            <a:br>
              <a:rPr lang="en-US" sz="5400" dirty="0">
                <a:cs typeface="Arial"/>
              </a:rPr>
            </a:br>
            <a:endParaRPr lang="en-US" sz="5400" dirty="0">
              <a:cs typeface="Arial"/>
            </a:endParaRPr>
          </a:p>
        </p:txBody>
      </p:sp>
      <p:sp>
        <p:nvSpPr>
          <p:cNvPr id="5" name="Date Placeholder 4">
            <a:extLst>
              <a:ext uri="{FF2B5EF4-FFF2-40B4-BE49-F238E27FC236}">
                <a16:creationId xmlns:a16="http://schemas.microsoft.com/office/drawing/2014/main" id="{BC34C557-5507-CE3F-90B9-02D49E972AC2}"/>
              </a:ext>
            </a:extLst>
          </p:cNvPr>
          <p:cNvSpPr>
            <a:spLocks noGrp="1"/>
          </p:cNvSpPr>
          <p:nvPr>
            <p:ph type="dt" sz="half" idx="10"/>
          </p:nvPr>
        </p:nvSpPr>
        <p:spPr/>
        <p:txBody>
          <a:bodyPr/>
          <a:lstStyle/>
          <a:p>
            <a:fld id="{93A0A016-5269-4F41-AA53-B737CFCE5EC6}" type="datetime4">
              <a:rPr lang="en-GB" smtClean="0"/>
              <a:t>19 July 2024</a:t>
            </a:fld>
            <a:endParaRPr lang="en-US"/>
          </a:p>
        </p:txBody>
      </p:sp>
      <p:sp>
        <p:nvSpPr>
          <p:cNvPr id="7" name="Slide Number Placeholder 6">
            <a:extLst>
              <a:ext uri="{FF2B5EF4-FFF2-40B4-BE49-F238E27FC236}">
                <a16:creationId xmlns:a16="http://schemas.microsoft.com/office/drawing/2014/main" id="{0A546D65-3175-2680-1451-7742E5813969}"/>
              </a:ext>
            </a:extLst>
          </p:cNvPr>
          <p:cNvSpPr>
            <a:spLocks noGrp="1"/>
          </p:cNvSpPr>
          <p:nvPr>
            <p:ph type="sldNum" sz="quarter" idx="12"/>
          </p:nvPr>
        </p:nvSpPr>
        <p:spPr/>
        <p:txBody>
          <a:bodyPr/>
          <a:lstStyle/>
          <a:p>
            <a:fld id="{752989F6-E28B-3F46-BED5-523FAB983823}" type="slidenum">
              <a:rPr lang="en-US" smtClean="0"/>
              <a:t>18</a:t>
            </a:fld>
            <a:endParaRPr lang="en-US"/>
          </a:p>
        </p:txBody>
      </p:sp>
    </p:spTree>
    <p:extLst>
      <p:ext uri="{BB962C8B-B14F-4D97-AF65-F5344CB8AC3E}">
        <p14:creationId xmlns:p14="http://schemas.microsoft.com/office/powerpoint/2010/main" val="3757650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3F1CE4B-2F94-44A0-BBB9-864D40FB9929}"/>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DBC149A-D174-174E-88F8-D58DC82D22C1}"/>
              </a:ext>
            </a:extLst>
          </p:cNvPr>
          <p:cNvSpPr>
            <a:spLocks noGrp="1"/>
          </p:cNvSpPr>
          <p:nvPr>
            <p:ph type="title"/>
          </p:nvPr>
        </p:nvSpPr>
        <p:spPr>
          <a:xfrm>
            <a:off x="561697" y="650697"/>
            <a:ext cx="10802934" cy="4860501"/>
          </a:xfrm>
        </p:spPr>
        <p:txBody>
          <a:bodyPr/>
          <a:lstStyle/>
          <a:p>
            <a:br>
              <a:rPr lang="en-GB" sz="5400" b="1" kern="0" dirty="0">
                <a:solidFill>
                  <a:srgbClr val="005E66"/>
                </a:solidFill>
                <a:effectLst/>
                <a:latin typeface="Arial" panose="020B0604020202020204" pitchFamily="34" charset="0"/>
                <a:ea typeface="Times New Roman" panose="02020603050405020304" pitchFamily="18" charset="0"/>
                <a:cs typeface="Arial" panose="020B0604020202020204" pitchFamily="34" charset="0"/>
              </a:rPr>
            </a:br>
            <a:r>
              <a:rPr lang="en-US" sz="5400" b="1" kern="0" dirty="0">
                <a:solidFill>
                  <a:srgbClr val="005E66"/>
                </a:solidFill>
                <a:effectLst/>
                <a:latin typeface="Arial" panose="020B0604020202020204" pitchFamily="34" charset="0"/>
                <a:ea typeface="Times New Roman" panose="02020603050405020304" pitchFamily="18" charset="0"/>
                <a:cs typeface="Arial" panose="020B0604020202020204" pitchFamily="34" charset="0"/>
              </a:rPr>
              <a:t>Global Partnership for Enhanced Climate Action in Tourism </a:t>
            </a:r>
            <a:br>
              <a:rPr lang="en-US" sz="5400" b="1" kern="0" dirty="0">
                <a:solidFill>
                  <a:srgbClr val="005E66"/>
                </a:solidFill>
                <a:effectLst/>
                <a:latin typeface="Arial" panose="020B0604020202020204" pitchFamily="34" charset="0"/>
                <a:ea typeface="Times New Roman" panose="02020603050405020304" pitchFamily="18" charset="0"/>
                <a:cs typeface="Arial" panose="020B0604020202020204" pitchFamily="34" charset="0"/>
              </a:rPr>
            </a:br>
            <a:r>
              <a:rPr lang="en-US" sz="5400" b="1" kern="0" dirty="0">
                <a:solidFill>
                  <a:srgbClr val="005E66"/>
                </a:solidFill>
                <a:effectLst/>
                <a:latin typeface="Arial" panose="020B0604020202020204" pitchFamily="34" charset="0"/>
                <a:ea typeface="Times New Roman" panose="02020603050405020304" pitchFamily="18" charset="0"/>
                <a:cs typeface="Arial" panose="020B0604020202020204" pitchFamily="34" charset="0"/>
              </a:rPr>
              <a:t>(GPECAT)</a:t>
            </a:r>
            <a:br>
              <a:rPr lang="en-US" sz="5400" dirty="0">
                <a:solidFill>
                  <a:srgbClr val="005E66"/>
                </a:solidFill>
                <a:cs typeface="Arial"/>
              </a:rPr>
            </a:br>
            <a:br>
              <a:rPr lang="en-US" sz="5400" dirty="0">
                <a:solidFill>
                  <a:srgbClr val="005E66"/>
                </a:solidFill>
                <a:cs typeface="Arial"/>
              </a:rPr>
            </a:br>
            <a:r>
              <a:rPr lang="en-US" sz="2800" kern="100" dirty="0">
                <a:solidFill>
                  <a:srgbClr val="005E66"/>
                </a:solidFill>
                <a:effectLst/>
                <a:latin typeface="Arial" panose="020B0604020202020204" pitchFamily="34" charset="0"/>
                <a:ea typeface="Aptos" panose="020B0004020202020204" pitchFamily="34" charset="0"/>
                <a:cs typeface="Arial" panose="020B0604020202020204" pitchFamily="34" charset="0"/>
              </a:rPr>
              <a:t>The GPECAT aims to mitigate the trend of growing global emissions from tourism by advancing a paradigm shift in global tourism policymaking.</a:t>
            </a:r>
            <a:br>
              <a:rPr lang="en-US" sz="3200" kern="100" dirty="0">
                <a:solidFill>
                  <a:srgbClr val="005E66"/>
                </a:solidFill>
                <a:effectLst/>
                <a:latin typeface="Aptos" panose="020B0004020202020204" pitchFamily="34" charset="0"/>
                <a:ea typeface="Aptos" panose="020B0004020202020204" pitchFamily="34" charset="0"/>
                <a:cs typeface="Arial" panose="020B0604020202020204" pitchFamily="34" charset="0"/>
              </a:rPr>
            </a:br>
            <a:br>
              <a:rPr lang="en-US" sz="5400" dirty="0">
                <a:solidFill>
                  <a:srgbClr val="005E66"/>
                </a:solidFill>
                <a:cs typeface="Arial"/>
              </a:rPr>
            </a:br>
            <a:r>
              <a:rPr lang="en-US" sz="2000" i="1" dirty="0">
                <a:solidFill>
                  <a:srgbClr val="FFC000"/>
                </a:solidFill>
                <a:latin typeface="+mn-lt"/>
              </a:rPr>
              <a:t>Pillar: Mitigation</a:t>
            </a:r>
            <a:br>
              <a:rPr lang="en-US" sz="5400" dirty="0">
                <a:solidFill>
                  <a:srgbClr val="005E66"/>
                </a:solidFill>
                <a:cs typeface="Arial"/>
              </a:rPr>
            </a:br>
            <a:br>
              <a:rPr lang="en-US" sz="5400" dirty="0">
                <a:solidFill>
                  <a:srgbClr val="005E66"/>
                </a:solidFill>
                <a:cs typeface="Arial"/>
              </a:rPr>
            </a:br>
            <a:endParaRPr lang="en-US" sz="5400" dirty="0">
              <a:solidFill>
                <a:srgbClr val="005E66"/>
              </a:solidFill>
              <a:cs typeface="Arial"/>
            </a:endParaRPr>
          </a:p>
        </p:txBody>
      </p:sp>
      <p:sp>
        <p:nvSpPr>
          <p:cNvPr id="5" name="Date Placeholder 4">
            <a:extLst>
              <a:ext uri="{FF2B5EF4-FFF2-40B4-BE49-F238E27FC236}">
                <a16:creationId xmlns:a16="http://schemas.microsoft.com/office/drawing/2014/main" id="{BC34C557-5507-CE3F-90B9-02D49E972AC2}"/>
              </a:ext>
            </a:extLst>
          </p:cNvPr>
          <p:cNvSpPr>
            <a:spLocks noGrp="1"/>
          </p:cNvSpPr>
          <p:nvPr>
            <p:ph type="dt" sz="half" idx="10"/>
          </p:nvPr>
        </p:nvSpPr>
        <p:spPr/>
        <p:txBody>
          <a:bodyPr/>
          <a:lstStyle/>
          <a:p>
            <a:fld id="{93A0A016-5269-4F41-AA53-B737CFCE5EC6}" type="datetime4">
              <a:rPr lang="en-GB" smtClean="0">
                <a:solidFill>
                  <a:srgbClr val="005E66"/>
                </a:solidFill>
              </a:rPr>
              <a:t>19 July 2024</a:t>
            </a:fld>
            <a:endParaRPr lang="en-US">
              <a:solidFill>
                <a:srgbClr val="005E66"/>
              </a:solidFill>
            </a:endParaRPr>
          </a:p>
        </p:txBody>
      </p:sp>
      <p:sp>
        <p:nvSpPr>
          <p:cNvPr id="7" name="Slide Number Placeholder 6">
            <a:extLst>
              <a:ext uri="{FF2B5EF4-FFF2-40B4-BE49-F238E27FC236}">
                <a16:creationId xmlns:a16="http://schemas.microsoft.com/office/drawing/2014/main" id="{0A546D65-3175-2680-1451-7742E5813969}"/>
              </a:ext>
            </a:extLst>
          </p:cNvPr>
          <p:cNvSpPr>
            <a:spLocks noGrp="1"/>
          </p:cNvSpPr>
          <p:nvPr>
            <p:ph type="sldNum" sz="quarter" idx="12"/>
          </p:nvPr>
        </p:nvSpPr>
        <p:spPr/>
        <p:txBody>
          <a:bodyPr/>
          <a:lstStyle/>
          <a:p>
            <a:fld id="{752989F6-E28B-3F46-BED5-523FAB983823}" type="slidenum">
              <a:rPr lang="en-US" smtClean="0">
                <a:solidFill>
                  <a:srgbClr val="005E66"/>
                </a:solidFill>
              </a:rPr>
              <a:t>19</a:t>
            </a:fld>
            <a:endParaRPr lang="en-US" dirty="0">
              <a:solidFill>
                <a:srgbClr val="005E66"/>
              </a:solidFill>
            </a:endParaRPr>
          </a:p>
        </p:txBody>
      </p:sp>
    </p:spTree>
    <p:extLst>
      <p:ext uri="{BB962C8B-B14F-4D97-AF65-F5344CB8AC3E}">
        <p14:creationId xmlns:p14="http://schemas.microsoft.com/office/powerpoint/2010/main" val="2896467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C149A-D174-174E-88F8-D58DC82D22C1}"/>
              </a:ext>
            </a:extLst>
          </p:cNvPr>
          <p:cNvSpPr>
            <a:spLocks noGrp="1"/>
          </p:cNvSpPr>
          <p:nvPr>
            <p:ph type="title"/>
          </p:nvPr>
        </p:nvSpPr>
        <p:spPr>
          <a:xfrm>
            <a:off x="249381" y="612647"/>
            <a:ext cx="7609157" cy="4860501"/>
          </a:xfrm>
        </p:spPr>
        <p:txBody>
          <a:bodyPr/>
          <a:lstStyle/>
          <a:p>
            <a:br>
              <a:rPr lang="en-US" sz="5400" dirty="0">
                <a:cs typeface="Arial"/>
              </a:rPr>
            </a:br>
            <a:br>
              <a:rPr lang="en-US" sz="5400" dirty="0">
                <a:cs typeface="Arial"/>
              </a:rPr>
            </a:br>
            <a:br>
              <a:rPr lang="en-US" sz="5400" dirty="0">
                <a:cs typeface="Arial"/>
              </a:rPr>
            </a:br>
            <a:br>
              <a:rPr lang="en-US" sz="5400" dirty="0">
                <a:cs typeface="Arial"/>
              </a:rPr>
            </a:br>
            <a:br>
              <a:rPr lang="en-US" sz="5400" dirty="0">
                <a:cs typeface="Arial"/>
              </a:rPr>
            </a:br>
            <a:endParaRPr lang="en-US" sz="5400" dirty="0">
              <a:cs typeface="Arial"/>
            </a:endParaRPr>
          </a:p>
        </p:txBody>
      </p:sp>
      <p:sp>
        <p:nvSpPr>
          <p:cNvPr id="5" name="Date Placeholder 4">
            <a:extLst>
              <a:ext uri="{FF2B5EF4-FFF2-40B4-BE49-F238E27FC236}">
                <a16:creationId xmlns:a16="http://schemas.microsoft.com/office/drawing/2014/main" id="{BC34C557-5507-CE3F-90B9-02D49E972AC2}"/>
              </a:ext>
            </a:extLst>
          </p:cNvPr>
          <p:cNvSpPr>
            <a:spLocks noGrp="1"/>
          </p:cNvSpPr>
          <p:nvPr>
            <p:ph type="dt" sz="half" idx="10"/>
          </p:nvPr>
        </p:nvSpPr>
        <p:spPr/>
        <p:txBody>
          <a:bodyPr/>
          <a:lstStyle/>
          <a:p>
            <a:fld id="{93A0A016-5269-4F41-AA53-B737CFCE5EC6}" type="datetime4">
              <a:rPr lang="en-GB" smtClean="0"/>
              <a:t>19 July 2024</a:t>
            </a:fld>
            <a:endParaRPr lang="en-US"/>
          </a:p>
        </p:txBody>
      </p:sp>
      <p:sp>
        <p:nvSpPr>
          <p:cNvPr id="7" name="Slide Number Placeholder 6">
            <a:extLst>
              <a:ext uri="{FF2B5EF4-FFF2-40B4-BE49-F238E27FC236}">
                <a16:creationId xmlns:a16="http://schemas.microsoft.com/office/drawing/2014/main" id="{0A546D65-3175-2680-1451-7742E5813969}"/>
              </a:ext>
            </a:extLst>
          </p:cNvPr>
          <p:cNvSpPr>
            <a:spLocks noGrp="1"/>
          </p:cNvSpPr>
          <p:nvPr>
            <p:ph type="sldNum" sz="quarter" idx="12"/>
          </p:nvPr>
        </p:nvSpPr>
        <p:spPr/>
        <p:txBody>
          <a:bodyPr/>
          <a:lstStyle/>
          <a:p>
            <a:fld id="{752989F6-E28B-3F46-BED5-523FAB983823}" type="slidenum">
              <a:rPr lang="en-US" smtClean="0"/>
              <a:t>2</a:t>
            </a:fld>
            <a:endParaRPr lang="en-US"/>
          </a:p>
        </p:txBody>
      </p:sp>
      <p:graphicFrame>
        <p:nvGraphicFramePr>
          <p:cNvPr id="8" name="Table 7">
            <a:extLst>
              <a:ext uri="{FF2B5EF4-FFF2-40B4-BE49-F238E27FC236}">
                <a16:creationId xmlns:a16="http://schemas.microsoft.com/office/drawing/2014/main" id="{97D66E1E-1195-EE70-DBD7-D20DF0BC0387}"/>
              </a:ext>
            </a:extLst>
          </p:cNvPr>
          <p:cNvGraphicFramePr>
            <a:graphicFrameLocks noGrp="1"/>
          </p:cNvGraphicFramePr>
          <p:nvPr>
            <p:extLst>
              <p:ext uri="{D42A27DB-BD31-4B8C-83A1-F6EECF244321}">
                <p14:modId xmlns:p14="http://schemas.microsoft.com/office/powerpoint/2010/main" val="2709261114"/>
              </p:ext>
            </p:extLst>
          </p:nvPr>
        </p:nvGraphicFramePr>
        <p:xfrm>
          <a:off x="1227994" y="263769"/>
          <a:ext cx="8706677" cy="6062451"/>
        </p:xfrm>
        <a:graphic>
          <a:graphicData uri="http://schemas.openxmlformats.org/drawingml/2006/table">
            <a:tbl>
              <a:tblPr firstRow="1" firstCol="1" bandRow="1"/>
              <a:tblGrid>
                <a:gridCol w="2438399">
                  <a:extLst>
                    <a:ext uri="{9D8B030D-6E8A-4147-A177-3AD203B41FA5}">
                      <a16:colId xmlns:a16="http://schemas.microsoft.com/office/drawing/2014/main" val="14830366"/>
                    </a:ext>
                  </a:extLst>
                </a:gridCol>
                <a:gridCol w="6268278">
                  <a:extLst>
                    <a:ext uri="{9D8B030D-6E8A-4147-A177-3AD203B41FA5}">
                      <a16:colId xmlns:a16="http://schemas.microsoft.com/office/drawing/2014/main" val="1930868403"/>
                    </a:ext>
                  </a:extLst>
                </a:gridCol>
              </a:tblGrid>
              <a:tr h="439037">
                <a:tc>
                  <a:txBody>
                    <a:bodyPr/>
                    <a:lstStyle/>
                    <a:p>
                      <a:pPr>
                        <a:lnSpc>
                          <a:spcPct val="107000"/>
                        </a:lnSpc>
                        <a:spcAft>
                          <a:spcPts val="800"/>
                        </a:spcAft>
                      </a:pPr>
                      <a:r>
                        <a:rPr lang="az-Latn-AZ" sz="1800" b="1" kern="100" dirty="0">
                          <a:solidFill>
                            <a:srgbClr val="000000"/>
                          </a:solidFill>
                          <a:effectLst/>
                          <a:highlight>
                            <a:srgbClr val="E2EFD9"/>
                          </a:highlight>
                          <a:latin typeface="+mn-lt"/>
                          <a:ea typeface="Calibri" panose="020F0502020204030204" pitchFamily="34" charset="0"/>
                          <a:cs typeface="Times New Roman" panose="02020603050405020304" pitchFamily="18" charset="0"/>
                        </a:rPr>
                        <a:t>Day</a:t>
                      </a:r>
                      <a:endParaRPr lang="en-US" sz="1800" kern="100" dirty="0">
                        <a:effectLst/>
                        <a:highlight>
                          <a:srgbClr val="E2EFD9"/>
                        </a:highligh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l">
                        <a:lnSpc>
                          <a:spcPct val="107000"/>
                        </a:lnSpc>
                        <a:spcAft>
                          <a:spcPts val="800"/>
                        </a:spcAft>
                      </a:pPr>
                      <a:r>
                        <a:rPr lang="en-US" sz="1800" b="1" kern="100" dirty="0">
                          <a:solidFill>
                            <a:srgbClr val="000000"/>
                          </a:solidFill>
                          <a:effectLst/>
                          <a:highlight>
                            <a:srgbClr val="E2EFD9"/>
                          </a:highlight>
                          <a:latin typeface="+mn-lt"/>
                          <a:ea typeface="Calibri" panose="020F0502020204030204" pitchFamily="34" charset="0"/>
                          <a:cs typeface="Times New Roman" panose="02020603050405020304" pitchFamily="18" charset="0"/>
                        </a:rPr>
                        <a:t>   </a:t>
                      </a:r>
                      <a:r>
                        <a:rPr lang="az-Latn-AZ" sz="1800" b="1" kern="100" dirty="0">
                          <a:solidFill>
                            <a:srgbClr val="000000"/>
                          </a:solidFill>
                          <a:effectLst/>
                          <a:highlight>
                            <a:srgbClr val="E2EFD9"/>
                          </a:highlight>
                          <a:latin typeface="+mn-lt"/>
                          <a:ea typeface="Calibri" panose="020F0502020204030204" pitchFamily="34" charset="0"/>
                          <a:cs typeface="Times New Roman" panose="02020603050405020304" pitchFamily="18" charset="0"/>
                        </a:rPr>
                        <a:t>COP29 BAKU</a:t>
                      </a:r>
                      <a:endParaRPr lang="en-US" sz="1800" kern="100" dirty="0">
                        <a:effectLst/>
                        <a:highlight>
                          <a:srgbClr val="E2EFD9"/>
                        </a:highlight>
                        <a:latin typeface="+mn-lt"/>
                        <a:ea typeface="Calibri" panose="020F0502020204030204" pitchFamily="34" charset="0"/>
                        <a:cs typeface="Times New Roman" panose="02020603050405020304" pitchFamily="18" charset="0"/>
                      </a:endParaRPr>
                    </a:p>
                    <a:p>
                      <a:pPr>
                        <a:lnSpc>
                          <a:spcPct val="107000"/>
                        </a:lnSpc>
                        <a:spcAft>
                          <a:spcPts val="800"/>
                        </a:spcAft>
                      </a:pPr>
                      <a:r>
                        <a:rPr lang="az-Latn-AZ" sz="1800" i="1" kern="100" dirty="0">
                          <a:effectLst/>
                          <a:highlight>
                            <a:srgbClr val="E2EFD9"/>
                          </a:highlight>
                          <a:latin typeface="+mn-lt"/>
                          <a:ea typeface="Calibri" panose="020F0502020204030204" pitchFamily="34" charset="0"/>
                          <a:cs typeface="Times New Roman" panose="02020603050405020304" pitchFamily="18" charset="0"/>
                        </a:rPr>
                        <a:t> </a:t>
                      </a:r>
                      <a:endParaRPr lang="en-US" sz="1800" kern="100" dirty="0">
                        <a:effectLst/>
                        <a:highlight>
                          <a:srgbClr val="E2EFD9"/>
                        </a:highligh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val="4144556243"/>
                  </a:ext>
                </a:extLst>
              </a:tr>
              <a:tr h="439037">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Day 1 </a:t>
                      </a:r>
                      <a:r>
                        <a:rPr lang="en-US" sz="1800" b="1" kern="100" dirty="0">
                          <a:solidFill>
                            <a:schemeClr val="bg1"/>
                          </a:solidFill>
                          <a:effectLst/>
                          <a:latin typeface="+mn-lt"/>
                          <a:ea typeface="Calibri" panose="020F0502020204030204" pitchFamily="34" charset="0"/>
                          <a:cs typeface="Times New Roman" panose="02020603050405020304" pitchFamily="18" charset="0"/>
                        </a:rPr>
                        <a:t> </a:t>
                      </a:r>
                      <a:r>
                        <a:rPr lang="az-Latn-AZ" sz="1800" b="1" kern="100" dirty="0">
                          <a:solidFill>
                            <a:schemeClr val="bg1"/>
                          </a:solidFill>
                          <a:effectLst/>
                          <a:latin typeface="+mn-lt"/>
                          <a:ea typeface="Calibri" panose="020F0502020204030204" pitchFamily="34" charset="0"/>
                          <a:cs typeface="Times New Roman" panose="02020603050405020304" pitchFamily="18" charset="0"/>
                        </a:rPr>
                        <a:t>(11.11.24)</a:t>
                      </a:r>
                      <a:endParaRPr lang="en-US" sz="1800" b="1"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Opening Day</a:t>
                      </a:r>
                      <a:endParaRPr lang="en-US" sz="1800"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84187781"/>
                  </a:ext>
                </a:extLst>
              </a:tr>
              <a:tr h="439037">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Day 2</a:t>
                      </a:r>
                      <a:r>
                        <a:rPr lang="en-US" sz="1800" b="1" kern="100" dirty="0">
                          <a:solidFill>
                            <a:schemeClr val="bg1"/>
                          </a:solidFill>
                          <a:effectLst/>
                          <a:latin typeface="+mn-lt"/>
                          <a:ea typeface="Calibri" panose="020F0502020204030204" pitchFamily="34" charset="0"/>
                          <a:cs typeface="Times New Roman" panose="02020603050405020304" pitchFamily="18" charset="0"/>
                        </a:rPr>
                        <a:t>  </a:t>
                      </a:r>
                      <a:r>
                        <a:rPr lang="az-Latn-AZ" sz="1800" b="1" kern="100" dirty="0">
                          <a:solidFill>
                            <a:schemeClr val="bg1"/>
                          </a:solidFill>
                          <a:effectLst/>
                          <a:latin typeface="+mn-lt"/>
                          <a:ea typeface="Calibri" panose="020F0502020204030204" pitchFamily="34" charset="0"/>
                          <a:cs typeface="Times New Roman" panose="02020603050405020304" pitchFamily="18" charset="0"/>
                        </a:rPr>
                        <a:t>(12.11.24)</a:t>
                      </a:r>
                      <a:endParaRPr lang="en-US" sz="1800" b="1"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World Leaders Summit</a:t>
                      </a:r>
                      <a:endParaRPr lang="en-US" sz="1800"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56810130"/>
                  </a:ext>
                </a:extLst>
              </a:tr>
              <a:tr h="439037">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Day 3</a:t>
                      </a:r>
                      <a:r>
                        <a:rPr lang="en-US" sz="1800" b="1" kern="100" dirty="0">
                          <a:solidFill>
                            <a:schemeClr val="bg1"/>
                          </a:solidFill>
                          <a:effectLst/>
                          <a:latin typeface="+mn-lt"/>
                          <a:ea typeface="Calibri" panose="020F0502020204030204" pitchFamily="34" charset="0"/>
                          <a:cs typeface="Times New Roman" panose="02020603050405020304" pitchFamily="18" charset="0"/>
                        </a:rPr>
                        <a:t>  </a:t>
                      </a:r>
                      <a:r>
                        <a:rPr lang="az-Latn-AZ" sz="1800" b="1" kern="100" dirty="0">
                          <a:solidFill>
                            <a:schemeClr val="bg1"/>
                          </a:solidFill>
                          <a:effectLst/>
                          <a:latin typeface="+mn-lt"/>
                          <a:ea typeface="Calibri" panose="020F0502020204030204" pitchFamily="34" charset="0"/>
                          <a:cs typeface="Times New Roman" panose="02020603050405020304" pitchFamily="18" charset="0"/>
                        </a:rPr>
                        <a:t>(13.11.24)</a:t>
                      </a:r>
                      <a:endParaRPr lang="en-US" sz="1800" b="1"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World Leaders Summit</a:t>
                      </a:r>
                      <a:endParaRPr lang="en-US" sz="1800"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45286781"/>
                  </a:ext>
                </a:extLst>
              </a:tr>
              <a:tr h="439037">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Day 4</a:t>
                      </a:r>
                      <a:r>
                        <a:rPr lang="en-US" sz="1800" b="1" kern="100" dirty="0">
                          <a:solidFill>
                            <a:schemeClr val="bg1"/>
                          </a:solidFill>
                          <a:effectLst/>
                          <a:latin typeface="+mn-lt"/>
                          <a:ea typeface="Calibri" panose="020F0502020204030204" pitchFamily="34" charset="0"/>
                          <a:cs typeface="Times New Roman" panose="02020603050405020304" pitchFamily="18" charset="0"/>
                        </a:rPr>
                        <a:t>  </a:t>
                      </a:r>
                      <a:r>
                        <a:rPr lang="az-Latn-AZ" sz="1800" b="1" kern="100" dirty="0">
                          <a:solidFill>
                            <a:schemeClr val="bg1"/>
                          </a:solidFill>
                          <a:effectLst/>
                          <a:latin typeface="+mn-lt"/>
                          <a:ea typeface="Calibri" panose="020F0502020204030204" pitchFamily="34" charset="0"/>
                          <a:cs typeface="Times New Roman" panose="02020603050405020304" pitchFamily="18" charset="0"/>
                        </a:rPr>
                        <a:t>(14.11.24)</a:t>
                      </a:r>
                      <a:endParaRPr lang="en-US" sz="1800" b="1"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Finance, Investment and Trade </a:t>
                      </a:r>
                      <a:endParaRPr lang="en-US" sz="1800"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65917898"/>
                  </a:ext>
                </a:extLst>
              </a:tr>
              <a:tr h="439037">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Day 5</a:t>
                      </a:r>
                      <a:r>
                        <a:rPr lang="en-US" sz="1800" b="1" kern="100" dirty="0">
                          <a:solidFill>
                            <a:schemeClr val="bg1"/>
                          </a:solidFill>
                          <a:effectLst/>
                          <a:latin typeface="+mn-lt"/>
                          <a:ea typeface="Calibri" panose="020F0502020204030204" pitchFamily="34" charset="0"/>
                          <a:cs typeface="Times New Roman" panose="02020603050405020304" pitchFamily="18" charset="0"/>
                        </a:rPr>
                        <a:t>  </a:t>
                      </a:r>
                      <a:r>
                        <a:rPr lang="az-Latn-AZ" sz="1800" b="1" kern="100" dirty="0">
                          <a:solidFill>
                            <a:schemeClr val="bg1"/>
                          </a:solidFill>
                          <a:effectLst/>
                          <a:latin typeface="+mn-lt"/>
                          <a:ea typeface="Calibri" panose="020F0502020204030204" pitchFamily="34" charset="0"/>
                          <a:cs typeface="Times New Roman" panose="02020603050405020304" pitchFamily="18" charset="0"/>
                        </a:rPr>
                        <a:t>(15.11.24)</a:t>
                      </a:r>
                      <a:endParaRPr lang="en-US" sz="1800" b="1"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Energy / Peace, Relief </a:t>
                      </a:r>
                      <a:r>
                        <a:rPr lang="en-US" sz="1800" b="1" kern="100" dirty="0">
                          <a:solidFill>
                            <a:schemeClr val="bg1"/>
                          </a:solidFill>
                          <a:effectLst/>
                          <a:latin typeface="+mn-lt"/>
                          <a:ea typeface="Calibri" panose="020F0502020204030204" pitchFamily="34" charset="0"/>
                          <a:cs typeface="Times New Roman" panose="02020603050405020304" pitchFamily="18" charset="0"/>
                        </a:rPr>
                        <a:t>and</a:t>
                      </a:r>
                      <a:r>
                        <a:rPr lang="az-Latn-AZ" sz="1800" b="1" kern="100" dirty="0">
                          <a:solidFill>
                            <a:schemeClr val="bg1"/>
                          </a:solidFill>
                          <a:effectLst/>
                          <a:latin typeface="+mn-lt"/>
                          <a:ea typeface="Calibri" panose="020F0502020204030204" pitchFamily="34" charset="0"/>
                          <a:cs typeface="Times New Roman" panose="02020603050405020304" pitchFamily="18" charset="0"/>
                        </a:rPr>
                        <a:t> Recovery</a:t>
                      </a:r>
                      <a:endParaRPr lang="en-US" sz="1800"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83871534"/>
                  </a:ext>
                </a:extLst>
              </a:tr>
              <a:tr h="439037">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Day 6</a:t>
                      </a:r>
                      <a:r>
                        <a:rPr lang="en-US" sz="1800" b="1" kern="100" dirty="0">
                          <a:solidFill>
                            <a:schemeClr val="bg1"/>
                          </a:solidFill>
                          <a:effectLst/>
                          <a:latin typeface="+mn-lt"/>
                          <a:ea typeface="Calibri" panose="020F0502020204030204" pitchFamily="34" charset="0"/>
                          <a:cs typeface="Times New Roman" panose="02020603050405020304" pitchFamily="18" charset="0"/>
                        </a:rPr>
                        <a:t>  </a:t>
                      </a:r>
                      <a:r>
                        <a:rPr lang="az-Latn-AZ" sz="1800" b="1" kern="100" dirty="0">
                          <a:solidFill>
                            <a:schemeClr val="bg1"/>
                          </a:solidFill>
                          <a:effectLst/>
                          <a:latin typeface="+mn-lt"/>
                          <a:ea typeface="Calibri" panose="020F0502020204030204" pitchFamily="34" charset="0"/>
                          <a:cs typeface="Times New Roman" panose="02020603050405020304" pitchFamily="18" charset="0"/>
                        </a:rPr>
                        <a:t>(16.11.24)</a:t>
                      </a:r>
                      <a:endParaRPr lang="en-US" sz="1800" b="1"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Science, Technology and Innovation </a:t>
                      </a:r>
                      <a:r>
                        <a:rPr lang="en-US" sz="1800" b="1" kern="100" dirty="0">
                          <a:solidFill>
                            <a:schemeClr val="bg1"/>
                          </a:solidFill>
                          <a:effectLst/>
                          <a:latin typeface="+mn-lt"/>
                          <a:ea typeface="Calibri" panose="020F0502020204030204" pitchFamily="34" charset="0"/>
                          <a:cs typeface="Times New Roman" panose="02020603050405020304" pitchFamily="18" charset="0"/>
                        </a:rPr>
                        <a:t>/ Digitalization</a:t>
                      </a:r>
                      <a:endParaRPr lang="en-US" sz="1800"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17298093"/>
                  </a:ext>
                </a:extLst>
              </a:tr>
              <a:tr h="439037">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Day 7</a:t>
                      </a:r>
                      <a:r>
                        <a:rPr lang="en-US" sz="1800" b="1" kern="100" dirty="0">
                          <a:solidFill>
                            <a:schemeClr val="bg1"/>
                          </a:solidFill>
                          <a:effectLst/>
                          <a:latin typeface="+mn-lt"/>
                          <a:ea typeface="Calibri" panose="020F0502020204030204" pitchFamily="34" charset="0"/>
                          <a:cs typeface="Times New Roman" panose="02020603050405020304" pitchFamily="18" charset="0"/>
                        </a:rPr>
                        <a:t>  </a:t>
                      </a:r>
                      <a:r>
                        <a:rPr lang="az-Latn-AZ" sz="1800" b="1" kern="100" dirty="0">
                          <a:solidFill>
                            <a:schemeClr val="bg1"/>
                          </a:solidFill>
                          <a:effectLst/>
                          <a:latin typeface="+mn-lt"/>
                          <a:ea typeface="Calibri" panose="020F0502020204030204" pitchFamily="34" charset="0"/>
                          <a:cs typeface="Times New Roman" panose="02020603050405020304" pitchFamily="18" charset="0"/>
                        </a:rPr>
                        <a:t>(17.11.24)</a:t>
                      </a:r>
                      <a:endParaRPr lang="en-US" sz="1800" b="1"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az-Latn-AZ" sz="1800" b="1" kern="100" dirty="0">
                          <a:solidFill>
                            <a:schemeClr val="bg1"/>
                          </a:solidFill>
                          <a:effectLst/>
                          <a:latin typeface="+mn-lt"/>
                          <a:ea typeface="Calibri" panose="020F0502020204030204" pitchFamily="34" charset="0"/>
                          <a:cs typeface="Times New Roman" panose="02020603050405020304" pitchFamily="18" charset="0"/>
                        </a:rPr>
                        <a:t>Rest Day</a:t>
                      </a:r>
                      <a:r>
                        <a:rPr lang="en-US" sz="1800" b="1" kern="100" dirty="0">
                          <a:solidFill>
                            <a:schemeClr val="bg1"/>
                          </a:solidFill>
                          <a:effectLst/>
                          <a:latin typeface="+mn-lt"/>
                          <a:ea typeface="Calibri" panose="020F0502020204030204" pitchFamily="34" charset="0"/>
                          <a:cs typeface="Times New Roman" panose="02020603050405020304" pitchFamily="18" charset="0"/>
                        </a:rPr>
                        <a:t> </a:t>
                      </a:r>
                      <a:r>
                        <a:rPr lang="en-US" sz="1800" b="1" kern="1200" dirty="0">
                          <a:solidFill>
                            <a:schemeClr val="bg1"/>
                          </a:solidFill>
                          <a:effectLst/>
                          <a:latin typeface="+mn-lt"/>
                          <a:ea typeface="+mn-ea"/>
                          <a:cs typeface="+mn-cs"/>
                        </a:rPr>
                        <a:t>and no thematic programming</a:t>
                      </a: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26990127"/>
                  </a:ext>
                </a:extLst>
              </a:tr>
              <a:tr h="439037">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Day 8</a:t>
                      </a:r>
                      <a:r>
                        <a:rPr lang="en-US" sz="1800" b="1" kern="100" dirty="0">
                          <a:solidFill>
                            <a:schemeClr val="bg1"/>
                          </a:solidFill>
                          <a:effectLst/>
                          <a:latin typeface="+mn-lt"/>
                          <a:ea typeface="Calibri" panose="020F0502020204030204" pitchFamily="34" charset="0"/>
                          <a:cs typeface="Times New Roman" panose="02020603050405020304" pitchFamily="18" charset="0"/>
                        </a:rPr>
                        <a:t>  </a:t>
                      </a:r>
                      <a:r>
                        <a:rPr lang="az-Latn-AZ" sz="1800" b="1" kern="100" dirty="0">
                          <a:solidFill>
                            <a:schemeClr val="bg1"/>
                          </a:solidFill>
                          <a:effectLst/>
                          <a:latin typeface="+mn-lt"/>
                          <a:ea typeface="Calibri" panose="020F0502020204030204" pitchFamily="34" charset="0"/>
                          <a:cs typeface="Times New Roman" panose="02020603050405020304" pitchFamily="18" charset="0"/>
                        </a:rPr>
                        <a:t>(18.11.24)</a:t>
                      </a:r>
                      <a:endParaRPr lang="en-US" sz="1800" b="1"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Human capital / Children</a:t>
                      </a:r>
                      <a:r>
                        <a:rPr lang="en-US" sz="1800" b="1" kern="100" dirty="0">
                          <a:solidFill>
                            <a:schemeClr val="bg1"/>
                          </a:solidFill>
                          <a:effectLst/>
                          <a:latin typeface="+mn-lt"/>
                          <a:ea typeface="Calibri" panose="020F0502020204030204" pitchFamily="34" charset="0"/>
                          <a:cs typeface="Times New Roman" panose="02020603050405020304" pitchFamily="18" charset="0"/>
                        </a:rPr>
                        <a:t> and </a:t>
                      </a:r>
                      <a:r>
                        <a:rPr lang="az-Latn-AZ" sz="1800" b="1" kern="100" dirty="0">
                          <a:solidFill>
                            <a:schemeClr val="bg1"/>
                          </a:solidFill>
                          <a:effectLst/>
                          <a:latin typeface="+mn-lt"/>
                          <a:ea typeface="Calibri" panose="020F0502020204030204" pitchFamily="34" charset="0"/>
                          <a:cs typeface="Times New Roman" panose="02020603050405020304" pitchFamily="18" charset="0"/>
                        </a:rPr>
                        <a:t>Youth / Health</a:t>
                      </a:r>
                      <a:r>
                        <a:rPr lang="en-US" sz="1800" b="1" kern="100" dirty="0">
                          <a:solidFill>
                            <a:schemeClr val="bg1"/>
                          </a:solidFill>
                          <a:effectLst/>
                          <a:latin typeface="+mn-lt"/>
                          <a:ea typeface="Calibri" panose="020F0502020204030204" pitchFamily="34" charset="0"/>
                          <a:cs typeface="Times New Roman" panose="02020603050405020304" pitchFamily="18" charset="0"/>
                        </a:rPr>
                        <a:t> </a:t>
                      </a:r>
                      <a:r>
                        <a:rPr lang="az-Latn-AZ" sz="1800" b="1" kern="100" dirty="0">
                          <a:solidFill>
                            <a:schemeClr val="bg1"/>
                          </a:solidFill>
                          <a:effectLst/>
                          <a:latin typeface="+mn-lt"/>
                          <a:ea typeface="Calibri" panose="020F0502020204030204" pitchFamily="34" charset="0"/>
                          <a:cs typeface="Times New Roman" panose="02020603050405020304" pitchFamily="18" charset="0"/>
                        </a:rPr>
                        <a:t>/</a:t>
                      </a:r>
                      <a:r>
                        <a:rPr lang="en-US" sz="1800" b="1" kern="100" dirty="0">
                          <a:solidFill>
                            <a:schemeClr val="bg1"/>
                          </a:solidFill>
                          <a:effectLst/>
                          <a:latin typeface="+mn-lt"/>
                          <a:ea typeface="Calibri" panose="020F0502020204030204" pitchFamily="34" charset="0"/>
                          <a:cs typeface="Times New Roman" panose="02020603050405020304" pitchFamily="18" charset="0"/>
                        </a:rPr>
                        <a:t> </a:t>
                      </a:r>
                      <a:r>
                        <a:rPr lang="az-Latn-AZ" sz="1800" b="1" kern="100" dirty="0">
                          <a:solidFill>
                            <a:schemeClr val="bg1"/>
                          </a:solidFill>
                          <a:effectLst/>
                          <a:latin typeface="+mn-lt"/>
                          <a:ea typeface="Calibri" panose="020F0502020204030204" pitchFamily="34" charset="0"/>
                          <a:cs typeface="Times New Roman" panose="02020603050405020304" pitchFamily="18" charset="0"/>
                        </a:rPr>
                        <a:t>Education</a:t>
                      </a:r>
                      <a:endParaRPr lang="en-US" sz="1800"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99087971"/>
                  </a:ext>
                </a:extLst>
              </a:tr>
              <a:tr h="439037">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Day 9</a:t>
                      </a:r>
                      <a:r>
                        <a:rPr lang="en-US" sz="1800" b="1" kern="100" dirty="0">
                          <a:solidFill>
                            <a:schemeClr val="bg1"/>
                          </a:solidFill>
                          <a:effectLst/>
                          <a:latin typeface="+mn-lt"/>
                          <a:ea typeface="Calibri" panose="020F0502020204030204" pitchFamily="34" charset="0"/>
                          <a:cs typeface="Times New Roman" panose="02020603050405020304" pitchFamily="18" charset="0"/>
                        </a:rPr>
                        <a:t>  </a:t>
                      </a:r>
                      <a:r>
                        <a:rPr lang="az-Latn-AZ" sz="1800" b="1" kern="100" dirty="0">
                          <a:solidFill>
                            <a:schemeClr val="bg1"/>
                          </a:solidFill>
                          <a:effectLst/>
                          <a:latin typeface="+mn-lt"/>
                          <a:ea typeface="Calibri" panose="020F0502020204030204" pitchFamily="34" charset="0"/>
                          <a:cs typeface="Times New Roman" panose="02020603050405020304" pitchFamily="18" charset="0"/>
                        </a:rPr>
                        <a:t>(19.11.24)</a:t>
                      </a:r>
                      <a:endParaRPr lang="en-US" sz="1800" b="1"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Food, Agriculture and Water</a:t>
                      </a:r>
                      <a:endParaRPr lang="en-US" sz="1800"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32024715"/>
                  </a:ext>
                </a:extLst>
              </a:tr>
              <a:tr h="439037">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Day 10</a:t>
                      </a:r>
                      <a:r>
                        <a:rPr lang="en-US" sz="1800" b="1" kern="100" dirty="0">
                          <a:solidFill>
                            <a:schemeClr val="bg1"/>
                          </a:solidFill>
                          <a:effectLst/>
                          <a:latin typeface="+mn-lt"/>
                          <a:ea typeface="Calibri" panose="020F0502020204030204" pitchFamily="34" charset="0"/>
                          <a:cs typeface="Times New Roman" panose="02020603050405020304" pitchFamily="18" charset="0"/>
                        </a:rPr>
                        <a:t> </a:t>
                      </a:r>
                      <a:r>
                        <a:rPr lang="az-Latn-AZ" sz="1800" b="1" kern="100" dirty="0">
                          <a:solidFill>
                            <a:schemeClr val="bg1"/>
                          </a:solidFill>
                          <a:effectLst/>
                          <a:latin typeface="+mn-lt"/>
                          <a:ea typeface="Calibri" panose="020F0502020204030204" pitchFamily="34" charset="0"/>
                          <a:cs typeface="Times New Roman" panose="02020603050405020304" pitchFamily="18" charset="0"/>
                        </a:rPr>
                        <a:t>(20.11.24)</a:t>
                      </a:r>
                      <a:endParaRPr lang="en-US" sz="1800" b="1"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Urbanization / Transport / Tourism </a:t>
                      </a:r>
                      <a:endParaRPr lang="en-US" sz="1800"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57052932"/>
                  </a:ext>
                </a:extLst>
              </a:tr>
              <a:tr h="439037">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Day 11</a:t>
                      </a:r>
                      <a:r>
                        <a:rPr lang="en-US" sz="1800" b="1" kern="100" dirty="0">
                          <a:solidFill>
                            <a:schemeClr val="bg1"/>
                          </a:solidFill>
                          <a:effectLst/>
                          <a:latin typeface="+mn-lt"/>
                          <a:ea typeface="Calibri" panose="020F0502020204030204" pitchFamily="34" charset="0"/>
                          <a:cs typeface="Times New Roman" panose="02020603050405020304" pitchFamily="18" charset="0"/>
                        </a:rPr>
                        <a:t>  </a:t>
                      </a:r>
                      <a:r>
                        <a:rPr lang="az-Latn-AZ" sz="1800" b="1" kern="100" dirty="0">
                          <a:solidFill>
                            <a:schemeClr val="bg1"/>
                          </a:solidFill>
                          <a:effectLst/>
                          <a:latin typeface="+mn-lt"/>
                          <a:ea typeface="Calibri" panose="020F0502020204030204" pitchFamily="34" charset="0"/>
                          <a:cs typeface="Times New Roman" panose="02020603050405020304" pitchFamily="18" charset="0"/>
                        </a:rPr>
                        <a:t>(21.11.24)</a:t>
                      </a:r>
                      <a:endParaRPr lang="en-US" sz="1800" b="1"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Nature </a:t>
                      </a:r>
                      <a:r>
                        <a:rPr lang="en-US" sz="1800" b="1" kern="100" dirty="0">
                          <a:solidFill>
                            <a:schemeClr val="bg1"/>
                          </a:solidFill>
                          <a:effectLst/>
                          <a:latin typeface="+mn-lt"/>
                          <a:ea typeface="Calibri" panose="020F0502020204030204" pitchFamily="34" charset="0"/>
                          <a:cs typeface="Times New Roman" panose="02020603050405020304" pitchFamily="18" charset="0"/>
                        </a:rPr>
                        <a:t>and</a:t>
                      </a:r>
                      <a:r>
                        <a:rPr lang="az-Latn-AZ" sz="1800" b="1" kern="100" dirty="0">
                          <a:solidFill>
                            <a:schemeClr val="bg1"/>
                          </a:solidFill>
                          <a:effectLst/>
                          <a:latin typeface="+mn-lt"/>
                          <a:ea typeface="Calibri" panose="020F0502020204030204" pitchFamily="34" charset="0"/>
                          <a:cs typeface="Times New Roman" panose="02020603050405020304" pitchFamily="18" charset="0"/>
                        </a:rPr>
                        <a:t> Biodiversity / Indigenious Peoples / Gender equality / Oceans and Coastal Zones </a:t>
                      </a:r>
                      <a:endParaRPr lang="en-US" sz="1800"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95324873"/>
                  </a:ext>
                </a:extLst>
              </a:tr>
              <a:tr h="439037">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Day 12</a:t>
                      </a:r>
                      <a:r>
                        <a:rPr lang="en-US" sz="1800" b="1" kern="100" dirty="0">
                          <a:solidFill>
                            <a:schemeClr val="bg1"/>
                          </a:solidFill>
                          <a:effectLst/>
                          <a:latin typeface="+mn-lt"/>
                          <a:ea typeface="Calibri" panose="020F0502020204030204" pitchFamily="34" charset="0"/>
                          <a:cs typeface="Times New Roman" panose="02020603050405020304" pitchFamily="18" charset="0"/>
                        </a:rPr>
                        <a:t> </a:t>
                      </a:r>
                      <a:r>
                        <a:rPr lang="az-Latn-AZ" sz="1800" b="1" kern="100" dirty="0">
                          <a:solidFill>
                            <a:schemeClr val="bg1"/>
                          </a:solidFill>
                          <a:effectLst/>
                          <a:latin typeface="+mn-lt"/>
                          <a:ea typeface="Calibri" panose="020F0502020204030204" pitchFamily="34" charset="0"/>
                          <a:cs typeface="Times New Roman" panose="02020603050405020304" pitchFamily="18" charset="0"/>
                        </a:rPr>
                        <a:t>(22.11.24)</a:t>
                      </a:r>
                      <a:endParaRPr lang="en-US" sz="1800" b="1"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800"/>
                        </a:spcAft>
                      </a:pPr>
                      <a:r>
                        <a:rPr lang="az-Latn-AZ" sz="1800" b="1" kern="100" dirty="0">
                          <a:solidFill>
                            <a:schemeClr val="bg1"/>
                          </a:solidFill>
                          <a:effectLst/>
                          <a:latin typeface="+mn-lt"/>
                          <a:ea typeface="Calibri" panose="020F0502020204030204" pitchFamily="34" charset="0"/>
                          <a:cs typeface="Times New Roman" panose="02020603050405020304" pitchFamily="18" charset="0"/>
                        </a:rPr>
                        <a:t>Final Negotiations</a:t>
                      </a:r>
                      <a:endParaRPr lang="en-US" sz="1800" kern="100" dirty="0">
                        <a:solidFill>
                          <a:schemeClr val="bg1"/>
                        </a:solidFill>
                        <a:effectLst/>
                        <a:latin typeface="+mn-lt"/>
                        <a:ea typeface="Calibri" panose="020F0502020204030204" pitchFamily="34" charset="0"/>
                        <a:cs typeface="Times New Roman" panose="02020603050405020304" pitchFamily="18" charset="0"/>
                      </a:endParaRPr>
                    </a:p>
                  </a:txBody>
                  <a:tcPr marL="50613" marR="50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98492639"/>
                  </a:ext>
                </a:extLst>
              </a:tr>
            </a:tbl>
          </a:graphicData>
        </a:graphic>
      </p:graphicFrame>
    </p:spTree>
    <p:extLst>
      <p:ext uri="{BB962C8B-B14F-4D97-AF65-F5344CB8AC3E}">
        <p14:creationId xmlns:p14="http://schemas.microsoft.com/office/powerpoint/2010/main" val="4041978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C149A-D174-174E-88F8-D58DC82D22C1}"/>
              </a:ext>
            </a:extLst>
          </p:cNvPr>
          <p:cNvSpPr>
            <a:spLocks noGrp="1"/>
          </p:cNvSpPr>
          <p:nvPr>
            <p:ph type="title"/>
          </p:nvPr>
        </p:nvSpPr>
        <p:spPr>
          <a:xfrm>
            <a:off x="634898" y="852975"/>
            <a:ext cx="10922203" cy="5152049"/>
          </a:xfrm>
        </p:spPr>
        <p:txBody>
          <a:bodyPr/>
          <a:lstStyle/>
          <a:p>
            <a:r>
              <a:rPr lang="en-US" sz="5400" b="1" kern="100" dirty="0">
                <a:effectLst/>
                <a:latin typeface="Arial" panose="020B0604020202020204" pitchFamily="34" charset="0"/>
                <a:ea typeface="Aptos" panose="020B0004020202020204" pitchFamily="34" charset="0"/>
                <a:cs typeface="Arial" panose="020B0604020202020204" pitchFamily="34" charset="0"/>
              </a:rPr>
              <a:t>Partnership 4 Reducing Organic Waste (ROW): Cutting Methane and Enriching Soil</a:t>
            </a:r>
            <a:br>
              <a:rPr lang="en-US" sz="1800" kern="100" dirty="0">
                <a:effectLst/>
                <a:latin typeface="Aptos" panose="020B0004020202020204" pitchFamily="34" charset="0"/>
                <a:ea typeface="Aptos" panose="020B0004020202020204" pitchFamily="34" charset="0"/>
                <a:cs typeface="Arial" panose="020B0604020202020204" pitchFamily="34" charset="0"/>
              </a:rPr>
            </a:br>
            <a:br>
              <a:rPr lang="en-US" sz="2800" dirty="0">
                <a:cs typeface="Arial"/>
              </a:rPr>
            </a:br>
            <a:r>
              <a:rPr lang="en-US" sz="2800" kern="100" dirty="0">
                <a:effectLst/>
                <a:latin typeface="Arial" panose="020B0604020202020204" pitchFamily="34" charset="0"/>
                <a:ea typeface="Aptos" panose="020B0004020202020204" pitchFamily="34" charset="0"/>
                <a:cs typeface="Arial" panose="020B0604020202020204" pitchFamily="34" charset="0"/>
              </a:rPr>
              <a:t>The Partnership aims to reduce methane emissions from the waste sector while also addressing global challenges such as food waste, sustainable urbanization, and soil management and enrichment. The partnership will seek 1.5-aligned NDC commitments in the waste sector, increased finance and investment, data for action, and innovative partnerships and stakeholder engagement.</a:t>
            </a:r>
            <a:br>
              <a:rPr lang="en-US" sz="1800" kern="100" dirty="0">
                <a:effectLst/>
                <a:latin typeface="Aptos" panose="020B0004020202020204" pitchFamily="34" charset="0"/>
                <a:ea typeface="Aptos" panose="020B0004020202020204" pitchFamily="34" charset="0"/>
                <a:cs typeface="Arial" panose="020B0604020202020204" pitchFamily="34" charset="0"/>
              </a:rPr>
            </a:br>
            <a:br>
              <a:rPr lang="en-US" sz="1800" kern="100" dirty="0">
                <a:effectLst/>
                <a:latin typeface="Aptos" panose="020B0004020202020204" pitchFamily="34" charset="0"/>
                <a:ea typeface="Aptos" panose="020B0004020202020204" pitchFamily="34" charset="0"/>
                <a:cs typeface="Arial" panose="020B0604020202020204" pitchFamily="34" charset="0"/>
              </a:rPr>
            </a:br>
            <a:br>
              <a:rPr lang="en-US" sz="1800" kern="100" dirty="0">
                <a:effectLst/>
                <a:latin typeface="Aptos" panose="020B0004020202020204" pitchFamily="34" charset="0"/>
                <a:ea typeface="Aptos" panose="020B0004020202020204" pitchFamily="34" charset="0"/>
                <a:cs typeface="Arial" panose="020B0604020202020204" pitchFamily="34" charset="0"/>
              </a:rPr>
            </a:br>
            <a:r>
              <a:rPr lang="en-US" sz="2000" i="1" dirty="0">
                <a:solidFill>
                  <a:srgbClr val="FFC000"/>
                </a:solidFill>
                <a:latin typeface="+mn-lt"/>
              </a:rPr>
              <a:t>Pillar: Mitigation </a:t>
            </a:r>
            <a:br>
              <a:rPr lang="en-US" sz="5400" dirty="0">
                <a:cs typeface="Arial"/>
              </a:rPr>
            </a:br>
            <a:br>
              <a:rPr lang="en-US" sz="5400" dirty="0">
                <a:cs typeface="Arial"/>
              </a:rPr>
            </a:br>
            <a:endParaRPr lang="en-US" sz="5400" dirty="0">
              <a:cs typeface="Arial"/>
            </a:endParaRPr>
          </a:p>
        </p:txBody>
      </p:sp>
      <p:sp>
        <p:nvSpPr>
          <p:cNvPr id="5" name="Date Placeholder 4">
            <a:extLst>
              <a:ext uri="{FF2B5EF4-FFF2-40B4-BE49-F238E27FC236}">
                <a16:creationId xmlns:a16="http://schemas.microsoft.com/office/drawing/2014/main" id="{BC34C557-5507-CE3F-90B9-02D49E972AC2}"/>
              </a:ext>
            </a:extLst>
          </p:cNvPr>
          <p:cNvSpPr>
            <a:spLocks noGrp="1"/>
          </p:cNvSpPr>
          <p:nvPr>
            <p:ph type="dt" sz="half" idx="10"/>
          </p:nvPr>
        </p:nvSpPr>
        <p:spPr/>
        <p:txBody>
          <a:bodyPr/>
          <a:lstStyle/>
          <a:p>
            <a:fld id="{93A0A016-5269-4F41-AA53-B737CFCE5EC6}" type="datetime4">
              <a:rPr lang="en-GB" smtClean="0"/>
              <a:t>19 July 2024</a:t>
            </a:fld>
            <a:endParaRPr lang="en-US"/>
          </a:p>
        </p:txBody>
      </p:sp>
      <p:sp>
        <p:nvSpPr>
          <p:cNvPr id="7" name="Slide Number Placeholder 6">
            <a:extLst>
              <a:ext uri="{FF2B5EF4-FFF2-40B4-BE49-F238E27FC236}">
                <a16:creationId xmlns:a16="http://schemas.microsoft.com/office/drawing/2014/main" id="{0A546D65-3175-2680-1451-7742E5813969}"/>
              </a:ext>
            </a:extLst>
          </p:cNvPr>
          <p:cNvSpPr>
            <a:spLocks noGrp="1"/>
          </p:cNvSpPr>
          <p:nvPr>
            <p:ph type="sldNum" sz="quarter" idx="12"/>
          </p:nvPr>
        </p:nvSpPr>
        <p:spPr/>
        <p:txBody>
          <a:bodyPr/>
          <a:lstStyle/>
          <a:p>
            <a:fld id="{752989F6-E28B-3F46-BED5-523FAB983823}" type="slidenum">
              <a:rPr lang="en-US" smtClean="0"/>
              <a:t>20</a:t>
            </a:fld>
            <a:endParaRPr lang="en-US"/>
          </a:p>
        </p:txBody>
      </p:sp>
    </p:spTree>
    <p:extLst>
      <p:ext uri="{BB962C8B-B14F-4D97-AF65-F5344CB8AC3E}">
        <p14:creationId xmlns:p14="http://schemas.microsoft.com/office/powerpoint/2010/main" val="2294181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47874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FE6AC2-E69D-49F2-B39E-E50411C5A0AA}"/>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DBC149A-D174-174E-88F8-D58DC82D22C1}"/>
              </a:ext>
            </a:extLst>
          </p:cNvPr>
          <p:cNvSpPr>
            <a:spLocks noGrp="1"/>
          </p:cNvSpPr>
          <p:nvPr>
            <p:ph type="title"/>
          </p:nvPr>
        </p:nvSpPr>
        <p:spPr>
          <a:xfrm>
            <a:off x="491358" y="595062"/>
            <a:ext cx="11028219" cy="4860501"/>
          </a:xfrm>
        </p:spPr>
        <p:txBody>
          <a:bodyPr/>
          <a:lstStyle/>
          <a:p>
            <a:br>
              <a:rPr lang="en-US" sz="5400" dirty="0">
                <a:solidFill>
                  <a:srgbClr val="005E66"/>
                </a:solidFill>
                <a:cs typeface="Arial"/>
              </a:rPr>
            </a:br>
            <a:r>
              <a:rPr lang="en-US" sz="5400" b="1" kern="100" dirty="0">
                <a:solidFill>
                  <a:srgbClr val="005E66"/>
                </a:solidFill>
                <a:effectLst/>
                <a:latin typeface="Arial" panose="020B0604020202020204" pitchFamily="34" charset="0"/>
                <a:ea typeface="Aptos" panose="020B0004020202020204" pitchFamily="34" charset="0"/>
                <a:cs typeface="Arial" panose="020B0604020202020204" pitchFamily="34" charset="0"/>
              </a:rPr>
              <a:t>Climate </a:t>
            </a:r>
            <a:r>
              <a:rPr lang="en-US" sz="5400" b="1" kern="100" dirty="0">
                <a:solidFill>
                  <a:srgbClr val="005E66"/>
                </a:solidFill>
                <a:latin typeface="Arial" panose="020B0604020202020204" pitchFamily="34" charset="0"/>
                <a:ea typeface="Aptos" panose="020B0004020202020204" pitchFamily="34" charset="0"/>
                <a:cs typeface="Arial" panose="020B0604020202020204" pitchFamily="34" charset="0"/>
              </a:rPr>
              <a:t>Finance Action Fund</a:t>
            </a:r>
            <a:r>
              <a:rPr lang="en-US" sz="5400" b="1" kern="100" dirty="0">
                <a:solidFill>
                  <a:srgbClr val="005E66"/>
                </a:solidFill>
                <a:effectLst/>
                <a:latin typeface="Arial" panose="020B0604020202020204" pitchFamily="34" charset="0"/>
                <a:ea typeface="Aptos" panose="020B0004020202020204" pitchFamily="34" charset="0"/>
                <a:cs typeface="Arial" panose="020B0604020202020204" pitchFamily="34" charset="0"/>
              </a:rPr>
              <a:t>– CFAF</a:t>
            </a:r>
            <a:br>
              <a:rPr lang="en-US" sz="1800" kern="100" dirty="0">
                <a:solidFill>
                  <a:srgbClr val="005E66"/>
                </a:solidFill>
                <a:effectLst/>
                <a:latin typeface="Aptos" panose="020B0004020202020204" pitchFamily="34" charset="0"/>
                <a:ea typeface="Aptos" panose="020B0004020202020204" pitchFamily="34" charset="0"/>
                <a:cs typeface="Arial" panose="020B0604020202020204" pitchFamily="34" charset="0"/>
              </a:rPr>
            </a:br>
            <a:br>
              <a:rPr lang="en-US" sz="5400" dirty="0">
                <a:solidFill>
                  <a:srgbClr val="005E66"/>
                </a:solidFill>
                <a:cs typeface="Arial"/>
              </a:rPr>
            </a:br>
            <a:r>
              <a:rPr lang="en-US" sz="2800" kern="100" dirty="0">
                <a:solidFill>
                  <a:srgbClr val="005E66"/>
                </a:solidFill>
                <a:effectLst/>
                <a:latin typeface="Arial" panose="020B0604020202020204" pitchFamily="34" charset="0"/>
                <a:ea typeface="Aptos" panose="020B0004020202020204" pitchFamily="34" charset="0"/>
                <a:cs typeface="Arial" panose="020B0604020202020204" pitchFamily="34" charset="0"/>
              </a:rPr>
              <a:t>The establishment of a fund, capitalized with voluntary contributions from fossil fuel producing countries and companies. The fund will catalyze the private sector across mitigation, adaptation, and research and development, and also provide highly concessional and grant-based funding.</a:t>
            </a:r>
            <a:br>
              <a:rPr lang="en-US" sz="1800" kern="100" dirty="0">
                <a:solidFill>
                  <a:srgbClr val="005E66"/>
                </a:solidFill>
                <a:effectLst/>
                <a:latin typeface="Aptos" panose="020B0004020202020204" pitchFamily="34" charset="0"/>
                <a:ea typeface="Aptos" panose="020B0004020202020204" pitchFamily="34" charset="0"/>
                <a:cs typeface="Arial" panose="020B0604020202020204" pitchFamily="34" charset="0"/>
              </a:rPr>
            </a:br>
            <a:br>
              <a:rPr lang="en-US" sz="5400" dirty="0">
                <a:solidFill>
                  <a:srgbClr val="005E66"/>
                </a:solidFill>
                <a:cs typeface="Arial"/>
              </a:rPr>
            </a:br>
            <a:r>
              <a:rPr lang="en-US" sz="2000" i="1" dirty="0">
                <a:solidFill>
                  <a:srgbClr val="FFC000"/>
                </a:solidFill>
                <a:latin typeface="+mn-lt"/>
              </a:rPr>
              <a:t>Pillar: Finance </a:t>
            </a:r>
            <a:br>
              <a:rPr lang="en-US" sz="5400" dirty="0">
                <a:solidFill>
                  <a:srgbClr val="005E66"/>
                </a:solidFill>
                <a:cs typeface="Arial"/>
              </a:rPr>
            </a:br>
            <a:br>
              <a:rPr lang="en-US" sz="5400" dirty="0">
                <a:solidFill>
                  <a:srgbClr val="005E66"/>
                </a:solidFill>
                <a:cs typeface="Arial"/>
              </a:rPr>
            </a:br>
            <a:endParaRPr lang="en-US" sz="5400" dirty="0">
              <a:solidFill>
                <a:srgbClr val="005E66"/>
              </a:solidFill>
              <a:cs typeface="Arial"/>
            </a:endParaRPr>
          </a:p>
        </p:txBody>
      </p:sp>
      <p:sp>
        <p:nvSpPr>
          <p:cNvPr id="5" name="Date Placeholder 4">
            <a:extLst>
              <a:ext uri="{FF2B5EF4-FFF2-40B4-BE49-F238E27FC236}">
                <a16:creationId xmlns:a16="http://schemas.microsoft.com/office/drawing/2014/main" id="{BC34C557-5507-CE3F-90B9-02D49E972AC2}"/>
              </a:ext>
            </a:extLst>
          </p:cNvPr>
          <p:cNvSpPr>
            <a:spLocks noGrp="1"/>
          </p:cNvSpPr>
          <p:nvPr>
            <p:ph type="dt" sz="half" idx="10"/>
          </p:nvPr>
        </p:nvSpPr>
        <p:spPr/>
        <p:txBody>
          <a:bodyPr/>
          <a:lstStyle/>
          <a:p>
            <a:fld id="{93A0A016-5269-4F41-AA53-B737CFCE5EC6}" type="datetime4">
              <a:rPr lang="en-GB" smtClean="0">
                <a:solidFill>
                  <a:srgbClr val="005E66"/>
                </a:solidFill>
              </a:rPr>
              <a:t>19 July 2024</a:t>
            </a:fld>
            <a:endParaRPr lang="en-US" dirty="0">
              <a:solidFill>
                <a:srgbClr val="005E66"/>
              </a:solidFill>
            </a:endParaRPr>
          </a:p>
        </p:txBody>
      </p:sp>
      <p:sp>
        <p:nvSpPr>
          <p:cNvPr id="7" name="Slide Number Placeholder 6">
            <a:extLst>
              <a:ext uri="{FF2B5EF4-FFF2-40B4-BE49-F238E27FC236}">
                <a16:creationId xmlns:a16="http://schemas.microsoft.com/office/drawing/2014/main" id="{0A546D65-3175-2680-1451-7742E5813969}"/>
              </a:ext>
            </a:extLst>
          </p:cNvPr>
          <p:cNvSpPr>
            <a:spLocks noGrp="1"/>
          </p:cNvSpPr>
          <p:nvPr>
            <p:ph type="sldNum" sz="quarter" idx="12"/>
          </p:nvPr>
        </p:nvSpPr>
        <p:spPr/>
        <p:txBody>
          <a:bodyPr/>
          <a:lstStyle/>
          <a:p>
            <a:fld id="{752989F6-E28B-3F46-BED5-523FAB983823}" type="slidenum">
              <a:rPr lang="en-US" smtClean="0">
                <a:solidFill>
                  <a:srgbClr val="005E66"/>
                </a:solidFill>
              </a:rPr>
              <a:t>3</a:t>
            </a:fld>
            <a:endParaRPr lang="en-US" dirty="0">
              <a:solidFill>
                <a:srgbClr val="005E66"/>
              </a:solidFill>
            </a:endParaRPr>
          </a:p>
        </p:txBody>
      </p:sp>
    </p:spTree>
    <p:extLst>
      <p:ext uri="{BB962C8B-B14F-4D97-AF65-F5344CB8AC3E}">
        <p14:creationId xmlns:p14="http://schemas.microsoft.com/office/powerpoint/2010/main" val="794114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FE6AC2-E69D-49F2-B39E-E50411C5A0AA}"/>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DBC149A-D174-174E-88F8-D58DC82D22C1}"/>
              </a:ext>
            </a:extLst>
          </p:cNvPr>
          <p:cNvSpPr>
            <a:spLocks noGrp="1"/>
          </p:cNvSpPr>
          <p:nvPr>
            <p:ph type="title"/>
          </p:nvPr>
        </p:nvSpPr>
        <p:spPr>
          <a:xfrm>
            <a:off x="491358" y="595062"/>
            <a:ext cx="11028219" cy="5443599"/>
          </a:xfrm>
        </p:spPr>
        <p:txBody>
          <a:bodyPr/>
          <a:lstStyle/>
          <a:p>
            <a:pPr>
              <a:spcBef>
                <a:spcPts val="600"/>
              </a:spcBef>
              <a:spcAft>
                <a:spcPts val="600"/>
              </a:spcAft>
            </a:pPr>
            <a:r>
              <a:rPr lang="en-US" sz="4000" b="1" kern="100" dirty="0">
                <a:solidFill>
                  <a:srgbClr val="005E66"/>
                </a:solidFill>
                <a:effectLst/>
                <a:latin typeface="Arial" panose="020B0604020202020204" pitchFamily="34" charset="0"/>
                <a:ea typeface="Aptos" panose="020B0004020202020204" pitchFamily="34" charset="0"/>
                <a:cs typeface="Arial" panose="020B0604020202020204" pitchFamily="34" charset="0"/>
              </a:rPr>
              <a:t>Climate </a:t>
            </a:r>
            <a:r>
              <a:rPr lang="en-US" sz="4000" b="1" kern="100" dirty="0">
                <a:solidFill>
                  <a:srgbClr val="005E66"/>
                </a:solidFill>
                <a:latin typeface="Arial" panose="020B0604020202020204" pitchFamily="34" charset="0"/>
                <a:ea typeface="Aptos" panose="020B0004020202020204" pitchFamily="34" charset="0"/>
                <a:cs typeface="Arial" panose="020B0604020202020204" pitchFamily="34" charset="0"/>
              </a:rPr>
              <a:t>Finance Action Fund</a:t>
            </a:r>
            <a:r>
              <a:rPr lang="en-US" sz="4000" b="1" kern="100" dirty="0">
                <a:solidFill>
                  <a:srgbClr val="005E66"/>
                </a:solidFill>
                <a:effectLst/>
                <a:latin typeface="Arial" panose="020B0604020202020204" pitchFamily="34" charset="0"/>
                <a:ea typeface="Aptos" panose="020B0004020202020204" pitchFamily="34" charset="0"/>
                <a:cs typeface="Arial" panose="020B0604020202020204" pitchFamily="34" charset="0"/>
              </a:rPr>
              <a:t>– CFAF</a:t>
            </a:r>
            <a:br>
              <a:rPr lang="en-US" sz="1800" kern="100" dirty="0">
                <a:solidFill>
                  <a:srgbClr val="005E66"/>
                </a:solidFill>
                <a:effectLst/>
                <a:latin typeface="Aptos" panose="020B0004020202020204" pitchFamily="34" charset="0"/>
                <a:ea typeface="Aptos" panose="020B0004020202020204" pitchFamily="34" charset="0"/>
                <a:cs typeface="Arial" panose="020B0604020202020204" pitchFamily="34" charset="0"/>
              </a:rPr>
            </a:br>
            <a:br>
              <a:rPr lang="en-US" sz="1800" kern="100" dirty="0">
                <a:solidFill>
                  <a:srgbClr val="005E66"/>
                </a:solidFill>
                <a:effectLst/>
                <a:latin typeface="Aptos" panose="020B0004020202020204" pitchFamily="34" charset="0"/>
                <a:ea typeface="Aptos" panose="020B0004020202020204" pitchFamily="34" charset="0"/>
                <a:cs typeface="Arial" panose="020B0604020202020204" pitchFamily="34" charset="0"/>
              </a:rPr>
            </a:br>
            <a:r>
              <a:rPr lang="en-US" sz="3200" b="1" dirty="0">
                <a:solidFill>
                  <a:srgbClr val="005E66"/>
                </a:solidFill>
                <a:cs typeface="Arial"/>
              </a:rPr>
              <a:t>Contributors:</a:t>
            </a:r>
            <a:br>
              <a:rPr lang="en-US" sz="3200" dirty="0">
                <a:solidFill>
                  <a:srgbClr val="005E66"/>
                </a:solidFill>
                <a:cs typeface="Arial"/>
              </a:rPr>
            </a:br>
            <a:br>
              <a:rPr lang="en-US" sz="3200" dirty="0">
                <a:solidFill>
                  <a:srgbClr val="005E66"/>
                </a:solidFill>
                <a:cs typeface="Arial"/>
              </a:rPr>
            </a:br>
            <a:r>
              <a:rPr lang="en-US" sz="3200" dirty="0">
                <a:solidFill>
                  <a:srgbClr val="005E66"/>
                </a:solidFill>
                <a:cs typeface="Arial"/>
              </a:rPr>
              <a:t>• </a:t>
            </a:r>
            <a:r>
              <a:rPr lang="en-US" sz="3200" dirty="0">
                <a:solidFill>
                  <a:schemeClr val="tx2"/>
                </a:solidFill>
                <a:effectLst/>
                <a:ea typeface="Aptos" panose="020B0004020202020204" pitchFamily="34" charset="0"/>
              </a:rPr>
              <a:t>CFAF will be </a:t>
            </a:r>
            <a:r>
              <a:rPr lang="en-US" sz="3200" dirty="0" err="1">
                <a:solidFill>
                  <a:schemeClr val="tx2"/>
                </a:solidFill>
                <a:effectLst/>
                <a:ea typeface="Aptos" panose="020B0004020202020204" pitchFamily="34" charset="0"/>
              </a:rPr>
              <a:t>capitalised</a:t>
            </a:r>
            <a:r>
              <a:rPr lang="en-US" sz="3200" dirty="0">
                <a:solidFill>
                  <a:schemeClr val="tx2"/>
                </a:solidFill>
                <a:effectLst/>
                <a:ea typeface="Aptos" panose="020B0004020202020204" pitchFamily="34" charset="0"/>
              </a:rPr>
              <a:t> with contributions from fossil fuel producing countries and companies across oil, gas and coal.</a:t>
            </a:r>
            <a:br>
              <a:rPr lang="en-US" sz="3200" dirty="0">
                <a:solidFill>
                  <a:schemeClr val="tx2"/>
                </a:solidFill>
                <a:effectLst/>
                <a:ea typeface="Aptos" panose="020B0004020202020204" pitchFamily="34" charset="0"/>
              </a:rPr>
            </a:br>
            <a:br>
              <a:rPr lang="en-US" sz="3200" dirty="0">
                <a:solidFill>
                  <a:schemeClr val="tx2"/>
                </a:solidFill>
                <a:effectLst/>
                <a:ea typeface="Aptos" panose="020B0004020202020204" pitchFamily="34" charset="0"/>
              </a:rPr>
            </a:br>
            <a:r>
              <a:rPr lang="en-US" sz="3200" dirty="0">
                <a:solidFill>
                  <a:srgbClr val="005E66"/>
                </a:solidFill>
                <a:cs typeface="Arial"/>
              </a:rPr>
              <a:t>• </a:t>
            </a:r>
            <a:r>
              <a:rPr lang="en-US" sz="3200" dirty="0">
                <a:solidFill>
                  <a:schemeClr val="tx2"/>
                </a:solidFill>
                <a:effectLst/>
                <a:ea typeface="Aptos" panose="020B0004020202020204" pitchFamily="34" charset="0"/>
              </a:rPr>
              <a:t>Azerbaijan will be a founding contributor.</a:t>
            </a:r>
            <a:br>
              <a:rPr lang="en-US" sz="3200" dirty="0">
                <a:solidFill>
                  <a:schemeClr val="tx2"/>
                </a:solidFill>
                <a:effectLst/>
                <a:ea typeface="Aptos" panose="020B0004020202020204" pitchFamily="34" charset="0"/>
              </a:rPr>
            </a:br>
            <a:br>
              <a:rPr lang="en-US" sz="3200" dirty="0">
                <a:solidFill>
                  <a:schemeClr val="tx2"/>
                </a:solidFill>
                <a:effectLst/>
                <a:ea typeface="Aptos" panose="020B0004020202020204" pitchFamily="34" charset="0"/>
              </a:rPr>
            </a:br>
            <a:r>
              <a:rPr lang="en-US" sz="3200" dirty="0">
                <a:solidFill>
                  <a:srgbClr val="005E66"/>
                </a:solidFill>
                <a:cs typeface="Arial"/>
              </a:rPr>
              <a:t>• </a:t>
            </a:r>
            <a:r>
              <a:rPr lang="en-US" sz="3200" dirty="0">
                <a:solidFill>
                  <a:schemeClr val="tx2"/>
                </a:solidFill>
                <a:effectLst/>
                <a:latin typeface="Arial" panose="020B0604020202020204" pitchFamily="34" charset="0"/>
                <a:ea typeface="Aptos" panose="020B0004020202020204" pitchFamily="34" charset="0"/>
              </a:rPr>
              <a:t>CFAF will become operational at the conclusion of the initial fundraising round, which seeks to </a:t>
            </a:r>
            <a:r>
              <a:rPr lang="en-US" sz="3200" dirty="0" err="1">
                <a:solidFill>
                  <a:schemeClr val="tx2"/>
                </a:solidFill>
                <a:effectLst/>
                <a:latin typeface="Arial" panose="020B0604020202020204" pitchFamily="34" charset="0"/>
                <a:ea typeface="Aptos" panose="020B0004020202020204" pitchFamily="34" charset="0"/>
              </a:rPr>
              <a:t>capitalise</a:t>
            </a:r>
            <a:r>
              <a:rPr lang="en-US" sz="3200" dirty="0">
                <a:solidFill>
                  <a:schemeClr val="tx2"/>
                </a:solidFill>
                <a:effectLst/>
                <a:latin typeface="Arial" panose="020B0604020202020204" pitchFamily="34" charset="0"/>
                <a:ea typeface="Aptos" panose="020B0004020202020204" pitchFamily="34" charset="0"/>
              </a:rPr>
              <a:t> the fund with $1 billion, and when 10 contributing countries committed as shareholders.</a:t>
            </a:r>
            <a:br>
              <a:rPr lang="en-US" sz="1800" kern="100" dirty="0">
                <a:solidFill>
                  <a:srgbClr val="005E66"/>
                </a:solidFill>
                <a:effectLst/>
                <a:latin typeface="Aptos" panose="020B0004020202020204" pitchFamily="34" charset="0"/>
                <a:ea typeface="Aptos" panose="020B0004020202020204" pitchFamily="34" charset="0"/>
                <a:cs typeface="Arial" panose="020B0604020202020204" pitchFamily="34" charset="0"/>
              </a:rPr>
            </a:br>
            <a:br>
              <a:rPr lang="en-US" sz="5400" dirty="0">
                <a:solidFill>
                  <a:srgbClr val="005E66"/>
                </a:solidFill>
                <a:cs typeface="Arial"/>
              </a:rPr>
            </a:br>
            <a:br>
              <a:rPr lang="en-US" sz="5400" dirty="0">
                <a:solidFill>
                  <a:srgbClr val="005E66"/>
                </a:solidFill>
                <a:cs typeface="Arial"/>
              </a:rPr>
            </a:br>
            <a:br>
              <a:rPr lang="en-US" sz="5400" dirty="0">
                <a:solidFill>
                  <a:srgbClr val="005E66"/>
                </a:solidFill>
                <a:cs typeface="Arial"/>
              </a:rPr>
            </a:br>
            <a:endParaRPr lang="en-US" sz="5400" dirty="0">
              <a:solidFill>
                <a:srgbClr val="005E66"/>
              </a:solidFill>
              <a:cs typeface="Arial"/>
            </a:endParaRPr>
          </a:p>
        </p:txBody>
      </p:sp>
      <p:sp>
        <p:nvSpPr>
          <p:cNvPr id="5" name="Date Placeholder 4">
            <a:extLst>
              <a:ext uri="{FF2B5EF4-FFF2-40B4-BE49-F238E27FC236}">
                <a16:creationId xmlns:a16="http://schemas.microsoft.com/office/drawing/2014/main" id="{BC34C557-5507-CE3F-90B9-02D49E972AC2}"/>
              </a:ext>
            </a:extLst>
          </p:cNvPr>
          <p:cNvSpPr>
            <a:spLocks noGrp="1"/>
          </p:cNvSpPr>
          <p:nvPr>
            <p:ph type="dt" sz="half" idx="10"/>
          </p:nvPr>
        </p:nvSpPr>
        <p:spPr/>
        <p:txBody>
          <a:bodyPr/>
          <a:lstStyle/>
          <a:p>
            <a:fld id="{93A0A016-5269-4F41-AA53-B737CFCE5EC6}" type="datetime4">
              <a:rPr lang="en-GB" smtClean="0">
                <a:solidFill>
                  <a:srgbClr val="005E66"/>
                </a:solidFill>
              </a:rPr>
              <a:t>19 July 2024</a:t>
            </a:fld>
            <a:endParaRPr lang="en-US" dirty="0">
              <a:solidFill>
                <a:srgbClr val="005E66"/>
              </a:solidFill>
            </a:endParaRPr>
          </a:p>
        </p:txBody>
      </p:sp>
      <p:sp>
        <p:nvSpPr>
          <p:cNvPr id="7" name="Slide Number Placeholder 6">
            <a:extLst>
              <a:ext uri="{FF2B5EF4-FFF2-40B4-BE49-F238E27FC236}">
                <a16:creationId xmlns:a16="http://schemas.microsoft.com/office/drawing/2014/main" id="{0A546D65-3175-2680-1451-7742E5813969}"/>
              </a:ext>
            </a:extLst>
          </p:cNvPr>
          <p:cNvSpPr>
            <a:spLocks noGrp="1"/>
          </p:cNvSpPr>
          <p:nvPr>
            <p:ph type="sldNum" sz="quarter" idx="12"/>
          </p:nvPr>
        </p:nvSpPr>
        <p:spPr/>
        <p:txBody>
          <a:bodyPr/>
          <a:lstStyle/>
          <a:p>
            <a:fld id="{752989F6-E28B-3F46-BED5-523FAB983823}" type="slidenum">
              <a:rPr lang="en-US" smtClean="0">
                <a:solidFill>
                  <a:srgbClr val="005E66"/>
                </a:solidFill>
              </a:rPr>
              <a:t>4</a:t>
            </a:fld>
            <a:endParaRPr lang="en-US" dirty="0">
              <a:solidFill>
                <a:srgbClr val="005E66"/>
              </a:solidFill>
            </a:endParaRPr>
          </a:p>
        </p:txBody>
      </p:sp>
    </p:spTree>
    <p:extLst>
      <p:ext uri="{BB962C8B-B14F-4D97-AF65-F5344CB8AC3E}">
        <p14:creationId xmlns:p14="http://schemas.microsoft.com/office/powerpoint/2010/main" val="1908408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FE6AC2-E69D-49F2-B39E-E50411C5A0AA}"/>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DBC149A-D174-174E-88F8-D58DC82D22C1}"/>
              </a:ext>
            </a:extLst>
          </p:cNvPr>
          <p:cNvSpPr>
            <a:spLocks noGrp="1"/>
          </p:cNvSpPr>
          <p:nvPr>
            <p:ph type="title"/>
          </p:nvPr>
        </p:nvSpPr>
        <p:spPr>
          <a:xfrm>
            <a:off x="491358" y="595062"/>
            <a:ext cx="11028219" cy="5443599"/>
          </a:xfrm>
        </p:spPr>
        <p:txBody>
          <a:bodyPr/>
          <a:lstStyle/>
          <a:p>
            <a:pPr>
              <a:spcBef>
                <a:spcPts val="600"/>
              </a:spcBef>
              <a:spcAft>
                <a:spcPts val="600"/>
              </a:spcAft>
            </a:pPr>
            <a:r>
              <a:rPr lang="en-US" sz="4000" b="1" kern="100" dirty="0">
                <a:solidFill>
                  <a:srgbClr val="005E66"/>
                </a:solidFill>
                <a:effectLst/>
                <a:latin typeface="Arial" panose="020B0604020202020204" pitchFamily="34" charset="0"/>
                <a:ea typeface="Aptos" panose="020B0004020202020204" pitchFamily="34" charset="0"/>
                <a:cs typeface="Arial" panose="020B0604020202020204" pitchFamily="34" charset="0"/>
              </a:rPr>
              <a:t>Climate </a:t>
            </a:r>
            <a:r>
              <a:rPr lang="en-US" sz="4000" b="1" kern="100" dirty="0">
                <a:solidFill>
                  <a:srgbClr val="005E66"/>
                </a:solidFill>
                <a:latin typeface="Arial" panose="020B0604020202020204" pitchFamily="34" charset="0"/>
                <a:ea typeface="Aptos" panose="020B0004020202020204" pitchFamily="34" charset="0"/>
                <a:cs typeface="Arial" panose="020B0604020202020204" pitchFamily="34" charset="0"/>
              </a:rPr>
              <a:t>Finance Action Fund</a:t>
            </a:r>
            <a:r>
              <a:rPr lang="en-US" sz="4000" b="1" kern="100" dirty="0">
                <a:solidFill>
                  <a:srgbClr val="005E66"/>
                </a:solidFill>
                <a:effectLst/>
                <a:latin typeface="Arial" panose="020B0604020202020204" pitchFamily="34" charset="0"/>
                <a:ea typeface="Aptos" panose="020B0004020202020204" pitchFamily="34" charset="0"/>
                <a:cs typeface="Arial" panose="020B0604020202020204" pitchFamily="34" charset="0"/>
              </a:rPr>
              <a:t>– CFAF</a:t>
            </a:r>
            <a:br>
              <a:rPr lang="en-US" sz="1800" kern="100" dirty="0">
                <a:solidFill>
                  <a:srgbClr val="005E66"/>
                </a:solidFill>
                <a:effectLst/>
                <a:latin typeface="Aptos" panose="020B0004020202020204" pitchFamily="34" charset="0"/>
                <a:ea typeface="Aptos" panose="020B0004020202020204" pitchFamily="34" charset="0"/>
                <a:cs typeface="Arial" panose="020B0604020202020204" pitchFamily="34" charset="0"/>
              </a:rPr>
            </a:br>
            <a:br>
              <a:rPr lang="en-US" sz="1800" kern="100" dirty="0">
                <a:solidFill>
                  <a:srgbClr val="005E66"/>
                </a:solidFill>
                <a:effectLst/>
                <a:latin typeface="Aptos" panose="020B0004020202020204" pitchFamily="34" charset="0"/>
                <a:ea typeface="Aptos" panose="020B0004020202020204" pitchFamily="34" charset="0"/>
                <a:cs typeface="Arial" panose="020B0604020202020204" pitchFamily="34" charset="0"/>
              </a:rPr>
            </a:br>
            <a:r>
              <a:rPr lang="en-US" sz="3200" b="1" dirty="0">
                <a:solidFill>
                  <a:srgbClr val="005E66"/>
                </a:solidFill>
                <a:cs typeface="Arial"/>
              </a:rPr>
              <a:t>Objectives:</a:t>
            </a:r>
            <a:br>
              <a:rPr lang="en-US" sz="3200" b="1" dirty="0">
                <a:solidFill>
                  <a:srgbClr val="005E66"/>
                </a:solidFill>
                <a:cs typeface="Arial"/>
              </a:rPr>
            </a:br>
            <a:br>
              <a:rPr lang="en-US" sz="3200" dirty="0">
                <a:solidFill>
                  <a:srgbClr val="005E66"/>
                </a:solidFill>
                <a:cs typeface="Arial"/>
              </a:rPr>
            </a:br>
            <a:r>
              <a:rPr lang="en-US" sz="3200" dirty="0">
                <a:solidFill>
                  <a:schemeClr val="tx2"/>
                </a:solidFill>
                <a:latin typeface="+mn-lt"/>
                <a:cs typeface="Arial"/>
              </a:rPr>
              <a:t>• </a:t>
            </a:r>
            <a:r>
              <a:rPr lang="en-US" sz="2800" kern="100" dirty="0">
                <a:solidFill>
                  <a:schemeClr val="tx2"/>
                </a:solidFill>
                <a:latin typeface="+mn-lt"/>
                <a:ea typeface="Aptos" panose="020B0004020202020204" pitchFamily="34" charset="0"/>
                <a:cs typeface="Arial" panose="020B0604020202020204" pitchFamily="34" charset="0"/>
              </a:rPr>
              <a:t>CFAF </a:t>
            </a:r>
            <a:r>
              <a:rPr lang="en-US" sz="2800" kern="100" dirty="0">
                <a:solidFill>
                  <a:schemeClr val="tx2"/>
                </a:solidFill>
                <a:effectLst/>
                <a:latin typeface="+mn-lt"/>
                <a:ea typeface="Aptos" panose="020B0004020202020204" pitchFamily="34" charset="0"/>
                <a:cs typeface="Arial" panose="020B0604020202020204" pitchFamily="34" charset="0"/>
              </a:rPr>
              <a:t>will target climate projects in developing countries that need support, meeting next generation of NDCs to keep 1.5C within reach; </a:t>
            </a:r>
            <a:br>
              <a:rPr lang="en-US" sz="2800" kern="100" dirty="0">
                <a:effectLst/>
                <a:latin typeface="+mn-lt"/>
                <a:ea typeface="Aptos" panose="020B0004020202020204" pitchFamily="34" charset="0"/>
                <a:cs typeface="Arial" panose="020B0604020202020204" pitchFamily="34" charset="0"/>
              </a:rPr>
            </a:br>
            <a:br>
              <a:rPr lang="en-US" sz="2800" dirty="0">
                <a:solidFill>
                  <a:srgbClr val="005E66"/>
                </a:solidFill>
                <a:latin typeface="+mn-lt"/>
                <a:cs typeface="Arial"/>
              </a:rPr>
            </a:br>
            <a:r>
              <a:rPr lang="en-US" sz="2800" dirty="0">
                <a:solidFill>
                  <a:srgbClr val="005E66"/>
                </a:solidFill>
                <a:latin typeface="+mn-lt"/>
                <a:cs typeface="Arial"/>
              </a:rPr>
              <a:t>•</a:t>
            </a:r>
            <a:r>
              <a:rPr lang="en-US" sz="2800" dirty="0">
                <a:solidFill>
                  <a:schemeClr val="tx2"/>
                </a:solidFill>
                <a:latin typeface="+mn-lt"/>
                <a:cs typeface="Arial"/>
              </a:rPr>
              <a:t> </a:t>
            </a:r>
            <a:r>
              <a:rPr lang="en-US" sz="2800" kern="100" dirty="0">
                <a:solidFill>
                  <a:schemeClr val="tx2"/>
                </a:solidFill>
                <a:latin typeface="+mn-lt"/>
                <a:ea typeface="Aptos" panose="020B0004020202020204" pitchFamily="34" charset="0"/>
                <a:cs typeface="Arial" panose="020B0604020202020204" pitchFamily="34" charset="0"/>
              </a:rPr>
              <a:t>Fund </a:t>
            </a:r>
            <a:r>
              <a:rPr lang="en-US" sz="2800" kern="100" dirty="0">
                <a:solidFill>
                  <a:schemeClr val="tx2"/>
                </a:solidFill>
                <a:effectLst/>
                <a:latin typeface="+mn-lt"/>
                <a:ea typeface="Aptos" panose="020B0004020202020204" pitchFamily="34" charset="0"/>
                <a:cs typeface="Arial" panose="020B0604020202020204" pitchFamily="34" charset="0"/>
              </a:rPr>
              <a:t>will be a catalytic public-private partnership fund, </a:t>
            </a:r>
            <a:r>
              <a:rPr lang="en-US" sz="2800" kern="100" dirty="0" err="1">
                <a:solidFill>
                  <a:schemeClr val="tx2"/>
                </a:solidFill>
                <a:effectLst/>
                <a:latin typeface="+mn-lt"/>
                <a:ea typeface="Aptos" panose="020B0004020202020204" pitchFamily="34" charset="0"/>
                <a:cs typeface="Arial" panose="020B0604020202020204" pitchFamily="34" charset="0"/>
              </a:rPr>
              <a:t>mobilising</a:t>
            </a:r>
            <a:r>
              <a:rPr lang="en-US" sz="2800" kern="100" dirty="0">
                <a:solidFill>
                  <a:schemeClr val="tx2"/>
                </a:solidFill>
                <a:effectLst/>
                <a:latin typeface="+mn-lt"/>
                <a:ea typeface="Aptos" panose="020B0004020202020204" pitchFamily="34" charset="0"/>
                <a:cs typeface="Arial" panose="020B0604020202020204" pitchFamily="34" charset="0"/>
              </a:rPr>
              <a:t> the private sector and de-risking investment, </a:t>
            </a:r>
            <a:r>
              <a:rPr lang="en-US" sz="2800" dirty="0">
                <a:solidFill>
                  <a:schemeClr val="tx2"/>
                </a:solidFill>
                <a:effectLst/>
                <a:latin typeface="+mn-lt"/>
                <a:ea typeface="Aptos" panose="020B0004020202020204" pitchFamily="34" charset="0"/>
              </a:rPr>
              <a:t>across mitigation, adaptation, and research and development.</a:t>
            </a:r>
            <a:br>
              <a:rPr lang="en-US" sz="2800" kern="100" dirty="0">
                <a:effectLst/>
                <a:latin typeface="+mn-lt"/>
                <a:ea typeface="Aptos" panose="020B0004020202020204" pitchFamily="34" charset="0"/>
                <a:cs typeface="Arial" panose="020B0604020202020204" pitchFamily="34" charset="0"/>
              </a:rPr>
            </a:br>
            <a:br>
              <a:rPr lang="en-US" sz="2800" dirty="0">
                <a:solidFill>
                  <a:schemeClr val="tx2"/>
                </a:solidFill>
                <a:effectLst/>
                <a:latin typeface="+mn-lt"/>
                <a:ea typeface="Aptos" panose="020B0004020202020204" pitchFamily="34" charset="0"/>
              </a:rPr>
            </a:br>
            <a:r>
              <a:rPr lang="en-US" sz="2800" dirty="0">
                <a:solidFill>
                  <a:srgbClr val="005E66"/>
                </a:solidFill>
                <a:latin typeface="+mn-lt"/>
                <a:cs typeface="Arial"/>
              </a:rPr>
              <a:t>• </a:t>
            </a:r>
            <a:r>
              <a:rPr lang="en-US" sz="2800" kern="100" dirty="0">
                <a:solidFill>
                  <a:schemeClr val="tx2"/>
                </a:solidFill>
                <a:effectLst/>
                <a:latin typeface="+mn-lt"/>
                <a:ea typeface="Aptos" panose="020B0004020202020204" pitchFamily="34" charset="0"/>
                <a:cs typeface="Arial" panose="020B0604020202020204" pitchFamily="34" charset="0"/>
              </a:rPr>
              <a:t>The fund will also contain special facilities with concessional and grant-based support to rapidly address the consequences of natural disasters in the developing countries in need. </a:t>
            </a:r>
            <a:br>
              <a:rPr lang="en-US" sz="3200" kern="100" dirty="0">
                <a:effectLst/>
                <a:latin typeface="Aptos" panose="020B0004020202020204" pitchFamily="34" charset="0"/>
                <a:ea typeface="Aptos" panose="020B0004020202020204" pitchFamily="34" charset="0"/>
                <a:cs typeface="Arial" panose="020B0604020202020204" pitchFamily="34" charset="0"/>
              </a:rPr>
            </a:br>
            <a:br>
              <a:rPr lang="en-US" sz="3200" dirty="0">
                <a:solidFill>
                  <a:schemeClr val="tx2"/>
                </a:solidFill>
                <a:effectLst/>
                <a:ea typeface="Aptos" panose="020B0004020202020204" pitchFamily="34" charset="0"/>
              </a:rPr>
            </a:br>
            <a:br>
              <a:rPr lang="en-US" sz="3200" dirty="0">
                <a:solidFill>
                  <a:schemeClr val="tx2"/>
                </a:solidFill>
                <a:effectLst/>
                <a:ea typeface="Aptos" panose="020B0004020202020204" pitchFamily="34" charset="0"/>
              </a:rPr>
            </a:br>
            <a:br>
              <a:rPr lang="en-US" sz="5400" dirty="0">
                <a:solidFill>
                  <a:srgbClr val="005E66"/>
                </a:solidFill>
                <a:cs typeface="Arial"/>
              </a:rPr>
            </a:br>
            <a:br>
              <a:rPr lang="en-US" sz="5400" dirty="0">
                <a:solidFill>
                  <a:srgbClr val="005E66"/>
                </a:solidFill>
                <a:cs typeface="Arial"/>
              </a:rPr>
            </a:br>
            <a:br>
              <a:rPr lang="en-US" sz="5400" dirty="0">
                <a:solidFill>
                  <a:srgbClr val="005E66"/>
                </a:solidFill>
                <a:cs typeface="Arial"/>
              </a:rPr>
            </a:br>
            <a:endParaRPr lang="en-US" sz="5400" dirty="0">
              <a:solidFill>
                <a:srgbClr val="005E66"/>
              </a:solidFill>
              <a:cs typeface="Arial"/>
            </a:endParaRPr>
          </a:p>
        </p:txBody>
      </p:sp>
      <p:sp>
        <p:nvSpPr>
          <p:cNvPr id="5" name="Date Placeholder 4">
            <a:extLst>
              <a:ext uri="{FF2B5EF4-FFF2-40B4-BE49-F238E27FC236}">
                <a16:creationId xmlns:a16="http://schemas.microsoft.com/office/drawing/2014/main" id="{BC34C557-5507-CE3F-90B9-02D49E972AC2}"/>
              </a:ext>
            </a:extLst>
          </p:cNvPr>
          <p:cNvSpPr>
            <a:spLocks noGrp="1"/>
          </p:cNvSpPr>
          <p:nvPr>
            <p:ph type="dt" sz="half" idx="10"/>
          </p:nvPr>
        </p:nvSpPr>
        <p:spPr/>
        <p:txBody>
          <a:bodyPr/>
          <a:lstStyle/>
          <a:p>
            <a:fld id="{93A0A016-5269-4F41-AA53-B737CFCE5EC6}" type="datetime4">
              <a:rPr lang="en-GB" smtClean="0">
                <a:solidFill>
                  <a:srgbClr val="005E66"/>
                </a:solidFill>
              </a:rPr>
              <a:t>19 July 2024</a:t>
            </a:fld>
            <a:endParaRPr lang="en-US" dirty="0">
              <a:solidFill>
                <a:srgbClr val="005E66"/>
              </a:solidFill>
            </a:endParaRPr>
          </a:p>
        </p:txBody>
      </p:sp>
      <p:sp>
        <p:nvSpPr>
          <p:cNvPr id="7" name="Slide Number Placeholder 6">
            <a:extLst>
              <a:ext uri="{FF2B5EF4-FFF2-40B4-BE49-F238E27FC236}">
                <a16:creationId xmlns:a16="http://schemas.microsoft.com/office/drawing/2014/main" id="{0A546D65-3175-2680-1451-7742E5813969}"/>
              </a:ext>
            </a:extLst>
          </p:cNvPr>
          <p:cNvSpPr>
            <a:spLocks noGrp="1"/>
          </p:cNvSpPr>
          <p:nvPr>
            <p:ph type="sldNum" sz="quarter" idx="12"/>
          </p:nvPr>
        </p:nvSpPr>
        <p:spPr/>
        <p:txBody>
          <a:bodyPr/>
          <a:lstStyle/>
          <a:p>
            <a:fld id="{752989F6-E28B-3F46-BED5-523FAB983823}" type="slidenum">
              <a:rPr lang="en-US" smtClean="0">
                <a:solidFill>
                  <a:srgbClr val="005E66"/>
                </a:solidFill>
              </a:rPr>
              <a:t>5</a:t>
            </a:fld>
            <a:endParaRPr lang="en-US" dirty="0">
              <a:solidFill>
                <a:srgbClr val="005E66"/>
              </a:solidFill>
            </a:endParaRPr>
          </a:p>
        </p:txBody>
      </p:sp>
    </p:spTree>
    <p:extLst>
      <p:ext uri="{BB962C8B-B14F-4D97-AF65-F5344CB8AC3E}">
        <p14:creationId xmlns:p14="http://schemas.microsoft.com/office/powerpoint/2010/main" val="3732124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FE6AC2-E69D-49F2-B39E-E50411C5A0AA}"/>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DBC149A-D174-174E-88F8-D58DC82D22C1}"/>
              </a:ext>
            </a:extLst>
          </p:cNvPr>
          <p:cNvSpPr>
            <a:spLocks noGrp="1"/>
          </p:cNvSpPr>
          <p:nvPr>
            <p:ph type="title"/>
          </p:nvPr>
        </p:nvSpPr>
        <p:spPr>
          <a:xfrm>
            <a:off x="491358" y="595062"/>
            <a:ext cx="11106131" cy="5792820"/>
          </a:xfrm>
        </p:spPr>
        <p:txBody>
          <a:bodyPr/>
          <a:lstStyle/>
          <a:p>
            <a:pPr>
              <a:spcBef>
                <a:spcPts val="600"/>
              </a:spcBef>
              <a:spcAft>
                <a:spcPts val="600"/>
              </a:spcAft>
            </a:pPr>
            <a:r>
              <a:rPr lang="en-US" sz="4000" b="1" kern="100" dirty="0">
                <a:solidFill>
                  <a:srgbClr val="005E66"/>
                </a:solidFill>
                <a:effectLst/>
                <a:latin typeface="Arial" panose="020B0604020202020204" pitchFamily="34" charset="0"/>
                <a:ea typeface="Aptos" panose="020B0004020202020204" pitchFamily="34" charset="0"/>
                <a:cs typeface="Arial" panose="020B0604020202020204" pitchFamily="34" charset="0"/>
              </a:rPr>
              <a:t>Climate </a:t>
            </a:r>
            <a:r>
              <a:rPr lang="en-US" sz="4000" b="1" kern="100" dirty="0">
                <a:solidFill>
                  <a:srgbClr val="005E66"/>
                </a:solidFill>
                <a:latin typeface="Arial" panose="020B0604020202020204" pitchFamily="34" charset="0"/>
                <a:ea typeface="Aptos" panose="020B0004020202020204" pitchFamily="34" charset="0"/>
                <a:cs typeface="Arial" panose="020B0604020202020204" pitchFamily="34" charset="0"/>
              </a:rPr>
              <a:t>Finance Action Fund</a:t>
            </a:r>
            <a:r>
              <a:rPr lang="en-US" sz="4000" b="1" kern="100" dirty="0">
                <a:solidFill>
                  <a:srgbClr val="005E66"/>
                </a:solidFill>
                <a:effectLst/>
                <a:latin typeface="Arial" panose="020B0604020202020204" pitchFamily="34" charset="0"/>
                <a:ea typeface="Aptos" panose="020B0004020202020204" pitchFamily="34" charset="0"/>
                <a:cs typeface="Arial" panose="020B0604020202020204" pitchFamily="34" charset="0"/>
              </a:rPr>
              <a:t>– CFAF</a:t>
            </a:r>
            <a:br>
              <a:rPr lang="en-US" sz="1800" kern="100" dirty="0">
                <a:solidFill>
                  <a:srgbClr val="005E66"/>
                </a:solidFill>
                <a:effectLst/>
                <a:latin typeface="Aptos" panose="020B0004020202020204" pitchFamily="34" charset="0"/>
                <a:ea typeface="Aptos" panose="020B0004020202020204" pitchFamily="34" charset="0"/>
                <a:cs typeface="Arial" panose="020B0604020202020204" pitchFamily="34" charset="0"/>
              </a:rPr>
            </a:br>
            <a:br>
              <a:rPr lang="en-US" sz="1800" kern="100" dirty="0">
                <a:solidFill>
                  <a:srgbClr val="005E66"/>
                </a:solidFill>
                <a:effectLst/>
                <a:latin typeface="Aptos" panose="020B0004020202020204" pitchFamily="34" charset="0"/>
                <a:ea typeface="Aptos" panose="020B0004020202020204" pitchFamily="34" charset="0"/>
                <a:cs typeface="Arial" panose="020B0604020202020204" pitchFamily="34" charset="0"/>
              </a:rPr>
            </a:br>
            <a:r>
              <a:rPr lang="en-US" sz="3200" b="1" kern="100" dirty="0">
                <a:solidFill>
                  <a:srgbClr val="005E66"/>
                </a:solidFill>
                <a:effectLst/>
                <a:latin typeface="Aptos" panose="020B0004020202020204" pitchFamily="34" charset="0"/>
                <a:ea typeface="Aptos" panose="020B0004020202020204" pitchFamily="34" charset="0"/>
                <a:cs typeface="Arial"/>
              </a:rPr>
              <a:t>Key areas of investment focus</a:t>
            </a:r>
            <a:r>
              <a:rPr lang="en-US" sz="3200" b="1" dirty="0">
                <a:solidFill>
                  <a:srgbClr val="005E66"/>
                </a:solidFill>
                <a:cs typeface="Arial"/>
              </a:rPr>
              <a:t>:</a:t>
            </a:r>
            <a:br>
              <a:rPr lang="en-US" sz="3200" dirty="0">
                <a:solidFill>
                  <a:srgbClr val="005E66"/>
                </a:solidFill>
                <a:cs typeface="Arial"/>
              </a:rPr>
            </a:br>
            <a:br>
              <a:rPr lang="en-US" sz="3200" dirty="0">
                <a:solidFill>
                  <a:srgbClr val="005E66"/>
                </a:solidFill>
                <a:cs typeface="Arial"/>
              </a:rPr>
            </a:br>
            <a:r>
              <a:rPr lang="en-US" sz="2600" dirty="0">
                <a:solidFill>
                  <a:srgbClr val="005E66"/>
                </a:solidFill>
                <a:cs typeface="Arial"/>
              </a:rPr>
              <a:t>• </a:t>
            </a:r>
            <a:r>
              <a:rPr lang="en-US" sz="2600" kern="100" dirty="0">
                <a:solidFill>
                  <a:schemeClr val="tx2"/>
                </a:solidFill>
                <a:effectLst/>
                <a:ea typeface="Aptos" panose="020B0004020202020204" pitchFamily="34" charset="0"/>
                <a:cs typeface="Arial" panose="020B0604020202020204" pitchFamily="34" charset="0"/>
              </a:rPr>
              <a:t>Fifty percent of the capital will be directed towards climate projects in developing countries to promote the adoption of clean energy technologies, improve energy efficiency, strengthen climate resilience of vulnerable populations, and facilitate the development of cutting-edge technologies.</a:t>
            </a:r>
            <a:br>
              <a:rPr lang="en-US" sz="2600" kern="100" dirty="0">
                <a:effectLst/>
                <a:ea typeface="Aptos" panose="020B0004020202020204" pitchFamily="34" charset="0"/>
                <a:cs typeface="Arial" panose="020B0604020202020204" pitchFamily="34" charset="0"/>
              </a:rPr>
            </a:br>
            <a:br>
              <a:rPr lang="en-US" sz="2600" dirty="0">
                <a:solidFill>
                  <a:schemeClr val="tx2"/>
                </a:solidFill>
                <a:effectLst/>
                <a:ea typeface="Aptos" panose="020B0004020202020204" pitchFamily="34" charset="0"/>
              </a:rPr>
            </a:br>
            <a:r>
              <a:rPr lang="en-US" sz="2600" dirty="0">
                <a:solidFill>
                  <a:srgbClr val="005E66"/>
                </a:solidFill>
                <a:cs typeface="Arial"/>
              </a:rPr>
              <a:t>• </a:t>
            </a:r>
            <a:r>
              <a:rPr lang="en-US" sz="2600" kern="100" dirty="0">
                <a:solidFill>
                  <a:schemeClr val="tx2"/>
                </a:solidFill>
                <a:effectLst/>
                <a:ea typeface="Aptos" panose="020B0004020202020204" pitchFamily="34" charset="0"/>
                <a:cs typeface="Arial" panose="020B0604020202020204" pitchFamily="34" charset="0"/>
              </a:rPr>
              <a:t>Fifty percent of the contributions will be allocated to helping meeting members’ the next generation of NDCs to keep the 1.5C temperature target within reach. </a:t>
            </a:r>
            <a:br>
              <a:rPr lang="en-US" sz="2600" kern="100" dirty="0">
                <a:effectLst/>
                <a:ea typeface="Aptos" panose="020B0004020202020204" pitchFamily="34" charset="0"/>
                <a:cs typeface="Arial" panose="020B0604020202020204" pitchFamily="34" charset="0"/>
              </a:rPr>
            </a:br>
            <a:br>
              <a:rPr lang="en-US" sz="2600" dirty="0">
                <a:solidFill>
                  <a:schemeClr val="tx2"/>
                </a:solidFill>
                <a:effectLst/>
                <a:ea typeface="Aptos" panose="020B0004020202020204" pitchFamily="34" charset="0"/>
              </a:rPr>
            </a:br>
            <a:r>
              <a:rPr lang="en-US" sz="2600" dirty="0">
                <a:solidFill>
                  <a:srgbClr val="005E66"/>
                </a:solidFill>
                <a:cs typeface="Arial"/>
              </a:rPr>
              <a:t>• </a:t>
            </a:r>
            <a:r>
              <a:rPr lang="en-US" sz="2600" dirty="0">
                <a:solidFill>
                  <a:schemeClr val="tx2"/>
                </a:solidFill>
                <a:effectLst/>
                <a:ea typeface="Aptos" panose="020B0004020202020204" pitchFamily="34" charset="0"/>
              </a:rPr>
              <a:t>Twenty percent of the revenues generated from investments will be deposited in a Rapid Response Funding Facility (2R2F) providing highly concessional and grant-based support. It will offer immediately accessible funding to address the consequences of natural disasters in SIDS, LDCs, and to other vulnerable developing communities as needed. </a:t>
            </a:r>
            <a:br>
              <a:rPr lang="en-US" sz="5400" dirty="0">
                <a:solidFill>
                  <a:srgbClr val="005E66"/>
                </a:solidFill>
                <a:cs typeface="Arial"/>
              </a:rPr>
            </a:br>
            <a:br>
              <a:rPr lang="en-US" sz="5400" dirty="0">
                <a:solidFill>
                  <a:srgbClr val="005E66"/>
                </a:solidFill>
                <a:cs typeface="Arial"/>
              </a:rPr>
            </a:br>
            <a:endParaRPr lang="en-US" sz="5400" dirty="0">
              <a:solidFill>
                <a:srgbClr val="005E66"/>
              </a:solidFill>
              <a:cs typeface="Arial"/>
            </a:endParaRPr>
          </a:p>
        </p:txBody>
      </p:sp>
      <p:sp>
        <p:nvSpPr>
          <p:cNvPr id="5" name="Date Placeholder 4">
            <a:extLst>
              <a:ext uri="{FF2B5EF4-FFF2-40B4-BE49-F238E27FC236}">
                <a16:creationId xmlns:a16="http://schemas.microsoft.com/office/drawing/2014/main" id="{BC34C557-5507-CE3F-90B9-02D49E972AC2}"/>
              </a:ext>
            </a:extLst>
          </p:cNvPr>
          <p:cNvSpPr>
            <a:spLocks noGrp="1"/>
          </p:cNvSpPr>
          <p:nvPr>
            <p:ph type="dt" sz="half" idx="10"/>
          </p:nvPr>
        </p:nvSpPr>
        <p:spPr/>
        <p:txBody>
          <a:bodyPr/>
          <a:lstStyle/>
          <a:p>
            <a:fld id="{93A0A016-5269-4F41-AA53-B737CFCE5EC6}" type="datetime4">
              <a:rPr lang="en-GB" smtClean="0">
                <a:solidFill>
                  <a:srgbClr val="005E66"/>
                </a:solidFill>
              </a:rPr>
              <a:t>19 July 2024</a:t>
            </a:fld>
            <a:endParaRPr lang="en-US" dirty="0">
              <a:solidFill>
                <a:srgbClr val="005E66"/>
              </a:solidFill>
            </a:endParaRPr>
          </a:p>
        </p:txBody>
      </p:sp>
      <p:sp>
        <p:nvSpPr>
          <p:cNvPr id="7" name="Slide Number Placeholder 6">
            <a:extLst>
              <a:ext uri="{FF2B5EF4-FFF2-40B4-BE49-F238E27FC236}">
                <a16:creationId xmlns:a16="http://schemas.microsoft.com/office/drawing/2014/main" id="{0A546D65-3175-2680-1451-7742E5813969}"/>
              </a:ext>
            </a:extLst>
          </p:cNvPr>
          <p:cNvSpPr>
            <a:spLocks noGrp="1"/>
          </p:cNvSpPr>
          <p:nvPr>
            <p:ph type="sldNum" sz="quarter" idx="12"/>
          </p:nvPr>
        </p:nvSpPr>
        <p:spPr/>
        <p:txBody>
          <a:bodyPr/>
          <a:lstStyle/>
          <a:p>
            <a:fld id="{752989F6-E28B-3F46-BED5-523FAB983823}" type="slidenum">
              <a:rPr lang="en-US" smtClean="0">
                <a:solidFill>
                  <a:srgbClr val="005E66"/>
                </a:solidFill>
              </a:rPr>
              <a:t>6</a:t>
            </a:fld>
            <a:endParaRPr lang="en-US" dirty="0">
              <a:solidFill>
                <a:srgbClr val="005E66"/>
              </a:solidFill>
            </a:endParaRPr>
          </a:p>
        </p:txBody>
      </p:sp>
    </p:spTree>
    <p:extLst>
      <p:ext uri="{BB962C8B-B14F-4D97-AF65-F5344CB8AC3E}">
        <p14:creationId xmlns:p14="http://schemas.microsoft.com/office/powerpoint/2010/main" val="150466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FE6AC2-E69D-49F2-B39E-E50411C5A0AA}"/>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DBC149A-D174-174E-88F8-D58DC82D22C1}"/>
              </a:ext>
            </a:extLst>
          </p:cNvPr>
          <p:cNvSpPr>
            <a:spLocks noGrp="1"/>
          </p:cNvSpPr>
          <p:nvPr>
            <p:ph type="title"/>
          </p:nvPr>
        </p:nvSpPr>
        <p:spPr>
          <a:xfrm>
            <a:off x="491358" y="595062"/>
            <a:ext cx="11124238" cy="5792820"/>
          </a:xfrm>
        </p:spPr>
        <p:txBody>
          <a:bodyPr/>
          <a:lstStyle/>
          <a:p>
            <a:pPr>
              <a:spcBef>
                <a:spcPts val="600"/>
              </a:spcBef>
              <a:spcAft>
                <a:spcPts val="600"/>
              </a:spcAft>
            </a:pPr>
            <a:r>
              <a:rPr lang="en-US" sz="4000" b="1" kern="100" dirty="0">
                <a:solidFill>
                  <a:srgbClr val="005E66"/>
                </a:solidFill>
                <a:effectLst/>
                <a:latin typeface="Arial" panose="020B0604020202020204" pitchFamily="34" charset="0"/>
                <a:ea typeface="Aptos" panose="020B0004020202020204" pitchFamily="34" charset="0"/>
                <a:cs typeface="Arial" panose="020B0604020202020204" pitchFamily="34" charset="0"/>
              </a:rPr>
              <a:t>Climate </a:t>
            </a:r>
            <a:r>
              <a:rPr lang="en-US" sz="4000" b="1" kern="100" dirty="0">
                <a:solidFill>
                  <a:srgbClr val="005E66"/>
                </a:solidFill>
                <a:latin typeface="Arial" panose="020B0604020202020204" pitchFamily="34" charset="0"/>
                <a:ea typeface="Aptos" panose="020B0004020202020204" pitchFamily="34" charset="0"/>
                <a:cs typeface="Arial" panose="020B0604020202020204" pitchFamily="34" charset="0"/>
              </a:rPr>
              <a:t>Finance Action Fund</a:t>
            </a:r>
            <a:r>
              <a:rPr lang="en-US" sz="4000" b="1" kern="100" dirty="0">
                <a:solidFill>
                  <a:srgbClr val="005E66"/>
                </a:solidFill>
                <a:effectLst/>
                <a:latin typeface="Arial" panose="020B0604020202020204" pitchFamily="34" charset="0"/>
                <a:ea typeface="Aptos" panose="020B0004020202020204" pitchFamily="34" charset="0"/>
                <a:cs typeface="Arial" panose="020B0604020202020204" pitchFamily="34" charset="0"/>
              </a:rPr>
              <a:t>– CFAF</a:t>
            </a:r>
            <a:br>
              <a:rPr lang="en-US" sz="1800" kern="100" dirty="0">
                <a:solidFill>
                  <a:srgbClr val="005E66"/>
                </a:solidFill>
                <a:effectLst/>
                <a:latin typeface="Aptos" panose="020B0004020202020204" pitchFamily="34" charset="0"/>
                <a:ea typeface="Aptos" panose="020B0004020202020204" pitchFamily="34" charset="0"/>
                <a:cs typeface="Arial" panose="020B0604020202020204" pitchFamily="34" charset="0"/>
              </a:rPr>
            </a:br>
            <a:br>
              <a:rPr lang="en-US" sz="1800" kern="100" dirty="0">
                <a:solidFill>
                  <a:srgbClr val="005E66"/>
                </a:solidFill>
                <a:effectLst/>
                <a:latin typeface="Aptos" panose="020B0004020202020204" pitchFamily="34" charset="0"/>
                <a:ea typeface="Aptos" panose="020B0004020202020204" pitchFamily="34" charset="0"/>
                <a:cs typeface="Arial" panose="020B0604020202020204" pitchFamily="34" charset="0"/>
              </a:rPr>
            </a:br>
            <a:r>
              <a:rPr lang="en-US" sz="2600" b="1" kern="100" dirty="0">
                <a:solidFill>
                  <a:srgbClr val="005E66"/>
                </a:solidFill>
                <a:effectLst/>
                <a:ea typeface="Aptos" panose="020B0004020202020204" pitchFamily="34" charset="0"/>
                <a:cs typeface="Arial" panose="020B0604020202020204" pitchFamily="34" charset="0"/>
              </a:rPr>
              <a:t>Other </a:t>
            </a:r>
            <a:r>
              <a:rPr lang="en-US" sz="2600" b="1" kern="100" dirty="0">
                <a:solidFill>
                  <a:srgbClr val="005E66"/>
                </a:solidFill>
                <a:effectLst/>
                <a:latin typeface="+mn-lt"/>
                <a:ea typeface="Aptos" panose="020B0004020202020204" pitchFamily="34" charset="0"/>
                <a:cs typeface="Arial" panose="020B0604020202020204" pitchFamily="34" charset="0"/>
              </a:rPr>
              <a:t>Modalities:</a:t>
            </a:r>
            <a:br>
              <a:rPr lang="en-US" sz="2600" kern="100" dirty="0">
                <a:solidFill>
                  <a:srgbClr val="005E66"/>
                </a:solidFill>
                <a:effectLst/>
                <a:latin typeface="+mn-lt"/>
                <a:ea typeface="Aptos" panose="020B0004020202020204" pitchFamily="34" charset="0"/>
                <a:cs typeface="Arial" panose="020B0604020202020204" pitchFamily="34" charset="0"/>
              </a:rPr>
            </a:br>
            <a:br>
              <a:rPr lang="en-US" sz="2400" kern="100" dirty="0">
                <a:solidFill>
                  <a:srgbClr val="005E66"/>
                </a:solidFill>
                <a:effectLst/>
                <a:latin typeface="+mn-lt"/>
                <a:ea typeface="Aptos" panose="020B0004020202020204" pitchFamily="34" charset="0"/>
                <a:cs typeface="Arial" panose="020B0604020202020204" pitchFamily="34" charset="0"/>
              </a:rPr>
            </a:br>
            <a:r>
              <a:rPr lang="en-US" sz="2400" dirty="0">
                <a:solidFill>
                  <a:schemeClr val="tx2"/>
                </a:solidFill>
                <a:latin typeface="+mn-lt"/>
                <a:cs typeface="Arial"/>
              </a:rPr>
              <a:t>• </a:t>
            </a:r>
            <a:r>
              <a:rPr lang="en-US" sz="2400" dirty="0">
                <a:solidFill>
                  <a:schemeClr val="tx2"/>
                </a:solidFill>
                <a:effectLst/>
                <a:latin typeface="+mn-lt"/>
                <a:ea typeface="Aptos" panose="020B0004020202020204" pitchFamily="34" charset="0"/>
              </a:rPr>
              <a:t>CFAF will provide off-take agreement guarantees for small and medium-sized renewable energy producers and first-loss capital for green industrial projects. </a:t>
            </a:r>
            <a:br>
              <a:rPr lang="en-US" sz="2400" dirty="0">
                <a:solidFill>
                  <a:schemeClr val="tx2"/>
                </a:solidFill>
                <a:effectLst/>
                <a:latin typeface="+mn-lt"/>
                <a:ea typeface="Aptos" panose="020B0004020202020204" pitchFamily="34" charset="0"/>
              </a:rPr>
            </a:br>
            <a:br>
              <a:rPr lang="en-US" sz="2400" dirty="0">
                <a:solidFill>
                  <a:schemeClr val="tx2"/>
                </a:solidFill>
                <a:effectLst/>
                <a:latin typeface="+mn-lt"/>
                <a:ea typeface="Aptos" panose="020B0004020202020204" pitchFamily="34" charset="0"/>
              </a:rPr>
            </a:br>
            <a:r>
              <a:rPr lang="en-US" sz="2400" dirty="0">
                <a:solidFill>
                  <a:schemeClr val="tx2"/>
                </a:solidFill>
                <a:latin typeface="+mn-lt"/>
                <a:cs typeface="Arial"/>
              </a:rPr>
              <a:t>• </a:t>
            </a:r>
            <a:r>
              <a:rPr lang="en-US" sz="2400" dirty="0">
                <a:solidFill>
                  <a:schemeClr val="tx2"/>
                </a:solidFill>
                <a:effectLst/>
                <a:latin typeface="+mn-lt"/>
                <a:ea typeface="Aptos" panose="020B0004020202020204" pitchFamily="34" charset="0"/>
              </a:rPr>
              <a:t>The fund will also have a focus on the food and agriculture sector as a priority to protect livelihoods and achieve net zero. </a:t>
            </a:r>
            <a:br>
              <a:rPr lang="en-US" sz="2400" dirty="0">
                <a:solidFill>
                  <a:schemeClr val="tx2"/>
                </a:solidFill>
                <a:effectLst/>
                <a:latin typeface="+mn-lt"/>
                <a:ea typeface="Aptos" panose="020B0004020202020204" pitchFamily="34" charset="0"/>
              </a:rPr>
            </a:br>
            <a:br>
              <a:rPr lang="en-US" sz="2400" dirty="0">
                <a:solidFill>
                  <a:schemeClr val="tx2"/>
                </a:solidFill>
                <a:effectLst/>
                <a:latin typeface="+mn-lt"/>
                <a:ea typeface="Aptos" panose="020B0004020202020204" pitchFamily="34" charset="0"/>
              </a:rPr>
            </a:br>
            <a:r>
              <a:rPr lang="en-US" sz="2400" dirty="0">
                <a:solidFill>
                  <a:schemeClr val="tx2"/>
                </a:solidFill>
                <a:latin typeface="+mn-lt"/>
                <a:cs typeface="Arial"/>
              </a:rPr>
              <a:t>• </a:t>
            </a:r>
            <a:r>
              <a:rPr lang="en-US" sz="2400" dirty="0">
                <a:solidFill>
                  <a:schemeClr val="tx2"/>
                </a:solidFill>
                <a:effectLst/>
                <a:latin typeface="+mn-lt"/>
                <a:ea typeface="Aptos" panose="020B0004020202020204" pitchFamily="34" charset="0"/>
              </a:rPr>
              <a:t>Profits generated from projects will be reinvested in the fund. </a:t>
            </a:r>
            <a:br>
              <a:rPr lang="en-US" sz="2400" dirty="0">
                <a:solidFill>
                  <a:schemeClr val="tx2"/>
                </a:solidFill>
                <a:effectLst/>
                <a:latin typeface="+mn-lt"/>
                <a:ea typeface="Aptos" panose="020B0004020202020204" pitchFamily="34" charset="0"/>
              </a:rPr>
            </a:br>
            <a:br>
              <a:rPr lang="en-US" sz="2400" dirty="0">
                <a:solidFill>
                  <a:schemeClr val="tx2"/>
                </a:solidFill>
                <a:effectLst/>
                <a:latin typeface="+mn-lt"/>
                <a:ea typeface="Aptos" panose="020B0004020202020204" pitchFamily="34" charset="0"/>
              </a:rPr>
            </a:br>
            <a:r>
              <a:rPr lang="en-US" sz="2400" dirty="0">
                <a:solidFill>
                  <a:schemeClr val="tx2"/>
                </a:solidFill>
                <a:latin typeface="+mn-lt"/>
                <a:cs typeface="Arial"/>
              </a:rPr>
              <a:t>• </a:t>
            </a:r>
            <a:r>
              <a:rPr lang="en-US" sz="2400" kern="100" dirty="0">
                <a:solidFill>
                  <a:schemeClr val="tx2"/>
                </a:solidFill>
                <a:effectLst/>
                <a:latin typeface="+mn-lt"/>
                <a:ea typeface="Aptos" panose="020B0004020202020204" pitchFamily="34" charset="0"/>
                <a:cs typeface="Arial" panose="020B0604020202020204" pitchFamily="34" charset="0"/>
              </a:rPr>
              <a:t>The fund will be headquartered with its secretariat in Baku, Azerbaijan, its board of directors will include representatives from contributors, and an independent audit committee will publish quarterly data including financial reports and project evaluations. </a:t>
            </a:r>
            <a:br>
              <a:rPr lang="en-US" sz="2400" kern="100" dirty="0">
                <a:solidFill>
                  <a:schemeClr val="tx2"/>
                </a:solidFill>
                <a:effectLst/>
                <a:latin typeface="+mn-lt"/>
                <a:ea typeface="Aptos" panose="020B0004020202020204" pitchFamily="34" charset="0"/>
                <a:cs typeface="Arial" panose="020B0604020202020204" pitchFamily="34" charset="0"/>
              </a:rPr>
            </a:br>
            <a:br>
              <a:rPr lang="en-US" sz="2400" kern="100" dirty="0">
                <a:solidFill>
                  <a:schemeClr val="tx2"/>
                </a:solidFill>
                <a:effectLst/>
                <a:latin typeface="+mn-lt"/>
                <a:ea typeface="Aptos" panose="020B0004020202020204" pitchFamily="34" charset="0"/>
                <a:cs typeface="Arial" panose="020B0604020202020204" pitchFamily="34" charset="0"/>
              </a:rPr>
            </a:br>
            <a:r>
              <a:rPr lang="en-US" sz="2400" dirty="0">
                <a:solidFill>
                  <a:schemeClr val="tx2"/>
                </a:solidFill>
                <a:latin typeface="+mn-lt"/>
                <a:cs typeface="Arial"/>
              </a:rPr>
              <a:t>•  </a:t>
            </a:r>
            <a:r>
              <a:rPr lang="en-US" sz="2400" kern="100" dirty="0">
                <a:solidFill>
                  <a:schemeClr val="tx2"/>
                </a:solidFill>
                <a:effectLst/>
                <a:latin typeface="+mn-lt"/>
                <a:ea typeface="Aptos" panose="020B0004020202020204" pitchFamily="34" charset="0"/>
                <a:cs typeface="Arial" panose="020B0604020202020204" pitchFamily="34" charset="0"/>
              </a:rPr>
              <a:t>Shareholders will collectively make decisions and a working group is being established with international financial experts to further develop the management model and funding mechanism.</a:t>
            </a:r>
            <a:br>
              <a:rPr lang="en-US" sz="2400" kern="100" dirty="0">
                <a:solidFill>
                  <a:schemeClr val="tx2"/>
                </a:solidFill>
                <a:effectLst/>
                <a:latin typeface="+mn-lt"/>
                <a:ea typeface="Aptos" panose="020B0004020202020204" pitchFamily="34" charset="0"/>
                <a:cs typeface="Arial" panose="020B0604020202020204" pitchFamily="34" charset="0"/>
              </a:rPr>
            </a:br>
            <a:br>
              <a:rPr lang="en-US" sz="3200" dirty="0">
                <a:solidFill>
                  <a:schemeClr val="tx2"/>
                </a:solidFill>
                <a:effectLst/>
                <a:ea typeface="Aptos" panose="020B0004020202020204" pitchFamily="34" charset="0"/>
              </a:rPr>
            </a:br>
            <a:br>
              <a:rPr lang="en-US" sz="1800" kern="100" dirty="0">
                <a:solidFill>
                  <a:srgbClr val="005E66"/>
                </a:solidFill>
                <a:effectLst/>
                <a:latin typeface="Aptos" panose="020B0004020202020204" pitchFamily="34" charset="0"/>
                <a:ea typeface="Aptos" panose="020B0004020202020204" pitchFamily="34" charset="0"/>
                <a:cs typeface="Arial" panose="020B0604020202020204" pitchFamily="34" charset="0"/>
              </a:rPr>
            </a:br>
            <a:br>
              <a:rPr lang="en-US" sz="5400" dirty="0">
                <a:solidFill>
                  <a:srgbClr val="005E66"/>
                </a:solidFill>
                <a:cs typeface="Arial"/>
              </a:rPr>
            </a:br>
            <a:br>
              <a:rPr lang="en-US" sz="5400" dirty="0">
                <a:solidFill>
                  <a:srgbClr val="005E66"/>
                </a:solidFill>
                <a:cs typeface="Arial"/>
              </a:rPr>
            </a:br>
            <a:br>
              <a:rPr lang="en-US" sz="5400" dirty="0">
                <a:solidFill>
                  <a:srgbClr val="005E66"/>
                </a:solidFill>
                <a:cs typeface="Arial"/>
              </a:rPr>
            </a:br>
            <a:endParaRPr lang="en-US" sz="5400" dirty="0">
              <a:solidFill>
                <a:srgbClr val="005E66"/>
              </a:solidFill>
              <a:cs typeface="Arial"/>
            </a:endParaRPr>
          </a:p>
        </p:txBody>
      </p:sp>
      <p:sp>
        <p:nvSpPr>
          <p:cNvPr id="5" name="Date Placeholder 4">
            <a:extLst>
              <a:ext uri="{FF2B5EF4-FFF2-40B4-BE49-F238E27FC236}">
                <a16:creationId xmlns:a16="http://schemas.microsoft.com/office/drawing/2014/main" id="{BC34C557-5507-CE3F-90B9-02D49E972AC2}"/>
              </a:ext>
            </a:extLst>
          </p:cNvPr>
          <p:cNvSpPr>
            <a:spLocks noGrp="1"/>
          </p:cNvSpPr>
          <p:nvPr>
            <p:ph type="dt" sz="half" idx="10"/>
          </p:nvPr>
        </p:nvSpPr>
        <p:spPr/>
        <p:txBody>
          <a:bodyPr/>
          <a:lstStyle/>
          <a:p>
            <a:fld id="{93A0A016-5269-4F41-AA53-B737CFCE5EC6}" type="datetime4">
              <a:rPr lang="en-GB" smtClean="0">
                <a:solidFill>
                  <a:srgbClr val="005E66"/>
                </a:solidFill>
              </a:rPr>
              <a:t>19 July 2024</a:t>
            </a:fld>
            <a:endParaRPr lang="en-US" dirty="0">
              <a:solidFill>
                <a:srgbClr val="005E66"/>
              </a:solidFill>
            </a:endParaRPr>
          </a:p>
        </p:txBody>
      </p:sp>
      <p:sp>
        <p:nvSpPr>
          <p:cNvPr id="7" name="Slide Number Placeholder 6">
            <a:extLst>
              <a:ext uri="{FF2B5EF4-FFF2-40B4-BE49-F238E27FC236}">
                <a16:creationId xmlns:a16="http://schemas.microsoft.com/office/drawing/2014/main" id="{0A546D65-3175-2680-1451-7742E5813969}"/>
              </a:ext>
            </a:extLst>
          </p:cNvPr>
          <p:cNvSpPr>
            <a:spLocks noGrp="1"/>
          </p:cNvSpPr>
          <p:nvPr>
            <p:ph type="sldNum" sz="quarter" idx="12"/>
          </p:nvPr>
        </p:nvSpPr>
        <p:spPr/>
        <p:txBody>
          <a:bodyPr/>
          <a:lstStyle/>
          <a:p>
            <a:fld id="{752989F6-E28B-3F46-BED5-523FAB983823}" type="slidenum">
              <a:rPr lang="en-US" smtClean="0">
                <a:solidFill>
                  <a:srgbClr val="005E66"/>
                </a:solidFill>
              </a:rPr>
              <a:t>7</a:t>
            </a:fld>
            <a:endParaRPr lang="en-US" dirty="0">
              <a:solidFill>
                <a:srgbClr val="005E66"/>
              </a:solidFill>
            </a:endParaRPr>
          </a:p>
        </p:txBody>
      </p:sp>
    </p:spTree>
    <p:extLst>
      <p:ext uri="{BB962C8B-B14F-4D97-AF65-F5344CB8AC3E}">
        <p14:creationId xmlns:p14="http://schemas.microsoft.com/office/powerpoint/2010/main" val="1606927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C149A-D174-174E-88F8-D58DC82D22C1}"/>
              </a:ext>
            </a:extLst>
          </p:cNvPr>
          <p:cNvSpPr>
            <a:spLocks noGrp="1"/>
          </p:cNvSpPr>
          <p:nvPr>
            <p:ph type="title"/>
          </p:nvPr>
        </p:nvSpPr>
        <p:spPr>
          <a:xfrm>
            <a:off x="249381" y="612647"/>
            <a:ext cx="11134236" cy="5046031"/>
          </a:xfrm>
        </p:spPr>
        <p:txBody>
          <a:bodyPr/>
          <a:lstStyle/>
          <a:p>
            <a:br>
              <a:rPr lang="en-US" sz="5400" b="1" dirty="0">
                <a:cs typeface="Arial"/>
              </a:rPr>
            </a:br>
            <a:r>
              <a:rPr lang="en-US" sz="5400" b="1" dirty="0">
                <a:cs typeface="Arial"/>
              </a:rPr>
              <a:t>Baku Initiative for Climate Finance, Investment and Trade Dialogue – “BICFIT” Dialogue</a:t>
            </a:r>
            <a:br>
              <a:rPr lang="en-US" sz="5400" dirty="0">
                <a:cs typeface="Arial"/>
              </a:rPr>
            </a:br>
            <a:br>
              <a:rPr lang="en-US" sz="5400" dirty="0">
                <a:cs typeface="Arial"/>
              </a:rPr>
            </a:br>
            <a:r>
              <a:rPr lang="en-US" sz="2800" kern="100" dirty="0">
                <a:effectLst/>
                <a:latin typeface="Arial" panose="020B0604020202020204" pitchFamily="34" charset="0"/>
                <a:ea typeface="Aptos" panose="020B0004020202020204" pitchFamily="34" charset="0"/>
                <a:cs typeface="Arial" panose="020B0604020202020204" pitchFamily="34" charset="0"/>
              </a:rPr>
              <a:t>The establishment of a collaborative environment and long-term dialogue platform for the international community to bring increased focus to the nexus of climate finance, investment and trade.</a:t>
            </a:r>
            <a:br>
              <a:rPr lang="en-US" sz="1800" kern="100" dirty="0">
                <a:effectLst/>
                <a:latin typeface="Aptos" panose="020B0004020202020204" pitchFamily="34" charset="0"/>
                <a:ea typeface="Aptos" panose="020B0004020202020204" pitchFamily="34" charset="0"/>
                <a:cs typeface="Arial" panose="020B0604020202020204" pitchFamily="34" charset="0"/>
              </a:rPr>
            </a:br>
            <a:br>
              <a:rPr lang="en-US" sz="5400" dirty="0">
                <a:cs typeface="Arial"/>
              </a:rPr>
            </a:br>
            <a:r>
              <a:rPr lang="en-US" sz="2000" i="1" dirty="0">
                <a:solidFill>
                  <a:srgbClr val="FFC000"/>
                </a:solidFill>
                <a:latin typeface="+mn-lt"/>
              </a:rPr>
              <a:t>Pillar: Finance </a:t>
            </a:r>
            <a:br>
              <a:rPr lang="en-US" sz="5400" dirty="0">
                <a:cs typeface="Arial"/>
              </a:rPr>
            </a:br>
            <a:br>
              <a:rPr lang="en-US" sz="5400" dirty="0">
                <a:cs typeface="Arial"/>
              </a:rPr>
            </a:br>
            <a:endParaRPr lang="en-US" sz="5400" dirty="0">
              <a:cs typeface="Arial"/>
            </a:endParaRPr>
          </a:p>
        </p:txBody>
      </p:sp>
      <p:sp>
        <p:nvSpPr>
          <p:cNvPr id="5" name="Date Placeholder 4">
            <a:extLst>
              <a:ext uri="{FF2B5EF4-FFF2-40B4-BE49-F238E27FC236}">
                <a16:creationId xmlns:a16="http://schemas.microsoft.com/office/drawing/2014/main" id="{BC34C557-5507-CE3F-90B9-02D49E972AC2}"/>
              </a:ext>
            </a:extLst>
          </p:cNvPr>
          <p:cNvSpPr>
            <a:spLocks noGrp="1"/>
          </p:cNvSpPr>
          <p:nvPr>
            <p:ph type="dt" sz="half" idx="10"/>
          </p:nvPr>
        </p:nvSpPr>
        <p:spPr/>
        <p:txBody>
          <a:bodyPr/>
          <a:lstStyle/>
          <a:p>
            <a:fld id="{93A0A016-5269-4F41-AA53-B737CFCE5EC6}" type="datetime4">
              <a:rPr lang="en-GB" smtClean="0"/>
              <a:t>19 July 2024</a:t>
            </a:fld>
            <a:endParaRPr lang="en-US"/>
          </a:p>
        </p:txBody>
      </p:sp>
      <p:sp>
        <p:nvSpPr>
          <p:cNvPr id="7" name="Slide Number Placeholder 6">
            <a:extLst>
              <a:ext uri="{FF2B5EF4-FFF2-40B4-BE49-F238E27FC236}">
                <a16:creationId xmlns:a16="http://schemas.microsoft.com/office/drawing/2014/main" id="{0A546D65-3175-2680-1451-7742E5813969}"/>
              </a:ext>
            </a:extLst>
          </p:cNvPr>
          <p:cNvSpPr>
            <a:spLocks noGrp="1"/>
          </p:cNvSpPr>
          <p:nvPr>
            <p:ph type="sldNum" sz="quarter" idx="12"/>
          </p:nvPr>
        </p:nvSpPr>
        <p:spPr/>
        <p:txBody>
          <a:bodyPr/>
          <a:lstStyle/>
          <a:p>
            <a:fld id="{752989F6-E28B-3F46-BED5-523FAB983823}" type="slidenum">
              <a:rPr lang="en-US" smtClean="0"/>
              <a:t>8</a:t>
            </a:fld>
            <a:endParaRPr lang="en-US"/>
          </a:p>
        </p:txBody>
      </p:sp>
    </p:spTree>
    <p:extLst>
      <p:ext uri="{BB962C8B-B14F-4D97-AF65-F5344CB8AC3E}">
        <p14:creationId xmlns:p14="http://schemas.microsoft.com/office/powerpoint/2010/main" val="1019636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BCE05C-A0E2-4FFD-92FF-9A8E808923BB}"/>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DBC149A-D174-174E-88F8-D58DC82D22C1}"/>
              </a:ext>
            </a:extLst>
          </p:cNvPr>
          <p:cNvSpPr>
            <a:spLocks noGrp="1"/>
          </p:cNvSpPr>
          <p:nvPr>
            <p:ph type="title"/>
          </p:nvPr>
        </p:nvSpPr>
        <p:spPr>
          <a:xfrm>
            <a:off x="491358" y="586270"/>
            <a:ext cx="10511384" cy="4860501"/>
          </a:xfrm>
        </p:spPr>
        <p:txBody>
          <a:bodyPr/>
          <a:lstStyle/>
          <a:p>
            <a:br>
              <a:rPr lang="en-US" sz="5400" b="1" dirty="0">
                <a:solidFill>
                  <a:srgbClr val="005E66"/>
                </a:solidFill>
                <a:effectLst/>
                <a:latin typeface="Arial" panose="020B0604020202020204" pitchFamily="34" charset="0"/>
                <a:ea typeface="Arial" panose="020B0604020202020204" pitchFamily="34" charset="0"/>
              </a:rPr>
            </a:br>
            <a:r>
              <a:rPr lang="az-Latn-AZ" sz="5400" b="1" dirty="0">
                <a:solidFill>
                  <a:srgbClr val="005E66"/>
                </a:solidFill>
                <a:effectLst/>
                <a:latin typeface="Arial" panose="020B0604020202020204" pitchFamily="34" charset="0"/>
                <a:ea typeface="Arial" panose="020B0604020202020204" pitchFamily="34" charset="0"/>
              </a:rPr>
              <a:t>Just Transition Investment Partnership 4 </a:t>
            </a:r>
            <a:r>
              <a:rPr lang="en-US" sz="5400" b="1" dirty="0">
                <a:solidFill>
                  <a:srgbClr val="005E66"/>
                </a:solidFill>
                <a:effectLst/>
                <a:latin typeface="Arial" panose="020B0604020202020204" pitchFamily="34" charset="0"/>
                <a:ea typeface="Arial" panose="020B0604020202020204" pitchFamily="34" charset="0"/>
              </a:rPr>
              <a:t>Jobs and Skills</a:t>
            </a:r>
            <a:br>
              <a:rPr lang="en-US" sz="5400" dirty="0">
                <a:solidFill>
                  <a:srgbClr val="005E66"/>
                </a:solidFill>
                <a:cs typeface="Arial"/>
              </a:rPr>
            </a:br>
            <a:br>
              <a:rPr lang="en-US" sz="5400" dirty="0">
                <a:solidFill>
                  <a:srgbClr val="005E66"/>
                </a:solidFill>
                <a:cs typeface="Arial"/>
              </a:rPr>
            </a:br>
            <a:r>
              <a:rPr lang="en-US" sz="2800" kern="100" dirty="0">
                <a:solidFill>
                  <a:srgbClr val="005E66"/>
                </a:solidFill>
                <a:effectLst/>
                <a:latin typeface="Arial" panose="020B0604020202020204" pitchFamily="34" charset="0"/>
                <a:ea typeface="Aptos" panose="020B0004020202020204" pitchFamily="34" charset="0"/>
                <a:cs typeface="Arial" panose="020B0604020202020204" pitchFamily="34" charset="0"/>
              </a:rPr>
              <a:t>The creation of a collaborative platform to connect financing needs arising from the integration of skills development in NDCs, NAPs, LT-LEDs with available financing instruments of MDBs, as well as explore establishing linkages and synergies with other sources of financing.</a:t>
            </a:r>
            <a:br>
              <a:rPr lang="en-US" sz="1800" kern="100" dirty="0">
                <a:solidFill>
                  <a:srgbClr val="005E66"/>
                </a:solidFill>
                <a:effectLst/>
                <a:latin typeface="Aptos" panose="020B0004020202020204" pitchFamily="34" charset="0"/>
                <a:ea typeface="Aptos" panose="020B0004020202020204" pitchFamily="34" charset="0"/>
                <a:cs typeface="Arial" panose="020B0604020202020204" pitchFamily="34" charset="0"/>
              </a:rPr>
            </a:br>
            <a:br>
              <a:rPr lang="en-US" sz="5400" dirty="0">
                <a:solidFill>
                  <a:srgbClr val="FFC000"/>
                </a:solidFill>
                <a:cs typeface="Arial"/>
              </a:rPr>
            </a:br>
            <a:r>
              <a:rPr lang="en-US" sz="2000" i="1" dirty="0">
                <a:solidFill>
                  <a:srgbClr val="FFC000"/>
                </a:solidFill>
                <a:latin typeface="+mn-lt"/>
              </a:rPr>
              <a:t>Pillar: Finance </a:t>
            </a:r>
            <a:br>
              <a:rPr lang="en-US" sz="5400" dirty="0">
                <a:solidFill>
                  <a:srgbClr val="005E66"/>
                </a:solidFill>
                <a:cs typeface="Arial"/>
              </a:rPr>
            </a:br>
            <a:br>
              <a:rPr lang="en-US" sz="5400" dirty="0">
                <a:solidFill>
                  <a:srgbClr val="005E66"/>
                </a:solidFill>
                <a:cs typeface="Arial"/>
              </a:rPr>
            </a:br>
            <a:endParaRPr lang="en-US" sz="5400" dirty="0">
              <a:solidFill>
                <a:srgbClr val="005E66"/>
              </a:solidFill>
              <a:cs typeface="Arial"/>
            </a:endParaRPr>
          </a:p>
        </p:txBody>
      </p:sp>
      <p:sp>
        <p:nvSpPr>
          <p:cNvPr id="5" name="Date Placeholder 4">
            <a:extLst>
              <a:ext uri="{FF2B5EF4-FFF2-40B4-BE49-F238E27FC236}">
                <a16:creationId xmlns:a16="http://schemas.microsoft.com/office/drawing/2014/main" id="{BC34C557-5507-CE3F-90B9-02D49E972AC2}"/>
              </a:ext>
            </a:extLst>
          </p:cNvPr>
          <p:cNvSpPr>
            <a:spLocks noGrp="1"/>
          </p:cNvSpPr>
          <p:nvPr>
            <p:ph type="dt" sz="half" idx="10"/>
          </p:nvPr>
        </p:nvSpPr>
        <p:spPr/>
        <p:txBody>
          <a:bodyPr/>
          <a:lstStyle/>
          <a:p>
            <a:fld id="{93A0A016-5269-4F41-AA53-B737CFCE5EC6}" type="datetime4">
              <a:rPr lang="en-GB" smtClean="0">
                <a:solidFill>
                  <a:srgbClr val="005E66"/>
                </a:solidFill>
              </a:rPr>
              <a:t>19 July 2024</a:t>
            </a:fld>
            <a:endParaRPr lang="en-US" dirty="0">
              <a:solidFill>
                <a:srgbClr val="005E66"/>
              </a:solidFill>
            </a:endParaRPr>
          </a:p>
        </p:txBody>
      </p:sp>
      <p:sp>
        <p:nvSpPr>
          <p:cNvPr id="7" name="Slide Number Placeholder 6">
            <a:extLst>
              <a:ext uri="{FF2B5EF4-FFF2-40B4-BE49-F238E27FC236}">
                <a16:creationId xmlns:a16="http://schemas.microsoft.com/office/drawing/2014/main" id="{0A546D65-3175-2680-1451-7742E5813969}"/>
              </a:ext>
            </a:extLst>
          </p:cNvPr>
          <p:cNvSpPr>
            <a:spLocks noGrp="1"/>
          </p:cNvSpPr>
          <p:nvPr>
            <p:ph type="sldNum" sz="quarter" idx="12"/>
          </p:nvPr>
        </p:nvSpPr>
        <p:spPr/>
        <p:txBody>
          <a:bodyPr/>
          <a:lstStyle/>
          <a:p>
            <a:fld id="{752989F6-E28B-3F46-BED5-523FAB983823}" type="slidenum">
              <a:rPr lang="en-US" smtClean="0">
                <a:solidFill>
                  <a:srgbClr val="005E66"/>
                </a:solidFill>
              </a:rPr>
              <a:t>9</a:t>
            </a:fld>
            <a:endParaRPr lang="en-US" dirty="0">
              <a:solidFill>
                <a:srgbClr val="005E66"/>
              </a:solidFill>
            </a:endParaRPr>
          </a:p>
        </p:txBody>
      </p:sp>
    </p:spTree>
    <p:extLst>
      <p:ext uri="{BB962C8B-B14F-4D97-AF65-F5344CB8AC3E}">
        <p14:creationId xmlns:p14="http://schemas.microsoft.com/office/powerpoint/2010/main" val="228009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OP29 Baku Azerbaijan">
  <a:themeElements>
    <a:clrScheme name="Custom 52">
      <a:dk1>
        <a:srgbClr val="FFFFFF"/>
      </a:dk1>
      <a:lt1>
        <a:srgbClr val="000000"/>
      </a:lt1>
      <a:dk2>
        <a:srgbClr val="FFFFFF"/>
      </a:dk2>
      <a:lt2>
        <a:srgbClr val="006871"/>
      </a:lt2>
      <a:accent1>
        <a:srgbClr val="498089"/>
      </a:accent1>
      <a:accent2>
        <a:srgbClr val="A7BAC0"/>
      </a:accent2>
      <a:accent3>
        <a:srgbClr val="D2DBDF"/>
      </a:accent3>
      <a:accent4>
        <a:srgbClr val="D2EAD5"/>
      </a:accent4>
      <a:accent5>
        <a:srgbClr val="EDF6EF"/>
      </a:accent5>
      <a:accent6>
        <a:srgbClr val="F5BA00"/>
      </a:accent6>
      <a:hlink>
        <a:srgbClr val="006870"/>
      </a:hlink>
      <a:folHlink>
        <a:srgbClr val="F5B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30D4E9BF9EE224A924383484B88AE5B" ma:contentTypeVersion="18" ma:contentTypeDescription="Create a new document." ma:contentTypeScope="" ma:versionID="4dfbce6d7aabe495d06faac24b4c20e7">
  <xsd:schema xmlns:xsd="http://www.w3.org/2001/XMLSchema" xmlns:xs="http://www.w3.org/2001/XMLSchema" xmlns:p="http://schemas.microsoft.com/office/2006/metadata/properties" xmlns:ns2="90ed4780-6fb3-4416-bccb-86372120e68d" xmlns:ns3="ae01f3e6-1217-430a-b528-3b10b6fd4ca1" targetNamespace="http://schemas.microsoft.com/office/2006/metadata/properties" ma:root="true" ma:fieldsID="afc1585d6284531b71884f9dbe7ccea0" ns2:_="" ns3:_="">
    <xsd:import namespace="90ed4780-6fb3-4416-bccb-86372120e68d"/>
    <xsd:import namespace="ae01f3e6-1217-430a-b528-3b10b6fd4ca1"/>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OCR" minOccurs="0"/>
                <xsd:element ref="ns3:MediaServiceLocation" minOccurs="0"/>
                <xsd:element ref="ns3:MediaLengthInSeconds" minOccurs="0"/>
                <xsd:element ref="ns3:lcf76f155ced4ddcb4097134ff3c332f" minOccurs="0"/>
                <xsd:element ref="ns2:TaxCatchAll"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ed4780-6fb3-4416-bccb-86372120e68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6066b98-2b49-4f3a-b58b-a9ce69411691}" ma:internalName="TaxCatchAll" ma:showField="CatchAllData" ma:web="90ed4780-6fb3-4416-bccb-86372120e68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ae01f3e6-1217-430a-b528-3b10b6fd4ca1"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05f335fa-8c3c-4b86-8f8e-8d5db4815dd6" ma:termSetId="09814cd3-568e-fe90-9814-8d621ff8fb84" ma:anchorId="fba54fb3-c3e1-fe81-a776-ca4b69148c4d" ma:open="true" ma:isKeyword="false">
      <xsd:complexType>
        <xsd:sequence>
          <xsd:element ref="pc:Terms" minOccurs="0" maxOccurs="1"/>
        </xsd:sequence>
      </xsd:complex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90ed4780-6fb3-4416-bccb-86372120e68d">
      <UserInfo>
        <DisplayName>Calum Colton</DisplayName>
        <AccountId>175</AccountId>
        <AccountType/>
      </UserInfo>
    </SharedWithUsers>
    <TaxCatchAll xmlns="90ed4780-6fb3-4416-bccb-86372120e68d" xsi:nil="true"/>
    <lcf76f155ced4ddcb4097134ff3c332f xmlns="ae01f3e6-1217-430a-b528-3b10b6fd4ca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727A74D-AC26-4314-A7D4-F4C4BFB3B418}">
  <ds:schemaRefs>
    <ds:schemaRef ds:uri="90ed4780-6fb3-4416-bccb-86372120e68d"/>
    <ds:schemaRef ds:uri="ae01f3e6-1217-430a-b528-3b10b6fd4ca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1DF099FD-C567-4116-8280-58DBFE0A62E1}">
  <ds:schemaRefs>
    <ds:schemaRef ds:uri="http://schemas.microsoft.com/sharepoint/v3/contenttype/forms"/>
  </ds:schemaRefs>
</ds:datastoreItem>
</file>

<file path=customXml/itemProps3.xml><?xml version="1.0" encoding="utf-8"?>
<ds:datastoreItem xmlns:ds="http://schemas.openxmlformats.org/officeDocument/2006/customXml" ds:itemID="{AC9DBEE5-4186-421F-BFBB-83E00B859D1E}">
  <ds:schemaRefs>
    <ds:schemaRef ds:uri="90ed4780-6fb3-4416-bccb-86372120e68d"/>
    <ds:schemaRef ds:uri="ae01f3e6-1217-430a-b528-3b10b6fd4ca1"/>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TM16401371[[fn=Atlas]]</Template>
  <TotalTime>320</TotalTime>
  <Words>1491</Words>
  <Application>Microsoft Office PowerPoint</Application>
  <PresentationFormat>Widescreen</PresentationFormat>
  <Paragraphs>95</Paragraphs>
  <Slides>21</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Aptos</vt:lpstr>
      <vt:lpstr>Arial</vt:lpstr>
      <vt:lpstr>COP29 Baku Azerbaijan</vt:lpstr>
      <vt:lpstr>COP29 Presidential Action Agenda Global Initiatives</vt:lpstr>
      <vt:lpstr>     </vt:lpstr>
      <vt:lpstr> Climate Finance Action Fund– CFAF  The establishment of a fund, capitalized with voluntary contributions from fossil fuel producing countries and companies. The fund will catalyze the private sector across mitigation, adaptation, and research and development, and also provide highly concessional and grant-based funding.  Pillar: Finance   </vt:lpstr>
      <vt:lpstr>Climate Finance Action Fund– CFAF  Contributors:  • CFAF will be capitalised with contributions from fossil fuel producing countries and companies across oil, gas and coal.  • Azerbaijan will be a founding contributor.  • CFAF will become operational at the conclusion of the initial fundraising round, which seeks to capitalise the fund with $1 billion, and when 10 contributing countries committed as shareholders.    </vt:lpstr>
      <vt:lpstr>Climate Finance Action Fund– CFAF  Objectives:  • CFAF will target climate projects in developing countries that need support, meeting next generation of NDCs to keep 1.5C within reach;   • Fund will be a catalytic public-private partnership fund, mobilising the private sector and de-risking investment, across mitigation, adaptation, and research and development.  • The fund will also contain special facilities with concessional and grant-based support to rapidly address the consequences of natural disasters in the developing countries in need.       </vt:lpstr>
      <vt:lpstr>Climate Finance Action Fund– CFAF  Key areas of investment focus:  • Fifty percent of the capital will be directed towards climate projects in developing countries to promote the adoption of clean energy technologies, improve energy efficiency, strengthen climate resilience of vulnerable populations, and facilitate the development of cutting-edge technologies.  • Fifty percent of the contributions will be allocated to helping meeting members’ the next generation of NDCs to keep the 1.5C temperature target within reach.   • Twenty percent of the revenues generated from investments will be deposited in a Rapid Response Funding Facility (2R2F) providing highly concessional and grant-based support. It will offer immediately accessible funding to address the consequences of natural disasters in SIDS, LDCs, and to other vulnerable developing communities as needed.   </vt:lpstr>
      <vt:lpstr>Climate Finance Action Fund– CFAF  Other Modalities:  • CFAF will provide off-take agreement guarantees for small and medium-sized renewable energy producers and first-loss capital for green industrial projects.   • The fund will also have a focus on the food and agriculture sector as a priority to protect livelihoods and achieve net zero.   • Profits generated from projects will be reinvested in the fund.   • The fund will be headquartered with its secretariat in Baku, Azerbaijan, its board of directors will include representatives from contributors, and an independent audit committee will publish quarterly data including financial reports and project evaluations.   •  Shareholders will collectively make decisions and a working group is being established with international financial experts to further develop the management model and funding mechanism.      </vt:lpstr>
      <vt:lpstr> Baku Initiative for Climate Finance, Investment and Trade Dialogue – “BICFIT” Dialogue  The establishment of a collaborative environment and long-term dialogue platform for the international community to bring increased focus to the nexus of climate finance, investment and trade.  Pillar: Finance   </vt:lpstr>
      <vt:lpstr> Just Transition Investment Partnership 4 Jobs and Skills  The creation of a collaborative platform to connect financing needs arising from the integration of skills development in NDCs, NAPs, LT-LEDs with available financing instruments of MDBs, as well as explore establishing linkages and synergies with other sources of financing.  Pillar: Finance   </vt:lpstr>
      <vt:lpstr> Green Energy Pledge  Signatories to this Ministerial Pledge will commit to green energy corridors, zones, and grids. This initiative will also help to establish the necessary regulatory and institutional frameworks and identify the enabling financing to create the infrastructure to fulfill the Pledge.   Pillar: Mitigation   </vt:lpstr>
      <vt:lpstr> Green Energy Storage Pledge  Pledge to make energy storage one of the cornerstones of global energy systems, aiming to increase resilience and efficiency with global targets to increase capacity six times 2022 levels reaching 1,500 gigawatts by 2030.   Pillar: Mitigation   </vt:lpstr>
      <vt:lpstr> Clean Hydrogen Initiative  Pledge and implementation tracks to deliver action from both the public and private sectors to unlock the potential of a global market for low-emissions hydrogen uptake through setting guiding principles and priorities, and addressing regulatory, technological, financing, and standardization barriers.  Pillar: Mitigation   </vt:lpstr>
      <vt:lpstr> “COP TRUCE” Appeal  Addressing the climate-conflict nexus, COP29 aims to promote peace, dialogue and reconciliation more broadly and to mobilize all political attention and diplomatic efforts for climate action.   Peace, Climate and Security  </vt:lpstr>
      <vt:lpstr>  Digital Action Path 4 Green World  Accelerating the green transition through digitalization and the reduction of GHG emissions in the ICT sector and a Ministerial Declaration  Pillar: Mitigation   </vt:lpstr>
      <vt:lpstr>Investing in Human Capital, Health and Jobs for Climate Resilient Future  Ensuring investments in education, skills, health, and well-being, in particular for children and youth, and strengthening synergy across these areas.  Also, integration of learning and assessment framework on environmental literacy into the Programme for International Student Assessment (PISA).  Pillar: Adaptation  </vt:lpstr>
      <vt:lpstr>HARMONIYA 4 Climate Resilience: Empowering Farmers, Villages and Rural Communities  The Harmoniya Initiative will serve as an aggregator, bringing together various initiatives, coalitions, networks, and partnerships during COP29 to share experiences, identify synergies and gaps, and foster collaborative efforts concentrated on the agriculture, food and water nexus, including empowerment of local communities and women in the rural zones.   Pillar: Adaptation  </vt:lpstr>
      <vt:lpstr>Baku Dialogue on Water and Climate:  Enhancing Action on Climate Change and Water Nexus  Building on the Global Goal on Adaptation, the Dialogue will bring together governments, UN organizations, academia, and the private sector to work collectively on water-related climate change adaptation.   Pillar: Adaptation  </vt:lpstr>
      <vt:lpstr> Multisectoral Action Partnership (MAP) for Sustainable, Climate Resilient and Healthy Cities  Enhancing multisectoral national actions in cities and encouraging stronger partnerships to scale up global urban climate finance and global coherence on climate and urban development and resilience.  Pillar: Adaptation  </vt:lpstr>
      <vt:lpstr> Global Partnership for Enhanced Climate Action in Tourism  (GPECAT)  The GPECAT aims to mitigate the trend of growing global emissions from tourism by advancing a paradigm shift in global tourism policymaking.  Pillar: Mitigation  </vt:lpstr>
      <vt:lpstr>Partnership 4 Reducing Organic Waste (ROW): Cutting Methane and Enriching Soil  The Partnership aims to reduce methane emissions from the waste sector while also addressing global challenges such as food waste, sustainable urbanization, and soil management and enrichment. The partnership will seek 1.5-aligned NDC commitments in the waste sector, increased finance and investment, data for action, and innovative partnerships and stakeholder engagement.   Pillar: Mitigation   </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Jirina Kubesova</dc:creator>
  <cp:keywords/>
  <dc:description/>
  <cp:lastModifiedBy>Jala Ibrahimova</cp:lastModifiedBy>
  <cp:revision>30</cp:revision>
  <dcterms:created xsi:type="dcterms:W3CDTF">2024-04-18T09:18:16Z</dcterms:created>
  <dcterms:modified xsi:type="dcterms:W3CDTF">2024-07-19T12:46:54Z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0x010100730D4E9BF9EE224A924383484B88AE5B</vt:lpwstr>
  </property>
  <property fmtid="{D5CDD505-2E9C-101B-9397-08002B2CF9AE}" pid="3" name="MediaServiceImageTags">
    <vt:lpwstr/>
  </property>
</Properties>
</file>