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6" r:id="rId1"/>
  </p:sldMasterIdLst>
  <p:notesMasterIdLst>
    <p:notesMasterId r:id="rId24"/>
  </p:notesMasterIdLst>
  <p:sldIdLst>
    <p:sldId id="256" r:id="rId2"/>
    <p:sldId id="609" r:id="rId3"/>
    <p:sldId id="590" r:id="rId4"/>
    <p:sldId id="594" r:id="rId5"/>
    <p:sldId id="570" r:id="rId6"/>
    <p:sldId id="573" r:id="rId7"/>
    <p:sldId id="588" r:id="rId8"/>
    <p:sldId id="607" r:id="rId9"/>
    <p:sldId id="586" r:id="rId10"/>
    <p:sldId id="569" r:id="rId11"/>
    <p:sldId id="568" r:id="rId12"/>
    <p:sldId id="608" r:id="rId13"/>
    <p:sldId id="591" r:id="rId14"/>
    <p:sldId id="604" r:id="rId15"/>
    <p:sldId id="603" r:id="rId16"/>
    <p:sldId id="598" r:id="rId17"/>
    <p:sldId id="600" r:id="rId18"/>
    <p:sldId id="597" r:id="rId19"/>
    <p:sldId id="599" r:id="rId20"/>
    <p:sldId id="602" r:id="rId21"/>
    <p:sldId id="606" r:id="rId22"/>
    <p:sldId id="60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42093"/>
    <a:srgbClr val="521B93"/>
    <a:srgbClr val="941651"/>
    <a:srgbClr val="FF2F92"/>
    <a:srgbClr val="FF9300"/>
    <a:srgbClr val="FF2600"/>
    <a:srgbClr val="FF7E79"/>
    <a:srgbClr val="FFD579"/>
    <a:srgbClr val="FFFD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4AC85D-9A23-9B47-A391-A6BCA7522491}" v="31" dt="2025-09-30T09:21:43.7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–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–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77"/>
    <p:restoredTop sz="95952"/>
  </p:normalViewPr>
  <p:slideViewPr>
    <p:cSldViewPr snapToGrid="0">
      <p:cViewPr varScale="1">
        <p:scale>
          <a:sx n="106" d="100"/>
          <a:sy n="106" d="100"/>
        </p:scale>
        <p:origin x="1152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ckwood Clough, Kim" userId="cd33c5de-ca74-48dd-a6f0-097b5a9cc720" providerId="ADAL" clId="{4A1F68F5-26CB-5CE2-A285-39C8E0A2083D}"/>
    <pc:docChg chg="custSel delSld modSld">
      <pc:chgData name="Lockwood Clough, Kim" userId="cd33c5de-ca74-48dd-a6f0-097b5a9cc720" providerId="ADAL" clId="{4A1F68F5-26CB-5CE2-A285-39C8E0A2083D}" dt="2025-09-24T12:21:13.892" v="154" actId="20577"/>
      <pc:docMkLst>
        <pc:docMk/>
      </pc:docMkLst>
      <pc:sldChg chg="modSp mod">
        <pc:chgData name="Lockwood Clough, Kim" userId="cd33c5de-ca74-48dd-a6f0-097b5a9cc720" providerId="ADAL" clId="{4A1F68F5-26CB-5CE2-A285-39C8E0A2083D}" dt="2025-09-23T10:25:49.048" v="4" actId="1035"/>
        <pc:sldMkLst>
          <pc:docMk/>
          <pc:sldMk cId="1987925331" sldId="588"/>
        </pc:sldMkLst>
      </pc:sldChg>
      <pc:sldChg chg="modSp mod">
        <pc:chgData name="Lockwood Clough, Kim" userId="cd33c5de-ca74-48dd-a6f0-097b5a9cc720" providerId="ADAL" clId="{4A1F68F5-26CB-5CE2-A285-39C8E0A2083D}" dt="2025-09-23T13:15:36.856" v="93" actId="20577"/>
        <pc:sldMkLst>
          <pc:docMk/>
          <pc:sldMk cId="1940740888" sldId="598"/>
        </pc:sldMkLst>
        <pc:graphicFrameChg chg="modGraphic">
          <ac:chgData name="Lockwood Clough, Kim" userId="cd33c5de-ca74-48dd-a6f0-097b5a9cc720" providerId="ADAL" clId="{4A1F68F5-26CB-5CE2-A285-39C8E0A2083D}" dt="2025-09-23T13:15:36.856" v="93" actId="20577"/>
          <ac:graphicFrameMkLst>
            <pc:docMk/>
            <pc:sldMk cId="1940740888" sldId="598"/>
            <ac:graphicFrameMk id="2" creationId="{C4A0F53C-77E3-0754-FFB2-DC990AA5EE19}"/>
          </ac:graphicFrameMkLst>
        </pc:graphicFrameChg>
      </pc:sldChg>
      <pc:sldChg chg="modSp mod">
        <pc:chgData name="Lockwood Clough, Kim" userId="cd33c5de-ca74-48dd-a6f0-097b5a9cc720" providerId="ADAL" clId="{4A1F68F5-26CB-5CE2-A285-39C8E0A2083D}" dt="2025-09-24T12:21:13.892" v="154" actId="20577"/>
        <pc:sldMkLst>
          <pc:docMk/>
          <pc:sldMk cId="4010498103" sldId="603"/>
        </pc:sldMkLst>
        <pc:spChg chg="mod">
          <ac:chgData name="Lockwood Clough, Kim" userId="cd33c5de-ca74-48dd-a6f0-097b5a9cc720" providerId="ADAL" clId="{4A1F68F5-26CB-5CE2-A285-39C8E0A2083D}" dt="2025-09-23T10:27:55.348" v="77" actId="20577"/>
          <ac:spMkLst>
            <pc:docMk/>
            <pc:sldMk cId="4010498103" sldId="603"/>
            <ac:spMk id="13" creationId="{F42E54B0-1A80-92C1-0F5B-7476B037FC2B}"/>
          </ac:spMkLst>
        </pc:spChg>
        <pc:spChg chg="mod">
          <ac:chgData name="Lockwood Clough, Kim" userId="cd33c5de-ca74-48dd-a6f0-097b5a9cc720" providerId="ADAL" clId="{4A1F68F5-26CB-5CE2-A285-39C8E0A2083D}" dt="2025-09-24T12:21:13.892" v="154" actId="20577"/>
          <ac:spMkLst>
            <pc:docMk/>
            <pc:sldMk cId="4010498103" sldId="603"/>
            <ac:spMk id="18" creationId="{1279D946-451E-CB04-109A-5FEB77B9B51F}"/>
          </ac:spMkLst>
        </pc:spChg>
      </pc:sldChg>
      <pc:sldChg chg="addSp modSp mod">
        <pc:chgData name="Lockwood Clough, Kim" userId="cd33c5de-ca74-48dd-a6f0-097b5a9cc720" providerId="ADAL" clId="{4A1F68F5-26CB-5CE2-A285-39C8E0A2083D}" dt="2025-09-23T10:30:39.603" v="92" actId="20577"/>
        <pc:sldMkLst>
          <pc:docMk/>
          <pc:sldMk cId="2211096483" sldId="606"/>
        </pc:sldMkLst>
        <pc:spChg chg="mod">
          <ac:chgData name="Lockwood Clough, Kim" userId="cd33c5de-ca74-48dd-a6f0-097b5a9cc720" providerId="ADAL" clId="{4A1F68F5-26CB-5CE2-A285-39C8E0A2083D}" dt="2025-09-23T10:30:39.603" v="92" actId="20577"/>
          <ac:spMkLst>
            <pc:docMk/>
            <pc:sldMk cId="2211096483" sldId="606"/>
            <ac:spMk id="9" creationId="{ED8D994B-80CA-1663-D4AF-8BF07BB91F78}"/>
          </ac:spMkLst>
        </pc:spChg>
        <pc:spChg chg="mod">
          <ac:chgData name="Lockwood Clough, Kim" userId="cd33c5de-ca74-48dd-a6f0-097b5a9cc720" providerId="ADAL" clId="{4A1F68F5-26CB-5CE2-A285-39C8E0A2083D}" dt="2025-09-23T10:30:22.204" v="80" actId="1076"/>
          <ac:spMkLst>
            <pc:docMk/>
            <pc:sldMk cId="2211096483" sldId="606"/>
            <ac:spMk id="14" creationId="{75742FBB-9F46-A26F-E5AB-BF6AE222D9DF}"/>
          </ac:spMkLst>
        </pc:spChg>
      </pc:sldChg>
      <pc:sldChg chg="delSp modSp mod">
        <pc:chgData name="Lockwood Clough, Kim" userId="cd33c5de-ca74-48dd-a6f0-097b5a9cc720" providerId="ADAL" clId="{4A1F68F5-26CB-5CE2-A285-39C8E0A2083D}" dt="2025-09-23T10:25:36.846" v="1" actId="478"/>
        <pc:sldMkLst>
          <pc:docMk/>
          <pc:sldMk cId="2786003198" sldId="607"/>
        </pc:sldMkLst>
      </pc:sldChg>
      <pc:sldChg chg="delSp modSp mod">
        <pc:chgData name="Lockwood Clough, Kim" userId="cd33c5de-ca74-48dd-a6f0-097b5a9cc720" providerId="ADAL" clId="{4A1F68F5-26CB-5CE2-A285-39C8E0A2083D}" dt="2025-09-23T10:26:28.906" v="6" actId="20577"/>
        <pc:sldMkLst>
          <pc:docMk/>
          <pc:sldMk cId="1569479179" sldId="608"/>
        </pc:sldMkLst>
        <pc:graphicFrameChg chg="mod">
          <ac:chgData name="Lockwood Clough, Kim" userId="cd33c5de-ca74-48dd-a6f0-097b5a9cc720" providerId="ADAL" clId="{4A1F68F5-26CB-5CE2-A285-39C8E0A2083D}" dt="2025-09-23T10:26:28.906" v="6" actId="20577"/>
          <ac:graphicFrameMkLst>
            <pc:docMk/>
            <pc:sldMk cId="1569479179" sldId="608"/>
            <ac:graphicFrameMk id="2" creationId="{C66C026F-06F7-ED05-C87E-9DA895EE121A}"/>
          </ac:graphicFrameMkLst>
        </pc:graphicFrameChg>
      </pc:sldChg>
      <pc:sldChg chg="del">
        <pc:chgData name="Lockwood Clough, Kim" userId="cd33c5de-ca74-48dd-a6f0-097b5a9cc720" providerId="ADAL" clId="{4A1F68F5-26CB-5CE2-A285-39C8E0A2083D}" dt="2025-09-23T10:28:00.154" v="78" actId="2696"/>
        <pc:sldMkLst>
          <pc:docMk/>
          <pc:sldMk cId="3056265446" sldId="609"/>
        </pc:sldMkLst>
      </pc:sldChg>
    </pc:docChg>
  </pc:docChgLst>
  <pc:docChgLst>
    <pc:chgData name="Lockwood Clough, Kim" userId="cd33c5de-ca74-48dd-a6f0-097b5a9cc720" providerId="ADAL" clId="{DCB9F859-882D-EF47-B2DB-53C65E6C0E1E}"/>
    <pc:docChg chg="undo redo custSel addSld delSld modSld sldOrd delSection modSection">
      <pc:chgData name="Lockwood Clough, Kim" userId="cd33c5de-ca74-48dd-a6f0-097b5a9cc720" providerId="ADAL" clId="{DCB9F859-882D-EF47-B2DB-53C65E6C0E1E}" dt="2024-09-24T11:49:10.889" v="3369" actId="404"/>
      <pc:docMkLst>
        <pc:docMk/>
      </pc:docMkLst>
      <pc:sldChg chg="modSp">
        <pc:chgData name="Lockwood Clough, Kim" userId="cd33c5de-ca74-48dd-a6f0-097b5a9cc720" providerId="ADAL" clId="{DCB9F859-882D-EF47-B2DB-53C65E6C0E1E}" dt="2024-09-18T14:42:14.426" v="2691" actId="2711"/>
        <pc:sldMkLst>
          <pc:docMk/>
          <pc:sldMk cId="2398600213" sldId="256"/>
        </pc:sldMkLst>
      </pc:sldChg>
      <pc:sldChg chg="modSp mod">
        <pc:chgData name="Lockwood Clough, Kim" userId="cd33c5de-ca74-48dd-a6f0-097b5a9cc720" providerId="ADAL" clId="{DCB9F859-882D-EF47-B2DB-53C65E6C0E1E}" dt="2024-09-18T14:38:22.377" v="2595" actId="2711"/>
        <pc:sldMkLst>
          <pc:docMk/>
          <pc:sldMk cId="2641327304" sldId="563"/>
        </pc:sldMkLst>
      </pc:sldChg>
      <pc:sldChg chg="modSp mod">
        <pc:chgData name="Lockwood Clough, Kim" userId="cd33c5de-ca74-48dd-a6f0-097b5a9cc720" providerId="ADAL" clId="{DCB9F859-882D-EF47-B2DB-53C65E6C0E1E}" dt="2024-09-18T14:23:06.925" v="1959" actId="1035"/>
        <pc:sldMkLst>
          <pc:docMk/>
          <pc:sldMk cId="3823279703" sldId="568"/>
        </pc:sldMkLst>
      </pc:sldChg>
      <pc:sldChg chg="addSp delSp modSp mod">
        <pc:chgData name="Lockwood Clough, Kim" userId="cd33c5de-ca74-48dd-a6f0-097b5a9cc720" providerId="ADAL" clId="{DCB9F859-882D-EF47-B2DB-53C65E6C0E1E}" dt="2024-09-24T08:16:54.001" v="3025" actId="1037"/>
        <pc:sldMkLst>
          <pc:docMk/>
          <pc:sldMk cId="2536104716" sldId="569"/>
        </pc:sldMkLst>
      </pc:sldChg>
      <pc:sldChg chg="modSp mod setBg">
        <pc:chgData name="Lockwood Clough, Kim" userId="cd33c5de-ca74-48dd-a6f0-097b5a9cc720" providerId="ADAL" clId="{DCB9F859-882D-EF47-B2DB-53C65E6C0E1E}" dt="2024-09-23T11:40:48.428" v="2985" actId="1037"/>
        <pc:sldMkLst>
          <pc:docMk/>
          <pc:sldMk cId="3680928275" sldId="570"/>
        </pc:sldMkLst>
      </pc:sldChg>
      <pc:sldChg chg="addSp modSp mod">
        <pc:chgData name="Lockwood Clough, Kim" userId="cd33c5de-ca74-48dd-a6f0-097b5a9cc720" providerId="ADAL" clId="{DCB9F859-882D-EF47-B2DB-53C65E6C0E1E}" dt="2024-09-18T14:40:10.472" v="2640" actId="1076"/>
        <pc:sldMkLst>
          <pc:docMk/>
          <pc:sldMk cId="2263661782" sldId="573"/>
        </pc:sldMkLst>
      </pc:sldChg>
      <pc:sldChg chg="del">
        <pc:chgData name="Lockwood Clough, Kim" userId="cd33c5de-ca74-48dd-a6f0-097b5a9cc720" providerId="ADAL" clId="{DCB9F859-882D-EF47-B2DB-53C65E6C0E1E}" dt="2024-09-18T14:42:00.159" v="2690" actId="2696"/>
        <pc:sldMkLst>
          <pc:docMk/>
          <pc:sldMk cId="2784724205" sldId="583"/>
        </pc:sldMkLst>
      </pc:sldChg>
      <pc:sldChg chg="del">
        <pc:chgData name="Lockwood Clough, Kim" userId="cd33c5de-ca74-48dd-a6f0-097b5a9cc720" providerId="ADAL" clId="{DCB9F859-882D-EF47-B2DB-53C65E6C0E1E}" dt="2024-09-18T14:42:00.159" v="2690" actId="2696"/>
        <pc:sldMkLst>
          <pc:docMk/>
          <pc:sldMk cId="4066278958" sldId="584"/>
        </pc:sldMkLst>
      </pc:sldChg>
      <pc:sldChg chg="modSp mod setBg">
        <pc:chgData name="Lockwood Clough, Kim" userId="cd33c5de-ca74-48dd-a6f0-097b5a9cc720" providerId="ADAL" clId="{DCB9F859-882D-EF47-B2DB-53C65E6C0E1E}" dt="2024-09-18T14:39:21.257" v="2638" actId="207"/>
        <pc:sldMkLst>
          <pc:docMk/>
          <pc:sldMk cId="1987925331" sldId="588"/>
        </pc:sldMkLst>
      </pc:sldChg>
      <pc:sldChg chg="setBg">
        <pc:chgData name="Lockwood Clough, Kim" userId="cd33c5de-ca74-48dd-a6f0-097b5a9cc720" providerId="ADAL" clId="{DCB9F859-882D-EF47-B2DB-53C65E6C0E1E}" dt="2024-09-18T11:08:04.373" v="0"/>
        <pc:sldMkLst>
          <pc:docMk/>
          <pc:sldMk cId="1913891725" sldId="590"/>
        </pc:sldMkLst>
      </pc:sldChg>
      <pc:sldChg chg="setBg">
        <pc:chgData name="Lockwood Clough, Kim" userId="cd33c5de-ca74-48dd-a6f0-097b5a9cc720" providerId="ADAL" clId="{DCB9F859-882D-EF47-B2DB-53C65E6C0E1E}" dt="2024-09-18T14:34:06.024" v="2553"/>
        <pc:sldMkLst>
          <pc:docMk/>
          <pc:sldMk cId="2235663878" sldId="591"/>
        </pc:sldMkLst>
      </pc:sldChg>
      <pc:sldChg chg="addSp delSp modSp mod ord">
        <pc:chgData name="Lockwood Clough, Kim" userId="cd33c5de-ca74-48dd-a6f0-097b5a9cc720" providerId="ADAL" clId="{DCB9F859-882D-EF47-B2DB-53C65E6C0E1E}" dt="2024-09-23T11:39:25.744" v="2982" actId="242"/>
        <pc:sldMkLst>
          <pc:docMk/>
          <pc:sldMk cId="2130705984" sldId="594"/>
        </pc:sldMkLst>
      </pc:sldChg>
      <pc:sldChg chg="modSp mod">
        <pc:chgData name="Lockwood Clough, Kim" userId="cd33c5de-ca74-48dd-a6f0-097b5a9cc720" providerId="ADAL" clId="{DCB9F859-882D-EF47-B2DB-53C65E6C0E1E}" dt="2024-09-23T11:33:14.418" v="2872" actId="403"/>
        <pc:sldMkLst>
          <pc:docMk/>
          <pc:sldMk cId="2576121087" sldId="597"/>
        </pc:sldMkLst>
      </pc:sldChg>
      <pc:sldChg chg="addSp delSp modSp mod setBg">
        <pc:chgData name="Lockwood Clough, Kim" userId="cd33c5de-ca74-48dd-a6f0-097b5a9cc720" providerId="ADAL" clId="{DCB9F859-882D-EF47-B2DB-53C65E6C0E1E}" dt="2024-09-23T11:33:37.767" v="2879" actId="14100"/>
        <pc:sldMkLst>
          <pc:docMk/>
          <pc:sldMk cId="1940740888" sldId="598"/>
        </pc:sldMkLst>
      </pc:sldChg>
      <pc:sldChg chg="addSp delSp modSp mod">
        <pc:chgData name="Lockwood Clough, Kim" userId="cd33c5de-ca74-48dd-a6f0-097b5a9cc720" providerId="ADAL" clId="{DCB9F859-882D-EF47-B2DB-53C65E6C0E1E}" dt="2024-09-18T11:14:33.229" v="65" actId="207"/>
        <pc:sldMkLst>
          <pc:docMk/>
          <pc:sldMk cId="824859292" sldId="599"/>
        </pc:sldMkLst>
      </pc:sldChg>
      <pc:sldChg chg="addSp delSp modSp add mod">
        <pc:chgData name="Lockwood Clough, Kim" userId="cd33c5de-ca74-48dd-a6f0-097b5a9cc720" providerId="ADAL" clId="{DCB9F859-882D-EF47-B2DB-53C65E6C0E1E}" dt="2024-09-23T11:33:29.816" v="2877" actId="403"/>
        <pc:sldMkLst>
          <pc:docMk/>
          <pc:sldMk cId="2657402227" sldId="600"/>
        </pc:sldMkLst>
      </pc:sldChg>
      <pc:sldChg chg="addSp modSp new del">
        <pc:chgData name="Lockwood Clough, Kim" userId="cd33c5de-ca74-48dd-a6f0-097b5a9cc720" providerId="ADAL" clId="{DCB9F859-882D-EF47-B2DB-53C65E6C0E1E}" dt="2024-09-18T12:58:34.621" v="1248" actId="2696"/>
        <pc:sldMkLst>
          <pc:docMk/>
          <pc:sldMk cId="1816863546" sldId="601"/>
        </pc:sldMkLst>
      </pc:sldChg>
      <pc:sldChg chg="addSp delSp modSp add mod setBg">
        <pc:chgData name="Lockwood Clough, Kim" userId="cd33c5de-ca74-48dd-a6f0-097b5a9cc720" providerId="ADAL" clId="{DCB9F859-882D-EF47-B2DB-53C65E6C0E1E}" dt="2024-09-24T08:15:28.981" v="3015"/>
        <pc:sldMkLst>
          <pc:docMk/>
          <pc:sldMk cId="573044865" sldId="602"/>
        </pc:sldMkLst>
      </pc:sldChg>
      <pc:sldChg chg="modSp add del mod">
        <pc:chgData name="Lockwood Clough, Kim" userId="cd33c5de-ca74-48dd-a6f0-097b5a9cc720" providerId="ADAL" clId="{DCB9F859-882D-EF47-B2DB-53C65E6C0E1E}" dt="2024-09-18T12:27:26.639" v="294" actId="2696"/>
        <pc:sldMkLst>
          <pc:docMk/>
          <pc:sldMk cId="602201944" sldId="603"/>
        </pc:sldMkLst>
      </pc:sldChg>
      <pc:sldChg chg="modSp add mod">
        <pc:chgData name="Lockwood Clough, Kim" userId="cd33c5de-ca74-48dd-a6f0-097b5a9cc720" providerId="ADAL" clId="{DCB9F859-882D-EF47-B2DB-53C65E6C0E1E}" dt="2024-09-18T14:16:01.517" v="1890" actId="1037"/>
        <pc:sldMkLst>
          <pc:docMk/>
          <pc:sldMk cId="4010498103" sldId="603"/>
        </pc:sldMkLst>
      </pc:sldChg>
      <pc:sldChg chg="modSp add mod ord setBg">
        <pc:chgData name="Lockwood Clough, Kim" userId="cd33c5de-ca74-48dd-a6f0-097b5a9cc720" providerId="ADAL" clId="{DCB9F859-882D-EF47-B2DB-53C65E6C0E1E}" dt="2024-09-18T14:33:44.767" v="2548"/>
        <pc:sldMkLst>
          <pc:docMk/>
          <pc:sldMk cId="3245776088" sldId="604"/>
        </pc:sldMkLst>
      </pc:sldChg>
      <pc:sldChg chg="addSp delSp modSp add mod">
        <pc:chgData name="Lockwood Clough, Kim" userId="cd33c5de-ca74-48dd-a6f0-097b5a9cc720" providerId="ADAL" clId="{DCB9F859-882D-EF47-B2DB-53C65E6C0E1E}" dt="2024-09-24T11:49:10.889" v="3369" actId="404"/>
        <pc:sldMkLst>
          <pc:docMk/>
          <pc:sldMk cId="4261542971" sldId="605"/>
        </pc:sldMkLst>
      </pc:sldChg>
      <pc:sldChg chg="addSp delSp modSp add mod setBg">
        <pc:chgData name="Lockwood Clough, Kim" userId="cd33c5de-ca74-48dd-a6f0-097b5a9cc720" providerId="ADAL" clId="{DCB9F859-882D-EF47-B2DB-53C65E6C0E1E}" dt="2024-09-24T08:15:36.573" v="3016"/>
        <pc:sldMkLst>
          <pc:docMk/>
          <pc:sldMk cId="2211096483" sldId="606"/>
        </pc:sldMkLst>
      </pc:sldChg>
      <pc:sldChg chg="add">
        <pc:chgData name="Lockwood Clough, Kim" userId="cd33c5de-ca74-48dd-a6f0-097b5a9cc720" providerId="ADAL" clId="{DCB9F859-882D-EF47-B2DB-53C65E6C0E1E}" dt="2024-09-18T14:36:03.863" v="2569" actId="2890"/>
        <pc:sldMkLst>
          <pc:docMk/>
          <pc:sldMk cId="1746284623" sldId="607"/>
        </pc:sldMkLst>
      </pc:sldChg>
      <pc:sldChg chg="addSp modSp mod">
        <pc:chgData name="Lockwood Clough, Kim" userId="cd33c5de-ca74-48dd-a6f0-097b5a9cc720" providerId="ADAL" clId="{DCB9F859-882D-EF47-B2DB-53C65E6C0E1E}" dt="2024-09-24T08:10:01.235" v="3010" actId="20577"/>
        <pc:sldMkLst>
          <pc:docMk/>
          <pc:sldMk cId="2786003198" sldId="607"/>
        </pc:sldMkLst>
      </pc:sldChg>
      <pc:sldChg chg="addSp modSp mod">
        <pc:chgData name="Lockwood Clough, Kim" userId="cd33c5de-ca74-48dd-a6f0-097b5a9cc720" providerId="ADAL" clId="{DCB9F859-882D-EF47-B2DB-53C65E6C0E1E}" dt="2024-09-24T11:48:27.325" v="3365" actId="404"/>
        <pc:sldMkLst>
          <pc:docMk/>
          <pc:sldMk cId="1569479179" sldId="608"/>
        </pc:sldMkLst>
      </pc:sldChg>
      <pc:sldChg chg="addSp delSp modSp add mod">
        <pc:chgData name="Lockwood Clough, Kim" userId="cd33c5de-ca74-48dd-a6f0-097b5a9cc720" providerId="ADAL" clId="{DCB9F859-882D-EF47-B2DB-53C65E6C0E1E}" dt="2024-09-24T08:21:56.446" v="3182" actId="2710"/>
        <pc:sldMkLst>
          <pc:docMk/>
          <pc:sldMk cId="3056265446" sldId="609"/>
        </pc:sldMkLst>
      </pc:sldChg>
    </pc:docChg>
  </pc:docChgLst>
  <pc:docChgLst>
    <pc:chgData name="Lockwood Clough, Kim" userId="cd33c5de-ca74-48dd-a6f0-097b5a9cc720" providerId="ADAL" clId="{47283278-0990-5971-89E6-DA8FF4DE79C2}"/>
    <pc:docChg chg="undo custSel addSld delSld modSld sldOrd">
      <pc:chgData name="Lockwood Clough, Kim" userId="cd33c5de-ca74-48dd-a6f0-097b5a9cc720" providerId="ADAL" clId="{47283278-0990-5971-89E6-DA8FF4DE79C2}" dt="2025-09-30T09:22:18.785" v="710" actId="2696"/>
      <pc:docMkLst>
        <pc:docMk/>
      </pc:docMkLst>
      <pc:sldChg chg="add">
        <pc:chgData name="Lockwood Clough, Kim" userId="cd33c5de-ca74-48dd-a6f0-097b5a9cc720" providerId="ADAL" clId="{47283278-0990-5971-89E6-DA8FF4DE79C2}" dt="2025-09-30T09:15:15.902" v="504"/>
        <pc:sldMkLst>
          <pc:docMk/>
          <pc:sldMk cId="2273052350" sldId="568"/>
        </pc:sldMkLst>
      </pc:sldChg>
      <pc:sldChg chg="del">
        <pc:chgData name="Lockwood Clough, Kim" userId="cd33c5de-ca74-48dd-a6f0-097b5a9cc720" providerId="ADAL" clId="{47283278-0990-5971-89E6-DA8FF4DE79C2}" dt="2025-09-30T09:15:06.340" v="501" actId="2696"/>
        <pc:sldMkLst>
          <pc:docMk/>
          <pc:sldMk cId="3823279703" sldId="568"/>
        </pc:sldMkLst>
      </pc:sldChg>
      <pc:sldChg chg="add del setBg">
        <pc:chgData name="Lockwood Clough, Kim" userId="cd33c5de-ca74-48dd-a6f0-097b5a9cc720" providerId="ADAL" clId="{47283278-0990-5971-89E6-DA8FF4DE79C2}" dt="2025-09-30T09:15:15.869" v="503"/>
        <pc:sldMkLst>
          <pc:docMk/>
          <pc:sldMk cId="3852185287" sldId="568"/>
        </pc:sldMkLst>
      </pc:sldChg>
      <pc:sldChg chg="add del setBg">
        <pc:chgData name="Lockwood Clough, Kim" userId="cd33c5de-ca74-48dd-a6f0-097b5a9cc720" providerId="ADAL" clId="{47283278-0990-5971-89E6-DA8FF4DE79C2}" dt="2025-09-30T09:15:15.869" v="503"/>
        <pc:sldMkLst>
          <pc:docMk/>
          <pc:sldMk cId="1728105398" sldId="569"/>
        </pc:sldMkLst>
      </pc:sldChg>
      <pc:sldChg chg="del">
        <pc:chgData name="Lockwood Clough, Kim" userId="cd33c5de-ca74-48dd-a6f0-097b5a9cc720" providerId="ADAL" clId="{47283278-0990-5971-89E6-DA8FF4DE79C2}" dt="2025-09-30T09:15:06.340" v="501" actId="2696"/>
        <pc:sldMkLst>
          <pc:docMk/>
          <pc:sldMk cId="2536104716" sldId="569"/>
        </pc:sldMkLst>
      </pc:sldChg>
      <pc:sldChg chg="add">
        <pc:chgData name="Lockwood Clough, Kim" userId="cd33c5de-ca74-48dd-a6f0-097b5a9cc720" providerId="ADAL" clId="{47283278-0990-5971-89E6-DA8FF4DE79C2}" dt="2025-09-30T09:15:15.902" v="504"/>
        <pc:sldMkLst>
          <pc:docMk/>
          <pc:sldMk cId="3446989750" sldId="569"/>
        </pc:sldMkLst>
      </pc:sldChg>
      <pc:sldChg chg="add del setBg">
        <pc:chgData name="Lockwood Clough, Kim" userId="cd33c5de-ca74-48dd-a6f0-097b5a9cc720" providerId="ADAL" clId="{47283278-0990-5971-89E6-DA8FF4DE79C2}" dt="2025-09-30T09:15:15.869" v="503"/>
        <pc:sldMkLst>
          <pc:docMk/>
          <pc:sldMk cId="1207831839" sldId="586"/>
        </pc:sldMkLst>
      </pc:sldChg>
      <pc:sldChg chg="del">
        <pc:chgData name="Lockwood Clough, Kim" userId="cd33c5de-ca74-48dd-a6f0-097b5a9cc720" providerId="ADAL" clId="{47283278-0990-5971-89E6-DA8FF4DE79C2}" dt="2025-09-30T09:15:06.340" v="501" actId="2696"/>
        <pc:sldMkLst>
          <pc:docMk/>
          <pc:sldMk cId="2595751860" sldId="586"/>
        </pc:sldMkLst>
      </pc:sldChg>
      <pc:sldChg chg="add">
        <pc:chgData name="Lockwood Clough, Kim" userId="cd33c5de-ca74-48dd-a6f0-097b5a9cc720" providerId="ADAL" clId="{47283278-0990-5971-89E6-DA8FF4DE79C2}" dt="2025-09-30T09:15:15.902" v="504"/>
        <pc:sldMkLst>
          <pc:docMk/>
          <pc:sldMk cId="3654861303" sldId="586"/>
        </pc:sldMkLst>
      </pc:sldChg>
      <pc:sldChg chg="addSp delSp modSp del mod">
        <pc:chgData name="Lockwood Clough, Kim" userId="cd33c5de-ca74-48dd-a6f0-097b5a9cc720" providerId="ADAL" clId="{47283278-0990-5971-89E6-DA8FF4DE79C2}" dt="2025-09-30T09:15:06.340" v="501" actId="2696"/>
        <pc:sldMkLst>
          <pc:docMk/>
          <pc:sldMk cId="1987925331" sldId="588"/>
        </pc:sldMkLst>
      </pc:sldChg>
      <pc:sldChg chg="modSp add ord">
        <pc:chgData name="Lockwood Clough, Kim" userId="cd33c5de-ca74-48dd-a6f0-097b5a9cc720" providerId="ADAL" clId="{47283278-0990-5971-89E6-DA8FF4DE79C2}" dt="2025-09-30T09:18:44.393" v="598" actId="20577"/>
        <pc:sldMkLst>
          <pc:docMk/>
          <pc:sldMk cId="2710592342" sldId="588"/>
        </pc:sldMkLst>
        <pc:graphicFrameChg chg="mod">
          <ac:chgData name="Lockwood Clough, Kim" userId="cd33c5de-ca74-48dd-a6f0-097b5a9cc720" providerId="ADAL" clId="{47283278-0990-5971-89E6-DA8FF4DE79C2}" dt="2025-09-30T09:18:44.393" v="598" actId="20577"/>
          <ac:graphicFrameMkLst>
            <pc:docMk/>
            <pc:sldMk cId="2710592342" sldId="588"/>
            <ac:graphicFrameMk id="5" creationId="{680A35ED-B886-C809-F6B0-D494D12CF9B3}"/>
          </ac:graphicFrameMkLst>
        </pc:graphicFrameChg>
      </pc:sldChg>
      <pc:sldChg chg="add del setBg">
        <pc:chgData name="Lockwood Clough, Kim" userId="cd33c5de-ca74-48dd-a6f0-097b5a9cc720" providerId="ADAL" clId="{47283278-0990-5971-89E6-DA8FF4DE79C2}" dt="2025-09-30T09:15:15.869" v="503"/>
        <pc:sldMkLst>
          <pc:docMk/>
          <pc:sldMk cId="2972089755" sldId="588"/>
        </pc:sldMkLst>
      </pc:sldChg>
      <pc:sldChg chg="setBg">
        <pc:chgData name="Lockwood Clough, Kim" userId="cd33c5de-ca74-48dd-a6f0-097b5a9cc720" providerId="ADAL" clId="{47283278-0990-5971-89E6-DA8FF4DE79C2}" dt="2025-09-29T12:54:53.191" v="500"/>
        <pc:sldMkLst>
          <pc:docMk/>
          <pc:sldMk cId="573044865" sldId="602"/>
        </pc:sldMkLst>
      </pc:sldChg>
      <pc:sldChg chg="modSp mod">
        <pc:chgData name="Lockwood Clough, Kim" userId="cd33c5de-ca74-48dd-a6f0-097b5a9cc720" providerId="ADAL" clId="{47283278-0990-5971-89E6-DA8FF4DE79C2}" dt="2025-09-29T12:32:02.516" v="467" actId="20577"/>
        <pc:sldMkLst>
          <pc:docMk/>
          <pc:sldMk cId="4010498103" sldId="603"/>
        </pc:sldMkLst>
        <pc:spChg chg="mod">
          <ac:chgData name="Lockwood Clough, Kim" userId="cd33c5de-ca74-48dd-a6f0-097b5a9cc720" providerId="ADAL" clId="{47283278-0990-5971-89E6-DA8FF4DE79C2}" dt="2025-09-29T12:32:02.516" v="467" actId="20577"/>
          <ac:spMkLst>
            <pc:docMk/>
            <pc:sldMk cId="4010498103" sldId="603"/>
            <ac:spMk id="19" creationId="{A33DD1E3-89EF-7F0F-AFBB-400E90E48462}"/>
          </ac:spMkLst>
        </pc:spChg>
      </pc:sldChg>
      <pc:sldChg chg="delSp modSp mod">
        <pc:chgData name="Lockwood Clough, Kim" userId="cd33c5de-ca74-48dd-a6f0-097b5a9cc720" providerId="ADAL" clId="{47283278-0990-5971-89E6-DA8FF4DE79C2}" dt="2025-09-29T12:54:42.931" v="499" actId="20577"/>
        <pc:sldMkLst>
          <pc:docMk/>
          <pc:sldMk cId="4261542971" sldId="605"/>
        </pc:sldMkLst>
        <pc:spChg chg="del">
          <ac:chgData name="Lockwood Clough, Kim" userId="cd33c5de-ca74-48dd-a6f0-097b5a9cc720" providerId="ADAL" clId="{47283278-0990-5971-89E6-DA8FF4DE79C2}" dt="2025-09-29T12:54:32.072" v="497" actId="478"/>
          <ac:spMkLst>
            <pc:docMk/>
            <pc:sldMk cId="4261542971" sldId="605"/>
            <ac:spMk id="3" creationId="{D9228BF5-70A4-BDA0-BD6D-E0781C185195}"/>
          </ac:spMkLst>
        </pc:spChg>
        <pc:graphicFrameChg chg="mod">
          <ac:chgData name="Lockwood Clough, Kim" userId="cd33c5de-ca74-48dd-a6f0-097b5a9cc720" providerId="ADAL" clId="{47283278-0990-5971-89E6-DA8FF4DE79C2}" dt="2025-09-29T12:54:42.931" v="499" actId="20577"/>
          <ac:graphicFrameMkLst>
            <pc:docMk/>
            <pc:sldMk cId="4261542971" sldId="605"/>
            <ac:graphicFrameMk id="2" creationId="{01878EA0-8285-7384-7281-4AA65EAFE9C7}"/>
          </ac:graphicFrameMkLst>
        </pc:graphicFrameChg>
      </pc:sldChg>
      <pc:sldChg chg="addSp delSp modSp mod">
        <pc:chgData name="Lockwood Clough, Kim" userId="cd33c5de-ca74-48dd-a6f0-097b5a9cc720" providerId="ADAL" clId="{47283278-0990-5971-89E6-DA8FF4DE79C2}" dt="2025-09-30T09:17:14.028" v="575" actId="113"/>
        <pc:sldMkLst>
          <pc:docMk/>
          <pc:sldMk cId="2211096483" sldId="606"/>
        </pc:sldMkLst>
        <pc:spChg chg="mod">
          <ac:chgData name="Lockwood Clough, Kim" userId="cd33c5de-ca74-48dd-a6f0-097b5a9cc720" providerId="ADAL" clId="{47283278-0990-5971-89E6-DA8FF4DE79C2}" dt="2025-09-30T09:17:14.028" v="575" actId="113"/>
          <ac:spMkLst>
            <pc:docMk/>
            <pc:sldMk cId="2211096483" sldId="606"/>
            <ac:spMk id="5" creationId="{F2049361-8D6A-90F7-74C8-0D725B1E98AA}"/>
          </ac:spMkLst>
        </pc:spChg>
        <pc:spChg chg="mod">
          <ac:chgData name="Lockwood Clough, Kim" userId="cd33c5de-ca74-48dd-a6f0-097b5a9cc720" providerId="ADAL" clId="{47283278-0990-5971-89E6-DA8FF4DE79C2}" dt="2025-09-29T12:54:16.178" v="495" actId="1076"/>
          <ac:spMkLst>
            <pc:docMk/>
            <pc:sldMk cId="2211096483" sldId="606"/>
            <ac:spMk id="9" creationId="{ED8D994B-80CA-1663-D4AF-8BF07BB91F78}"/>
          </ac:spMkLst>
        </pc:spChg>
        <pc:picChg chg="del">
          <ac:chgData name="Lockwood Clough, Kim" userId="cd33c5de-ca74-48dd-a6f0-097b5a9cc720" providerId="ADAL" clId="{47283278-0990-5971-89E6-DA8FF4DE79C2}" dt="2025-09-29T12:54:10.388" v="492" actId="478"/>
          <ac:picMkLst>
            <pc:docMk/>
            <pc:sldMk cId="2211096483" sldId="606"/>
            <ac:picMk id="2" creationId="{D8269F6B-A461-F7CA-6610-1C9D213ECBE2}"/>
          </ac:picMkLst>
        </pc:picChg>
        <pc:picChg chg="add mod">
          <ac:chgData name="Lockwood Clough, Kim" userId="cd33c5de-ca74-48dd-a6f0-097b5a9cc720" providerId="ADAL" clId="{47283278-0990-5971-89E6-DA8FF4DE79C2}" dt="2025-09-29T12:54:00.926" v="487" actId="1076"/>
          <ac:picMkLst>
            <pc:docMk/>
            <pc:sldMk cId="2211096483" sldId="606"/>
            <ac:picMk id="3" creationId="{20FA49D4-B330-BDAE-76D8-04CF34012F5D}"/>
          </ac:picMkLst>
        </pc:picChg>
        <pc:picChg chg="del mod">
          <ac:chgData name="Lockwood Clough, Kim" userId="cd33c5de-ca74-48dd-a6f0-097b5a9cc720" providerId="ADAL" clId="{47283278-0990-5971-89E6-DA8FF4DE79C2}" dt="2025-09-29T12:53:54.779" v="483" actId="478"/>
          <ac:picMkLst>
            <pc:docMk/>
            <pc:sldMk cId="2211096483" sldId="606"/>
            <ac:picMk id="4" creationId="{0F66A696-1EB0-3528-D200-4133BEEADB3B}"/>
          </ac:picMkLst>
        </pc:picChg>
        <pc:picChg chg="add mod modCrop">
          <ac:chgData name="Lockwood Clough, Kim" userId="cd33c5de-ca74-48dd-a6f0-097b5a9cc720" providerId="ADAL" clId="{47283278-0990-5971-89E6-DA8FF4DE79C2}" dt="2025-09-29T12:54:13.899" v="494" actId="1076"/>
          <ac:picMkLst>
            <pc:docMk/>
            <pc:sldMk cId="2211096483" sldId="606"/>
            <ac:picMk id="6" creationId="{0E36AE7E-B72B-F07A-24C0-A67C971AFA2C}"/>
          </ac:picMkLst>
        </pc:picChg>
        <pc:picChg chg="del">
          <ac:chgData name="Lockwood Clough, Kim" userId="cd33c5de-ca74-48dd-a6f0-097b5a9cc720" providerId="ADAL" clId="{47283278-0990-5971-89E6-DA8FF4DE79C2}" dt="2025-09-29T12:53:56.086" v="484" actId="478"/>
          <ac:picMkLst>
            <pc:docMk/>
            <pc:sldMk cId="2211096483" sldId="606"/>
            <ac:picMk id="12" creationId="{8862100B-0BA6-F86D-707D-BBCB2FE9A8CF}"/>
          </ac:picMkLst>
        </pc:picChg>
      </pc:sldChg>
      <pc:sldChg chg="add del">
        <pc:chgData name="Lockwood Clough, Kim" userId="cd33c5de-ca74-48dd-a6f0-097b5a9cc720" providerId="ADAL" clId="{47283278-0990-5971-89E6-DA8FF4DE79C2}" dt="2025-09-30T09:15:15.869" v="503"/>
        <pc:sldMkLst>
          <pc:docMk/>
          <pc:sldMk cId="2387823768" sldId="607"/>
        </pc:sldMkLst>
      </pc:sldChg>
      <pc:sldChg chg="add">
        <pc:chgData name="Lockwood Clough, Kim" userId="cd33c5de-ca74-48dd-a6f0-097b5a9cc720" providerId="ADAL" clId="{47283278-0990-5971-89E6-DA8FF4DE79C2}" dt="2025-09-30T09:15:15.902" v="504"/>
        <pc:sldMkLst>
          <pc:docMk/>
          <pc:sldMk cId="2731001228" sldId="607"/>
        </pc:sldMkLst>
      </pc:sldChg>
      <pc:sldChg chg="del">
        <pc:chgData name="Lockwood Clough, Kim" userId="cd33c5de-ca74-48dd-a6f0-097b5a9cc720" providerId="ADAL" clId="{47283278-0990-5971-89E6-DA8FF4DE79C2}" dt="2025-09-30T09:15:06.340" v="501" actId="2696"/>
        <pc:sldMkLst>
          <pc:docMk/>
          <pc:sldMk cId="2786003198" sldId="607"/>
        </pc:sldMkLst>
      </pc:sldChg>
      <pc:sldChg chg="add">
        <pc:chgData name="Lockwood Clough, Kim" userId="cd33c5de-ca74-48dd-a6f0-097b5a9cc720" providerId="ADAL" clId="{47283278-0990-5971-89E6-DA8FF4DE79C2}" dt="2025-09-30T09:21:43.728" v="599"/>
        <pc:sldMkLst>
          <pc:docMk/>
          <pc:sldMk cId="2522048587" sldId="609"/>
        </pc:sldMkLst>
      </pc:sldChg>
      <pc:sldChg chg="delSp modSp new del mod">
        <pc:chgData name="Lockwood Clough, Kim" userId="cd33c5de-ca74-48dd-a6f0-097b5a9cc720" providerId="ADAL" clId="{47283278-0990-5971-89E6-DA8FF4DE79C2}" dt="2025-09-30T09:22:18.785" v="710" actId="2696"/>
        <pc:sldMkLst>
          <pc:docMk/>
          <pc:sldMk cId="2015224060" sldId="610"/>
        </pc:sldMkLst>
        <pc:spChg chg="del mod">
          <ac:chgData name="Lockwood Clough, Kim" userId="cd33c5de-ca74-48dd-a6f0-097b5a9cc720" providerId="ADAL" clId="{47283278-0990-5971-89E6-DA8FF4DE79C2}" dt="2025-09-30T09:21:56.838" v="613" actId="478"/>
          <ac:spMkLst>
            <pc:docMk/>
            <pc:sldMk cId="2015224060" sldId="610"/>
            <ac:spMk id="2" creationId="{712A55B6-8E06-7EC9-0B44-1C3658E8C706}"/>
          </ac:spMkLst>
        </pc:spChg>
        <pc:spChg chg="mod">
          <ac:chgData name="Lockwood Clough, Kim" userId="cd33c5de-ca74-48dd-a6f0-097b5a9cc720" providerId="ADAL" clId="{47283278-0990-5971-89E6-DA8FF4DE79C2}" dt="2025-09-30T09:22:16.441" v="709" actId="20577"/>
          <ac:spMkLst>
            <pc:docMk/>
            <pc:sldMk cId="2015224060" sldId="610"/>
            <ac:spMk id="3" creationId="{AF3C0EB1-4C61-888F-7591-CF7C02F639A1}"/>
          </ac:spMkLst>
        </pc:spChg>
      </pc:sldChg>
    </pc:docChg>
  </pc:docChgLst>
  <pc:docChgLst>
    <pc:chgData name="Lockwood Clough, Kim" userId="cd33c5de-ca74-48dd-a6f0-097b5a9cc720" providerId="ADAL" clId="{BA3BA4E1-F983-CB41-ADAD-5EDBFFCC0088}"/>
    <pc:docChg chg="undo redo custSel addSld delSld modSld sldOrd modMainMaster delSection modSection">
      <pc:chgData name="Lockwood Clough, Kim" userId="cd33c5de-ca74-48dd-a6f0-097b5a9cc720" providerId="ADAL" clId="{BA3BA4E1-F983-CB41-ADAD-5EDBFFCC0088}" dt="2024-09-23T22:19:05.904" v="1769" actId="1035"/>
      <pc:docMkLst>
        <pc:docMk/>
      </pc:docMkLst>
      <pc:sldChg chg="addSp delSp modSp mod setBg addAnim delAnim delDesignElem chgLayout">
        <pc:chgData name="Lockwood Clough, Kim" userId="cd33c5de-ca74-48dd-a6f0-097b5a9cc720" providerId="ADAL" clId="{BA3BA4E1-F983-CB41-ADAD-5EDBFFCC0088}" dt="2024-09-17T16:52:15.977" v="182" actId="1076"/>
        <pc:sldMkLst>
          <pc:docMk/>
          <pc:sldMk cId="2398600213" sldId="256"/>
        </pc:sldMkLst>
      </pc:sldChg>
      <pc:sldChg chg="del">
        <pc:chgData name="Lockwood Clough, Kim" userId="cd33c5de-ca74-48dd-a6f0-097b5a9cc720" providerId="ADAL" clId="{BA3BA4E1-F983-CB41-ADAD-5EDBFFCC0088}" dt="2024-09-17T17:01:11.474" v="375" actId="2696"/>
        <pc:sldMkLst>
          <pc:docMk/>
          <pc:sldMk cId="51565815" sldId="549"/>
        </pc:sldMkLst>
      </pc:sldChg>
      <pc:sldChg chg="modSp del mod">
        <pc:chgData name="Lockwood Clough, Kim" userId="cd33c5de-ca74-48dd-a6f0-097b5a9cc720" providerId="ADAL" clId="{BA3BA4E1-F983-CB41-ADAD-5EDBFFCC0088}" dt="2024-09-17T17:01:11.496" v="376" actId="2696"/>
        <pc:sldMkLst>
          <pc:docMk/>
          <pc:sldMk cId="2735406900" sldId="550"/>
        </pc:sldMkLst>
      </pc:sldChg>
      <pc:sldChg chg="del">
        <pc:chgData name="Lockwood Clough, Kim" userId="cd33c5de-ca74-48dd-a6f0-097b5a9cc720" providerId="ADAL" clId="{BA3BA4E1-F983-CB41-ADAD-5EDBFFCC0088}" dt="2024-09-17T17:01:11.504" v="377" actId="2696"/>
        <pc:sldMkLst>
          <pc:docMk/>
          <pc:sldMk cId="373866787" sldId="555"/>
        </pc:sldMkLst>
      </pc:sldChg>
      <pc:sldChg chg="del">
        <pc:chgData name="Lockwood Clough, Kim" userId="cd33c5de-ca74-48dd-a6f0-097b5a9cc720" providerId="ADAL" clId="{BA3BA4E1-F983-CB41-ADAD-5EDBFFCC0088}" dt="2024-09-17T17:01:11.514" v="378" actId="2696"/>
        <pc:sldMkLst>
          <pc:docMk/>
          <pc:sldMk cId="3016730282" sldId="556"/>
        </pc:sldMkLst>
      </pc:sldChg>
      <pc:sldChg chg="del">
        <pc:chgData name="Lockwood Clough, Kim" userId="cd33c5de-ca74-48dd-a6f0-097b5a9cc720" providerId="ADAL" clId="{BA3BA4E1-F983-CB41-ADAD-5EDBFFCC0088}" dt="2024-09-17T17:01:11.528" v="379" actId="2696"/>
        <pc:sldMkLst>
          <pc:docMk/>
          <pc:sldMk cId="902784770" sldId="557"/>
        </pc:sldMkLst>
      </pc:sldChg>
      <pc:sldChg chg="del">
        <pc:chgData name="Lockwood Clough, Kim" userId="cd33c5de-ca74-48dd-a6f0-097b5a9cc720" providerId="ADAL" clId="{BA3BA4E1-F983-CB41-ADAD-5EDBFFCC0088}" dt="2024-09-17T17:00:59.328" v="370" actId="2696"/>
        <pc:sldMkLst>
          <pc:docMk/>
          <pc:sldMk cId="807190362" sldId="562"/>
        </pc:sldMkLst>
      </pc:sldChg>
      <pc:sldChg chg="addSp delSp modSp del mod">
        <pc:chgData name="Lockwood Clough, Kim" userId="cd33c5de-ca74-48dd-a6f0-097b5a9cc720" providerId="ADAL" clId="{BA3BA4E1-F983-CB41-ADAD-5EDBFFCC0088}" dt="2024-09-23T17:11:12.612" v="1121" actId="2696"/>
        <pc:sldMkLst>
          <pc:docMk/>
          <pc:sldMk cId="2641327304" sldId="563"/>
        </pc:sldMkLst>
      </pc:sldChg>
      <pc:sldChg chg="modSp mod">
        <pc:chgData name="Lockwood Clough, Kim" userId="cd33c5de-ca74-48dd-a6f0-097b5a9cc720" providerId="ADAL" clId="{BA3BA4E1-F983-CB41-ADAD-5EDBFFCC0088}" dt="2024-09-17T16:54:56.254" v="229" actId="2711"/>
        <pc:sldMkLst>
          <pc:docMk/>
          <pc:sldMk cId="3823279703" sldId="568"/>
        </pc:sldMkLst>
      </pc:sldChg>
      <pc:sldChg chg="addSp delSp modSp mod">
        <pc:chgData name="Lockwood Clough, Kim" userId="cd33c5de-ca74-48dd-a6f0-097b5a9cc720" providerId="ADAL" clId="{BA3BA4E1-F983-CB41-ADAD-5EDBFFCC0088}" dt="2024-09-23T17:07:41.966" v="1067" actId="1076"/>
        <pc:sldMkLst>
          <pc:docMk/>
          <pc:sldMk cId="2536104716" sldId="569"/>
        </pc:sldMkLst>
      </pc:sldChg>
      <pc:sldChg chg="addSp modSp add del mod modAnim">
        <pc:chgData name="Lockwood Clough, Kim" userId="cd33c5de-ca74-48dd-a6f0-097b5a9cc720" providerId="ADAL" clId="{BA3BA4E1-F983-CB41-ADAD-5EDBFFCC0088}" dt="2024-09-23T21:59:57.736" v="1124" actId="2696"/>
        <pc:sldMkLst>
          <pc:docMk/>
          <pc:sldMk cId="3680928275" sldId="570"/>
        </pc:sldMkLst>
      </pc:sldChg>
      <pc:sldChg chg="del">
        <pc:chgData name="Lockwood Clough, Kim" userId="cd33c5de-ca74-48dd-a6f0-097b5a9cc720" providerId="ADAL" clId="{BA3BA4E1-F983-CB41-ADAD-5EDBFFCC0088}" dt="2024-09-17T17:00:58.572" v="369" actId="2696"/>
        <pc:sldMkLst>
          <pc:docMk/>
          <pc:sldMk cId="2576234489" sldId="571"/>
        </pc:sldMkLst>
      </pc:sldChg>
      <pc:sldChg chg="addSp delSp modSp mod">
        <pc:chgData name="Lockwood Clough, Kim" userId="cd33c5de-ca74-48dd-a6f0-097b5a9cc720" providerId="ADAL" clId="{BA3BA4E1-F983-CB41-ADAD-5EDBFFCC0088}" dt="2024-09-17T16:58:38.284" v="347" actId="20577"/>
        <pc:sldMkLst>
          <pc:docMk/>
          <pc:sldMk cId="2263661782" sldId="573"/>
        </pc:sldMkLst>
      </pc:sldChg>
      <pc:sldChg chg="del">
        <pc:chgData name="Lockwood Clough, Kim" userId="cd33c5de-ca74-48dd-a6f0-097b5a9cc720" providerId="ADAL" clId="{BA3BA4E1-F983-CB41-ADAD-5EDBFFCC0088}" dt="2024-09-17T17:01:02.901" v="372" actId="2696"/>
        <pc:sldMkLst>
          <pc:docMk/>
          <pc:sldMk cId="1116392932" sldId="574"/>
        </pc:sldMkLst>
      </pc:sldChg>
      <pc:sldChg chg="del">
        <pc:chgData name="Lockwood Clough, Kim" userId="cd33c5de-ca74-48dd-a6f0-097b5a9cc720" providerId="ADAL" clId="{BA3BA4E1-F983-CB41-ADAD-5EDBFFCC0088}" dt="2024-09-17T17:01:05.218" v="373" actId="2696"/>
        <pc:sldMkLst>
          <pc:docMk/>
          <pc:sldMk cId="3524158553" sldId="575"/>
        </pc:sldMkLst>
      </pc:sldChg>
      <pc:sldChg chg="del">
        <pc:chgData name="Lockwood Clough, Kim" userId="cd33c5de-ca74-48dd-a6f0-097b5a9cc720" providerId="ADAL" clId="{BA3BA4E1-F983-CB41-ADAD-5EDBFFCC0088}" dt="2024-09-17T17:01:06.397" v="374" actId="2696"/>
        <pc:sldMkLst>
          <pc:docMk/>
          <pc:sldMk cId="2509269703" sldId="576"/>
        </pc:sldMkLst>
      </pc:sldChg>
      <pc:sldChg chg="del">
        <pc:chgData name="Lockwood Clough, Kim" userId="cd33c5de-ca74-48dd-a6f0-097b5a9cc720" providerId="ADAL" clId="{BA3BA4E1-F983-CB41-ADAD-5EDBFFCC0088}" dt="2024-09-17T17:01:16.260" v="382" actId="2696"/>
        <pc:sldMkLst>
          <pc:docMk/>
          <pc:sldMk cId="2395816209" sldId="578"/>
        </pc:sldMkLst>
      </pc:sldChg>
      <pc:sldChg chg="del">
        <pc:chgData name="Lockwood Clough, Kim" userId="cd33c5de-ca74-48dd-a6f0-097b5a9cc720" providerId="ADAL" clId="{BA3BA4E1-F983-CB41-ADAD-5EDBFFCC0088}" dt="2024-09-17T17:01:00.355" v="371" actId="2696"/>
        <pc:sldMkLst>
          <pc:docMk/>
          <pc:sldMk cId="4262046253" sldId="579"/>
        </pc:sldMkLst>
      </pc:sldChg>
      <pc:sldChg chg="modSp mod setBg">
        <pc:chgData name="Lockwood Clough, Kim" userId="cd33c5de-ca74-48dd-a6f0-097b5a9cc720" providerId="ADAL" clId="{BA3BA4E1-F983-CB41-ADAD-5EDBFFCC0088}" dt="2024-09-17T16:53:42.917" v="218" actId="207"/>
        <pc:sldMkLst>
          <pc:docMk/>
          <pc:sldMk cId="1987925331" sldId="588"/>
        </pc:sldMkLst>
      </pc:sldChg>
      <pc:sldChg chg="del">
        <pc:chgData name="Lockwood Clough, Kim" userId="cd33c5de-ca74-48dd-a6f0-097b5a9cc720" providerId="ADAL" clId="{BA3BA4E1-F983-CB41-ADAD-5EDBFFCC0088}" dt="2024-09-17T17:01:14.876" v="381" actId="2696"/>
        <pc:sldMkLst>
          <pc:docMk/>
          <pc:sldMk cId="1742312850" sldId="589"/>
        </pc:sldMkLst>
      </pc:sldChg>
      <pc:sldChg chg="modSp mod">
        <pc:chgData name="Lockwood Clough, Kim" userId="cd33c5de-ca74-48dd-a6f0-097b5a9cc720" providerId="ADAL" clId="{BA3BA4E1-F983-CB41-ADAD-5EDBFFCC0088}" dt="2024-09-17T16:55:38.687" v="234" actId="692"/>
        <pc:sldMkLst>
          <pc:docMk/>
          <pc:sldMk cId="1913891725" sldId="590"/>
        </pc:sldMkLst>
      </pc:sldChg>
      <pc:sldChg chg="addSp delSp modSp mod">
        <pc:chgData name="Lockwood Clough, Kim" userId="cd33c5de-ca74-48dd-a6f0-097b5a9cc720" providerId="ADAL" clId="{BA3BA4E1-F983-CB41-ADAD-5EDBFFCC0088}" dt="2024-09-17T16:59:10.160" v="353" actId="207"/>
        <pc:sldMkLst>
          <pc:docMk/>
          <pc:sldMk cId="2235663878" sldId="591"/>
        </pc:sldMkLst>
      </pc:sldChg>
      <pc:sldChg chg="modSp mod ord">
        <pc:chgData name="Lockwood Clough, Kim" userId="cd33c5de-ca74-48dd-a6f0-097b5a9cc720" providerId="ADAL" clId="{BA3BA4E1-F983-CB41-ADAD-5EDBFFCC0088}" dt="2024-09-23T17:08:04.735" v="1070" actId="122"/>
        <pc:sldMkLst>
          <pc:docMk/>
          <pc:sldMk cId="2130705984" sldId="594"/>
        </pc:sldMkLst>
      </pc:sldChg>
      <pc:sldChg chg="modSp mod">
        <pc:chgData name="Lockwood Clough, Kim" userId="cd33c5de-ca74-48dd-a6f0-097b5a9cc720" providerId="ADAL" clId="{BA3BA4E1-F983-CB41-ADAD-5EDBFFCC0088}" dt="2024-09-17T17:00:20.585" v="362" actId="2711"/>
        <pc:sldMkLst>
          <pc:docMk/>
          <pc:sldMk cId="2576121087" sldId="597"/>
        </pc:sldMkLst>
      </pc:sldChg>
      <pc:sldChg chg="modSp mod">
        <pc:chgData name="Lockwood Clough, Kim" userId="cd33c5de-ca74-48dd-a6f0-097b5a9cc720" providerId="ADAL" clId="{BA3BA4E1-F983-CB41-ADAD-5EDBFFCC0088}" dt="2024-09-17T16:59:57.957" v="357" actId="2711"/>
        <pc:sldMkLst>
          <pc:docMk/>
          <pc:sldMk cId="1940740888" sldId="598"/>
        </pc:sldMkLst>
      </pc:sldChg>
      <pc:sldChg chg="modSp mod">
        <pc:chgData name="Lockwood Clough, Kim" userId="cd33c5de-ca74-48dd-a6f0-097b5a9cc720" providerId="ADAL" clId="{BA3BA4E1-F983-CB41-ADAD-5EDBFFCC0088}" dt="2024-09-23T22:19:05.904" v="1769" actId="1035"/>
        <pc:sldMkLst>
          <pc:docMk/>
          <pc:sldMk cId="824859292" sldId="599"/>
        </pc:sldMkLst>
      </pc:sldChg>
      <pc:sldChg chg="modSp mod">
        <pc:chgData name="Lockwood Clough, Kim" userId="cd33c5de-ca74-48dd-a6f0-097b5a9cc720" providerId="ADAL" clId="{BA3BA4E1-F983-CB41-ADAD-5EDBFFCC0088}" dt="2024-09-20T11:46:28.393" v="391" actId="114"/>
        <pc:sldMkLst>
          <pc:docMk/>
          <pc:sldMk cId="2657402227" sldId="600"/>
        </pc:sldMkLst>
      </pc:sldChg>
      <pc:sldChg chg="addSp delSp modSp mod">
        <pc:chgData name="Lockwood Clough, Kim" userId="cd33c5de-ca74-48dd-a6f0-097b5a9cc720" providerId="ADAL" clId="{BA3BA4E1-F983-CB41-ADAD-5EDBFFCC0088}" dt="2024-09-23T22:18:46.784" v="1768" actId="20577"/>
        <pc:sldMkLst>
          <pc:docMk/>
          <pc:sldMk cId="573044865" sldId="602"/>
        </pc:sldMkLst>
      </pc:sldChg>
      <pc:sldChg chg="modSp mod">
        <pc:chgData name="Lockwood Clough, Kim" userId="cd33c5de-ca74-48dd-a6f0-097b5a9cc720" providerId="ADAL" clId="{BA3BA4E1-F983-CB41-ADAD-5EDBFFCC0088}" dt="2024-09-23T17:09:48.217" v="1114" actId="20577"/>
        <pc:sldMkLst>
          <pc:docMk/>
          <pc:sldMk cId="3245776088" sldId="604"/>
        </pc:sldMkLst>
      </pc:sldChg>
      <pc:sldChg chg="addSp delSp modSp mod">
        <pc:chgData name="Lockwood Clough, Kim" userId="cd33c5de-ca74-48dd-a6f0-097b5a9cc720" providerId="ADAL" clId="{BA3BA4E1-F983-CB41-ADAD-5EDBFFCC0088}" dt="2024-09-23T22:18:22.351" v="1766" actId="478"/>
        <pc:sldMkLst>
          <pc:docMk/>
          <pc:sldMk cId="4261542971" sldId="605"/>
        </pc:sldMkLst>
      </pc:sldChg>
      <pc:sldChg chg="delSp modSp mod">
        <pc:chgData name="Lockwood Clough, Kim" userId="cd33c5de-ca74-48dd-a6f0-097b5a9cc720" providerId="ADAL" clId="{BA3BA4E1-F983-CB41-ADAD-5EDBFFCC0088}" dt="2024-09-23T22:17:47.935" v="1736" actId="1076"/>
        <pc:sldMkLst>
          <pc:docMk/>
          <pc:sldMk cId="2211096483" sldId="606"/>
        </pc:sldMkLst>
      </pc:sldChg>
      <pc:sldChg chg="addSp delSp modSp add del mod">
        <pc:chgData name="Lockwood Clough, Kim" userId="cd33c5de-ca74-48dd-a6f0-097b5a9cc720" providerId="ADAL" clId="{BA3BA4E1-F983-CB41-ADAD-5EDBFFCC0088}" dt="2024-09-20T11:58:34.858" v="963" actId="2696"/>
        <pc:sldMkLst>
          <pc:docMk/>
          <pc:sldMk cId="221172898" sldId="607"/>
        </pc:sldMkLst>
      </pc:sldChg>
      <pc:sldChg chg="addSp delSp modSp del mod">
        <pc:chgData name="Lockwood Clough, Kim" userId="cd33c5de-ca74-48dd-a6f0-097b5a9cc720" providerId="ADAL" clId="{BA3BA4E1-F983-CB41-ADAD-5EDBFFCC0088}" dt="2024-09-20T11:48:06.556" v="416" actId="2696"/>
        <pc:sldMkLst>
          <pc:docMk/>
          <pc:sldMk cId="1746284623" sldId="607"/>
        </pc:sldMkLst>
      </pc:sldChg>
      <pc:sldChg chg="add del">
        <pc:chgData name="Lockwood Clough, Kim" userId="cd33c5de-ca74-48dd-a6f0-097b5a9cc720" providerId="ADAL" clId="{BA3BA4E1-F983-CB41-ADAD-5EDBFFCC0088}" dt="2024-09-23T17:10:33.578" v="1119" actId="2696"/>
        <pc:sldMkLst>
          <pc:docMk/>
          <pc:sldMk cId="1929742048" sldId="607"/>
        </pc:sldMkLst>
      </pc:sldChg>
      <pc:sldChg chg="add setBg">
        <pc:chgData name="Lockwood Clough, Kim" userId="cd33c5de-ca74-48dd-a6f0-097b5a9cc720" providerId="ADAL" clId="{BA3BA4E1-F983-CB41-ADAD-5EDBFFCC0088}" dt="2024-09-23T17:11:11.236" v="1120"/>
        <pc:sldMkLst>
          <pc:docMk/>
          <pc:sldMk cId="2786003198" sldId="607"/>
        </pc:sldMkLst>
      </pc:sldChg>
      <pc:sldChg chg="add ord">
        <pc:chgData name="Lockwood Clough, Kim" userId="cd33c5de-ca74-48dd-a6f0-097b5a9cc720" providerId="ADAL" clId="{BA3BA4E1-F983-CB41-ADAD-5EDBFFCC0088}" dt="2024-09-23T22:00:24.997" v="1127" actId="20578"/>
        <pc:sldMkLst>
          <pc:docMk/>
          <pc:sldMk cId="1569479179" sldId="608"/>
        </pc:sldMkLst>
      </pc:sldChg>
      <pc:sldChg chg="add del">
        <pc:chgData name="Lockwood Clough, Kim" userId="cd33c5de-ca74-48dd-a6f0-097b5a9cc720" providerId="ADAL" clId="{BA3BA4E1-F983-CB41-ADAD-5EDBFFCC0088}" dt="2024-09-23T22:16:42.438" v="1717" actId="2696"/>
        <pc:sldMkLst>
          <pc:docMk/>
          <pc:sldMk cId="1820787379" sldId="609"/>
        </pc:sldMkLst>
      </pc:sldChg>
      <pc:sldMasterChg chg="modSp">
        <pc:chgData name="Lockwood Clough, Kim" userId="cd33c5de-ca74-48dd-a6f0-097b5a9cc720" providerId="ADAL" clId="{BA3BA4E1-F983-CB41-ADAD-5EDBFFCC0088}" dt="2024-09-17T16:51:59.529" v="177" actId="2711"/>
        <pc:sldMasterMkLst>
          <pc:docMk/>
          <pc:sldMasterMk cId="3583747796" sldId="2147483866"/>
        </pc:sldMasterMkLst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D32227-E8F5-BA43-A313-76D699EC9EAF}" type="doc">
      <dgm:prSet loTypeId="urn:microsoft.com/office/officeart/2005/8/layout/process1" loCatId="" qsTypeId="urn:microsoft.com/office/officeart/2005/8/quickstyle/simple1" qsCatId="simple" csTypeId="urn:microsoft.com/office/officeart/2005/8/colors/colorful1" csCatId="colorful" phldr="1"/>
      <dgm:spPr/>
    </dgm:pt>
    <dgm:pt modelId="{597C98E2-45AE-0542-9E29-14FB00F0A01C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>
              <a:latin typeface="Gill Sans MT" panose="020B0502020104020203" pitchFamily="34" charset="77"/>
            </a:rPr>
            <a:t>plan modules</a:t>
          </a:r>
        </a:p>
      </dgm:t>
    </dgm:pt>
    <dgm:pt modelId="{D723F5DE-7FCA-8D4F-88BF-AACD0AC3F7E1}" type="parTrans" cxnId="{7F147227-28CA-EC4B-B1ED-C6D03BF62523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438FA61A-C06E-B541-8336-9A517A9296CC}" type="sibTrans" cxnId="{7F147227-28CA-EC4B-B1ED-C6D03BF62523}">
      <dgm:prSet custT="1"/>
      <dgm:spPr/>
      <dgm:t>
        <a:bodyPr/>
        <a:lstStyle/>
        <a:p>
          <a:endParaRPr lang="en-GB" sz="2000">
            <a:latin typeface="Gill Sans MT" panose="020B0502020104020203" pitchFamily="34" charset="77"/>
          </a:endParaRPr>
        </a:p>
      </dgm:t>
    </dgm:pt>
    <dgm:pt modelId="{A109AC10-5495-204F-96A2-28B23D39F83F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>
              <a:latin typeface="Gill Sans MT" panose="020B0502020104020203" pitchFamily="34" charset="77"/>
            </a:rPr>
            <a:t>discuss with personal tutor</a:t>
          </a:r>
        </a:p>
      </dgm:t>
    </dgm:pt>
    <dgm:pt modelId="{5932C7B3-7C11-634E-BEB0-7A59102E0CB8}" type="parTrans" cxnId="{6F776ACE-FBAA-2E44-BA23-FB23B0C358B1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BB79D733-55F6-464B-8981-30711F36B4BF}" type="sibTrans" cxnId="{6F776ACE-FBAA-2E44-BA23-FB23B0C358B1}">
      <dgm:prSet custT="1"/>
      <dgm:spPr/>
      <dgm:t>
        <a:bodyPr/>
        <a:lstStyle/>
        <a:p>
          <a:endParaRPr lang="en-GB" sz="2000">
            <a:latin typeface="Gill Sans MT" panose="020B0502020104020203" pitchFamily="34" charset="77"/>
          </a:endParaRPr>
        </a:p>
      </dgm:t>
    </dgm:pt>
    <dgm:pt modelId="{5B8609D6-B95C-2A4F-AEA9-3C160F5F0E2E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>
              <a:latin typeface="Gill Sans MT" panose="020B0502020104020203" pitchFamily="34" charset="77"/>
            </a:rPr>
            <a:t>get approval from department</a:t>
          </a:r>
        </a:p>
      </dgm:t>
    </dgm:pt>
    <dgm:pt modelId="{F7DF11A2-58C0-DF41-A22A-37F37E458548}" type="parTrans" cxnId="{213C441D-9C02-1947-88E0-E431522D108C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6ED39EAF-76AD-BC47-95FA-279C9BBD0C3B}" type="sibTrans" cxnId="{213C441D-9C02-1947-88E0-E431522D108C}">
      <dgm:prSet custT="1"/>
      <dgm:spPr/>
      <dgm:t>
        <a:bodyPr/>
        <a:lstStyle/>
        <a:p>
          <a:endParaRPr lang="en-GB" sz="2000">
            <a:latin typeface="Gill Sans MT" panose="020B0502020104020203" pitchFamily="34" charset="77"/>
          </a:endParaRPr>
        </a:p>
      </dgm:t>
    </dgm:pt>
    <dgm:pt modelId="{88C84C11-F8E3-DD43-8A6D-BAFDC6C9125E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>
              <a:latin typeface="Gill Sans MT" panose="020B0502020104020203" pitchFamily="34" charset="77"/>
            </a:rPr>
            <a:t>Complete enrolment on eVision</a:t>
          </a:r>
        </a:p>
      </dgm:t>
    </dgm:pt>
    <dgm:pt modelId="{DD5BFFF3-6817-F646-B7DF-16A5ACDC9101}" type="parTrans" cxnId="{481E9D27-8FA2-2441-ACE9-79D5488E12E1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B19BFCBB-B1C0-EA45-8C20-934117D8B74B}" type="sibTrans" cxnId="{481E9D27-8FA2-2441-ACE9-79D5488E12E1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1D3C3829-24A6-A846-9C16-C7EC5A65852B}" type="pres">
      <dgm:prSet presAssocID="{A7D32227-E8F5-BA43-A313-76D699EC9EAF}" presName="Name0" presStyleCnt="0">
        <dgm:presLayoutVars>
          <dgm:dir/>
          <dgm:resizeHandles val="exact"/>
        </dgm:presLayoutVars>
      </dgm:prSet>
      <dgm:spPr/>
    </dgm:pt>
    <dgm:pt modelId="{3D3AFD30-1B7C-8644-AF9A-C814A11B8E1D}" type="pres">
      <dgm:prSet presAssocID="{597C98E2-45AE-0542-9E29-14FB00F0A01C}" presName="node" presStyleLbl="node1" presStyleIdx="0" presStyleCnt="4">
        <dgm:presLayoutVars>
          <dgm:bulletEnabled val="1"/>
        </dgm:presLayoutVars>
      </dgm:prSet>
      <dgm:spPr/>
    </dgm:pt>
    <dgm:pt modelId="{5F95AA87-CED6-F840-A65B-3A4D514C29DF}" type="pres">
      <dgm:prSet presAssocID="{438FA61A-C06E-B541-8336-9A517A9296CC}" presName="sibTrans" presStyleLbl="sibTrans2D1" presStyleIdx="0" presStyleCnt="3"/>
      <dgm:spPr/>
    </dgm:pt>
    <dgm:pt modelId="{7A205BDD-83C9-3F4D-82A3-C37E2DCB74F6}" type="pres">
      <dgm:prSet presAssocID="{438FA61A-C06E-B541-8336-9A517A9296CC}" presName="connectorText" presStyleLbl="sibTrans2D1" presStyleIdx="0" presStyleCnt="3"/>
      <dgm:spPr/>
    </dgm:pt>
    <dgm:pt modelId="{66B96C89-6A82-3342-B852-23F14131EB73}" type="pres">
      <dgm:prSet presAssocID="{A109AC10-5495-204F-96A2-28B23D39F83F}" presName="node" presStyleLbl="node1" presStyleIdx="1" presStyleCnt="4">
        <dgm:presLayoutVars>
          <dgm:bulletEnabled val="1"/>
        </dgm:presLayoutVars>
      </dgm:prSet>
      <dgm:spPr/>
    </dgm:pt>
    <dgm:pt modelId="{6C2110BD-09A9-0248-B93C-A01C668CD232}" type="pres">
      <dgm:prSet presAssocID="{BB79D733-55F6-464B-8981-30711F36B4BF}" presName="sibTrans" presStyleLbl="sibTrans2D1" presStyleIdx="1" presStyleCnt="3"/>
      <dgm:spPr/>
    </dgm:pt>
    <dgm:pt modelId="{3C815433-58EC-2148-9EE2-AD1401C615EC}" type="pres">
      <dgm:prSet presAssocID="{BB79D733-55F6-464B-8981-30711F36B4BF}" presName="connectorText" presStyleLbl="sibTrans2D1" presStyleIdx="1" presStyleCnt="3"/>
      <dgm:spPr/>
    </dgm:pt>
    <dgm:pt modelId="{8AA2AF8B-2B95-BC42-868A-23B2C450BECE}" type="pres">
      <dgm:prSet presAssocID="{5B8609D6-B95C-2A4F-AEA9-3C160F5F0E2E}" presName="node" presStyleLbl="node1" presStyleIdx="2" presStyleCnt="4">
        <dgm:presLayoutVars>
          <dgm:bulletEnabled val="1"/>
        </dgm:presLayoutVars>
      </dgm:prSet>
      <dgm:spPr/>
    </dgm:pt>
    <dgm:pt modelId="{DA39988C-4CAD-784C-8592-4D13DDA04DC1}" type="pres">
      <dgm:prSet presAssocID="{6ED39EAF-76AD-BC47-95FA-279C9BBD0C3B}" presName="sibTrans" presStyleLbl="sibTrans2D1" presStyleIdx="2" presStyleCnt="3"/>
      <dgm:spPr/>
    </dgm:pt>
    <dgm:pt modelId="{4762D12D-B23D-3041-81CF-D0E8ABD28021}" type="pres">
      <dgm:prSet presAssocID="{6ED39EAF-76AD-BC47-95FA-279C9BBD0C3B}" presName="connectorText" presStyleLbl="sibTrans2D1" presStyleIdx="2" presStyleCnt="3"/>
      <dgm:spPr/>
    </dgm:pt>
    <dgm:pt modelId="{B80AEC0C-6796-9B4C-B00C-4B69CEF44432}" type="pres">
      <dgm:prSet presAssocID="{88C84C11-F8E3-DD43-8A6D-BAFDC6C9125E}" presName="node" presStyleLbl="node1" presStyleIdx="3" presStyleCnt="4">
        <dgm:presLayoutVars>
          <dgm:bulletEnabled val="1"/>
        </dgm:presLayoutVars>
      </dgm:prSet>
      <dgm:spPr/>
    </dgm:pt>
  </dgm:ptLst>
  <dgm:cxnLst>
    <dgm:cxn modelId="{213C441D-9C02-1947-88E0-E431522D108C}" srcId="{A7D32227-E8F5-BA43-A313-76D699EC9EAF}" destId="{5B8609D6-B95C-2A4F-AEA9-3C160F5F0E2E}" srcOrd="2" destOrd="0" parTransId="{F7DF11A2-58C0-DF41-A22A-37F37E458548}" sibTransId="{6ED39EAF-76AD-BC47-95FA-279C9BBD0C3B}"/>
    <dgm:cxn modelId="{7F147227-28CA-EC4B-B1ED-C6D03BF62523}" srcId="{A7D32227-E8F5-BA43-A313-76D699EC9EAF}" destId="{597C98E2-45AE-0542-9E29-14FB00F0A01C}" srcOrd="0" destOrd="0" parTransId="{D723F5DE-7FCA-8D4F-88BF-AACD0AC3F7E1}" sibTransId="{438FA61A-C06E-B541-8336-9A517A9296CC}"/>
    <dgm:cxn modelId="{481E9D27-8FA2-2441-ACE9-79D5488E12E1}" srcId="{A7D32227-E8F5-BA43-A313-76D699EC9EAF}" destId="{88C84C11-F8E3-DD43-8A6D-BAFDC6C9125E}" srcOrd="3" destOrd="0" parTransId="{DD5BFFF3-6817-F646-B7DF-16A5ACDC9101}" sibTransId="{B19BFCBB-B1C0-EA45-8C20-934117D8B74B}"/>
    <dgm:cxn modelId="{21619440-4219-9D42-9C04-DC9BBF79CC30}" type="presOf" srcId="{BB79D733-55F6-464B-8981-30711F36B4BF}" destId="{6C2110BD-09A9-0248-B93C-A01C668CD232}" srcOrd="0" destOrd="0" presId="urn:microsoft.com/office/officeart/2005/8/layout/process1"/>
    <dgm:cxn modelId="{BFEDA241-F9B7-1C42-B840-93D1C18CC007}" type="presOf" srcId="{A7D32227-E8F5-BA43-A313-76D699EC9EAF}" destId="{1D3C3829-24A6-A846-9C16-C7EC5A65852B}" srcOrd="0" destOrd="0" presId="urn:microsoft.com/office/officeart/2005/8/layout/process1"/>
    <dgm:cxn modelId="{6391496E-15C9-E64B-987E-03F93F7B547A}" type="presOf" srcId="{A109AC10-5495-204F-96A2-28B23D39F83F}" destId="{66B96C89-6A82-3342-B852-23F14131EB73}" srcOrd="0" destOrd="0" presId="urn:microsoft.com/office/officeart/2005/8/layout/process1"/>
    <dgm:cxn modelId="{1BC3D280-3941-F342-A472-FC59342BF4A3}" type="presOf" srcId="{438FA61A-C06E-B541-8336-9A517A9296CC}" destId="{7A205BDD-83C9-3F4D-82A3-C37E2DCB74F6}" srcOrd="1" destOrd="0" presId="urn:microsoft.com/office/officeart/2005/8/layout/process1"/>
    <dgm:cxn modelId="{E009978A-13F4-2640-BED4-2646DC09CFDB}" type="presOf" srcId="{438FA61A-C06E-B541-8336-9A517A9296CC}" destId="{5F95AA87-CED6-F840-A65B-3A4D514C29DF}" srcOrd="0" destOrd="0" presId="urn:microsoft.com/office/officeart/2005/8/layout/process1"/>
    <dgm:cxn modelId="{07374B8F-C82B-D145-9CE0-EED6EE9A23D3}" type="presOf" srcId="{6ED39EAF-76AD-BC47-95FA-279C9BBD0C3B}" destId="{4762D12D-B23D-3041-81CF-D0E8ABD28021}" srcOrd="1" destOrd="0" presId="urn:microsoft.com/office/officeart/2005/8/layout/process1"/>
    <dgm:cxn modelId="{E1D5709B-4A73-4849-945E-9FCD0E85012F}" type="presOf" srcId="{BB79D733-55F6-464B-8981-30711F36B4BF}" destId="{3C815433-58EC-2148-9EE2-AD1401C615EC}" srcOrd="1" destOrd="0" presId="urn:microsoft.com/office/officeart/2005/8/layout/process1"/>
    <dgm:cxn modelId="{C1F602BC-4686-6F40-A7DC-D8DFB44AD6D8}" type="presOf" srcId="{88C84C11-F8E3-DD43-8A6D-BAFDC6C9125E}" destId="{B80AEC0C-6796-9B4C-B00C-4B69CEF44432}" srcOrd="0" destOrd="0" presId="urn:microsoft.com/office/officeart/2005/8/layout/process1"/>
    <dgm:cxn modelId="{EB4412BD-5540-6C4B-BDF8-AEA8D071DE69}" type="presOf" srcId="{597C98E2-45AE-0542-9E29-14FB00F0A01C}" destId="{3D3AFD30-1B7C-8644-AF9A-C814A11B8E1D}" srcOrd="0" destOrd="0" presId="urn:microsoft.com/office/officeart/2005/8/layout/process1"/>
    <dgm:cxn modelId="{6F776ACE-FBAA-2E44-BA23-FB23B0C358B1}" srcId="{A7D32227-E8F5-BA43-A313-76D699EC9EAF}" destId="{A109AC10-5495-204F-96A2-28B23D39F83F}" srcOrd="1" destOrd="0" parTransId="{5932C7B3-7C11-634E-BEB0-7A59102E0CB8}" sibTransId="{BB79D733-55F6-464B-8981-30711F36B4BF}"/>
    <dgm:cxn modelId="{0ECEFCEE-8411-2E41-9E49-A7C9722A388F}" type="presOf" srcId="{6ED39EAF-76AD-BC47-95FA-279C9BBD0C3B}" destId="{DA39988C-4CAD-784C-8592-4D13DDA04DC1}" srcOrd="0" destOrd="0" presId="urn:microsoft.com/office/officeart/2005/8/layout/process1"/>
    <dgm:cxn modelId="{63B3B7F9-4BE7-8147-A78F-62570B381BF5}" type="presOf" srcId="{5B8609D6-B95C-2A4F-AEA9-3C160F5F0E2E}" destId="{8AA2AF8B-2B95-BC42-868A-23B2C450BECE}" srcOrd="0" destOrd="0" presId="urn:microsoft.com/office/officeart/2005/8/layout/process1"/>
    <dgm:cxn modelId="{B8ECC73D-E217-E14D-A8FD-771ADDA893D3}" type="presParOf" srcId="{1D3C3829-24A6-A846-9C16-C7EC5A65852B}" destId="{3D3AFD30-1B7C-8644-AF9A-C814A11B8E1D}" srcOrd="0" destOrd="0" presId="urn:microsoft.com/office/officeart/2005/8/layout/process1"/>
    <dgm:cxn modelId="{B402FBD1-F7A9-3A45-B037-217F441870EC}" type="presParOf" srcId="{1D3C3829-24A6-A846-9C16-C7EC5A65852B}" destId="{5F95AA87-CED6-F840-A65B-3A4D514C29DF}" srcOrd="1" destOrd="0" presId="urn:microsoft.com/office/officeart/2005/8/layout/process1"/>
    <dgm:cxn modelId="{2118E584-0C73-5942-BC3C-84275FA92389}" type="presParOf" srcId="{5F95AA87-CED6-F840-A65B-3A4D514C29DF}" destId="{7A205BDD-83C9-3F4D-82A3-C37E2DCB74F6}" srcOrd="0" destOrd="0" presId="urn:microsoft.com/office/officeart/2005/8/layout/process1"/>
    <dgm:cxn modelId="{2AB5088A-5CAF-D44C-9B26-58F4D52B12FA}" type="presParOf" srcId="{1D3C3829-24A6-A846-9C16-C7EC5A65852B}" destId="{66B96C89-6A82-3342-B852-23F14131EB73}" srcOrd="2" destOrd="0" presId="urn:microsoft.com/office/officeart/2005/8/layout/process1"/>
    <dgm:cxn modelId="{B401B234-2FAE-2942-A943-50F4CDA3C47B}" type="presParOf" srcId="{1D3C3829-24A6-A846-9C16-C7EC5A65852B}" destId="{6C2110BD-09A9-0248-B93C-A01C668CD232}" srcOrd="3" destOrd="0" presId="urn:microsoft.com/office/officeart/2005/8/layout/process1"/>
    <dgm:cxn modelId="{CEA8D891-7E29-9842-B40B-1338EDE15FA1}" type="presParOf" srcId="{6C2110BD-09A9-0248-B93C-A01C668CD232}" destId="{3C815433-58EC-2148-9EE2-AD1401C615EC}" srcOrd="0" destOrd="0" presId="urn:microsoft.com/office/officeart/2005/8/layout/process1"/>
    <dgm:cxn modelId="{AF860DB6-6C03-A441-8D26-C5E6A4CFB2DD}" type="presParOf" srcId="{1D3C3829-24A6-A846-9C16-C7EC5A65852B}" destId="{8AA2AF8B-2B95-BC42-868A-23B2C450BECE}" srcOrd="4" destOrd="0" presId="urn:microsoft.com/office/officeart/2005/8/layout/process1"/>
    <dgm:cxn modelId="{835899EB-4314-EF44-9FAE-5857B1A256C3}" type="presParOf" srcId="{1D3C3829-24A6-A846-9C16-C7EC5A65852B}" destId="{DA39988C-4CAD-784C-8592-4D13DDA04DC1}" srcOrd="5" destOrd="0" presId="urn:microsoft.com/office/officeart/2005/8/layout/process1"/>
    <dgm:cxn modelId="{FCF698BF-C851-1B4B-B7E2-872F7398E690}" type="presParOf" srcId="{DA39988C-4CAD-784C-8592-4D13DDA04DC1}" destId="{4762D12D-B23D-3041-81CF-D0E8ABD28021}" srcOrd="0" destOrd="0" presId="urn:microsoft.com/office/officeart/2005/8/layout/process1"/>
    <dgm:cxn modelId="{FF8157C9-3445-8648-8C91-9E7CC80978B6}" type="presParOf" srcId="{1D3C3829-24A6-A846-9C16-C7EC5A65852B}" destId="{B80AEC0C-6796-9B4C-B00C-4B69CEF44432}" srcOrd="6" destOrd="0" presId="urn:microsoft.com/office/officeart/2005/8/layout/process1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755AFC-9FC0-B545-B993-2FF246CD9832}" type="doc">
      <dgm:prSet loTypeId="urn:microsoft.com/office/officeart/2005/8/layout/radial3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4853CF96-AF51-DA47-95A9-2790C3CD389C}">
      <dgm:prSet phldrT="[Text]" custT="1"/>
      <dgm:spPr>
        <a:solidFill>
          <a:schemeClr val="accent4">
            <a:lumMod val="20000"/>
            <a:lumOff val="80000"/>
            <a:alpha val="50000"/>
          </a:schemeClr>
        </a:solidFill>
      </dgm:spPr>
      <dgm:t>
        <a:bodyPr/>
        <a:lstStyle/>
        <a:p>
          <a:pPr>
            <a:buNone/>
          </a:pPr>
          <a:r>
            <a:rPr lang="en-GB" sz="4400" b="1" i="0" u="none" dirty="0">
              <a:solidFill>
                <a:schemeClr val="tx1"/>
              </a:solidFill>
              <a:latin typeface="Gill Sans MT" panose="020B0502020104020203" pitchFamily="34" charset="77"/>
            </a:rPr>
            <a:t>Liberal Arts</a:t>
          </a:r>
          <a:endParaRPr lang="en-GB" sz="4400" b="1" dirty="0">
            <a:solidFill>
              <a:schemeClr val="tx1"/>
            </a:solidFill>
            <a:latin typeface="Gill Sans MT" panose="020B0502020104020203" pitchFamily="34" charset="77"/>
          </a:endParaRPr>
        </a:p>
      </dgm:t>
    </dgm:pt>
    <dgm:pt modelId="{FC9E317A-8F5A-9B48-AF13-A5ABA74CEDEC}" type="parTrans" cxnId="{200CE201-1272-6643-A614-AED18FD6EE2C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B52A3296-1ED0-244F-A5A2-561194596663}" type="sibTrans" cxnId="{200CE201-1272-6643-A614-AED18FD6EE2C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0D48D7C7-6356-3C45-B91A-991C5F6A954C}">
      <dgm:prSet phldrT="[Text]" custT="1"/>
      <dgm:spPr>
        <a:solidFill>
          <a:srgbClr val="7A81FF"/>
        </a:solidFill>
      </dgm:spPr>
      <dgm:t>
        <a:bodyPr/>
        <a:lstStyle/>
        <a:p>
          <a:pPr>
            <a:buNone/>
          </a:pPr>
          <a:r>
            <a:rPr lang="en-GB" sz="1200" b="1" dirty="0">
              <a:solidFill>
                <a:schemeClr val="bg1"/>
              </a:solidFill>
              <a:latin typeface="Gill Sans MT" panose="020B0502020104020203" pitchFamily="34" charset="77"/>
            </a:rPr>
            <a:t>Business (WBS)</a:t>
          </a:r>
        </a:p>
      </dgm:t>
    </dgm:pt>
    <dgm:pt modelId="{46AA33AA-E900-4240-AA89-601F60F0B3CE}" type="parTrans" cxnId="{F69CC034-ADA4-404B-B6EF-40CAB08F69EB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F8B2A9B4-3F0C-024A-8515-536E48FCF499}" type="sibTrans" cxnId="{F69CC034-ADA4-404B-B6EF-40CAB08F69EB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476B2F95-77F0-A047-95D7-EBF38C34A602}">
      <dgm:prSet custT="1"/>
      <dgm:spPr>
        <a:solidFill>
          <a:srgbClr val="FF8AD8"/>
        </a:solidFill>
      </dgm:spPr>
      <dgm:t>
        <a:bodyPr/>
        <a:lstStyle/>
        <a:p>
          <a:pPr>
            <a:buNone/>
          </a:pPr>
          <a:r>
            <a:rPr lang="en-GB" sz="1200" b="1" i="0" u="none" dirty="0">
              <a:solidFill>
                <a:schemeClr val="bg1"/>
              </a:solidFill>
              <a:latin typeface="Gill Sans MT" panose="020B0502020104020203" pitchFamily="34" charset="77"/>
            </a:rPr>
            <a:t>Law</a:t>
          </a:r>
        </a:p>
      </dgm:t>
    </dgm:pt>
    <dgm:pt modelId="{D1098C00-9D2A-BB4D-8A37-3A29CF12E741}" type="parTrans" cxnId="{AE0EDABD-DE7C-144F-B9C2-AF84393242A8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B150F6CD-FE71-FB48-8C79-73B104ECFC89}" type="sibTrans" cxnId="{AE0EDABD-DE7C-144F-B9C2-AF84393242A8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23A34302-121A-344C-9BA8-FB71BAC53775}">
      <dgm:prSet custT="1"/>
      <dgm:spPr>
        <a:solidFill>
          <a:srgbClr val="FF85FF"/>
        </a:solidFill>
      </dgm:spPr>
      <dgm:t>
        <a:bodyPr/>
        <a:lstStyle/>
        <a:p>
          <a:pPr>
            <a:buNone/>
          </a:pPr>
          <a:r>
            <a:rPr lang="en-GB" sz="1200" b="1" i="0" u="none">
              <a:solidFill>
                <a:schemeClr val="bg1"/>
              </a:solidFill>
              <a:latin typeface="Gill Sans MT" panose="020B0502020104020203" pitchFamily="34" charset="77"/>
            </a:rPr>
            <a:t>Modern Languages</a:t>
          </a:r>
        </a:p>
      </dgm:t>
    </dgm:pt>
    <dgm:pt modelId="{8BC3AB29-10D1-234E-9450-621EE28B1D12}" type="parTrans" cxnId="{BCA8A5AE-59ED-0740-8B20-97375D369C7E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50098C35-68B5-8A44-8D54-7DA45B3E04FF}" type="sibTrans" cxnId="{BCA8A5AE-59ED-0740-8B20-97375D369C7E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0C99B83D-BD0B-1B4F-95B4-FA1451A9B2CA}">
      <dgm:prSet custT="1"/>
      <dgm:spPr>
        <a:solidFill>
          <a:srgbClr val="D883FF"/>
        </a:solidFill>
      </dgm:spPr>
      <dgm:t>
        <a:bodyPr/>
        <a:lstStyle/>
        <a:p>
          <a:pPr>
            <a:buNone/>
          </a:pPr>
          <a:r>
            <a:rPr lang="en-GB" sz="1200" b="1" i="0" u="none" dirty="0">
              <a:solidFill>
                <a:schemeClr val="bg1"/>
              </a:solidFill>
              <a:latin typeface="Gill Sans MT" panose="020B0502020104020203" pitchFamily="34" charset="77"/>
            </a:rPr>
            <a:t>Philosophy</a:t>
          </a:r>
        </a:p>
      </dgm:t>
    </dgm:pt>
    <dgm:pt modelId="{33D77AE3-E3F1-9C4B-A176-8ABEE5E47B21}" type="parTrans" cxnId="{85CC93B6-962A-CC49-9328-A0FC51FDDB0D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FA483F16-8C45-7A4B-AA93-6471AB2EA715}" type="sibTrans" cxnId="{85CC93B6-962A-CC49-9328-A0FC51FDDB0D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8CA35956-5A51-6043-B5CB-AE4D9B5FA6D9}">
      <dgm:prSet phldrT="[Text]" custT="1"/>
      <dgm:spPr>
        <a:solidFill>
          <a:srgbClr val="73FDD6"/>
        </a:solidFill>
      </dgm:spPr>
      <dgm:t>
        <a:bodyPr/>
        <a:lstStyle/>
        <a:p>
          <a:pPr>
            <a:buNone/>
          </a:pPr>
          <a:r>
            <a:rPr lang="en-GB" sz="1200" b="1" dirty="0">
              <a:solidFill>
                <a:schemeClr val="tx1"/>
              </a:solidFill>
              <a:latin typeface="Gill Sans MT" panose="020B0502020104020203" pitchFamily="34" charset="77"/>
            </a:rPr>
            <a:t>Sociology</a:t>
          </a:r>
        </a:p>
      </dgm:t>
    </dgm:pt>
    <dgm:pt modelId="{9B7D9970-5853-964E-B214-3E993010D7EE}" type="parTrans" cxnId="{E9102498-6906-1E46-9D55-6C0C48DBBF4F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89947259-55B2-CF45-BAA7-386E6D375ACD}" type="sibTrans" cxnId="{E9102498-6906-1E46-9D55-6C0C48DBBF4F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CCF9C68D-C5F4-1B40-9DD5-E721BBBB894C}">
      <dgm:prSet phldrT="[Text]" custT="1"/>
      <dgm:spPr>
        <a:solidFill>
          <a:srgbClr val="76D6FF"/>
        </a:solidFill>
      </dgm:spPr>
      <dgm:t>
        <a:bodyPr/>
        <a:lstStyle/>
        <a:p>
          <a:pPr>
            <a:buNone/>
          </a:pPr>
          <a:r>
            <a:rPr lang="en-GB" sz="1200" b="1" dirty="0">
              <a:solidFill>
                <a:schemeClr val="tx1"/>
              </a:solidFill>
              <a:latin typeface="Gill Sans MT" panose="020B0502020104020203" pitchFamily="34" charset="77"/>
            </a:rPr>
            <a:t>Economics</a:t>
          </a:r>
        </a:p>
      </dgm:t>
    </dgm:pt>
    <dgm:pt modelId="{30BB6BE0-C779-BF48-9352-B916AFBFADE3}" type="parTrans" cxnId="{9663C89E-3DE5-DE43-B2AE-9930915FE174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C6A35E7A-1E78-304B-B424-B940716CFF25}" type="sibTrans" cxnId="{9663C89E-3DE5-DE43-B2AE-9930915FE174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7FEBA8C7-08BE-8041-85AA-0F88B17F48B8}">
      <dgm:prSet phldrT="[Text]" custT="1"/>
      <dgm:spPr>
        <a:solidFill>
          <a:srgbClr val="73FEFF"/>
        </a:solidFill>
      </dgm:spPr>
      <dgm:t>
        <a:bodyPr/>
        <a:lstStyle/>
        <a:p>
          <a:pPr>
            <a:buNone/>
          </a:pPr>
          <a:r>
            <a:rPr lang="en-GB" sz="1200" b="1" dirty="0">
              <a:solidFill>
                <a:schemeClr val="tx1"/>
              </a:solidFill>
              <a:latin typeface="Gill Sans MT" panose="020B0502020104020203" pitchFamily="34" charset="77"/>
            </a:rPr>
            <a:t>GSD</a:t>
          </a:r>
        </a:p>
      </dgm:t>
    </dgm:pt>
    <dgm:pt modelId="{302A22FB-10B6-1E48-9852-870A753E82D3}" type="parTrans" cxnId="{5EF85201-7F3E-9D41-A902-FE812D69EDBC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2AEAE6A0-5E29-6E41-84E2-13049B05FCC6}" type="sibTrans" cxnId="{5EF85201-7F3E-9D41-A902-FE812D69EDBC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1A7F8077-859E-D343-A466-92BC9E00C8CF}">
      <dgm:prSet phldrT="[Text]" custT="1"/>
      <dgm:spPr>
        <a:solidFill>
          <a:srgbClr val="FFFD78"/>
        </a:solidFill>
      </dgm:spPr>
      <dgm:t>
        <a:bodyPr/>
        <a:lstStyle/>
        <a:p>
          <a:pPr>
            <a:buNone/>
          </a:pPr>
          <a:r>
            <a:rPr lang="en-GB" sz="1200" b="1" dirty="0">
              <a:solidFill>
                <a:schemeClr val="tx1"/>
              </a:solidFill>
              <a:latin typeface="Gill Sans MT" panose="020B0502020104020203" pitchFamily="34" charset="77"/>
            </a:rPr>
            <a:t>Psychology</a:t>
          </a:r>
        </a:p>
      </dgm:t>
    </dgm:pt>
    <dgm:pt modelId="{7D7E93DD-FC08-0042-A8EB-06F44590D428}" type="parTrans" cxnId="{0A68A364-8434-F64B-9AFB-853792A61C47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DBF5FE6C-249C-104B-AF27-2550EE1C9FA4}" type="sibTrans" cxnId="{0A68A364-8434-F64B-9AFB-853792A61C47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0BD7FF61-9D7F-E942-9BB9-6D84F13B21FB}">
      <dgm:prSet phldrT="[Text]" custT="1"/>
      <dgm:spPr>
        <a:solidFill>
          <a:srgbClr val="D5FC79"/>
        </a:solidFill>
      </dgm:spPr>
      <dgm:t>
        <a:bodyPr/>
        <a:lstStyle/>
        <a:p>
          <a:pPr>
            <a:buNone/>
          </a:pPr>
          <a:r>
            <a:rPr lang="en-GB" sz="1200" b="1" dirty="0">
              <a:solidFill>
                <a:schemeClr val="tx1"/>
              </a:solidFill>
              <a:latin typeface="Gill Sans MT" panose="020B0502020104020203" pitchFamily="34" charset="77"/>
            </a:rPr>
            <a:t>Life Sciences</a:t>
          </a:r>
        </a:p>
      </dgm:t>
    </dgm:pt>
    <dgm:pt modelId="{C5B4C94F-A7E8-6747-BB73-AF161832FE98}" type="parTrans" cxnId="{A221D02F-2170-E54D-AF41-0B3C2D80B1F4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50802FC7-D046-D649-892A-E8F8CE1A9EA2}" type="sibTrans" cxnId="{A221D02F-2170-E54D-AF41-0B3C2D80B1F4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8EA2291A-B8B3-7445-ADE3-3F3F1B785A1D}">
      <dgm:prSet custT="1"/>
      <dgm:spPr>
        <a:solidFill>
          <a:srgbClr val="FFD579"/>
        </a:solidFill>
      </dgm:spPr>
      <dgm:t>
        <a:bodyPr/>
        <a:lstStyle/>
        <a:p>
          <a:pPr>
            <a:buNone/>
          </a:pPr>
          <a:r>
            <a:rPr lang="en-GB" sz="1200" b="1" i="0" u="none" dirty="0">
              <a:solidFill>
                <a:schemeClr val="tx1"/>
              </a:solidFill>
              <a:latin typeface="Gill Sans MT" panose="020B0502020104020203" pitchFamily="34" charset="77"/>
            </a:rPr>
            <a:t>History of Art</a:t>
          </a:r>
          <a:endParaRPr lang="en-GB" sz="1200" b="1" dirty="0">
            <a:solidFill>
              <a:schemeClr val="tx1"/>
            </a:solidFill>
            <a:latin typeface="Gill Sans MT" panose="020B0502020104020203" pitchFamily="34" charset="77"/>
          </a:endParaRPr>
        </a:p>
      </dgm:t>
    </dgm:pt>
    <dgm:pt modelId="{5C6021A1-C0F1-F644-B615-D5ABA07A4E5B}" type="parTrans" cxnId="{0D2433E3-EDE9-404A-A4BE-F083518FC5A9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EFAAFAD5-0A06-DD47-A952-484920306CA5}" type="sibTrans" cxnId="{0D2433E3-EDE9-404A-A4BE-F083518FC5A9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0088B492-3B56-8442-BE23-D67113499571}">
      <dgm:prSet custT="1"/>
      <dgm:spPr>
        <a:solidFill>
          <a:srgbClr val="FF7E79"/>
        </a:solidFill>
      </dgm:spPr>
      <dgm:t>
        <a:bodyPr/>
        <a:lstStyle/>
        <a:p>
          <a:pPr>
            <a:buNone/>
          </a:pPr>
          <a:r>
            <a:rPr lang="en-GB" sz="1200" b="1" i="0" u="none">
              <a:solidFill>
                <a:schemeClr val="bg1"/>
              </a:solidFill>
              <a:latin typeface="Gill Sans MT" panose="020B0502020104020203" pitchFamily="34" charset="77"/>
            </a:rPr>
            <a:t>Culture Studies</a:t>
          </a:r>
        </a:p>
      </dgm:t>
    </dgm:pt>
    <dgm:pt modelId="{7E00CA49-1872-3C49-B1A8-212A37942A9A}" type="parTrans" cxnId="{F6BAB588-E946-B142-B9B6-AE3D168E75CC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98CE2D09-65CC-3F43-96BC-39F32B95A8CA}" type="sibTrans" cxnId="{F6BAB588-E946-B142-B9B6-AE3D168E75CC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794155EA-6724-8548-80C6-31D6E6440E2B}">
      <dgm:prSet custT="1"/>
      <dgm:spPr>
        <a:solidFill>
          <a:srgbClr val="FF2F92"/>
        </a:solidFill>
      </dgm:spPr>
      <dgm:t>
        <a:bodyPr/>
        <a:lstStyle/>
        <a:p>
          <a:pPr>
            <a:buNone/>
          </a:pPr>
          <a:r>
            <a:rPr lang="en-GB" sz="1200" b="1" i="0" u="none">
              <a:solidFill>
                <a:schemeClr val="bg1"/>
              </a:solidFill>
              <a:latin typeface="Gill Sans MT" panose="020B0502020104020203" pitchFamily="34" charset="77"/>
            </a:rPr>
            <a:t>Film and</a:t>
          </a:r>
        </a:p>
        <a:p>
          <a:pPr>
            <a:buNone/>
          </a:pPr>
          <a:r>
            <a:rPr lang="en-GB" sz="1200" b="1" i="0" u="none">
              <a:solidFill>
                <a:schemeClr val="bg1"/>
              </a:solidFill>
              <a:latin typeface="Gill Sans MT" panose="020B0502020104020203" pitchFamily="34" charset="77"/>
            </a:rPr>
            <a:t> TV Studies</a:t>
          </a:r>
        </a:p>
      </dgm:t>
    </dgm:pt>
    <dgm:pt modelId="{2DF558CA-39A4-D847-A1F2-599ECEB03414}" type="parTrans" cxnId="{0A03A6A6-3AD0-C847-949B-FB7575A6F9C7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EF2FC42D-2FA3-1048-8248-E5AEB1F31022}" type="sibTrans" cxnId="{0A03A6A6-3AD0-C847-949B-FB7575A6F9C7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58EB1C3E-C36D-BF45-8730-7C1BFD1EC30D}">
      <dgm:prSet custT="1"/>
      <dgm:spPr>
        <a:solidFill>
          <a:srgbClr val="941651"/>
        </a:solidFill>
      </dgm:spPr>
      <dgm:t>
        <a:bodyPr/>
        <a:lstStyle/>
        <a:p>
          <a:pPr>
            <a:buNone/>
          </a:pPr>
          <a:r>
            <a:rPr lang="en-GB" sz="1200" b="1" i="0" u="none" dirty="0">
              <a:solidFill>
                <a:schemeClr val="bg1"/>
              </a:solidFill>
              <a:latin typeface="Gill Sans MT" panose="020B0502020104020203" pitchFamily="34" charset="77"/>
            </a:rPr>
            <a:t>Theatre and Performance</a:t>
          </a:r>
        </a:p>
      </dgm:t>
    </dgm:pt>
    <dgm:pt modelId="{D78C479C-9EAA-1B47-937E-C3958E65BF2E}" type="parTrans" cxnId="{EC57CBA3-20C1-914B-8026-E7FEE5A23CC3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7EE60B48-3CB2-DC41-95E0-B51FB2B549C1}" type="sibTrans" cxnId="{EC57CBA3-20C1-914B-8026-E7FEE5A23CC3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A0D23F30-E641-634E-8BF7-689A5D16AC24}">
      <dgm:prSet phldrT="[Text]" custT="1"/>
      <dgm:spPr>
        <a:solidFill>
          <a:srgbClr val="73FB79"/>
        </a:solidFill>
      </dgm:spPr>
      <dgm:t>
        <a:bodyPr/>
        <a:lstStyle/>
        <a:p>
          <a:pPr>
            <a:buNone/>
          </a:pPr>
          <a:r>
            <a:rPr lang="en-GB" sz="1200" b="1" dirty="0">
              <a:solidFill>
                <a:schemeClr val="tx1"/>
              </a:solidFill>
              <a:latin typeface="Gill Sans MT" panose="020B0502020104020203" pitchFamily="34" charset="77"/>
            </a:rPr>
            <a:t>Design Studies</a:t>
          </a:r>
        </a:p>
      </dgm:t>
    </dgm:pt>
    <dgm:pt modelId="{7ECDD960-25C2-D543-8872-D72DE2B3DA6A}" type="parTrans" cxnId="{804DD090-B043-FD40-AA30-9E01E6330E3E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8A4EB460-34BE-4E4E-8AC6-847DFFF0A6CC}" type="sibTrans" cxnId="{804DD090-B043-FD40-AA30-9E01E6330E3E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3F0B8023-B386-9549-ACED-83AFFA4AD9A4}">
      <dgm:prSet custT="1"/>
      <dgm:spPr>
        <a:solidFill>
          <a:srgbClr val="942093"/>
        </a:solidFill>
      </dgm:spPr>
      <dgm:t>
        <a:bodyPr/>
        <a:lstStyle/>
        <a:p>
          <a:r>
            <a:rPr lang="en-GB" sz="1200" b="1" dirty="0">
              <a:solidFill>
                <a:schemeClr val="bg1"/>
              </a:solidFill>
              <a:latin typeface="Gill Sans MT" panose="020B0502020104020203" pitchFamily="34" charset="77"/>
            </a:rPr>
            <a:t>Classics</a:t>
          </a:r>
        </a:p>
      </dgm:t>
    </dgm:pt>
    <dgm:pt modelId="{46670426-6351-284C-93EF-0B6A36323D15}" type="parTrans" cxnId="{BEEAE34F-8AE9-9749-A0B3-1F69758DDDB9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72DAC518-F4FE-954A-B5D0-AC7C159AE75D}" type="sibTrans" cxnId="{BEEAE34F-8AE9-9749-A0B3-1F69758DDDB9}">
      <dgm:prSet/>
      <dgm:spPr/>
      <dgm:t>
        <a:bodyPr/>
        <a:lstStyle/>
        <a:p>
          <a:endParaRPr lang="en-GB" sz="1200" b="1">
            <a:solidFill>
              <a:schemeClr val="bg1"/>
            </a:solidFill>
            <a:latin typeface="Gill Sans MT" panose="020B0502020104020203" pitchFamily="34" charset="77"/>
          </a:endParaRPr>
        </a:p>
      </dgm:t>
    </dgm:pt>
    <dgm:pt modelId="{F72103FE-D080-8A46-B56B-35F93D2871FC}" type="pres">
      <dgm:prSet presAssocID="{06755AFC-9FC0-B545-B993-2FF246CD9832}" presName="composite" presStyleCnt="0">
        <dgm:presLayoutVars>
          <dgm:chMax val="1"/>
          <dgm:dir/>
          <dgm:resizeHandles val="exact"/>
        </dgm:presLayoutVars>
      </dgm:prSet>
      <dgm:spPr/>
    </dgm:pt>
    <dgm:pt modelId="{C538A786-D704-4C4D-B24D-49ED34A7940F}" type="pres">
      <dgm:prSet presAssocID="{06755AFC-9FC0-B545-B993-2FF246CD9832}" presName="radial" presStyleCnt="0">
        <dgm:presLayoutVars>
          <dgm:animLvl val="ctr"/>
        </dgm:presLayoutVars>
      </dgm:prSet>
      <dgm:spPr/>
    </dgm:pt>
    <dgm:pt modelId="{D51D1473-ECB8-E141-B806-E50E0F6BC92C}" type="pres">
      <dgm:prSet presAssocID="{4853CF96-AF51-DA47-95A9-2790C3CD389C}" presName="centerShape" presStyleLbl="vennNode1" presStyleIdx="0" presStyleCnt="16"/>
      <dgm:spPr/>
    </dgm:pt>
    <dgm:pt modelId="{131681E9-8983-A042-A5EC-4D71B96ADA6F}" type="pres">
      <dgm:prSet presAssocID="{3F0B8023-B386-9549-ACED-83AFFA4AD9A4}" presName="node" presStyleLbl="vennNode1" presStyleIdx="1" presStyleCnt="16">
        <dgm:presLayoutVars>
          <dgm:bulletEnabled val="1"/>
        </dgm:presLayoutVars>
      </dgm:prSet>
      <dgm:spPr/>
    </dgm:pt>
    <dgm:pt modelId="{52CD7AB6-4709-584C-B3E9-091E093F2C1B}" type="pres">
      <dgm:prSet presAssocID="{476B2F95-77F0-A047-95D7-EBF38C34A602}" presName="node" presStyleLbl="vennNode1" presStyleIdx="2" presStyleCnt="16">
        <dgm:presLayoutVars>
          <dgm:bulletEnabled val="1"/>
        </dgm:presLayoutVars>
      </dgm:prSet>
      <dgm:spPr/>
    </dgm:pt>
    <dgm:pt modelId="{94DCDB35-61F0-F64B-9BB2-F4575FAFEFA0}" type="pres">
      <dgm:prSet presAssocID="{23A34302-121A-344C-9BA8-FB71BAC53775}" presName="node" presStyleLbl="vennNode1" presStyleIdx="3" presStyleCnt="16">
        <dgm:presLayoutVars>
          <dgm:bulletEnabled val="1"/>
        </dgm:presLayoutVars>
      </dgm:prSet>
      <dgm:spPr/>
    </dgm:pt>
    <dgm:pt modelId="{1A620265-27AD-CA40-8AB8-6E5A2A05B98C}" type="pres">
      <dgm:prSet presAssocID="{0C99B83D-BD0B-1B4F-95B4-FA1451A9B2CA}" presName="node" presStyleLbl="vennNode1" presStyleIdx="4" presStyleCnt="16">
        <dgm:presLayoutVars>
          <dgm:bulletEnabled val="1"/>
        </dgm:presLayoutVars>
      </dgm:prSet>
      <dgm:spPr/>
    </dgm:pt>
    <dgm:pt modelId="{8808D127-3EC7-A64D-877E-4FF8AA6F5661}" type="pres">
      <dgm:prSet presAssocID="{0D48D7C7-6356-3C45-B91A-991C5F6A954C}" presName="node" presStyleLbl="vennNode1" presStyleIdx="5" presStyleCnt="16">
        <dgm:presLayoutVars>
          <dgm:bulletEnabled val="1"/>
        </dgm:presLayoutVars>
      </dgm:prSet>
      <dgm:spPr/>
    </dgm:pt>
    <dgm:pt modelId="{B504B389-11E1-864C-8D02-1B9D181A9A5F}" type="pres">
      <dgm:prSet presAssocID="{CCF9C68D-C5F4-1B40-9DD5-E721BBBB894C}" presName="node" presStyleLbl="vennNode1" presStyleIdx="6" presStyleCnt="16">
        <dgm:presLayoutVars>
          <dgm:bulletEnabled val="1"/>
        </dgm:presLayoutVars>
      </dgm:prSet>
      <dgm:spPr/>
    </dgm:pt>
    <dgm:pt modelId="{0A665D97-8F16-1244-87A1-C9B497008847}" type="pres">
      <dgm:prSet presAssocID="{7FEBA8C7-08BE-8041-85AA-0F88B17F48B8}" presName="node" presStyleLbl="vennNode1" presStyleIdx="7" presStyleCnt="16">
        <dgm:presLayoutVars>
          <dgm:bulletEnabled val="1"/>
        </dgm:presLayoutVars>
      </dgm:prSet>
      <dgm:spPr/>
    </dgm:pt>
    <dgm:pt modelId="{DBFEF051-C490-234E-B333-69E8FCF336CC}" type="pres">
      <dgm:prSet presAssocID="{8CA35956-5A51-6043-B5CB-AE4D9B5FA6D9}" presName="node" presStyleLbl="vennNode1" presStyleIdx="8" presStyleCnt="16">
        <dgm:presLayoutVars>
          <dgm:bulletEnabled val="1"/>
        </dgm:presLayoutVars>
      </dgm:prSet>
      <dgm:spPr/>
    </dgm:pt>
    <dgm:pt modelId="{D336EDCC-C46E-704A-83F9-26FF0071C409}" type="pres">
      <dgm:prSet presAssocID="{A0D23F30-E641-634E-8BF7-689A5D16AC24}" presName="node" presStyleLbl="vennNode1" presStyleIdx="9" presStyleCnt="16">
        <dgm:presLayoutVars>
          <dgm:bulletEnabled val="1"/>
        </dgm:presLayoutVars>
      </dgm:prSet>
      <dgm:spPr/>
    </dgm:pt>
    <dgm:pt modelId="{6A4431DF-213E-C140-82A4-05B5CE1ABFDF}" type="pres">
      <dgm:prSet presAssocID="{0BD7FF61-9D7F-E942-9BB9-6D84F13B21FB}" presName="node" presStyleLbl="vennNode1" presStyleIdx="10" presStyleCnt="16">
        <dgm:presLayoutVars>
          <dgm:bulletEnabled val="1"/>
        </dgm:presLayoutVars>
      </dgm:prSet>
      <dgm:spPr/>
    </dgm:pt>
    <dgm:pt modelId="{1C536EC2-A08A-F44D-BC9C-C75F32C0B749}" type="pres">
      <dgm:prSet presAssocID="{1A7F8077-859E-D343-A466-92BC9E00C8CF}" presName="node" presStyleLbl="vennNode1" presStyleIdx="11" presStyleCnt="16">
        <dgm:presLayoutVars>
          <dgm:bulletEnabled val="1"/>
        </dgm:presLayoutVars>
      </dgm:prSet>
      <dgm:spPr/>
    </dgm:pt>
    <dgm:pt modelId="{88F25131-01FF-BF44-AAF6-04D81C5DA73A}" type="pres">
      <dgm:prSet presAssocID="{8EA2291A-B8B3-7445-ADE3-3F3F1B785A1D}" presName="node" presStyleLbl="vennNode1" presStyleIdx="12" presStyleCnt="16" custRadScaleRad="100203" custRadScaleInc="-4248">
        <dgm:presLayoutVars>
          <dgm:bulletEnabled val="1"/>
        </dgm:presLayoutVars>
      </dgm:prSet>
      <dgm:spPr/>
    </dgm:pt>
    <dgm:pt modelId="{51DEB578-27DB-1A48-809C-CC7A56B72265}" type="pres">
      <dgm:prSet presAssocID="{0088B492-3B56-8442-BE23-D67113499571}" presName="node" presStyleLbl="vennNode1" presStyleIdx="13" presStyleCnt="16">
        <dgm:presLayoutVars>
          <dgm:bulletEnabled val="1"/>
        </dgm:presLayoutVars>
      </dgm:prSet>
      <dgm:spPr/>
    </dgm:pt>
    <dgm:pt modelId="{A281EED1-AB8E-0343-B543-074F0FD4196F}" type="pres">
      <dgm:prSet presAssocID="{794155EA-6724-8548-80C6-31D6E6440E2B}" presName="node" presStyleLbl="vennNode1" presStyleIdx="14" presStyleCnt="16">
        <dgm:presLayoutVars>
          <dgm:bulletEnabled val="1"/>
        </dgm:presLayoutVars>
      </dgm:prSet>
      <dgm:spPr/>
    </dgm:pt>
    <dgm:pt modelId="{8C44E12B-FE0B-7C4B-9107-BF55C342D5D6}" type="pres">
      <dgm:prSet presAssocID="{58EB1C3E-C36D-BF45-8730-7C1BFD1EC30D}" presName="node" presStyleLbl="vennNode1" presStyleIdx="15" presStyleCnt="16">
        <dgm:presLayoutVars>
          <dgm:bulletEnabled val="1"/>
        </dgm:presLayoutVars>
      </dgm:prSet>
      <dgm:spPr/>
    </dgm:pt>
  </dgm:ptLst>
  <dgm:cxnLst>
    <dgm:cxn modelId="{F9740601-2A8B-1A47-81DD-E85802CACE3F}" type="presOf" srcId="{CCF9C68D-C5F4-1B40-9DD5-E721BBBB894C}" destId="{B504B389-11E1-864C-8D02-1B9D181A9A5F}" srcOrd="0" destOrd="0" presId="urn:microsoft.com/office/officeart/2005/8/layout/radial3"/>
    <dgm:cxn modelId="{5EF85201-7F3E-9D41-A902-FE812D69EDBC}" srcId="{4853CF96-AF51-DA47-95A9-2790C3CD389C}" destId="{7FEBA8C7-08BE-8041-85AA-0F88B17F48B8}" srcOrd="6" destOrd="0" parTransId="{302A22FB-10B6-1E48-9852-870A753E82D3}" sibTransId="{2AEAE6A0-5E29-6E41-84E2-13049B05FCC6}"/>
    <dgm:cxn modelId="{200CE201-1272-6643-A614-AED18FD6EE2C}" srcId="{06755AFC-9FC0-B545-B993-2FF246CD9832}" destId="{4853CF96-AF51-DA47-95A9-2790C3CD389C}" srcOrd="0" destOrd="0" parTransId="{FC9E317A-8F5A-9B48-AF13-A5ABA74CEDEC}" sibTransId="{B52A3296-1ED0-244F-A5A2-561194596663}"/>
    <dgm:cxn modelId="{4992B71F-107C-AA44-8CC4-083CED8E197C}" type="presOf" srcId="{0D48D7C7-6356-3C45-B91A-991C5F6A954C}" destId="{8808D127-3EC7-A64D-877E-4FF8AA6F5661}" srcOrd="0" destOrd="0" presId="urn:microsoft.com/office/officeart/2005/8/layout/radial3"/>
    <dgm:cxn modelId="{428DF82B-F5C4-E74F-88FC-99E63B7E157F}" type="presOf" srcId="{8CA35956-5A51-6043-B5CB-AE4D9B5FA6D9}" destId="{DBFEF051-C490-234E-B333-69E8FCF336CC}" srcOrd="0" destOrd="0" presId="urn:microsoft.com/office/officeart/2005/8/layout/radial3"/>
    <dgm:cxn modelId="{A221D02F-2170-E54D-AF41-0B3C2D80B1F4}" srcId="{4853CF96-AF51-DA47-95A9-2790C3CD389C}" destId="{0BD7FF61-9D7F-E942-9BB9-6D84F13B21FB}" srcOrd="9" destOrd="0" parTransId="{C5B4C94F-A7E8-6747-BB73-AF161832FE98}" sibTransId="{50802FC7-D046-D649-892A-E8F8CE1A9EA2}"/>
    <dgm:cxn modelId="{4D198D30-1FE9-EF46-9258-D7951C8C9BDF}" type="presOf" srcId="{4853CF96-AF51-DA47-95A9-2790C3CD389C}" destId="{D51D1473-ECB8-E141-B806-E50E0F6BC92C}" srcOrd="0" destOrd="0" presId="urn:microsoft.com/office/officeart/2005/8/layout/radial3"/>
    <dgm:cxn modelId="{F69CC034-ADA4-404B-B6EF-40CAB08F69EB}" srcId="{4853CF96-AF51-DA47-95A9-2790C3CD389C}" destId="{0D48D7C7-6356-3C45-B91A-991C5F6A954C}" srcOrd="4" destOrd="0" parTransId="{46AA33AA-E900-4240-AA89-601F60F0B3CE}" sibTransId="{F8B2A9B4-3F0C-024A-8515-536E48FCF499}"/>
    <dgm:cxn modelId="{910AB73A-F920-6545-91A8-4D61720099A6}" type="presOf" srcId="{0BD7FF61-9D7F-E942-9BB9-6D84F13B21FB}" destId="{6A4431DF-213E-C140-82A4-05B5CE1ABFDF}" srcOrd="0" destOrd="0" presId="urn:microsoft.com/office/officeart/2005/8/layout/radial3"/>
    <dgm:cxn modelId="{BEEAE34F-8AE9-9749-A0B3-1F69758DDDB9}" srcId="{4853CF96-AF51-DA47-95A9-2790C3CD389C}" destId="{3F0B8023-B386-9549-ACED-83AFFA4AD9A4}" srcOrd="0" destOrd="0" parTransId="{46670426-6351-284C-93EF-0B6A36323D15}" sibTransId="{72DAC518-F4FE-954A-B5D0-AC7C159AE75D}"/>
    <dgm:cxn modelId="{0A68A364-8434-F64B-9AFB-853792A61C47}" srcId="{4853CF96-AF51-DA47-95A9-2790C3CD389C}" destId="{1A7F8077-859E-D343-A466-92BC9E00C8CF}" srcOrd="10" destOrd="0" parTransId="{7D7E93DD-FC08-0042-A8EB-06F44590D428}" sibTransId="{DBF5FE6C-249C-104B-AF27-2550EE1C9FA4}"/>
    <dgm:cxn modelId="{2BA7EE6E-6F7A-564C-BF06-CE9B39152895}" type="presOf" srcId="{A0D23F30-E641-634E-8BF7-689A5D16AC24}" destId="{D336EDCC-C46E-704A-83F9-26FF0071C409}" srcOrd="0" destOrd="0" presId="urn:microsoft.com/office/officeart/2005/8/layout/radial3"/>
    <dgm:cxn modelId="{ADE1EA7A-9ED1-4445-9B08-10E5E9288016}" type="presOf" srcId="{0088B492-3B56-8442-BE23-D67113499571}" destId="{51DEB578-27DB-1A48-809C-CC7A56B72265}" srcOrd="0" destOrd="0" presId="urn:microsoft.com/office/officeart/2005/8/layout/radial3"/>
    <dgm:cxn modelId="{F6BAB588-E946-B142-B9B6-AE3D168E75CC}" srcId="{4853CF96-AF51-DA47-95A9-2790C3CD389C}" destId="{0088B492-3B56-8442-BE23-D67113499571}" srcOrd="12" destOrd="0" parTransId="{7E00CA49-1872-3C49-B1A8-212A37942A9A}" sibTransId="{98CE2D09-65CC-3F43-96BC-39F32B95A8CA}"/>
    <dgm:cxn modelId="{FD3C6E8D-DFB2-6949-9AAF-33D86C4C6F28}" type="presOf" srcId="{0C99B83D-BD0B-1B4F-95B4-FA1451A9B2CA}" destId="{1A620265-27AD-CA40-8AB8-6E5A2A05B98C}" srcOrd="0" destOrd="0" presId="urn:microsoft.com/office/officeart/2005/8/layout/radial3"/>
    <dgm:cxn modelId="{804DD090-B043-FD40-AA30-9E01E6330E3E}" srcId="{4853CF96-AF51-DA47-95A9-2790C3CD389C}" destId="{A0D23F30-E641-634E-8BF7-689A5D16AC24}" srcOrd="8" destOrd="0" parTransId="{7ECDD960-25C2-D543-8872-D72DE2B3DA6A}" sibTransId="{8A4EB460-34BE-4E4E-8AC6-847DFFF0A6CC}"/>
    <dgm:cxn modelId="{E9102498-6906-1E46-9D55-6C0C48DBBF4F}" srcId="{4853CF96-AF51-DA47-95A9-2790C3CD389C}" destId="{8CA35956-5A51-6043-B5CB-AE4D9B5FA6D9}" srcOrd="7" destOrd="0" parTransId="{9B7D9970-5853-964E-B214-3E993010D7EE}" sibTransId="{89947259-55B2-CF45-BAA7-386E6D375ACD}"/>
    <dgm:cxn modelId="{9663C89E-3DE5-DE43-B2AE-9930915FE174}" srcId="{4853CF96-AF51-DA47-95A9-2790C3CD389C}" destId="{CCF9C68D-C5F4-1B40-9DD5-E721BBBB894C}" srcOrd="5" destOrd="0" parTransId="{30BB6BE0-C779-BF48-9352-B916AFBFADE3}" sibTransId="{C6A35E7A-1E78-304B-B424-B940716CFF25}"/>
    <dgm:cxn modelId="{342118A0-FEF6-5847-88F5-DA5C4CFB1FD8}" type="presOf" srcId="{58EB1C3E-C36D-BF45-8730-7C1BFD1EC30D}" destId="{8C44E12B-FE0B-7C4B-9107-BF55C342D5D6}" srcOrd="0" destOrd="0" presId="urn:microsoft.com/office/officeart/2005/8/layout/radial3"/>
    <dgm:cxn modelId="{EC57CBA3-20C1-914B-8026-E7FEE5A23CC3}" srcId="{4853CF96-AF51-DA47-95A9-2790C3CD389C}" destId="{58EB1C3E-C36D-BF45-8730-7C1BFD1EC30D}" srcOrd="14" destOrd="0" parTransId="{D78C479C-9EAA-1B47-937E-C3958E65BF2E}" sibTransId="{7EE60B48-3CB2-DC41-95E0-B51FB2B549C1}"/>
    <dgm:cxn modelId="{0A03A6A6-3AD0-C847-949B-FB7575A6F9C7}" srcId="{4853CF96-AF51-DA47-95A9-2790C3CD389C}" destId="{794155EA-6724-8548-80C6-31D6E6440E2B}" srcOrd="13" destOrd="0" parTransId="{2DF558CA-39A4-D847-A1F2-599ECEB03414}" sibTransId="{EF2FC42D-2FA3-1048-8248-E5AEB1F31022}"/>
    <dgm:cxn modelId="{09C7E8AB-5C88-AC45-8D77-235757044B9C}" type="presOf" srcId="{1A7F8077-859E-D343-A466-92BC9E00C8CF}" destId="{1C536EC2-A08A-F44D-BC9C-C75F32C0B749}" srcOrd="0" destOrd="0" presId="urn:microsoft.com/office/officeart/2005/8/layout/radial3"/>
    <dgm:cxn modelId="{BCA8A5AE-59ED-0740-8B20-97375D369C7E}" srcId="{4853CF96-AF51-DA47-95A9-2790C3CD389C}" destId="{23A34302-121A-344C-9BA8-FB71BAC53775}" srcOrd="2" destOrd="0" parTransId="{8BC3AB29-10D1-234E-9450-621EE28B1D12}" sibTransId="{50098C35-68B5-8A44-8D54-7DA45B3E04FF}"/>
    <dgm:cxn modelId="{2D9BF2AE-B0B5-B942-AF10-E97844394F1B}" type="presOf" srcId="{06755AFC-9FC0-B545-B993-2FF246CD9832}" destId="{F72103FE-D080-8A46-B56B-35F93D2871FC}" srcOrd="0" destOrd="0" presId="urn:microsoft.com/office/officeart/2005/8/layout/radial3"/>
    <dgm:cxn modelId="{85CC93B6-962A-CC49-9328-A0FC51FDDB0D}" srcId="{4853CF96-AF51-DA47-95A9-2790C3CD389C}" destId="{0C99B83D-BD0B-1B4F-95B4-FA1451A9B2CA}" srcOrd="3" destOrd="0" parTransId="{33D77AE3-E3F1-9C4B-A176-8ABEE5E47B21}" sibTransId="{FA483F16-8C45-7A4B-AA93-6471AB2EA715}"/>
    <dgm:cxn modelId="{DE75BFBA-0FCE-B846-97F7-A26176441737}" type="presOf" srcId="{23A34302-121A-344C-9BA8-FB71BAC53775}" destId="{94DCDB35-61F0-F64B-9BB2-F4575FAFEFA0}" srcOrd="0" destOrd="0" presId="urn:microsoft.com/office/officeart/2005/8/layout/radial3"/>
    <dgm:cxn modelId="{AE0EDABD-DE7C-144F-B9C2-AF84393242A8}" srcId="{4853CF96-AF51-DA47-95A9-2790C3CD389C}" destId="{476B2F95-77F0-A047-95D7-EBF38C34A602}" srcOrd="1" destOrd="0" parTransId="{D1098C00-9D2A-BB4D-8A37-3A29CF12E741}" sibTransId="{B150F6CD-FE71-FB48-8C79-73B104ECFC89}"/>
    <dgm:cxn modelId="{043546C0-903B-A64A-96F0-2F509FAD9F0C}" type="presOf" srcId="{8EA2291A-B8B3-7445-ADE3-3F3F1B785A1D}" destId="{88F25131-01FF-BF44-AAF6-04D81C5DA73A}" srcOrd="0" destOrd="0" presId="urn:microsoft.com/office/officeart/2005/8/layout/radial3"/>
    <dgm:cxn modelId="{7CE9CBC2-981E-B647-9342-B77C1B91EC6E}" type="presOf" srcId="{3F0B8023-B386-9549-ACED-83AFFA4AD9A4}" destId="{131681E9-8983-A042-A5EC-4D71B96ADA6F}" srcOrd="0" destOrd="0" presId="urn:microsoft.com/office/officeart/2005/8/layout/radial3"/>
    <dgm:cxn modelId="{406DCCC7-7692-6E43-965A-83098DDF7D25}" type="presOf" srcId="{476B2F95-77F0-A047-95D7-EBF38C34A602}" destId="{52CD7AB6-4709-584C-B3E9-091E093F2C1B}" srcOrd="0" destOrd="0" presId="urn:microsoft.com/office/officeart/2005/8/layout/radial3"/>
    <dgm:cxn modelId="{0BFB75CD-9FFB-5C4B-A390-702FA3AC6AF2}" type="presOf" srcId="{794155EA-6724-8548-80C6-31D6E6440E2B}" destId="{A281EED1-AB8E-0343-B543-074F0FD4196F}" srcOrd="0" destOrd="0" presId="urn:microsoft.com/office/officeart/2005/8/layout/radial3"/>
    <dgm:cxn modelId="{0D2433E3-EDE9-404A-A4BE-F083518FC5A9}" srcId="{4853CF96-AF51-DA47-95A9-2790C3CD389C}" destId="{8EA2291A-B8B3-7445-ADE3-3F3F1B785A1D}" srcOrd="11" destOrd="0" parTransId="{5C6021A1-C0F1-F644-B615-D5ABA07A4E5B}" sibTransId="{EFAAFAD5-0A06-DD47-A952-484920306CA5}"/>
    <dgm:cxn modelId="{CE8771FF-2B65-2C48-A9EA-28BA311499CA}" type="presOf" srcId="{7FEBA8C7-08BE-8041-85AA-0F88B17F48B8}" destId="{0A665D97-8F16-1244-87A1-C9B497008847}" srcOrd="0" destOrd="0" presId="urn:microsoft.com/office/officeart/2005/8/layout/radial3"/>
    <dgm:cxn modelId="{BDE126D9-7C7D-AC43-A8C5-554CFF6557D1}" type="presParOf" srcId="{F72103FE-D080-8A46-B56B-35F93D2871FC}" destId="{C538A786-D704-4C4D-B24D-49ED34A7940F}" srcOrd="0" destOrd="0" presId="urn:microsoft.com/office/officeart/2005/8/layout/radial3"/>
    <dgm:cxn modelId="{102BEE25-4C8D-B846-9554-B377D83F83BC}" type="presParOf" srcId="{C538A786-D704-4C4D-B24D-49ED34A7940F}" destId="{D51D1473-ECB8-E141-B806-E50E0F6BC92C}" srcOrd="0" destOrd="0" presId="urn:microsoft.com/office/officeart/2005/8/layout/radial3"/>
    <dgm:cxn modelId="{52097CEE-71C7-DB47-952F-4C31AC80CB9B}" type="presParOf" srcId="{C538A786-D704-4C4D-B24D-49ED34A7940F}" destId="{131681E9-8983-A042-A5EC-4D71B96ADA6F}" srcOrd="1" destOrd="0" presId="urn:microsoft.com/office/officeart/2005/8/layout/radial3"/>
    <dgm:cxn modelId="{19845BA3-2856-254F-BA0E-413E087BCEBA}" type="presParOf" srcId="{C538A786-D704-4C4D-B24D-49ED34A7940F}" destId="{52CD7AB6-4709-584C-B3E9-091E093F2C1B}" srcOrd="2" destOrd="0" presId="urn:microsoft.com/office/officeart/2005/8/layout/radial3"/>
    <dgm:cxn modelId="{33F4D0F1-DADD-7641-A8D9-E38F439FC05B}" type="presParOf" srcId="{C538A786-D704-4C4D-B24D-49ED34A7940F}" destId="{94DCDB35-61F0-F64B-9BB2-F4575FAFEFA0}" srcOrd="3" destOrd="0" presId="urn:microsoft.com/office/officeart/2005/8/layout/radial3"/>
    <dgm:cxn modelId="{1BB56001-0452-794B-A0BC-ACDBC767F32E}" type="presParOf" srcId="{C538A786-D704-4C4D-B24D-49ED34A7940F}" destId="{1A620265-27AD-CA40-8AB8-6E5A2A05B98C}" srcOrd="4" destOrd="0" presId="urn:microsoft.com/office/officeart/2005/8/layout/radial3"/>
    <dgm:cxn modelId="{E0195F86-201E-4F45-A66F-A5E12E48050A}" type="presParOf" srcId="{C538A786-D704-4C4D-B24D-49ED34A7940F}" destId="{8808D127-3EC7-A64D-877E-4FF8AA6F5661}" srcOrd="5" destOrd="0" presId="urn:microsoft.com/office/officeart/2005/8/layout/radial3"/>
    <dgm:cxn modelId="{6E25080A-922A-154A-80E7-18D12A55539D}" type="presParOf" srcId="{C538A786-D704-4C4D-B24D-49ED34A7940F}" destId="{B504B389-11E1-864C-8D02-1B9D181A9A5F}" srcOrd="6" destOrd="0" presId="urn:microsoft.com/office/officeart/2005/8/layout/radial3"/>
    <dgm:cxn modelId="{E17CB8B0-20BE-2449-8820-0DF6188F04DC}" type="presParOf" srcId="{C538A786-D704-4C4D-B24D-49ED34A7940F}" destId="{0A665D97-8F16-1244-87A1-C9B497008847}" srcOrd="7" destOrd="0" presId="urn:microsoft.com/office/officeart/2005/8/layout/radial3"/>
    <dgm:cxn modelId="{5516C5E9-8243-9546-BB0E-CADD0881477B}" type="presParOf" srcId="{C538A786-D704-4C4D-B24D-49ED34A7940F}" destId="{DBFEF051-C490-234E-B333-69E8FCF336CC}" srcOrd="8" destOrd="0" presId="urn:microsoft.com/office/officeart/2005/8/layout/radial3"/>
    <dgm:cxn modelId="{FF1118F3-1950-9748-96CB-39FF68D68697}" type="presParOf" srcId="{C538A786-D704-4C4D-B24D-49ED34A7940F}" destId="{D336EDCC-C46E-704A-83F9-26FF0071C409}" srcOrd="9" destOrd="0" presId="urn:microsoft.com/office/officeart/2005/8/layout/radial3"/>
    <dgm:cxn modelId="{FCDA148A-530D-774B-A5A9-8D619E504BEA}" type="presParOf" srcId="{C538A786-D704-4C4D-B24D-49ED34A7940F}" destId="{6A4431DF-213E-C140-82A4-05B5CE1ABFDF}" srcOrd="10" destOrd="0" presId="urn:microsoft.com/office/officeart/2005/8/layout/radial3"/>
    <dgm:cxn modelId="{3007D3A9-F43C-044C-ADEB-8AA087856DC0}" type="presParOf" srcId="{C538A786-D704-4C4D-B24D-49ED34A7940F}" destId="{1C536EC2-A08A-F44D-BC9C-C75F32C0B749}" srcOrd="11" destOrd="0" presId="urn:microsoft.com/office/officeart/2005/8/layout/radial3"/>
    <dgm:cxn modelId="{AF41217E-EFF1-E04C-9BAE-52F562872DBA}" type="presParOf" srcId="{C538A786-D704-4C4D-B24D-49ED34A7940F}" destId="{88F25131-01FF-BF44-AAF6-04D81C5DA73A}" srcOrd="12" destOrd="0" presId="urn:microsoft.com/office/officeart/2005/8/layout/radial3"/>
    <dgm:cxn modelId="{73184C78-A386-4343-9866-E3FE8F7397F1}" type="presParOf" srcId="{C538A786-D704-4C4D-B24D-49ED34A7940F}" destId="{51DEB578-27DB-1A48-809C-CC7A56B72265}" srcOrd="13" destOrd="0" presId="urn:microsoft.com/office/officeart/2005/8/layout/radial3"/>
    <dgm:cxn modelId="{C95426D0-E0BE-FC4D-8270-075130255BF3}" type="presParOf" srcId="{C538A786-D704-4C4D-B24D-49ED34A7940F}" destId="{A281EED1-AB8E-0343-B543-074F0FD4196F}" srcOrd="14" destOrd="0" presId="urn:microsoft.com/office/officeart/2005/8/layout/radial3"/>
    <dgm:cxn modelId="{5676877E-862B-4C40-A842-7BCB1EDD1BC2}" type="presParOf" srcId="{C538A786-D704-4C4D-B24D-49ED34A7940F}" destId="{8C44E12B-FE0B-7C4B-9107-BF55C342D5D6}" srcOrd="1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D32227-E8F5-BA43-A313-76D699EC9EAF}" type="doc">
      <dgm:prSet loTypeId="urn:microsoft.com/office/officeart/2005/8/layout/process1" loCatId="" qsTypeId="urn:microsoft.com/office/officeart/2005/8/quickstyle/simple1" qsCatId="simple" csTypeId="urn:microsoft.com/office/officeart/2005/8/colors/colorful1" csCatId="colorful" phldr="1"/>
      <dgm:spPr/>
    </dgm:pt>
    <dgm:pt modelId="{597C98E2-45AE-0542-9E29-14FB00F0A01C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>
              <a:latin typeface="Gill Sans MT" panose="020B0502020104020203" pitchFamily="34" charset="77"/>
            </a:rPr>
            <a:t>plan modules</a:t>
          </a:r>
        </a:p>
      </dgm:t>
    </dgm:pt>
    <dgm:pt modelId="{D723F5DE-7FCA-8D4F-88BF-AACD0AC3F7E1}" type="parTrans" cxnId="{7F147227-28CA-EC4B-B1ED-C6D03BF62523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438FA61A-C06E-B541-8336-9A517A9296CC}" type="sibTrans" cxnId="{7F147227-28CA-EC4B-B1ED-C6D03BF62523}">
      <dgm:prSet custT="1"/>
      <dgm:spPr/>
      <dgm:t>
        <a:bodyPr/>
        <a:lstStyle/>
        <a:p>
          <a:endParaRPr lang="en-GB" sz="2000">
            <a:latin typeface="Gill Sans MT" panose="020B0502020104020203" pitchFamily="34" charset="77"/>
          </a:endParaRPr>
        </a:p>
      </dgm:t>
    </dgm:pt>
    <dgm:pt modelId="{A109AC10-5495-204F-96A2-28B23D39F83F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>
              <a:latin typeface="Gill Sans MT" panose="020B0502020104020203" pitchFamily="34" charset="77"/>
            </a:rPr>
            <a:t>discuss with personal tutor</a:t>
          </a:r>
        </a:p>
      </dgm:t>
    </dgm:pt>
    <dgm:pt modelId="{5932C7B3-7C11-634E-BEB0-7A59102E0CB8}" type="parTrans" cxnId="{6F776ACE-FBAA-2E44-BA23-FB23B0C358B1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BB79D733-55F6-464B-8981-30711F36B4BF}" type="sibTrans" cxnId="{6F776ACE-FBAA-2E44-BA23-FB23B0C358B1}">
      <dgm:prSet custT="1"/>
      <dgm:spPr/>
      <dgm:t>
        <a:bodyPr/>
        <a:lstStyle/>
        <a:p>
          <a:endParaRPr lang="en-GB" sz="2000">
            <a:latin typeface="Gill Sans MT" panose="020B0502020104020203" pitchFamily="34" charset="77"/>
          </a:endParaRPr>
        </a:p>
      </dgm:t>
    </dgm:pt>
    <dgm:pt modelId="{5B8609D6-B95C-2A4F-AEA9-3C160F5F0E2E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>
              <a:latin typeface="Gill Sans MT" panose="020B0502020104020203" pitchFamily="34" charset="77"/>
            </a:rPr>
            <a:t>get approval from department</a:t>
          </a:r>
        </a:p>
      </dgm:t>
    </dgm:pt>
    <dgm:pt modelId="{F7DF11A2-58C0-DF41-A22A-37F37E458548}" type="parTrans" cxnId="{213C441D-9C02-1947-88E0-E431522D108C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6ED39EAF-76AD-BC47-95FA-279C9BBD0C3B}" type="sibTrans" cxnId="{213C441D-9C02-1947-88E0-E431522D108C}">
      <dgm:prSet custT="1"/>
      <dgm:spPr/>
      <dgm:t>
        <a:bodyPr/>
        <a:lstStyle/>
        <a:p>
          <a:endParaRPr lang="en-GB" sz="2000">
            <a:latin typeface="Gill Sans MT" panose="020B0502020104020203" pitchFamily="34" charset="77"/>
          </a:endParaRPr>
        </a:p>
      </dgm:t>
    </dgm:pt>
    <dgm:pt modelId="{88C84C11-F8E3-DD43-8A6D-BAFDC6C9125E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>
              <a:latin typeface="Gill Sans MT" panose="020B0502020104020203" pitchFamily="34" charset="77"/>
            </a:rPr>
            <a:t>Complete enrolment on eVision</a:t>
          </a:r>
        </a:p>
      </dgm:t>
    </dgm:pt>
    <dgm:pt modelId="{DD5BFFF3-6817-F646-B7DF-16A5ACDC9101}" type="parTrans" cxnId="{481E9D27-8FA2-2441-ACE9-79D5488E12E1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B19BFCBB-B1C0-EA45-8C20-934117D8B74B}" type="sibTrans" cxnId="{481E9D27-8FA2-2441-ACE9-79D5488E12E1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1D3C3829-24A6-A846-9C16-C7EC5A65852B}" type="pres">
      <dgm:prSet presAssocID="{A7D32227-E8F5-BA43-A313-76D699EC9EAF}" presName="Name0" presStyleCnt="0">
        <dgm:presLayoutVars>
          <dgm:dir/>
          <dgm:resizeHandles val="exact"/>
        </dgm:presLayoutVars>
      </dgm:prSet>
      <dgm:spPr/>
    </dgm:pt>
    <dgm:pt modelId="{3D3AFD30-1B7C-8644-AF9A-C814A11B8E1D}" type="pres">
      <dgm:prSet presAssocID="{597C98E2-45AE-0542-9E29-14FB00F0A01C}" presName="node" presStyleLbl="node1" presStyleIdx="0" presStyleCnt="4">
        <dgm:presLayoutVars>
          <dgm:bulletEnabled val="1"/>
        </dgm:presLayoutVars>
      </dgm:prSet>
      <dgm:spPr/>
    </dgm:pt>
    <dgm:pt modelId="{5F95AA87-CED6-F840-A65B-3A4D514C29DF}" type="pres">
      <dgm:prSet presAssocID="{438FA61A-C06E-B541-8336-9A517A9296CC}" presName="sibTrans" presStyleLbl="sibTrans2D1" presStyleIdx="0" presStyleCnt="3"/>
      <dgm:spPr/>
    </dgm:pt>
    <dgm:pt modelId="{7A205BDD-83C9-3F4D-82A3-C37E2DCB74F6}" type="pres">
      <dgm:prSet presAssocID="{438FA61A-C06E-B541-8336-9A517A9296CC}" presName="connectorText" presStyleLbl="sibTrans2D1" presStyleIdx="0" presStyleCnt="3"/>
      <dgm:spPr/>
    </dgm:pt>
    <dgm:pt modelId="{66B96C89-6A82-3342-B852-23F14131EB73}" type="pres">
      <dgm:prSet presAssocID="{A109AC10-5495-204F-96A2-28B23D39F83F}" presName="node" presStyleLbl="node1" presStyleIdx="1" presStyleCnt="4">
        <dgm:presLayoutVars>
          <dgm:bulletEnabled val="1"/>
        </dgm:presLayoutVars>
      </dgm:prSet>
      <dgm:spPr/>
    </dgm:pt>
    <dgm:pt modelId="{6C2110BD-09A9-0248-B93C-A01C668CD232}" type="pres">
      <dgm:prSet presAssocID="{BB79D733-55F6-464B-8981-30711F36B4BF}" presName="sibTrans" presStyleLbl="sibTrans2D1" presStyleIdx="1" presStyleCnt="3"/>
      <dgm:spPr/>
    </dgm:pt>
    <dgm:pt modelId="{3C815433-58EC-2148-9EE2-AD1401C615EC}" type="pres">
      <dgm:prSet presAssocID="{BB79D733-55F6-464B-8981-30711F36B4BF}" presName="connectorText" presStyleLbl="sibTrans2D1" presStyleIdx="1" presStyleCnt="3"/>
      <dgm:spPr/>
    </dgm:pt>
    <dgm:pt modelId="{8AA2AF8B-2B95-BC42-868A-23B2C450BECE}" type="pres">
      <dgm:prSet presAssocID="{5B8609D6-B95C-2A4F-AEA9-3C160F5F0E2E}" presName="node" presStyleLbl="node1" presStyleIdx="2" presStyleCnt="4">
        <dgm:presLayoutVars>
          <dgm:bulletEnabled val="1"/>
        </dgm:presLayoutVars>
      </dgm:prSet>
      <dgm:spPr/>
    </dgm:pt>
    <dgm:pt modelId="{DA39988C-4CAD-784C-8592-4D13DDA04DC1}" type="pres">
      <dgm:prSet presAssocID="{6ED39EAF-76AD-BC47-95FA-279C9BBD0C3B}" presName="sibTrans" presStyleLbl="sibTrans2D1" presStyleIdx="2" presStyleCnt="3"/>
      <dgm:spPr/>
    </dgm:pt>
    <dgm:pt modelId="{4762D12D-B23D-3041-81CF-D0E8ABD28021}" type="pres">
      <dgm:prSet presAssocID="{6ED39EAF-76AD-BC47-95FA-279C9BBD0C3B}" presName="connectorText" presStyleLbl="sibTrans2D1" presStyleIdx="2" presStyleCnt="3"/>
      <dgm:spPr/>
    </dgm:pt>
    <dgm:pt modelId="{B80AEC0C-6796-9B4C-B00C-4B69CEF44432}" type="pres">
      <dgm:prSet presAssocID="{88C84C11-F8E3-DD43-8A6D-BAFDC6C9125E}" presName="node" presStyleLbl="node1" presStyleIdx="3" presStyleCnt="4">
        <dgm:presLayoutVars>
          <dgm:bulletEnabled val="1"/>
        </dgm:presLayoutVars>
      </dgm:prSet>
      <dgm:spPr/>
    </dgm:pt>
  </dgm:ptLst>
  <dgm:cxnLst>
    <dgm:cxn modelId="{213C441D-9C02-1947-88E0-E431522D108C}" srcId="{A7D32227-E8F5-BA43-A313-76D699EC9EAF}" destId="{5B8609D6-B95C-2A4F-AEA9-3C160F5F0E2E}" srcOrd="2" destOrd="0" parTransId="{F7DF11A2-58C0-DF41-A22A-37F37E458548}" sibTransId="{6ED39EAF-76AD-BC47-95FA-279C9BBD0C3B}"/>
    <dgm:cxn modelId="{7F147227-28CA-EC4B-B1ED-C6D03BF62523}" srcId="{A7D32227-E8F5-BA43-A313-76D699EC9EAF}" destId="{597C98E2-45AE-0542-9E29-14FB00F0A01C}" srcOrd="0" destOrd="0" parTransId="{D723F5DE-7FCA-8D4F-88BF-AACD0AC3F7E1}" sibTransId="{438FA61A-C06E-B541-8336-9A517A9296CC}"/>
    <dgm:cxn modelId="{481E9D27-8FA2-2441-ACE9-79D5488E12E1}" srcId="{A7D32227-E8F5-BA43-A313-76D699EC9EAF}" destId="{88C84C11-F8E3-DD43-8A6D-BAFDC6C9125E}" srcOrd="3" destOrd="0" parTransId="{DD5BFFF3-6817-F646-B7DF-16A5ACDC9101}" sibTransId="{B19BFCBB-B1C0-EA45-8C20-934117D8B74B}"/>
    <dgm:cxn modelId="{21619440-4219-9D42-9C04-DC9BBF79CC30}" type="presOf" srcId="{BB79D733-55F6-464B-8981-30711F36B4BF}" destId="{6C2110BD-09A9-0248-B93C-A01C668CD232}" srcOrd="0" destOrd="0" presId="urn:microsoft.com/office/officeart/2005/8/layout/process1"/>
    <dgm:cxn modelId="{BFEDA241-F9B7-1C42-B840-93D1C18CC007}" type="presOf" srcId="{A7D32227-E8F5-BA43-A313-76D699EC9EAF}" destId="{1D3C3829-24A6-A846-9C16-C7EC5A65852B}" srcOrd="0" destOrd="0" presId="urn:microsoft.com/office/officeart/2005/8/layout/process1"/>
    <dgm:cxn modelId="{6391496E-15C9-E64B-987E-03F93F7B547A}" type="presOf" srcId="{A109AC10-5495-204F-96A2-28B23D39F83F}" destId="{66B96C89-6A82-3342-B852-23F14131EB73}" srcOrd="0" destOrd="0" presId="urn:microsoft.com/office/officeart/2005/8/layout/process1"/>
    <dgm:cxn modelId="{1BC3D280-3941-F342-A472-FC59342BF4A3}" type="presOf" srcId="{438FA61A-C06E-B541-8336-9A517A9296CC}" destId="{7A205BDD-83C9-3F4D-82A3-C37E2DCB74F6}" srcOrd="1" destOrd="0" presId="urn:microsoft.com/office/officeart/2005/8/layout/process1"/>
    <dgm:cxn modelId="{E009978A-13F4-2640-BED4-2646DC09CFDB}" type="presOf" srcId="{438FA61A-C06E-B541-8336-9A517A9296CC}" destId="{5F95AA87-CED6-F840-A65B-3A4D514C29DF}" srcOrd="0" destOrd="0" presId="urn:microsoft.com/office/officeart/2005/8/layout/process1"/>
    <dgm:cxn modelId="{07374B8F-C82B-D145-9CE0-EED6EE9A23D3}" type="presOf" srcId="{6ED39EAF-76AD-BC47-95FA-279C9BBD0C3B}" destId="{4762D12D-B23D-3041-81CF-D0E8ABD28021}" srcOrd="1" destOrd="0" presId="urn:microsoft.com/office/officeart/2005/8/layout/process1"/>
    <dgm:cxn modelId="{E1D5709B-4A73-4849-945E-9FCD0E85012F}" type="presOf" srcId="{BB79D733-55F6-464B-8981-30711F36B4BF}" destId="{3C815433-58EC-2148-9EE2-AD1401C615EC}" srcOrd="1" destOrd="0" presId="urn:microsoft.com/office/officeart/2005/8/layout/process1"/>
    <dgm:cxn modelId="{C1F602BC-4686-6F40-A7DC-D8DFB44AD6D8}" type="presOf" srcId="{88C84C11-F8E3-DD43-8A6D-BAFDC6C9125E}" destId="{B80AEC0C-6796-9B4C-B00C-4B69CEF44432}" srcOrd="0" destOrd="0" presId="urn:microsoft.com/office/officeart/2005/8/layout/process1"/>
    <dgm:cxn modelId="{EB4412BD-5540-6C4B-BDF8-AEA8D071DE69}" type="presOf" srcId="{597C98E2-45AE-0542-9E29-14FB00F0A01C}" destId="{3D3AFD30-1B7C-8644-AF9A-C814A11B8E1D}" srcOrd="0" destOrd="0" presId="urn:microsoft.com/office/officeart/2005/8/layout/process1"/>
    <dgm:cxn modelId="{6F776ACE-FBAA-2E44-BA23-FB23B0C358B1}" srcId="{A7D32227-E8F5-BA43-A313-76D699EC9EAF}" destId="{A109AC10-5495-204F-96A2-28B23D39F83F}" srcOrd="1" destOrd="0" parTransId="{5932C7B3-7C11-634E-BEB0-7A59102E0CB8}" sibTransId="{BB79D733-55F6-464B-8981-30711F36B4BF}"/>
    <dgm:cxn modelId="{0ECEFCEE-8411-2E41-9E49-A7C9722A388F}" type="presOf" srcId="{6ED39EAF-76AD-BC47-95FA-279C9BBD0C3B}" destId="{DA39988C-4CAD-784C-8592-4D13DDA04DC1}" srcOrd="0" destOrd="0" presId="urn:microsoft.com/office/officeart/2005/8/layout/process1"/>
    <dgm:cxn modelId="{63B3B7F9-4BE7-8147-A78F-62570B381BF5}" type="presOf" srcId="{5B8609D6-B95C-2A4F-AEA9-3C160F5F0E2E}" destId="{8AA2AF8B-2B95-BC42-868A-23B2C450BECE}" srcOrd="0" destOrd="0" presId="urn:microsoft.com/office/officeart/2005/8/layout/process1"/>
    <dgm:cxn modelId="{B8ECC73D-E217-E14D-A8FD-771ADDA893D3}" type="presParOf" srcId="{1D3C3829-24A6-A846-9C16-C7EC5A65852B}" destId="{3D3AFD30-1B7C-8644-AF9A-C814A11B8E1D}" srcOrd="0" destOrd="0" presId="urn:microsoft.com/office/officeart/2005/8/layout/process1"/>
    <dgm:cxn modelId="{B402FBD1-F7A9-3A45-B037-217F441870EC}" type="presParOf" srcId="{1D3C3829-24A6-A846-9C16-C7EC5A65852B}" destId="{5F95AA87-CED6-F840-A65B-3A4D514C29DF}" srcOrd="1" destOrd="0" presId="urn:microsoft.com/office/officeart/2005/8/layout/process1"/>
    <dgm:cxn modelId="{2118E584-0C73-5942-BC3C-84275FA92389}" type="presParOf" srcId="{5F95AA87-CED6-F840-A65B-3A4D514C29DF}" destId="{7A205BDD-83C9-3F4D-82A3-C37E2DCB74F6}" srcOrd="0" destOrd="0" presId="urn:microsoft.com/office/officeart/2005/8/layout/process1"/>
    <dgm:cxn modelId="{2AB5088A-5CAF-D44C-9B26-58F4D52B12FA}" type="presParOf" srcId="{1D3C3829-24A6-A846-9C16-C7EC5A65852B}" destId="{66B96C89-6A82-3342-B852-23F14131EB73}" srcOrd="2" destOrd="0" presId="urn:microsoft.com/office/officeart/2005/8/layout/process1"/>
    <dgm:cxn modelId="{B401B234-2FAE-2942-A943-50F4CDA3C47B}" type="presParOf" srcId="{1D3C3829-24A6-A846-9C16-C7EC5A65852B}" destId="{6C2110BD-09A9-0248-B93C-A01C668CD232}" srcOrd="3" destOrd="0" presId="urn:microsoft.com/office/officeart/2005/8/layout/process1"/>
    <dgm:cxn modelId="{CEA8D891-7E29-9842-B40B-1338EDE15FA1}" type="presParOf" srcId="{6C2110BD-09A9-0248-B93C-A01C668CD232}" destId="{3C815433-58EC-2148-9EE2-AD1401C615EC}" srcOrd="0" destOrd="0" presId="urn:microsoft.com/office/officeart/2005/8/layout/process1"/>
    <dgm:cxn modelId="{AF860DB6-6C03-A441-8D26-C5E6A4CFB2DD}" type="presParOf" srcId="{1D3C3829-24A6-A846-9C16-C7EC5A65852B}" destId="{8AA2AF8B-2B95-BC42-868A-23B2C450BECE}" srcOrd="4" destOrd="0" presId="urn:microsoft.com/office/officeart/2005/8/layout/process1"/>
    <dgm:cxn modelId="{835899EB-4314-EF44-9FAE-5857B1A256C3}" type="presParOf" srcId="{1D3C3829-24A6-A846-9C16-C7EC5A65852B}" destId="{DA39988C-4CAD-784C-8592-4D13DDA04DC1}" srcOrd="5" destOrd="0" presId="urn:microsoft.com/office/officeart/2005/8/layout/process1"/>
    <dgm:cxn modelId="{FCF698BF-C851-1B4B-B7E2-872F7398E690}" type="presParOf" srcId="{DA39988C-4CAD-784C-8592-4D13DDA04DC1}" destId="{4762D12D-B23D-3041-81CF-D0E8ABD28021}" srcOrd="0" destOrd="0" presId="urn:microsoft.com/office/officeart/2005/8/layout/process1"/>
    <dgm:cxn modelId="{FF8157C9-3445-8648-8C91-9E7CC80978B6}" type="presParOf" srcId="{1D3C3829-24A6-A846-9C16-C7EC5A65852B}" destId="{B80AEC0C-6796-9B4C-B00C-4B69CEF44432}" srcOrd="6" destOrd="0" presId="urn:microsoft.com/office/officeart/2005/8/layout/process1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D32227-E8F5-BA43-A313-76D699EC9EAF}" type="doc">
      <dgm:prSet loTypeId="urn:microsoft.com/office/officeart/2005/8/layout/process1" loCatId="" qsTypeId="urn:microsoft.com/office/officeart/2005/8/quickstyle/simple1" qsCatId="simple" csTypeId="urn:microsoft.com/office/officeart/2005/8/colors/colorful1" csCatId="colorful" phldr="1"/>
      <dgm:spPr/>
    </dgm:pt>
    <dgm:pt modelId="{597C98E2-45AE-0542-9E29-14FB00F0A01C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>
              <a:latin typeface="Gill Sans MT" panose="020B0502020104020203" pitchFamily="34" charset="77"/>
            </a:rPr>
            <a:t>plan modules</a:t>
          </a:r>
        </a:p>
      </dgm:t>
    </dgm:pt>
    <dgm:pt modelId="{D723F5DE-7FCA-8D4F-88BF-AACD0AC3F7E1}" type="parTrans" cxnId="{7F147227-28CA-EC4B-B1ED-C6D03BF62523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438FA61A-C06E-B541-8336-9A517A9296CC}" type="sibTrans" cxnId="{7F147227-28CA-EC4B-B1ED-C6D03BF62523}">
      <dgm:prSet custT="1"/>
      <dgm:spPr/>
      <dgm:t>
        <a:bodyPr/>
        <a:lstStyle/>
        <a:p>
          <a:endParaRPr lang="en-GB" sz="2000">
            <a:latin typeface="Gill Sans MT" panose="020B0502020104020203" pitchFamily="34" charset="77"/>
          </a:endParaRPr>
        </a:p>
      </dgm:t>
    </dgm:pt>
    <dgm:pt modelId="{A109AC10-5495-204F-96A2-28B23D39F83F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>
              <a:latin typeface="Gill Sans MT" panose="020B0502020104020203" pitchFamily="34" charset="77"/>
            </a:rPr>
            <a:t>discuss with personal tutor</a:t>
          </a:r>
        </a:p>
      </dgm:t>
    </dgm:pt>
    <dgm:pt modelId="{5932C7B3-7C11-634E-BEB0-7A59102E0CB8}" type="parTrans" cxnId="{6F776ACE-FBAA-2E44-BA23-FB23B0C358B1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BB79D733-55F6-464B-8981-30711F36B4BF}" type="sibTrans" cxnId="{6F776ACE-FBAA-2E44-BA23-FB23B0C358B1}">
      <dgm:prSet custT="1"/>
      <dgm:spPr/>
      <dgm:t>
        <a:bodyPr/>
        <a:lstStyle/>
        <a:p>
          <a:endParaRPr lang="en-GB" sz="2000">
            <a:latin typeface="Gill Sans MT" panose="020B0502020104020203" pitchFamily="34" charset="77"/>
          </a:endParaRPr>
        </a:p>
      </dgm:t>
    </dgm:pt>
    <dgm:pt modelId="{5B8609D6-B95C-2A4F-AEA9-3C160F5F0E2E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>
              <a:latin typeface="Gill Sans MT" panose="020B0502020104020203" pitchFamily="34" charset="77"/>
            </a:rPr>
            <a:t>get approval from department</a:t>
          </a:r>
        </a:p>
      </dgm:t>
    </dgm:pt>
    <dgm:pt modelId="{F7DF11A2-58C0-DF41-A22A-37F37E458548}" type="parTrans" cxnId="{213C441D-9C02-1947-88E0-E431522D108C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6ED39EAF-76AD-BC47-95FA-279C9BBD0C3B}" type="sibTrans" cxnId="{213C441D-9C02-1947-88E0-E431522D108C}">
      <dgm:prSet custT="1"/>
      <dgm:spPr/>
      <dgm:t>
        <a:bodyPr/>
        <a:lstStyle/>
        <a:p>
          <a:endParaRPr lang="en-GB" sz="2000">
            <a:latin typeface="Gill Sans MT" panose="020B0502020104020203" pitchFamily="34" charset="77"/>
          </a:endParaRPr>
        </a:p>
      </dgm:t>
    </dgm:pt>
    <dgm:pt modelId="{88C84C11-F8E3-DD43-8A6D-BAFDC6C9125E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>
              <a:latin typeface="Gill Sans MT" panose="020B0502020104020203" pitchFamily="34" charset="77"/>
            </a:rPr>
            <a:t>Complete enrolment on eVision</a:t>
          </a:r>
        </a:p>
      </dgm:t>
    </dgm:pt>
    <dgm:pt modelId="{DD5BFFF3-6817-F646-B7DF-16A5ACDC9101}" type="parTrans" cxnId="{481E9D27-8FA2-2441-ACE9-79D5488E12E1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B19BFCBB-B1C0-EA45-8C20-934117D8B74B}" type="sibTrans" cxnId="{481E9D27-8FA2-2441-ACE9-79D5488E12E1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1D3C3829-24A6-A846-9C16-C7EC5A65852B}" type="pres">
      <dgm:prSet presAssocID="{A7D32227-E8F5-BA43-A313-76D699EC9EAF}" presName="Name0" presStyleCnt="0">
        <dgm:presLayoutVars>
          <dgm:dir/>
          <dgm:resizeHandles val="exact"/>
        </dgm:presLayoutVars>
      </dgm:prSet>
      <dgm:spPr/>
    </dgm:pt>
    <dgm:pt modelId="{3D3AFD30-1B7C-8644-AF9A-C814A11B8E1D}" type="pres">
      <dgm:prSet presAssocID="{597C98E2-45AE-0542-9E29-14FB00F0A01C}" presName="node" presStyleLbl="node1" presStyleIdx="0" presStyleCnt="4">
        <dgm:presLayoutVars>
          <dgm:bulletEnabled val="1"/>
        </dgm:presLayoutVars>
      </dgm:prSet>
      <dgm:spPr/>
    </dgm:pt>
    <dgm:pt modelId="{5F95AA87-CED6-F840-A65B-3A4D514C29DF}" type="pres">
      <dgm:prSet presAssocID="{438FA61A-C06E-B541-8336-9A517A9296CC}" presName="sibTrans" presStyleLbl="sibTrans2D1" presStyleIdx="0" presStyleCnt="3"/>
      <dgm:spPr/>
    </dgm:pt>
    <dgm:pt modelId="{7A205BDD-83C9-3F4D-82A3-C37E2DCB74F6}" type="pres">
      <dgm:prSet presAssocID="{438FA61A-C06E-B541-8336-9A517A9296CC}" presName="connectorText" presStyleLbl="sibTrans2D1" presStyleIdx="0" presStyleCnt="3"/>
      <dgm:spPr/>
    </dgm:pt>
    <dgm:pt modelId="{66B96C89-6A82-3342-B852-23F14131EB73}" type="pres">
      <dgm:prSet presAssocID="{A109AC10-5495-204F-96A2-28B23D39F83F}" presName="node" presStyleLbl="node1" presStyleIdx="1" presStyleCnt="4">
        <dgm:presLayoutVars>
          <dgm:bulletEnabled val="1"/>
        </dgm:presLayoutVars>
      </dgm:prSet>
      <dgm:spPr/>
    </dgm:pt>
    <dgm:pt modelId="{6C2110BD-09A9-0248-B93C-A01C668CD232}" type="pres">
      <dgm:prSet presAssocID="{BB79D733-55F6-464B-8981-30711F36B4BF}" presName="sibTrans" presStyleLbl="sibTrans2D1" presStyleIdx="1" presStyleCnt="3"/>
      <dgm:spPr/>
    </dgm:pt>
    <dgm:pt modelId="{3C815433-58EC-2148-9EE2-AD1401C615EC}" type="pres">
      <dgm:prSet presAssocID="{BB79D733-55F6-464B-8981-30711F36B4BF}" presName="connectorText" presStyleLbl="sibTrans2D1" presStyleIdx="1" presStyleCnt="3"/>
      <dgm:spPr/>
    </dgm:pt>
    <dgm:pt modelId="{8AA2AF8B-2B95-BC42-868A-23B2C450BECE}" type="pres">
      <dgm:prSet presAssocID="{5B8609D6-B95C-2A4F-AEA9-3C160F5F0E2E}" presName="node" presStyleLbl="node1" presStyleIdx="2" presStyleCnt="4">
        <dgm:presLayoutVars>
          <dgm:bulletEnabled val="1"/>
        </dgm:presLayoutVars>
      </dgm:prSet>
      <dgm:spPr/>
    </dgm:pt>
    <dgm:pt modelId="{DA39988C-4CAD-784C-8592-4D13DDA04DC1}" type="pres">
      <dgm:prSet presAssocID="{6ED39EAF-76AD-BC47-95FA-279C9BBD0C3B}" presName="sibTrans" presStyleLbl="sibTrans2D1" presStyleIdx="2" presStyleCnt="3"/>
      <dgm:spPr/>
    </dgm:pt>
    <dgm:pt modelId="{4762D12D-B23D-3041-81CF-D0E8ABD28021}" type="pres">
      <dgm:prSet presAssocID="{6ED39EAF-76AD-BC47-95FA-279C9BBD0C3B}" presName="connectorText" presStyleLbl="sibTrans2D1" presStyleIdx="2" presStyleCnt="3"/>
      <dgm:spPr/>
    </dgm:pt>
    <dgm:pt modelId="{B80AEC0C-6796-9B4C-B00C-4B69CEF44432}" type="pres">
      <dgm:prSet presAssocID="{88C84C11-F8E3-DD43-8A6D-BAFDC6C9125E}" presName="node" presStyleLbl="node1" presStyleIdx="3" presStyleCnt="4">
        <dgm:presLayoutVars>
          <dgm:bulletEnabled val="1"/>
        </dgm:presLayoutVars>
      </dgm:prSet>
      <dgm:spPr/>
    </dgm:pt>
  </dgm:ptLst>
  <dgm:cxnLst>
    <dgm:cxn modelId="{213C441D-9C02-1947-88E0-E431522D108C}" srcId="{A7D32227-E8F5-BA43-A313-76D699EC9EAF}" destId="{5B8609D6-B95C-2A4F-AEA9-3C160F5F0E2E}" srcOrd="2" destOrd="0" parTransId="{F7DF11A2-58C0-DF41-A22A-37F37E458548}" sibTransId="{6ED39EAF-76AD-BC47-95FA-279C9BBD0C3B}"/>
    <dgm:cxn modelId="{7F147227-28CA-EC4B-B1ED-C6D03BF62523}" srcId="{A7D32227-E8F5-BA43-A313-76D699EC9EAF}" destId="{597C98E2-45AE-0542-9E29-14FB00F0A01C}" srcOrd="0" destOrd="0" parTransId="{D723F5DE-7FCA-8D4F-88BF-AACD0AC3F7E1}" sibTransId="{438FA61A-C06E-B541-8336-9A517A9296CC}"/>
    <dgm:cxn modelId="{481E9D27-8FA2-2441-ACE9-79D5488E12E1}" srcId="{A7D32227-E8F5-BA43-A313-76D699EC9EAF}" destId="{88C84C11-F8E3-DD43-8A6D-BAFDC6C9125E}" srcOrd="3" destOrd="0" parTransId="{DD5BFFF3-6817-F646-B7DF-16A5ACDC9101}" sibTransId="{B19BFCBB-B1C0-EA45-8C20-934117D8B74B}"/>
    <dgm:cxn modelId="{21619440-4219-9D42-9C04-DC9BBF79CC30}" type="presOf" srcId="{BB79D733-55F6-464B-8981-30711F36B4BF}" destId="{6C2110BD-09A9-0248-B93C-A01C668CD232}" srcOrd="0" destOrd="0" presId="urn:microsoft.com/office/officeart/2005/8/layout/process1"/>
    <dgm:cxn modelId="{BFEDA241-F9B7-1C42-B840-93D1C18CC007}" type="presOf" srcId="{A7D32227-E8F5-BA43-A313-76D699EC9EAF}" destId="{1D3C3829-24A6-A846-9C16-C7EC5A65852B}" srcOrd="0" destOrd="0" presId="urn:microsoft.com/office/officeart/2005/8/layout/process1"/>
    <dgm:cxn modelId="{6391496E-15C9-E64B-987E-03F93F7B547A}" type="presOf" srcId="{A109AC10-5495-204F-96A2-28B23D39F83F}" destId="{66B96C89-6A82-3342-B852-23F14131EB73}" srcOrd="0" destOrd="0" presId="urn:microsoft.com/office/officeart/2005/8/layout/process1"/>
    <dgm:cxn modelId="{1BC3D280-3941-F342-A472-FC59342BF4A3}" type="presOf" srcId="{438FA61A-C06E-B541-8336-9A517A9296CC}" destId="{7A205BDD-83C9-3F4D-82A3-C37E2DCB74F6}" srcOrd="1" destOrd="0" presId="urn:microsoft.com/office/officeart/2005/8/layout/process1"/>
    <dgm:cxn modelId="{E009978A-13F4-2640-BED4-2646DC09CFDB}" type="presOf" srcId="{438FA61A-C06E-B541-8336-9A517A9296CC}" destId="{5F95AA87-CED6-F840-A65B-3A4D514C29DF}" srcOrd="0" destOrd="0" presId="urn:microsoft.com/office/officeart/2005/8/layout/process1"/>
    <dgm:cxn modelId="{07374B8F-C82B-D145-9CE0-EED6EE9A23D3}" type="presOf" srcId="{6ED39EAF-76AD-BC47-95FA-279C9BBD0C3B}" destId="{4762D12D-B23D-3041-81CF-D0E8ABD28021}" srcOrd="1" destOrd="0" presId="urn:microsoft.com/office/officeart/2005/8/layout/process1"/>
    <dgm:cxn modelId="{E1D5709B-4A73-4849-945E-9FCD0E85012F}" type="presOf" srcId="{BB79D733-55F6-464B-8981-30711F36B4BF}" destId="{3C815433-58EC-2148-9EE2-AD1401C615EC}" srcOrd="1" destOrd="0" presId="urn:microsoft.com/office/officeart/2005/8/layout/process1"/>
    <dgm:cxn modelId="{C1F602BC-4686-6F40-A7DC-D8DFB44AD6D8}" type="presOf" srcId="{88C84C11-F8E3-DD43-8A6D-BAFDC6C9125E}" destId="{B80AEC0C-6796-9B4C-B00C-4B69CEF44432}" srcOrd="0" destOrd="0" presId="urn:microsoft.com/office/officeart/2005/8/layout/process1"/>
    <dgm:cxn modelId="{EB4412BD-5540-6C4B-BDF8-AEA8D071DE69}" type="presOf" srcId="{597C98E2-45AE-0542-9E29-14FB00F0A01C}" destId="{3D3AFD30-1B7C-8644-AF9A-C814A11B8E1D}" srcOrd="0" destOrd="0" presId="urn:microsoft.com/office/officeart/2005/8/layout/process1"/>
    <dgm:cxn modelId="{6F776ACE-FBAA-2E44-BA23-FB23B0C358B1}" srcId="{A7D32227-E8F5-BA43-A313-76D699EC9EAF}" destId="{A109AC10-5495-204F-96A2-28B23D39F83F}" srcOrd="1" destOrd="0" parTransId="{5932C7B3-7C11-634E-BEB0-7A59102E0CB8}" sibTransId="{BB79D733-55F6-464B-8981-30711F36B4BF}"/>
    <dgm:cxn modelId="{0ECEFCEE-8411-2E41-9E49-A7C9722A388F}" type="presOf" srcId="{6ED39EAF-76AD-BC47-95FA-279C9BBD0C3B}" destId="{DA39988C-4CAD-784C-8592-4D13DDA04DC1}" srcOrd="0" destOrd="0" presId="urn:microsoft.com/office/officeart/2005/8/layout/process1"/>
    <dgm:cxn modelId="{63B3B7F9-4BE7-8147-A78F-62570B381BF5}" type="presOf" srcId="{5B8609D6-B95C-2A4F-AEA9-3C160F5F0E2E}" destId="{8AA2AF8B-2B95-BC42-868A-23B2C450BECE}" srcOrd="0" destOrd="0" presId="urn:microsoft.com/office/officeart/2005/8/layout/process1"/>
    <dgm:cxn modelId="{B8ECC73D-E217-E14D-A8FD-771ADDA893D3}" type="presParOf" srcId="{1D3C3829-24A6-A846-9C16-C7EC5A65852B}" destId="{3D3AFD30-1B7C-8644-AF9A-C814A11B8E1D}" srcOrd="0" destOrd="0" presId="urn:microsoft.com/office/officeart/2005/8/layout/process1"/>
    <dgm:cxn modelId="{B402FBD1-F7A9-3A45-B037-217F441870EC}" type="presParOf" srcId="{1D3C3829-24A6-A846-9C16-C7EC5A65852B}" destId="{5F95AA87-CED6-F840-A65B-3A4D514C29DF}" srcOrd="1" destOrd="0" presId="urn:microsoft.com/office/officeart/2005/8/layout/process1"/>
    <dgm:cxn modelId="{2118E584-0C73-5942-BC3C-84275FA92389}" type="presParOf" srcId="{5F95AA87-CED6-F840-A65B-3A4D514C29DF}" destId="{7A205BDD-83C9-3F4D-82A3-C37E2DCB74F6}" srcOrd="0" destOrd="0" presId="urn:microsoft.com/office/officeart/2005/8/layout/process1"/>
    <dgm:cxn modelId="{2AB5088A-5CAF-D44C-9B26-58F4D52B12FA}" type="presParOf" srcId="{1D3C3829-24A6-A846-9C16-C7EC5A65852B}" destId="{66B96C89-6A82-3342-B852-23F14131EB73}" srcOrd="2" destOrd="0" presId="urn:microsoft.com/office/officeart/2005/8/layout/process1"/>
    <dgm:cxn modelId="{B401B234-2FAE-2942-A943-50F4CDA3C47B}" type="presParOf" srcId="{1D3C3829-24A6-A846-9C16-C7EC5A65852B}" destId="{6C2110BD-09A9-0248-B93C-A01C668CD232}" srcOrd="3" destOrd="0" presId="urn:microsoft.com/office/officeart/2005/8/layout/process1"/>
    <dgm:cxn modelId="{CEA8D891-7E29-9842-B40B-1338EDE15FA1}" type="presParOf" srcId="{6C2110BD-09A9-0248-B93C-A01C668CD232}" destId="{3C815433-58EC-2148-9EE2-AD1401C615EC}" srcOrd="0" destOrd="0" presId="urn:microsoft.com/office/officeart/2005/8/layout/process1"/>
    <dgm:cxn modelId="{AF860DB6-6C03-A441-8D26-C5E6A4CFB2DD}" type="presParOf" srcId="{1D3C3829-24A6-A846-9C16-C7EC5A65852B}" destId="{8AA2AF8B-2B95-BC42-868A-23B2C450BECE}" srcOrd="4" destOrd="0" presId="urn:microsoft.com/office/officeart/2005/8/layout/process1"/>
    <dgm:cxn modelId="{835899EB-4314-EF44-9FAE-5857B1A256C3}" type="presParOf" srcId="{1D3C3829-24A6-A846-9C16-C7EC5A65852B}" destId="{DA39988C-4CAD-784C-8592-4D13DDA04DC1}" srcOrd="5" destOrd="0" presId="urn:microsoft.com/office/officeart/2005/8/layout/process1"/>
    <dgm:cxn modelId="{FCF698BF-C851-1B4B-B7E2-872F7398E690}" type="presParOf" srcId="{DA39988C-4CAD-784C-8592-4D13DDA04DC1}" destId="{4762D12D-B23D-3041-81CF-D0E8ABD28021}" srcOrd="0" destOrd="0" presId="urn:microsoft.com/office/officeart/2005/8/layout/process1"/>
    <dgm:cxn modelId="{FF8157C9-3445-8648-8C91-9E7CC80978B6}" type="presParOf" srcId="{1D3C3829-24A6-A846-9C16-C7EC5A65852B}" destId="{B80AEC0C-6796-9B4C-B00C-4B69CEF44432}" srcOrd="6" destOrd="0" presId="urn:microsoft.com/office/officeart/2005/8/layout/process1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7D32227-E8F5-BA43-A313-76D699EC9EAF}" type="doc">
      <dgm:prSet loTypeId="urn:microsoft.com/office/officeart/2005/8/layout/process1" loCatId="" qsTypeId="urn:microsoft.com/office/officeart/2005/8/quickstyle/simple1" qsCatId="simple" csTypeId="urn:microsoft.com/office/officeart/2005/8/colors/colorful1" csCatId="colorful" phldr="1"/>
      <dgm:spPr/>
    </dgm:pt>
    <dgm:pt modelId="{597C98E2-45AE-0542-9E29-14FB00F0A01C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>
              <a:latin typeface="Gill Sans MT" panose="020B0502020104020203" pitchFamily="34" charset="77"/>
            </a:rPr>
            <a:t>plan modules</a:t>
          </a:r>
        </a:p>
      </dgm:t>
    </dgm:pt>
    <dgm:pt modelId="{D723F5DE-7FCA-8D4F-88BF-AACD0AC3F7E1}" type="parTrans" cxnId="{7F147227-28CA-EC4B-B1ED-C6D03BF62523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438FA61A-C06E-B541-8336-9A517A9296CC}" type="sibTrans" cxnId="{7F147227-28CA-EC4B-B1ED-C6D03BF62523}">
      <dgm:prSet custT="1"/>
      <dgm:spPr/>
      <dgm:t>
        <a:bodyPr/>
        <a:lstStyle/>
        <a:p>
          <a:endParaRPr lang="en-GB" sz="2000">
            <a:latin typeface="Gill Sans MT" panose="020B0502020104020203" pitchFamily="34" charset="77"/>
          </a:endParaRPr>
        </a:p>
      </dgm:t>
    </dgm:pt>
    <dgm:pt modelId="{A109AC10-5495-204F-96A2-28B23D39F83F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>
              <a:latin typeface="Gill Sans MT" panose="020B0502020104020203" pitchFamily="34" charset="77"/>
            </a:rPr>
            <a:t>discuss with personal tutor</a:t>
          </a:r>
        </a:p>
      </dgm:t>
    </dgm:pt>
    <dgm:pt modelId="{5932C7B3-7C11-634E-BEB0-7A59102E0CB8}" type="parTrans" cxnId="{6F776ACE-FBAA-2E44-BA23-FB23B0C358B1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BB79D733-55F6-464B-8981-30711F36B4BF}" type="sibTrans" cxnId="{6F776ACE-FBAA-2E44-BA23-FB23B0C358B1}">
      <dgm:prSet custT="1"/>
      <dgm:spPr/>
      <dgm:t>
        <a:bodyPr/>
        <a:lstStyle/>
        <a:p>
          <a:endParaRPr lang="en-GB" sz="2000">
            <a:latin typeface="Gill Sans MT" panose="020B0502020104020203" pitchFamily="34" charset="77"/>
          </a:endParaRPr>
        </a:p>
      </dgm:t>
    </dgm:pt>
    <dgm:pt modelId="{5B8609D6-B95C-2A4F-AEA9-3C160F5F0E2E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>
              <a:latin typeface="Gill Sans MT" panose="020B0502020104020203" pitchFamily="34" charset="77"/>
            </a:rPr>
            <a:t>get approval from department</a:t>
          </a:r>
        </a:p>
      </dgm:t>
    </dgm:pt>
    <dgm:pt modelId="{F7DF11A2-58C0-DF41-A22A-37F37E458548}" type="parTrans" cxnId="{213C441D-9C02-1947-88E0-E431522D108C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6ED39EAF-76AD-BC47-95FA-279C9BBD0C3B}" type="sibTrans" cxnId="{213C441D-9C02-1947-88E0-E431522D108C}">
      <dgm:prSet custT="1"/>
      <dgm:spPr/>
      <dgm:t>
        <a:bodyPr/>
        <a:lstStyle/>
        <a:p>
          <a:endParaRPr lang="en-GB" sz="2000">
            <a:latin typeface="Gill Sans MT" panose="020B0502020104020203" pitchFamily="34" charset="77"/>
          </a:endParaRPr>
        </a:p>
      </dgm:t>
    </dgm:pt>
    <dgm:pt modelId="{88C84C11-F8E3-DD43-8A6D-BAFDC6C9125E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 dirty="0">
              <a:latin typeface="Gill Sans MT" panose="020B0502020104020203" pitchFamily="34" charset="77"/>
            </a:rPr>
            <a:t>Complete enrolment on </a:t>
          </a:r>
          <a:r>
            <a:rPr lang="en-GB" sz="2800" dirty="0" err="1">
              <a:latin typeface="Gill Sans MT" panose="020B0502020104020203" pitchFamily="34" charset="77"/>
            </a:rPr>
            <a:t>eVision</a:t>
          </a:r>
          <a:endParaRPr lang="en-GB" sz="2800" dirty="0">
            <a:latin typeface="Gill Sans MT" panose="020B0502020104020203" pitchFamily="34" charset="77"/>
          </a:endParaRPr>
        </a:p>
      </dgm:t>
    </dgm:pt>
    <dgm:pt modelId="{DD5BFFF3-6817-F646-B7DF-16A5ACDC9101}" type="parTrans" cxnId="{481E9D27-8FA2-2441-ACE9-79D5488E12E1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B19BFCBB-B1C0-EA45-8C20-934117D8B74B}" type="sibTrans" cxnId="{481E9D27-8FA2-2441-ACE9-79D5488E12E1}">
      <dgm:prSet/>
      <dgm:spPr/>
      <dgm:t>
        <a:bodyPr/>
        <a:lstStyle/>
        <a:p>
          <a:endParaRPr lang="en-GB" sz="2400">
            <a:latin typeface="Gill Sans MT" panose="020B0502020104020203" pitchFamily="34" charset="77"/>
          </a:endParaRPr>
        </a:p>
      </dgm:t>
    </dgm:pt>
    <dgm:pt modelId="{1D3C3829-24A6-A846-9C16-C7EC5A65852B}" type="pres">
      <dgm:prSet presAssocID="{A7D32227-E8F5-BA43-A313-76D699EC9EAF}" presName="Name0" presStyleCnt="0">
        <dgm:presLayoutVars>
          <dgm:dir/>
          <dgm:resizeHandles val="exact"/>
        </dgm:presLayoutVars>
      </dgm:prSet>
      <dgm:spPr/>
    </dgm:pt>
    <dgm:pt modelId="{3D3AFD30-1B7C-8644-AF9A-C814A11B8E1D}" type="pres">
      <dgm:prSet presAssocID="{597C98E2-45AE-0542-9E29-14FB00F0A01C}" presName="node" presStyleLbl="node1" presStyleIdx="0" presStyleCnt="4">
        <dgm:presLayoutVars>
          <dgm:bulletEnabled val="1"/>
        </dgm:presLayoutVars>
      </dgm:prSet>
      <dgm:spPr/>
    </dgm:pt>
    <dgm:pt modelId="{5F95AA87-CED6-F840-A65B-3A4D514C29DF}" type="pres">
      <dgm:prSet presAssocID="{438FA61A-C06E-B541-8336-9A517A9296CC}" presName="sibTrans" presStyleLbl="sibTrans2D1" presStyleIdx="0" presStyleCnt="3"/>
      <dgm:spPr/>
    </dgm:pt>
    <dgm:pt modelId="{7A205BDD-83C9-3F4D-82A3-C37E2DCB74F6}" type="pres">
      <dgm:prSet presAssocID="{438FA61A-C06E-B541-8336-9A517A9296CC}" presName="connectorText" presStyleLbl="sibTrans2D1" presStyleIdx="0" presStyleCnt="3"/>
      <dgm:spPr/>
    </dgm:pt>
    <dgm:pt modelId="{66B96C89-6A82-3342-B852-23F14131EB73}" type="pres">
      <dgm:prSet presAssocID="{A109AC10-5495-204F-96A2-28B23D39F83F}" presName="node" presStyleLbl="node1" presStyleIdx="1" presStyleCnt="4">
        <dgm:presLayoutVars>
          <dgm:bulletEnabled val="1"/>
        </dgm:presLayoutVars>
      </dgm:prSet>
      <dgm:spPr/>
    </dgm:pt>
    <dgm:pt modelId="{6C2110BD-09A9-0248-B93C-A01C668CD232}" type="pres">
      <dgm:prSet presAssocID="{BB79D733-55F6-464B-8981-30711F36B4BF}" presName="sibTrans" presStyleLbl="sibTrans2D1" presStyleIdx="1" presStyleCnt="3"/>
      <dgm:spPr/>
    </dgm:pt>
    <dgm:pt modelId="{3C815433-58EC-2148-9EE2-AD1401C615EC}" type="pres">
      <dgm:prSet presAssocID="{BB79D733-55F6-464B-8981-30711F36B4BF}" presName="connectorText" presStyleLbl="sibTrans2D1" presStyleIdx="1" presStyleCnt="3"/>
      <dgm:spPr/>
    </dgm:pt>
    <dgm:pt modelId="{8AA2AF8B-2B95-BC42-868A-23B2C450BECE}" type="pres">
      <dgm:prSet presAssocID="{5B8609D6-B95C-2A4F-AEA9-3C160F5F0E2E}" presName="node" presStyleLbl="node1" presStyleIdx="2" presStyleCnt="4">
        <dgm:presLayoutVars>
          <dgm:bulletEnabled val="1"/>
        </dgm:presLayoutVars>
      </dgm:prSet>
      <dgm:spPr/>
    </dgm:pt>
    <dgm:pt modelId="{DA39988C-4CAD-784C-8592-4D13DDA04DC1}" type="pres">
      <dgm:prSet presAssocID="{6ED39EAF-76AD-BC47-95FA-279C9BBD0C3B}" presName="sibTrans" presStyleLbl="sibTrans2D1" presStyleIdx="2" presStyleCnt="3"/>
      <dgm:spPr/>
    </dgm:pt>
    <dgm:pt modelId="{4762D12D-B23D-3041-81CF-D0E8ABD28021}" type="pres">
      <dgm:prSet presAssocID="{6ED39EAF-76AD-BC47-95FA-279C9BBD0C3B}" presName="connectorText" presStyleLbl="sibTrans2D1" presStyleIdx="2" presStyleCnt="3"/>
      <dgm:spPr/>
    </dgm:pt>
    <dgm:pt modelId="{B80AEC0C-6796-9B4C-B00C-4B69CEF44432}" type="pres">
      <dgm:prSet presAssocID="{88C84C11-F8E3-DD43-8A6D-BAFDC6C9125E}" presName="node" presStyleLbl="node1" presStyleIdx="3" presStyleCnt="4">
        <dgm:presLayoutVars>
          <dgm:bulletEnabled val="1"/>
        </dgm:presLayoutVars>
      </dgm:prSet>
      <dgm:spPr/>
    </dgm:pt>
  </dgm:ptLst>
  <dgm:cxnLst>
    <dgm:cxn modelId="{213C441D-9C02-1947-88E0-E431522D108C}" srcId="{A7D32227-E8F5-BA43-A313-76D699EC9EAF}" destId="{5B8609D6-B95C-2A4F-AEA9-3C160F5F0E2E}" srcOrd="2" destOrd="0" parTransId="{F7DF11A2-58C0-DF41-A22A-37F37E458548}" sibTransId="{6ED39EAF-76AD-BC47-95FA-279C9BBD0C3B}"/>
    <dgm:cxn modelId="{7F147227-28CA-EC4B-B1ED-C6D03BF62523}" srcId="{A7D32227-E8F5-BA43-A313-76D699EC9EAF}" destId="{597C98E2-45AE-0542-9E29-14FB00F0A01C}" srcOrd="0" destOrd="0" parTransId="{D723F5DE-7FCA-8D4F-88BF-AACD0AC3F7E1}" sibTransId="{438FA61A-C06E-B541-8336-9A517A9296CC}"/>
    <dgm:cxn modelId="{481E9D27-8FA2-2441-ACE9-79D5488E12E1}" srcId="{A7D32227-E8F5-BA43-A313-76D699EC9EAF}" destId="{88C84C11-F8E3-DD43-8A6D-BAFDC6C9125E}" srcOrd="3" destOrd="0" parTransId="{DD5BFFF3-6817-F646-B7DF-16A5ACDC9101}" sibTransId="{B19BFCBB-B1C0-EA45-8C20-934117D8B74B}"/>
    <dgm:cxn modelId="{21619440-4219-9D42-9C04-DC9BBF79CC30}" type="presOf" srcId="{BB79D733-55F6-464B-8981-30711F36B4BF}" destId="{6C2110BD-09A9-0248-B93C-A01C668CD232}" srcOrd="0" destOrd="0" presId="urn:microsoft.com/office/officeart/2005/8/layout/process1"/>
    <dgm:cxn modelId="{BFEDA241-F9B7-1C42-B840-93D1C18CC007}" type="presOf" srcId="{A7D32227-E8F5-BA43-A313-76D699EC9EAF}" destId="{1D3C3829-24A6-A846-9C16-C7EC5A65852B}" srcOrd="0" destOrd="0" presId="urn:microsoft.com/office/officeart/2005/8/layout/process1"/>
    <dgm:cxn modelId="{6391496E-15C9-E64B-987E-03F93F7B547A}" type="presOf" srcId="{A109AC10-5495-204F-96A2-28B23D39F83F}" destId="{66B96C89-6A82-3342-B852-23F14131EB73}" srcOrd="0" destOrd="0" presId="urn:microsoft.com/office/officeart/2005/8/layout/process1"/>
    <dgm:cxn modelId="{1BC3D280-3941-F342-A472-FC59342BF4A3}" type="presOf" srcId="{438FA61A-C06E-B541-8336-9A517A9296CC}" destId="{7A205BDD-83C9-3F4D-82A3-C37E2DCB74F6}" srcOrd="1" destOrd="0" presId="urn:microsoft.com/office/officeart/2005/8/layout/process1"/>
    <dgm:cxn modelId="{E009978A-13F4-2640-BED4-2646DC09CFDB}" type="presOf" srcId="{438FA61A-C06E-B541-8336-9A517A9296CC}" destId="{5F95AA87-CED6-F840-A65B-3A4D514C29DF}" srcOrd="0" destOrd="0" presId="urn:microsoft.com/office/officeart/2005/8/layout/process1"/>
    <dgm:cxn modelId="{07374B8F-C82B-D145-9CE0-EED6EE9A23D3}" type="presOf" srcId="{6ED39EAF-76AD-BC47-95FA-279C9BBD0C3B}" destId="{4762D12D-B23D-3041-81CF-D0E8ABD28021}" srcOrd="1" destOrd="0" presId="urn:microsoft.com/office/officeart/2005/8/layout/process1"/>
    <dgm:cxn modelId="{E1D5709B-4A73-4849-945E-9FCD0E85012F}" type="presOf" srcId="{BB79D733-55F6-464B-8981-30711F36B4BF}" destId="{3C815433-58EC-2148-9EE2-AD1401C615EC}" srcOrd="1" destOrd="0" presId="urn:microsoft.com/office/officeart/2005/8/layout/process1"/>
    <dgm:cxn modelId="{C1F602BC-4686-6F40-A7DC-D8DFB44AD6D8}" type="presOf" srcId="{88C84C11-F8E3-DD43-8A6D-BAFDC6C9125E}" destId="{B80AEC0C-6796-9B4C-B00C-4B69CEF44432}" srcOrd="0" destOrd="0" presId="urn:microsoft.com/office/officeart/2005/8/layout/process1"/>
    <dgm:cxn modelId="{EB4412BD-5540-6C4B-BDF8-AEA8D071DE69}" type="presOf" srcId="{597C98E2-45AE-0542-9E29-14FB00F0A01C}" destId="{3D3AFD30-1B7C-8644-AF9A-C814A11B8E1D}" srcOrd="0" destOrd="0" presId="urn:microsoft.com/office/officeart/2005/8/layout/process1"/>
    <dgm:cxn modelId="{6F776ACE-FBAA-2E44-BA23-FB23B0C358B1}" srcId="{A7D32227-E8F5-BA43-A313-76D699EC9EAF}" destId="{A109AC10-5495-204F-96A2-28B23D39F83F}" srcOrd="1" destOrd="0" parTransId="{5932C7B3-7C11-634E-BEB0-7A59102E0CB8}" sibTransId="{BB79D733-55F6-464B-8981-30711F36B4BF}"/>
    <dgm:cxn modelId="{0ECEFCEE-8411-2E41-9E49-A7C9722A388F}" type="presOf" srcId="{6ED39EAF-76AD-BC47-95FA-279C9BBD0C3B}" destId="{DA39988C-4CAD-784C-8592-4D13DDA04DC1}" srcOrd="0" destOrd="0" presId="urn:microsoft.com/office/officeart/2005/8/layout/process1"/>
    <dgm:cxn modelId="{63B3B7F9-4BE7-8147-A78F-62570B381BF5}" type="presOf" srcId="{5B8609D6-B95C-2A4F-AEA9-3C160F5F0E2E}" destId="{8AA2AF8B-2B95-BC42-868A-23B2C450BECE}" srcOrd="0" destOrd="0" presId="urn:microsoft.com/office/officeart/2005/8/layout/process1"/>
    <dgm:cxn modelId="{B8ECC73D-E217-E14D-A8FD-771ADDA893D3}" type="presParOf" srcId="{1D3C3829-24A6-A846-9C16-C7EC5A65852B}" destId="{3D3AFD30-1B7C-8644-AF9A-C814A11B8E1D}" srcOrd="0" destOrd="0" presId="urn:microsoft.com/office/officeart/2005/8/layout/process1"/>
    <dgm:cxn modelId="{B402FBD1-F7A9-3A45-B037-217F441870EC}" type="presParOf" srcId="{1D3C3829-24A6-A846-9C16-C7EC5A65852B}" destId="{5F95AA87-CED6-F840-A65B-3A4D514C29DF}" srcOrd="1" destOrd="0" presId="urn:microsoft.com/office/officeart/2005/8/layout/process1"/>
    <dgm:cxn modelId="{2118E584-0C73-5942-BC3C-84275FA92389}" type="presParOf" srcId="{5F95AA87-CED6-F840-A65B-3A4D514C29DF}" destId="{7A205BDD-83C9-3F4D-82A3-C37E2DCB74F6}" srcOrd="0" destOrd="0" presId="urn:microsoft.com/office/officeart/2005/8/layout/process1"/>
    <dgm:cxn modelId="{2AB5088A-5CAF-D44C-9B26-58F4D52B12FA}" type="presParOf" srcId="{1D3C3829-24A6-A846-9C16-C7EC5A65852B}" destId="{66B96C89-6A82-3342-B852-23F14131EB73}" srcOrd="2" destOrd="0" presId="urn:microsoft.com/office/officeart/2005/8/layout/process1"/>
    <dgm:cxn modelId="{B401B234-2FAE-2942-A943-50F4CDA3C47B}" type="presParOf" srcId="{1D3C3829-24A6-A846-9C16-C7EC5A65852B}" destId="{6C2110BD-09A9-0248-B93C-A01C668CD232}" srcOrd="3" destOrd="0" presId="urn:microsoft.com/office/officeart/2005/8/layout/process1"/>
    <dgm:cxn modelId="{CEA8D891-7E29-9842-B40B-1338EDE15FA1}" type="presParOf" srcId="{6C2110BD-09A9-0248-B93C-A01C668CD232}" destId="{3C815433-58EC-2148-9EE2-AD1401C615EC}" srcOrd="0" destOrd="0" presId="urn:microsoft.com/office/officeart/2005/8/layout/process1"/>
    <dgm:cxn modelId="{AF860DB6-6C03-A441-8D26-C5E6A4CFB2DD}" type="presParOf" srcId="{1D3C3829-24A6-A846-9C16-C7EC5A65852B}" destId="{8AA2AF8B-2B95-BC42-868A-23B2C450BECE}" srcOrd="4" destOrd="0" presId="urn:microsoft.com/office/officeart/2005/8/layout/process1"/>
    <dgm:cxn modelId="{835899EB-4314-EF44-9FAE-5857B1A256C3}" type="presParOf" srcId="{1D3C3829-24A6-A846-9C16-C7EC5A65852B}" destId="{DA39988C-4CAD-784C-8592-4D13DDA04DC1}" srcOrd="5" destOrd="0" presId="urn:microsoft.com/office/officeart/2005/8/layout/process1"/>
    <dgm:cxn modelId="{FCF698BF-C851-1B4B-B7E2-872F7398E690}" type="presParOf" srcId="{DA39988C-4CAD-784C-8592-4D13DDA04DC1}" destId="{4762D12D-B23D-3041-81CF-D0E8ABD28021}" srcOrd="0" destOrd="0" presId="urn:microsoft.com/office/officeart/2005/8/layout/process1"/>
    <dgm:cxn modelId="{FF8157C9-3445-8648-8C91-9E7CC80978B6}" type="presParOf" srcId="{1D3C3829-24A6-A846-9C16-C7EC5A65852B}" destId="{B80AEC0C-6796-9B4C-B00C-4B69CEF44432}" srcOrd="6" destOrd="0" presId="urn:microsoft.com/office/officeart/2005/8/layout/process1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AFD30-1B7C-8644-AF9A-C814A11B8E1D}">
      <dsp:nvSpPr>
        <dsp:cNvPr id="0" name=""/>
        <dsp:cNvSpPr/>
      </dsp:nvSpPr>
      <dsp:spPr>
        <a:xfrm>
          <a:off x="4686" y="1952170"/>
          <a:ext cx="2049029" cy="18129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>
              <a:latin typeface="Gill Sans MT" panose="020B0502020104020203" pitchFamily="34" charset="77"/>
            </a:rPr>
            <a:t>plan modules</a:t>
          </a:r>
        </a:p>
      </dsp:txBody>
      <dsp:txXfrm>
        <a:off x="57784" y="2005268"/>
        <a:ext cx="1942833" cy="1706714"/>
      </dsp:txXfrm>
    </dsp:sp>
    <dsp:sp modelId="{5F95AA87-CED6-F840-A65B-3A4D514C29DF}">
      <dsp:nvSpPr>
        <dsp:cNvPr id="0" name=""/>
        <dsp:cNvSpPr/>
      </dsp:nvSpPr>
      <dsp:spPr>
        <a:xfrm>
          <a:off x="2258619" y="2604545"/>
          <a:ext cx="434394" cy="5081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>
            <a:latin typeface="Gill Sans MT" panose="020B0502020104020203" pitchFamily="34" charset="77"/>
          </a:endParaRPr>
        </a:p>
      </dsp:txBody>
      <dsp:txXfrm>
        <a:off x="2258619" y="2706177"/>
        <a:ext cx="304076" cy="304895"/>
      </dsp:txXfrm>
    </dsp:sp>
    <dsp:sp modelId="{66B96C89-6A82-3342-B852-23F14131EB73}">
      <dsp:nvSpPr>
        <dsp:cNvPr id="0" name=""/>
        <dsp:cNvSpPr/>
      </dsp:nvSpPr>
      <dsp:spPr>
        <a:xfrm>
          <a:off x="2873327" y="1952170"/>
          <a:ext cx="2049029" cy="181291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>
              <a:latin typeface="Gill Sans MT" panose="020B0502020104020203" pitchFamily="34" charset="77"/>
            </a:rPr>
            <a:t>discuss with personal tutor</a:t>
          </a:r>
        </a:p>
      </dsp:txBody>
      <dsp:txXfrm>
        <a:off x="2926425" y="2005268"/>
        <a:ext cx="1942833" cy="1706714"/>
      </dsp:txXfrm>
    </dsp:sp>
    <dsp:sp modelId="{6C2110BD-09A9-0248-B93C-A01C668CD232}">
      <dsp:nvSpPr>
        <dsp:cNvPr id="0" name=""/>
        <dsp:cNvSpPr/>
      </dsp:nvSpPr>
      <dsp:spPr>
        <a:xfrm>
          <a:off x="5127260" y="2604545"/>
          <a:ext cx="434394" cy="5081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>
            <a:latin typeface="Gill Sans MT" panose="020B0502020104020203" pitchFamily="34" charset="77"/>
          </a:endParaRPr>
        </a:p>
      </dsp:txBody>
      <dsp:txXfrm>
        <a:off x="5127260" y="2706177"/>
        <a:ext cx="304076" cy="304895"/>
      </dsp:txXfrm>
    </dsp:sp>
    <dsp:sp modelId="{8AA2AF8B-2B95-BC42-868A-23B2C450BECE}">
      <dsp:nvSpPr>
        <dsp:cNvPr id="0" name=""/>
        <dsp:cNvSpPr/>
      </dsp:nvSpPr>
      <dsp:spPr>
        <a:xfrm>
          <a:off x="5741969" y="1952170"/>
          <a:ext cx="2049029" cy="181291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>
              <a:latin typeface="Gill Sans MT" panose="020B0502020104020203" pitchFamily="34" charset="77"/>
            </a:rPr>
            <a:t>get approval from department</a:t>
          </a:r>
        </a:p>
      </dsp:txBody>
      <dsp:txXfrm>
        <a:off x="5795067" y="2005268"/>
        <a:ext cx="1942833" cy="1706714"/>
      </dsp:txXfrm>
    </dsp:sp>
    <dsp:sp modelId="{DA39988C-4CAD-784C-8592-4D13DDA04DC1}">
      <dsp:nvSpPr>
        <dsp:cNvPr id="0" name=""/>
        <dsp:cNvSpPr/>
      </dsp:nvSpPr>
      <dsp:spPr>
        <a:xfrm>
          <a:off x="7995902" y="2604545"/>
          <a:ext cx="434394" cy="5081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>
            <a:latin typeface="Gill Sans MT" panose="020B0502020104020203" pitchFamily="34" charset="77"/>
          </a:endParaRPr>
        </a:p>
      </dsp:txBody>
      <dsp:txXfrm>
        <a:off x="7995902" y="2706177"/>
        <a:ext cx="304076" cy="304895"/>
      </dsp:txXfrm>
    </dsp:sp>
    <dsp:sp modelId="{B80AEC0C-6796-9B4C-B00C-4B69CEF44432}">
      <dsp:nvSpPr>
        <dsp:cNvPr id="0" name=""/>
        <dsp:cNvSpPr/>
      </dsp:nvSpPr>
      <dsp:spPr>
        <a:xfrm>
          <a:off x="8610610" y="1952170"/>
          <a:ext cx="2049029" cy="181291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>
              <a:latin typeface="Gill Sans MT" panose="020B0502020104020203" pitchFamily="34" charset="77"/>
            </a:rPr>
            <a:t>Complete enrolment on eVision</a:t>
          </a:r>
        </a:p>
      </dsp:txBody>
      <dsp:txXfrm>
        <a:off x="8663708" y="2005268"/>
        <a:ext cx="1942833" cy="17067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1D1473-ECB8-E141-B806-E50E0F6BC92C}">
      <dsp:nvSpPr>
        <dsp:cNvPr id="0" name=""/>
        <dsp:cNvSpPr/>
      </dsp:nvSpPr>
      <dsp:spPr>
        <a:xfrm>
          <a:off x="4753025" y="2002669"/>
          <a:ext cx="2788980" cy="2788980"/>
        </a:xfrm>
        <a:prstGeom prst="ellipse">
          <a:avLst/>
        </a:prstGeom>
        <a:solidFill>
          <a:schemeClr val="accent4">
            <a:lumMod val="20000"/>
            <a:lumOff val="80000"/>
            <a:alpha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400" b="1" i="0" u="none" kern="1200" dirty="0">
              <a:solidFill>
                <a:schemeClr val="tx1"/>
              </a:solidFill>
              <a:latin typeface="Gill Sans MT" panose="020B0502020104020203" pitchFamily="34" charset="77"/>
            </a:rPr>
            <a:t>Liberal Arts</a:t>
          </a:r>
          <a:endParaRPr lang="en-GB" sz="4400" b="1" kern="1200" dirty="0">
            <a:solidFill>
              <a:schemeClr val="tx1"/>
            </a:solidFill>
            <a:latin typeface="Gill Sans MT" panose="020B0502020104020203" pitchFamily="34" charset="77"/>
          </a:endParaRPr>
        </a:p>
      </dsp:txBody>
      <dsp:txXfrm>
        <a:off x="5161462" y="2411106"/>
        <a:ext cx="1972106" cy="1972106"/>
      </dsp:txXfrm>
    </dsp:sp>
    <dsp:sp modelId="{131681E9-8983-A042-A5EC-4D71B96ADA6F}">
      <dsp:nvSpPr>
        <dsp:cNvPr id="0" name=""/>
        <dsp:cNvSpPr/>
      </dsp:nvSpPr>
      <dsp:spPr>
        <a:xfrm>
          <a:off x="5450270" y="15108"/>
          <a:ext cx="1394490" cy="1394490"/>
        </a:xfrm>
        <a:prstGeom prst="ellipse">
          <a:avLst/>
        </a:prstGeom>
        <a:solidFill>
          <a:srgbClr val="94209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solidFill>
                <a:schemeClr val="bg1"/>
              </a:solidFill>
              <a:latin typeface="Gill Sans MT" panose="020B0502020104020203" pitchFamily="34" charset="77"/>
            </a:rPr>
            <a:t>Classics</a:t>
          </a:r>
        </a:p>
      </dsp:txBody>
      <dsp:txXfrm>
        <a:off x="5654488" y="219326"/>
        <a:ext cx="986054" cy="986054"/>
      </dsp:txXfrm>
    </dsp:sp>
    <dsp:sp modelId="{52CD7AB6-4709-584C-B3E9-091E093F2C1B}">
      <dsp:nvSpPr>
        <dsp:cNvPr id="0" name=""/>
        <dsp:cNvSpPr/>
      </dsp:nvSpPr>
      <dsp:spPr>
        <a:xfrm>
          <a:off x="6542279" y="247222"/>
          <a:ext cx="1394490" cy="1394490"/>
        </a:xfrm>
        <a:prstGeom prst="ellipse">
          <a:avLst/>
        </a:prstGeom>
        <a:solidFill>
          <a:srgbClr val="FF8AD8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i="0" u="none" kern="1200" dirty="0">
              <a:solidFill>
                <a:schemeClr val="bg1"/>
              </a:solidFill>
              <a:latin typeface="Gill Sans MT" panose="020B0502020104020203" pitchFamily="34" charset="77"/>
            </a:rPr>
            <a:t>Law</a:t>
          </a:r>
        </a:p>
      </dsp:txBody>
      <dsp:txXfrm>
        <a:off x="6746497" y="451440"/>
        <a:ext cx="986054" cy="986054"/>
      </dsp:txXfrm>
    </dsp:sp>
    <dsp:sp modelId="{94DCDB35-61F0-F64B-9BB2-F4575FAFEFA0}">
      <dsp:nvSpPr>
        <dsp:cNvPr id="0" name=""/>
        <dsp:cNvSpPr/>
      </dsp:nvSpPr>
      <dsp:spPr>
        <a:xfrm>
          <a:off x="7445470" y="903428"/>
          <a:ext cx="1394490" cy="1394490"/>
        </a:xfrm>
        <a:prstGeom prst="ellipse">
          <a:avLst/>
        </a:prstGeom>
        <a:solidFill>
          <a:srgbClr val="FF85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i="0" u="none" kern="1200">
              <a:solidFill>
                <a:schemeClr val="bg1"/>
              </a:solidFill>
              <a:latin typeface="Gill Sans MT" panose="020B0502020104020203" pitchFamily="34" charset="77"/>
            </a:rPr>
            <a:t>Modern Languages</a:t>
          </a:r>
        </a:p>
      </dsp:txBody>
      <dsp:txXfrm>
        <a:off x="7649688" y="1107646"/>
        <a:ext cx="986054" cy="986054"/>
      </dsp:txXfrm>
    </dsp:sp>
    <dsp:sp modelId="{1A620265-27AD-CA40-8AB8-6E5A2A05B98C}">
      <dsp:nvSpPr>
        <dsp:cNvPr id="0" name=""/>
        <dsp:cNvSpPr/>
      </dsp:nvSpPr>
      <dsp:spPr>
        <a:xfrm>
          <a:off x="8003673" y="1870264"/>
          <a:ext cx="1394490" cy="1394490"/>
        </a:xfrm>
        <a:prstGeom prst="ellipse">
          <a:avLst/>
        </a:prstGeom>
        <a:solidFill>
          <a:srgbClr val="D883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i="0" u="none" kern="1200" dirty="0">
              <a:solidFill>
                <a:schemeClr val="bg1"/>
              </a:solidFill>
              <a:latin typeface="Gill Sans MT" panose="020B0502020104020203" pitchFamily="34" charset="77"/>
            </a:rPr>
            <a:t>Philosophy</a:t>
          </a:r>
        </a:p>
      </dsp:txBody>
      <dsp:txXfrm>
        <a:off x="8207891" y="2074482"/>
        <a:ext cx="986054" cy="986054"/>
      </dsp:txXfrm>
    </dsp:sp>
    <dsp:sp modelId="{8808D127-3EC7-A64D-877E-4FF8AA6F5661}">
      <dsp:nvSpPr>
        <dsp:cNvPr id="0" name=""/>
        <dsp:cNvSpPr/>
      </dsp:nvSpPr>
      <dsp:spPr>
        <a:xfrm>
          <a:off x="8120369" y="2980553"/>
          <a:ext cx="1394490" cy="1394490"/>
        </a:xfrm>
        <a:prstGeom prst="ellipse">
          <a:avLst/>
        </a:prstGeom>
        <a:solidFill>
          <a:srgbClr val="7A81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solidFill>
                <a:schemeClr val="bg1"/>
              </a:solidFill>
              <a:latin typeface="Gill Sans MT" panose="020B0502020104020203" pitchFamily="34" charset="77"/>
            </a:rPr>
            <a:t>Business (WBS)</a:t>
          </a:r>
        </a:p>
      </dsp:txBody>
      <dsp:txXfrm>
        <a:off x="8324587" y="3184771"/>
        <a:ext cx="986054" cy="986054"/>
      </dsp:txXfrm>
    </dsp:sp>
    <dsp:sp modelId="{B504B389-11E1-864C-8D02-1B9D181A9A5F}">
      <dsp:nvSpPr>
        <dsp:cNvPr id="0" name=""/>
        <dsp:cNvSpPr/>
      </dsp:nvSpPr>
      <dsp:spPr>
        <a:xfrm>
          <a:off x="7775381" y="4042318"/>
          <a:ext cx="1394490" cy="1394490"/>
        </a:xfrm>
        <a:prstGeom prst="ellipse">
          <a:avLst/>
        </a:prstGeom>
        <a:solidFill>
          <a:srgbClr val="76D6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solidFill>
                <a:schemeClr val="tx1"/>
              </a:solidFill>
              <a:latin typeface="Gill Sans MT" panose="020B0502020104020203" pitchFamily="34" charset="77"/>
            </a:rPr>
            <a:t>Economics</a:t>
          </a:r>
        </a:p>
      </dsp:txBody>
      <dsp:txXfrm>
        <a:off x="7979599" y="4246536"/>
        <a:ext cx="986054" cy="986054"/>
      </dsp:txXfrm>
    </dsp:sp>
    <dsp:sp modelId="{0A665D97-8F16-1244-87A1-C9B497008847}">
      <dsp:nvSpPr>
        <dsp:cNvPr id="0" name=""/>
        <dsp:cNvSpPr/>
      </dsp:nvSpPr>
      <dsp:spPr>
        <a:xfrm>
          <a:off x="7028360" y="4871969"/>
          <a:ext cx="1394490" cy="1394490"/>
        </a:xfrm>
        <a:prstGeom prst="ellipse">
          <a:avLst/>
        </a:prstGeom>
        <a:solidFill>
          <a:srgbClr val="73FE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solidFill>
                <a:schemeClr val="tx1"/>
              </a:solidFill>
              <a:latin typeface="Gill Sans MT" panose="020B0502020104020203" pitchFamily="34" charset="77"/>
            </a:rPr>
            <a:t>GSD</a:t>
          </a:r>
        </a:p>
      </dsp:txBody>
      <dsp:txXfrm>
        <a:off x="7232578" y="5076187"/>
        <a:ext cx="986054" cy="986054"/>
      </dsp:txXfrm>
    </dsp:sp>
    <dsp:sp modelId="{DBFEF051-C490-234E-B333-69E8FCF336CC}">
      <dsp:nvSpPr>
        <dsp:cNvPr id="0" name=""/>
        <dsp:cNvSpPr/>
      </dsp:nvSpPr>
      <dsp:spPr>
        <a:xfrm>
          <a:off x="6008473" y="5326052"/>
          <a:ext cx="1394490" cy="1394490"/>
        </a:xfrm>
        <a:prstGeom prst="ellipse">
          <a:avLst/>
        </a:prstGeom>
        <a:solidFill>
          <a:srgbClr val="73FDD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solidFill>
                <a:schemeClr val="tx1"/>
              </a:solidFill>
              <a:latin typeface="Gill Sans MT" panose="020B0502020104020203" pitchFamily="34" charset="77"/>
            </a:rPr>
            <a:t>Sociology</a:t>
          </a:r>
        </a:p>
      </dsp:txBody>
      <dsp:txXfrm>
        <a:off x="6212691" y="5530270"/>
        <a:ext cx="986054" cy="986054"/>
      </dsp:txXfrm>
    </dsp:sp>
    <dsp:sp modelId="{D336EDCC-C46E-704A-83F9-26FF0071C409}">
      <dsp:nvSpPr>
        <dsp:cNvPr id="0" name=""/>
        <dsp:cNvSpPr/>
      </dsp:nvSpPr>
      <dsp:spPr>
        <a:xfrm>
          <a:off x="4892067" y="5326052"/>
          <a:ext cx="1394490" cy="1394490"/>
        </a:xfrm>
        <a:prstGeom prst="ellipse">
          <a:avLst/>
        </a:prstGeom>
        <a:solidFill>
          <a:srgbClr val="73FB7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solidFill>
                <a:schemeClr val="tx1"/>
              </a:solidFill>
              <a:latin typeface="Gill Sans MT" panose="020B0502020104020203" pitchFamily="34" charset="77"/>
            </a:rPr>
            <a:t>Design Studies</a:t>
          </a:r>
        </a:p>
      </dsp:txBody>
      <dsp:txXfrm>
        <a:off x="5096285" y="5530270"/>
        <a:ext cx="986054" cy="986054"/>
      </dsp:txXfrm>
    </dsp:sp>
    <dsp:sp modelId="{6A4431DF-213E-C140-82A4-05B5CE1ABFDF}">
      <dsp:nvSpPr>
        <dsp:cNvPr id="0" name=""/>
        <dsp:cNvSpPr/>
      </dsp:nvSpPr>
      <dsp:spPr>
        <a:xfrm>
          <a:off x="3872180" y="4871969"/>
          <a:ext cx="1394490" cy="1394490"/>
        </a:xfrm>
        <a:prstGeom prst="ellipse">
          <a:avLst/>
        </a:prstGeom>
        <a:solidFill>
          <a:srgbClr val="D5FC7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solidFill>
                <a:schemeClr val="tx1"/>
              </a:solidFill>
              <a:latin typeface="Gill Sans MT" panose="020B0502020104020203" pitchFamily="34" charset="77"/>
            </a:rPr>
            <a:t>Life Sciences</a:t>
          </a:r>
        </a:p>
      </dsp:txBody>
      <dsp:txXfrm>
        <a:off x="4076398" y="5076187"/>
        <a:ext cx="986054" cy="986054"/>
      </dsp:txXfrm>
    </dsp:sp>
    <dsp:sp modelId="{1C536EC2-A08A-F44D-BC9C-C75F32C0B749}">
      <dsp:nvSpPr>
        <dsp:cNvPr id="0" name=""/>
        <dsp:cNvSpPr/>
      </dsp:nvSpPr>
      <dsp:spPr>
        <a:xfrm>
          <a:off x="3125159" y="4042318"/>
          <a:ext cx="1394490" cy="1394490"/>
        </a:xfrm>
        <a:prstGeom prst="ellipse">
          <a:avLst/>
        </a:prstGeom>
        <a:solidFill>
          <a:srgbClr val="FFFD78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solidFill>
                <a:schemeClr val="tx1"/>
              </a:solidFill>
              <a:latin typeface="Gill Sans MT" panose="020B0502020104020203" pitchFamily="34" charset="77"/>
            </a:rPr>
            <a:t>Psychology</a:t>
          </a:r>
        </a:p>
      </dsp:txBody>
      <dsp:txXfrm>
        <a:off x="3329377" y="4246536"/>
        <a:ext cx="986054" cy="986054"/>
      </dsp:txXfrm>
    </dsp:sp>
    <dsp:sp modelId="{88F25131-01FF-BF44-AAF6-04D81C5DA73A}">
      <dsp:nvSpPr>
        <dsp:cNvPr id="0" name=""/>
        <dsp:cNvSpPr/>
      </dsp:nvSpPr>
      <dsp:spPr>
        <a:xfrm>
          <a:off x="2780178" y="3028684"/>
          <a:ext cx="1394490" cy="1394490"/>
        </a:xfrm>
        <a:prstGeom prst="ellipse">
          <a:avLst/>
        </a:prstGeom>
        <a:solidFill>
          <a:srgbClr val="FFD57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i="0" u="none" kern="1200" dirty="0">
              <a:solidFill>
                <a:schemeClr val="tx1"/>
              </a:solidFill>
              <a:latin typeface="Gill Sans MT" panose="020B0502020104020203" pitchFamily="34" charset="77"/>
            </a:rPr>
            <a:t>History of Art</a:t>
          </a:r>
          <a:endParaRPr lang="en-GB" sz="1200" b="1" kern="1200" dirty="0">
            <a:solidFill>
              <a:schemeClr val="tx1"/>
            </a:solidFill>
            <a:latin typeface="Gill Sans MT" panose="020B0502020104020203" pitchFamily="34" charset="77"/>
          </a:endParaRPr>
        </a:p>
      </dsp:txBody>
      <dsp:txXfrm>
        <a:off x="2984396" y="3232902"/>
        <a:ext cx="986054" cy="986054"/>
      </dsp:txXfrm>
    </dsp:sp>
    <dsp:sp modelId="{51DEB578-27DB-1A48-809C-CC7A56B72265}">
      <dsp:nvSpPr>
        <dsp:cNvPr id="0" name=""/>
        <dsp:cNvSpPr/>
      </dsp:nvSpPr>
      <dsp:spPr>
        <a:xfrm>
          <a:off x="2896867" y="1870264"/>
          <a:ext cx="1394490" cy="1394490"/>
        </a:xfrm>
        <a:prstGeom prst="ellipse">
          <a:avLst/>
        </a:prstGeom>
        <a:solidFill>
          <a:srgbClr val="FF7E7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i="0" u="none" kern="1200">
              <a:solidFill>
                <a:schemeClr val="bg1"/>
              </a:solidFill>
              <a:latin typeface="Gill Sans MT" panose="020B0502020104020203" pitchFamily="34" charset="77"/>
            </a:rPr>
            <a:t>Culture Studies</a:t>
          </a:r>
        </a:p>
      </dsp:txBody>
      <dsp:txXfrm>
        <a:off x="3101085" y="2074482"/>
        <a:ext cx="986054" cy="986054"/>
      </dsp:txXfrm>
    </dsp:sp>
    <dsp:sp modelId="{A281EED1-AB8E-0343-B543-074F0FD4196F}">
      <dsp:nvSpPr>
        <dsp:cNvPr id="0" name=""/>
        <dsp:cNvSpPr/>
      </dsp:nvSpPr>
      <dsp:spPr>
        <a:xfrm>
          <a:off x="3455070" y="903428"/>
          <a:ext cx="1394490" cy="1394490"/>
        </a:xfrm>
        <a:prstGeom prst="ellipse">
          <a:avLst/>
        </a:prstGeom>
        <a:solidFill>
          <a:srgbClr val="FF2F9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i="0" u="none" kern="1200">
              <a:solidFill>
                <a:schemeClr val="bg1"/>
              </a:solidFill>
              <a:latin typeface="Gill Sans MT" panose="020B0502020104020203" pitchFamily="34" charset="77"/>
            </a:rPr>
            <a:t>Film and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i="0" u="none" kern="1200">
              <a:solidFill>
                <a:schemeClr val="bg1"/>
              </a:solidFill>
              <a:latin typeface="Gill Sans MT" panose="020B0502020104020203" pitchFamily="34" charset="77"/>
            </a:rPr>
            <a:t> TV Studies</a:t>
          </a:r>
        </a:p>
      </dsp:txBody>
      <dsp:txXfrm>
        <a:off x="3659288" y="1107646"/>
        <a:ext cx="986054" cy="986054"/>
      </dsp:txXfrm>
    </dsp:sp>
    <dsp:sp modelId="{8C44E12B-FE0B-7C4B-9107-BF55C342D5D6}">
      <dsp:nvSpPr>
        <dsp:cNvPr id="0" name=""/>
        <dsp:cNvSpPr/>
      </dsp:nvSpPr>
      <dsp:spPr>
        <a:xfrm>
          <a:off x="4358261" y="247222"/>
          <a:ext cx="1394490" cy="1394490"/>
        </a:xfrm>
        <a:prstGeom prst="ellipse">
          <a:avLst/>
        </a:prstGeom>
        <a:solidFill>
          <a:srgbClr val="94165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i="0" u="none" kern="1200" dirty="0">
              <a:solidFill>
                <a:schemeClr val="bg1"/>
              </a:solidFill>
              <a:latin typeface="Gill Sans MT" panose="020B0502020104020203" pitchFamily="34" charset="77"/>
            </a:rPr>
            <a:t>Theatre and Performance</a:t>
          </a:r>
        </a:p>
      </dsp:txBody>
      <dsp:txXfrm>
        <a:off x="4562479" y="451440"/>
        <a:ext cx="986054" cy="9860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AFD30-1B7C-8644-AF9A-C814A11B8E1D}">
      <dsp:nvSpPr>
        <dsp:cNvPr id="0" name=""/>
        <dsp:cNvSpPr/>
      </dsp:nvSpPr>
      <dsp:spPr>
        <a:xfrm>
          <a:off x="4686" y="1952170"/>
          <a:ext cx="2049029" cy="18129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>
              <a:latin typeface="Gill Sans MT" panose="020B0502020104020203" pitchFamily="34" charset="77"/>
            </a:rPr>
            <a:t>plan modules</a:t>
          </a:r>
        </a:p>
      </dsp:txBody>
      <dsp:txXfrm>
        <a:off x="57784" y="2005268"/>
        <a:ext cx="1942833" cy="1706714"/>
      </dsp:txXfrm>
    </dsp:sp>
    <dsp:sp modelId="{5F95AA87-CED6-F840-A65B-3A4D514C29DF}">
      <dsp:nvSpPr>
        <dsp:cNvPr id="0" name=""/>
        <dsp:cNvSpPr/>
      </dsp:nvSpPr>
      <dsp:spPr>
        <a:xfrm>
          <a:off x="2258619" y="2604545"/>
          <a:ext cx="434394" cy="5081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>
            <a:latin typeface="Gill Sans MT" panose="020B0502020104020203" pitchFamily="34" charset="77"/>
          </a:endParaRPr>
        </a:p>
      </dsp:txBody>
      <dsp:txXfrm>
        <a:off x="2258619" y="2706177"/>
        <a:ext cx="304076" cy="304895"/>
      </dsp:txXfrm>
    </dsp:sp>
    <dsp:sp modelId="{66B96C89-6A82-3342-B852-23F14131EB73}">
      <dsp:nvSpPr>
        <dsp:cNvPr id="0" name=""/>
        <dsp:cNvSpPr/>
      </dsp:nvSpPr>
      <dsp:spPr>
        <a:xfrm>
          <a:off x="2873327" y="1952170"/>
          <a:ext cx="2049029" cy="181291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>
              <a:latin typeface="Gill Sans MT" panose="020B0502020104020203" pitchFamily="34" charset="77"/>
            </a:rPr>
            <a:t>discuss with personal tutor</a:t>
          </a:r>
        </a:p>
      </dsp:txBody>
      <dsp:txXfrm>
        <a:off x="2926425" y="2005268"/>
        <a:ext cx="1942833" cy="1706714"/>
      </dsp:txXfrm>
    </dsp:sp>
    <dsp:sp modelId="{6C2110BD-09A9-0248-B93C-A01C668CD232}">
      <dsp:nvSpPr>
        <dsp:cNvPr id="0" name=""/>
        <dsp:cNvSpPr/>
      </dsp:nvSpPr>
      <dsp:spPr>
        <a:xfrm>
          <a:off x="5127260" y="2604545"/>
          <a:ext cx="434394" cy="5081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>
            <a:latin typeface="Gill Sans MT" panose="020B0502020104020203" pitchFamily="34" charset="77"/>
          </a:endParaRPr>
        </a:p>
      </dsp:txBody>
      <dsp:txXfrm>
        <a:off x="5127260" y="2706177"/>
        <a:ext cx="304076" cy="304895"/>
      </dsp:txXfrm>
    </dsp:sp>
    <dsp:sp modelId="{8AA2AF8B-2B95-BC42-868A-23B2C450BECE}">
      <dsp:nvSpPr>
        <dsp:cNvPr id="0" name=""/>
        <dsp:cNvSpPr/>
      </dsp:nvSpPr>
      <dsp:spPr>
        <a:xfrm>
          <a:off x="5741969" y="1952170"/>
          <a:ext cx="2049029" cy="181291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>
              <a:latin typeface="Gill Sans MT" panose="020B0502020104020203" pitchFamily="34" charset="77"/>
            </a:rPr>
            <a:t>get approval from department</a:t>
          </a:r>
        </a:p>
      </dsp:txBody>
      <dsp:txXfrm>
        <a:off x="5795067" y="2005268"/>
        <a:ext cx="1942833" cy="1706714"/>
      </dsp:txXfrm>
    </dsp:sp>
    <dsp:sp modelId="{DA39988C-4CAD-784C-8592-4D13DDA04DC1}">
      <dsp:nvSpPr>
        <dsp:cNvPr id="0" name=""/>
        <dsp:cNvSpPr/>
      </dsp:nvSpPr>
      <dsp:spPr>
        <a:xfrm>
          <a:off x="7995902" y="2604545"/>
          <a:ext cx="434394" cy="5081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>
            <a:latin typeface="Gill Sans MT" panose="020B0502020104020203" pitchFamily="34" charset="77"/>
          </a:endParaRPr>
        </a:p>
      </dsp:txBody>
      <dsp:txXfrm>
        <a:off x="7995902" y="2706177"/>
        <a:ext cx="304076" cy="304895"/>
      </dsp:txXfrm>
    </dsp:sp>
    <dsp:sp modelId="{B80AEC0C-6796-9B4C-B00C-4B69CEF44432}">
      <dsp:nvSpPr>
        <dsp:cNvPr id="0" name=""/>
        <dsp:cNvSpPr/>
      </dsp:nvSpPr>
      <dsp:spPr>
        <a:xfrm>
          <a:off x="8610610" y="1952170"/>
          <a:ext cx="2049029" cy="181291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>
              <a:latin typeface="Gill Sans MT" panose="020B0502020104020203" pitchFamily="34" charset="77"/>
            </a:rPr>
            <a:t>Complete enrolment on eVision</a:t>
          </a:r>
        </a:p>
      </dsp:txBody>
      <dsp:txXfrm>
        <a:off x="8663708" y="2005268"/>
        <a:ext cx="1942833" cy="17067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AFD30-1B7C-8644-AF9A-C814A11B8E1D}">
      <dsp:nvSpPr>
        <dsp:cNvPr id="0" name=""/>
        <dsp:cNvSpPr/>
      </dsp:nvSpPr>
      <dsp:spPr>
        <a:xfrm>
          <a:off x="4686" y="1952170"/>
          <a:ext cx="2049029" cy="18129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>
              <a:latin typeface="Gill Sans MT" panose="020B0502020104020203" pitchFamily="34" charset="77"/>
            </a:rPr>
            <a:t>plan modules</a:t>
          </a:r>
        </a:p>
      </dsp:txBody>
      <dsp:txXfrm>
        <a:off x="57784" y="2005268"/>
        <a:ext cx="1942833" cy="1706714"/>
      </dsp:txXfrm>
    </dsp:sp>
    <dsp:sp modelId="{5F95AA87-CED6-F840-A65B-3A4D514C29DF}">
      <dsp:nvSpPr>
        <dsp:cNvPr id="0" name=""/>
        <dsp:cNvSpPr/>
      </dsp:nvSpPr>
      <dsp:spPr>
        <a:xfrm>
          <a:off x="2258619" y="2604545"/>
          <a:ext cx="434394" cy="5081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>
            <a:latin typeface="Gill Sans MT" panose="020B0502020104020203" pitchFamily="34" charset="77"/>
          </a:endParaRPr>
        </a:p>
      </dsp:txBody>
      <dsp:txXfrm>
        <a:off x="2258619" y="2706177"/>
        <a:ext cx="304076" cy="304895"/>
      </dsp:txXfrm>
    </dsp:sp>
    <dsp:sp modelId="{66B96C89-6A82-3342-B852-23F14131EB73}">
      <dsp:nvSpPr>
        <dsp:cNvPr id="0" name=""/>
        <dsp:cNvSpPr/>
      </dsp:nvSpPr>
      <dsp:spPr>
        <a:xfrm>
          <a:off x="2873327" y="1952170"/>
          <a:ext cx="2049029" cy="181291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>
              <a:latin typeface="Gill Sans MT" panose="020B0502020104020203" pitchFamily="34" charset="77"/>
            </a:rPr>
            <a:t>discuss with personal tutor</a:t>
          </a:r>
        </a:p>
      </dsp:txBody>
      <dsp:txXfrm>
        <a:off x="2926425" y="2005268"/>
        <a:ext cx="1942833" cy="1706714"/>
      </dsp:txXfrm>
    </dsp:sp>
    <dsp:sp modelId="{6C2110BD-09A9-0248-B93C-A01C668CD232}">
      <dsp:nvSpPr>
        <dsp:cNvPr id="0" name=""/>
        <dsp:cNvSpPr/>
      </dsp:nvSpPr>
      <dsp:spPr>
        <a:xfrm>
          <a:off x="5127260" y="2604545"/>
          <a:ext cx="434394" cy="5081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>
            <a:latin typeface="Gill Sans MT" panose="020B0502020104020203" pitchFamily="34" charset="77"/>
          </a:endParaRPr>
        </a:p>
      </dsp:txBody>
      <dsp:txXfrm>
        <a:off x="5127260" y="2706177"/>
        <a:ext cx="304076" cy="304895"/>
      </dsp:txXfrm>
    </dsp:sp>
    <dsp:sp modelId="{8AA2AF8B-2B95-BC42-868A-23B2C450BECE}">
      <dsp:nvSpPr>
        <dsp:cNvPr id="0" name=""/>
        <dsp:cNvSpPr/>
      </dsp:nvSpPr>
      <dsp:spPr>
        <a:xfrm>
          <a:off x="5741969" y="1952170"/>
          <a:ext cx="2049029" cy="181291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>
              <a:latin typeface="Gill Sans MT" panose="020B0502020104020203" pitchFamily="34" charset="77"/>
            </a:rPr>
            <a:t>get approval from department</a:t>
          </a:r>
        </a:p>
      </dsp:txBody>
      <dsp:txXfrm>
        <a:off x="5795067" y="2005268"/>
        <a:ext cx="1942833" cy="1706714"/>
      </dsp:txXfrm>
    </dsp:sp>
    <dsp:sp modelId="{DA39988C-4CAD-784C-8592-4D13DDA04DC1}">
      <dsp:nvSpPr>
        <dsp:cNvPr id="0" name=""/>
        <dsp:cNvSpPr/>
      </dsp:nvSpPr>
      <dsp:spPr>
        <a:xfrm>
          <a:off x="7995902" y="2604545"/>
          <a:ext cx="434394" cy="5081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>
            <a:latin typeface="Gill Sans MT" panose="020B0502020104020203" pitchFamily="34" charset="77"/>
          </a:endParaRPr>
        </a:p>
      </dsp:txBody>
      <dsp:txXfrm>
        <a:off x="7995902" y="2706177"/>
        <a:ext cx="304076" cy="304895"/>
      </dsp:txXfrm>
    </dsp:sp>
    <dsp:sp modelId="{B80AEC0C-6796-9B4C-B00C-4B69CEF44432}">
      <dsp:nvSpPr>
        <dsp:cNvPr id="0" name=""/>
        <dsp:cNvSpPr/>
      </dsp:nvSpPr>
      <dsp:spPr>
        <a:xfrm>
          <a:off x="8610610" y="1952170"/>
          <a:ext cx="2049029" cy="181291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>
              <a:latin typeface="Gill Sans MT" panose="020B0502020104020203" pitchFamily="34" charset="77"/>
            </a:rPr>
            <a:t>Complete enrolment on eVision</a:t>
          </a:r>
        </a:p>
      </dsp:txBody>
      <dsp:txXfrm>
        <a:off x="8663708" y="2005268"/>
        <a:ext cx="1942833" cy="17067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AFD30-1B7C-8644-AF9A-C814A11B8E1D}">
      <dsp:nvSpPr>
        <dsp:cNvPr id="0" name=""/>
        <dsp:cNvSpPr/>
      </dsp:nvSpPr>
      <dsp:spPr>
        <a:xfrm>
          <a:off x="4686" y="1952170"/>
          <a:ext cx="2049029" cy="18129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>
              <a:latin typeface="Gill Sans MT" panose="020B0502020104020203" pitchFamily="34" charset="77"/>
            </a:rPr>
            <a:t>plan modules</a:t>
          </a:r>
        </a:p>
      </dsp:txBody>
      <dsp:txXfrm>
        <a:off x="57784" y="2005268"/>
        <a:ext cx="1942833" cy="1706714"/>
      </dsp:txXfrm>
    </dsp:sp>
    <dsp:sp modelId="{5F95AA87-CED6-F840-A65B-3A4D514C29DF}">
      <dsp:nvSpPr>
        <dsp:cNvPr id="0" name=""/>
        <dsp:cNvSpPr/>
      </dsp:nvSpPr>
      <dsp:spPr>
        <a:xfrm>
          <a:off x="2258619" y="2604545"/>
          <a:ext cx="434394" cy="5081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>
            <a:latin typeface="Gill Sans MT" panose="020B0502020104020203" pitchFamily="34" charset="77"/>
          </a:endParaRPr>
        </a:p>
      </dsp:txBody>
      <dsp:txXfrm>
        <a:off x="2258619" y="2706177"/>
        <a:ext cx="304076" cy="304895"/>
      </dsp:txXfrm>
    </dsp:sp>
    <dsp:sp modelId="{66B96C89-6A82-3342-B852-23F14131EB73}">
      <dsp:nvSpPr>
        <dsp:cNvPr id="0" name=""/>
        <dsp:cNvSpPr/>
      </dsp:nvSpPr>
      <dsp:spPr>
        <a:xfrm>
          <a:off x="2873327" y="1952170"/>
          <a:ext cx="2049029" cy="181291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>
              <a:latin typeface="Gill Sans MT" panose="020B0502020104020203" pitchFamily="34" charset="77"/>
            </a:rPr>
            <a:t>discuss with personal tutor</a:t>
          </a:r>
        </a:p>
      </dsp:txBody>
      <dsp:txXfrm>
        <a:off x="2926425" y="2005268"/>
        <a:ext cx="1942833" cy="1706714"/>
      </dsp:txXfrm>
    </dsp:sp>
    <dsp:sp modelId="{6C2110BD-09A9-0248-B93C-A01C668CD232}">
      <dsp:nvSpPr>
        <dsp:cNvPr id="0" name=""/>
        <dsp:cNvSpPr/>
      </dsp:nvSpPr>
      <dsp:spPr>
        <a:xfrm>
          <a:off x="5127260" y="2604545"/>
          <a:ext cx="434394" cy="5081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>
            <a:latin typeface="Gill Sans MT" panose="020B0502020104020203" pitchFamily="34" charset="77"/>
          </a:endParaRPr>
        </a:p>
      </dsp:txBody>
      <dsp:txXfrm>
        <a:off x="5127260" y="2706177"/>
        <a:ext cx="304076" cy="304895"/>
      </dsp:txXfrm>
    </dsp:sp>
    <dsp:sp modelId="{8AA2AF8B-2B95-BC42-868A-23B2C450BECE}">
      <dsp:nvSpPr>
        <dsp:cNvPr id="0" name=""/>
        <dsp:cNvSpPr/>
      </dsp:nvSpPr>
      <dsp:spPr>
        <a:xfrm>
          <a:off x="5741969" y="1952170"/>
          <a:ext cx="2049029" cy="181291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>
              <a:latin typeface="Gill Sans MT" panose="020B0502020104020203" pitchFamily="34" charset="77"/>
            </a:rPr>
            <a:t>get approval from department</a:t>
          </a:r>
        </a:p>
      </dsp:txBody>
      <dsp:txXfrm>
        <a:off x="5795067" y="2005268"/>
        <a:ext cx="1942833" cy="1706714"/>
      </dsp:txXfrm>
    </dsp:sp>
    <dsp:sp modelId="{DA39988C-4CAD-784C-8592-4D13DDA04DC1}">
      <dsp:nvSpPr>
        <dsp:cNvPr id="0" name=""/>
        <dsp:cNvSpPr/>
      </dsp:nvSpPr>
      <dsp:spPr>
        <a:xfrm>
          <a:off x="7995902" y="2604545"/>
          <a:ext cx="434394" cy="5081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>
            <a:latin typeface="Gill Sans MT" panose="020B0502020104020203" pitchFamily="34" charset="77"/>
          </a:endParaRPr>
        </a:p>
      </dsp:txBody>
      <dsp:txXfrm>
        <a:off x="7995902" y="2706177"/>
        <a:ext cx="304076" cy="304895"/>
      </dsp:txXfrm>
    </dsp:sp>
    <dsp:sp modelId="{B80AEC0C-6796-9B4C-B00C-4B69CEF44432}">
      <dsp:nvSpPr>
        <dsp:cNvPr id="0" name=""/>
        <dsp:cNvSpPr/>
      </dsp:nvSpPr>
      <dsp:spPr>
        <a:xfrm>
          <a:off x="8610610" y="1952170"/>
          <a:ext cx="2049029" cy="181291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Gill Sans MT" panose="020B0502020104020203" pitchFamily="34" charset="77"/>
            </a:rPr>
            <a:t>Complete enrolment on </a:t>
          </a:r>
          <a:r>
            <a:rPr lang="en-GB" sz="2800" kern="1200" dirty="0" err="1">
              <a:latin typeface="Gill Sans MT" panose="020B0502020104020203" pitchFamily="34" charset="77"/>
            </a:rPr>
            <a:t>eVision</a:t>
          </a:r>
          <a:endParaRPr lang="en-GB" sz="2800" kern="1200" dirty="0">
            <a:latin typeface="Gill Sans MT" panose="020B0502020104020203" pitchFamily="34" charset="77"/>
          </a:endParaRPr>
        </a:p>
      </dsp:txBody>
      <dsp:txXfrm>
        <a:off x="8663708" y="2005268"/>
        <a:ext cx="1942833" cy="17067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744EF-1062-AB4A-A886-81270EA69EAC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7C12C-4C56-9B48-AFD1-6747BEED2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425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626BE7-3EA1-C19E-B36A-4680B11E4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29DEA2-970A-B714-7346-F18D38352A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ACDF1C-B517-1397-8C55-9551FC4F9E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FDF2F2-D2CE-3965-77F5-86AB3245ED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B7C12C-4C56-9B48-AFD1-6747BEED279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9238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A6DBC4-44C9-7AB7-C24A-DEBC023FD6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16EFB3-8F65-AD55-EDF6-3C9131645B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329F15-37BF-0E14-5B26-1334FA76CB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982B67-3162-EF15-10F5-829CAC7057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B7C12C-4C56-9B48-AFD1-6747BEED279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186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B7C12C-4C56-9B48-AFD1-6747BEED279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9947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7D3351-2DC9-643D-BEE9-132EF0F979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4F5BF5-C97B-C81B-8296-8030617CD6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790CED-C648-E6D7-E21C-B6ED3F5B80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CA8558-05F7-83C5-9894-56620E74D3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B7C12C-4C56-9B48-AFD1-6747BEED279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8215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B7C12C-4C56-9B48-AFD1-6747BEED279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5906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B7C12C-4C56-9B48-AFD1-6747BEED279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2265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E61A98-BA10-84C1-F417-64994A36A4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02E73B-AB7C-DEF2-25A7-356036F465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DB13CF-F3A1-C5CE-5CA0-77CF73AF53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FED4C1-4195-1C6C-8E56-FFA53D75D4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B7C12C-4C56-9B48-AFD1-6747BEED279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133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8F14D5-8C13-8EFC-9B27-50F8AC650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9546A5-2172-D28F-DF05-7AEC7C3108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7EF2A1-8083-06E8-0F6A-A6F2FF35A1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19E635-ECBF-4C76-1D60-66399382FD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B7C12C-4C56-9B48-AFD1-6747BEED279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4721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80869B-AE63-1699-DE28-2E314CDA26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8FB974-E8B9-75F7-E4B5-B4F127C961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7E613F-4BF7-FA45-5A06-EEFEB08931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581488-72C1-C870-6AC3-596BCA19EF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B7C12C-4C56-9B48-AFD1-6747BEED279A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461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B7C12C-4C56-9B48-AFD1-6747BEED279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474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B7C12C-4C56-9B48-AFD1-6747BEED279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70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56EF1F-8DDB-4E25-A5AC-A05A9092C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95B3A3-F221-486A-B913-8FE70E60B3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50AD53-95EE-7893-99F1-90162E0E5B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2D101C-234F-FA1E-ECC1-74B01D75E7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B7C12C-4C56-9B48-AFD1-6747BEED279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2808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1113B5-47C2-DCA7-3497-A398C35546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99DD11-715F-2D87-62EC-3A4490EFA9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67BBFA-A47D-7643-6E98-9729036E51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17B680-1901-E0D7-26B9-25D27DF466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B7C12C-4C56-9B48-AFD1-6747BEED279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1974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777607-82CD-6562-DBD9-6397BEBD74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2F3568-9E93-E6FA-7BDA-B8DF8A0AFA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6F13D2-8DED-8A8C-C5C0-2BCC06D435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7C4963-C8A6-DBA6-647B-8BB0F96D74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B7C12C-4C56-9B48-AFD1-6747BEED279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2439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6BCA93-EBE8-942B-E55C-9294BB220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807BF6-C1A6-0086-0C10-5BE75CF04F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ABE819-778B-42A0-0035-BA8EC483F4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6B4F1-120C-93FB-EDC7-93B579D051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B7C12C-4C56-9B48-AFD1-6747BEED279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7187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E32A08-768A-285F-544E-1D58E027C8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57090A-6B6C-A8BA-3C59-166868C29C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0FB5CE-27A0-0BA2-D9D7-5A2B42BF71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E61FAC-B7C9-716D-5D63-75B360E5F6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B7C12C-4C56-9B48-AFD1-6747BEED279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0715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7339A1-3D03-A468-3BD0-E5C827CC5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2D1F0F-C9D1-D4FA-6F79-5078E093FE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077A39-B97D-FAE0-7A18-D9D601521B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0EDA80-21C8-12B4-39B4-0DAD4ED287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B7C12C-4C56-9B48-AFD1-6747BEED279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660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34F7C-B9E8-DEA5-2EDC-75EB40D893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E21E34-A572-CA7A-9ECA-D13A418BEE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91C43-DD69-3B49-2EBD-A0B7415B6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  <a:t>9/30/25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ECE62-1C8F-B824-1D5C-574CC4169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CFF1E-DD05-CB80-5095-6ED2CC339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153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2ACBB-69F5-3B42-2461-B33E47979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2D84B6-1CD6-9085-5BEE-450A01200F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F9EBA-D9EC-2F89-C17D-CB0BB7D7D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  <a:t>9/30/25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E5D7F-E345-6B35-D084-C598135D6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DFA14-8ECE-8BA9-9720-625BB46A9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63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0725BF-69E7-5082-BEBE-989BE824BD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C4208C-B9A4-298E-CC83-FC32E942E0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0A5C9-5C56-123C-3479-90083D3D0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  <a:t>9/30/25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B8DF31-93A2-0CCF-01CD-B8596CB96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1FE8C6-8F56-0CC5-5063-EBE31B318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315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C7D2C-82D8-48AF-1A7F-1AFD886F8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1708F4-1038-FC4F-CA5D-02E389D6ED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060E0-40C8-CD10-8133-B58B1C65D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  <a:t>9/30/25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6B13B-1AAA-C2E9-0B09-76D881EB2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B249E-0CA3-F228-C701-43DC36F05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97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3627A-4099-7594-E64C-F0C6015E8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1547B4-7B7B-B78E-36A7-9D960217C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831EE-B530-3E84-12EE-47DAE8A4F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  <a:t>9/30/25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2B7583-2E8F-F464-D480-C3E5F6F56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AE312-CBB9-7380-36C6-D4F944C6A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6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5ED90-795F-6C36-18FA-F63BD7D0F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91EA5-13A5-1091-37FB-CABEBB6BBE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84DDA8-067B-0E67-1BB0-8ECB05D12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75F3D9-22B4-3C1C-144A-D81D661E9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  <a:t>9/30/25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C13306-E5BC-5770-50D1-A640A074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5FAF49-62AF-3937-179C-62EE33D99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873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48F58-1069-5381-82C3-423144792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95E8F3-C4F8-7CE5-061A-1B56441929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9DB39B-DDB4-1198-D2A1-35B88CF1D4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581588-11AF-58C7-5B5E-C617656926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91AE1D-538F-101F-721B-824A3EA900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D6333C-3C53-EFC9-419B-D879358C3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  <a:pPr/>
              <a:t>9/30/25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D519EA-DEC3-B1A0-351D-92650915D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B4C52E-25A5-C8C5-AC77-6D8B29A74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328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C15DA-28E8-B40F-FE4A-164781986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0B6691-BFE5-615C-DB36-3AB65D6DF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  <a:t>9/30/25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8BBB2E-2CAA-36FE-FCDF-5375366B0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29B661-1B90-A067-0348-BD3E7CF01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899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7FBA60-669C-51B6-2E84-9F163346D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  <a:t>9/30/25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4CDB72-D370-6D8A-8207-28CE1EB21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4AD255-87FB-FC81-87F0-EF651E973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27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B151E-A484-AABF-81FB-E8B5E59AD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96AB79-AB17-283D-5D8F-421E814B8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9F80E5-B650-BA38-E1ED-23C233B19A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734A50-BDBA-CC9D-3E17-40EE8C6B7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  <a:t>9/30/25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73FB4B-80F2-E95B-B077-7D9CCD21A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A46B4F-A82E-E0AC-C4FF-AE18A39D3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820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A0D38-EE9B-2B1D-BCD5-3A9635D89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C6C16F-E654-1DE4-2F24-53FFD8E5BB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DDBFD9-DE24-ED51-FDF4-7701E87B58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527A27-DF91-AE15-84AF-6D90EFDD9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  <a:t>9/30/25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FA0D3-63FE-EDD9-297A-875A3D5C6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8C1EA5-1B33-EF06-267E-4804DEA23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62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8B5CA0-EC82-3B60-5196-44D7B56D0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7B2721-C72C-2647-587D-B33F922F9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DEB89-7B23-9F63-A141-FD6049E61C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venir Book" panose="02000503020000020003" pitchFamily="2" charset="0"/>
              </a:defRPr>
            </a:lvl1pPr>
          </a:lstStyle>
          <a:p>
            <a:fld id="{B6D41BCC-AD73-4203-A5A6-E62EB28B0FE6}" type="datetimeFigureOut">
              <a:rPr lang="en-US" smtClean="0"/>
              <a:pPr/>
              <a:t>9/30/25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4DBC9-6C19-D970-9641-65AB98E7B3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Avenir Book" panose="02000503020000020003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0DAC43-A3D1-C05E-0CEB-C67C122BE0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Avenir Book" panose="02000503020000020003" pitchFamily="2" charset="0"/>
              </a:defRPr>
            </a:lvl1pPr>
          </a:lstStyle>
          <a:p>
            <a:fld id="{D637F8FC-4B86-4690-8888-22AB2F781B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747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venir Book" panose="02000503020000020003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panose="02000503020000020003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panose="02000503020000020003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panose="02000503020000020003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panose="02000503020000020003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panose="02000503020000020003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6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6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4" Type="http://schemas.openxmlformats.org/officeDocument/2006/relationships/image" Target="../media/image16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6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20.jpeg"/><Relationship Id="rId4" Type="http://schemas.openxmlformats.org/officeDocument/2006/relationships/image" Target="../media/image16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D47766EE-4192-4B2D-A5A0-F60F9A5F74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long shot of a bridge&#10;&#10;Description automatically generated">
            <a:extLst>
              <a:ext uri="{FF2B5EF4-FFF2-40B4-BE49-F238E27FC236}">
                <a16:creationId xmlns:a16="http://schemas.microsoft.com/office/drawing/2014/main" id="{C9E7ED5B-A261-98D2-7763-A82D8D112E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5" r="2347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9" name="Graphic 1">
            <a:extLst>
              <a:ext uri="{FF2B5EF4-FFF2-40B4-BE49-F238E27FC236}">
                <a16:creationId xmlns:a16="http://schemas.microsoft.com/office/drawing/2014/main" id="{D6705569-F545-4F47-A260-A9202826E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2655438" y="838201"/>
            <a:ext cx="7098161" cy="4549051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B63EB5-32F1-1B7C-7023-8B303EE4D4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3991" y="2340150"/>
            <a:ext cx="5541054" cy="2521651"/>
          </a:xfrm>
        </p:spPr>
        <p:txBody>
          <a:bodyPr vert="horz" lIns="182880" tIns="182880" rIns="182880" bIns="182880" rtlCol="0">
            <a:noAutofit/>
          </a:bodyPr>
          <a:lstStyle/>
          <a:p>
            <a:r>
              <a:rPr lang="en-US" b="0">
                <a:latin typeface="Gill Sans MT" panose="020B0502020104020203" pitchFamily="34" charset="77"/>
              </a:rPr>
              <a:t>Planning your Liberal Arts Journey</a:t>
            </a:r>
          </a:p>
        </p:txBody>
      </p:sp>
    </p:spTree>
    <p:extLst>
      <p:ext uri="{BB962C8B-B14F-4D97-AF65-F5344CB8AC3E}">
        <p14:creationId xmlns:p14="http://schemas.microsoft.com/office/powerpoint/2010/main" val="239860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3972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CAE02C3-E920-58AC-69D3-5685F8EBE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E5C08C7-AD57-671E-13F3-1AE71F91A896}"/>
              </a:ext>
            </a:extLst>
          </p:cNvPr>
          <p:cNvSpPr/>
          <p:nvPr/>
        </p:nvSpPr>
        <p:spPr>
          <a:xfrm>
            <a:off x="81375" y="369555"/>
            <a:ext cx="11630127" cy="6384822"/>
          </a:xfrm>
          <a:prstGeom prst="rect">
            <a:avLst/>
          </a:prstGeom>
          <a:solidFill>
            <a:srgbClr val="FF7F0F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E0C722-30F0-7623-2F57-A6A1B3D9A866}"/>
              </a:ext>
            </a:extLst>
          </p:cNvPr>
          <p:cNvSpPr/>
          <p:nvPr/>
        </p:nvSpPr>
        <p:spPr>
          <a:xfrm>
            <a:off x="280937" y="207154"/>
            <a:ext cx="11630126" cy="638482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7A9DFB7-2CDE-D507-7FFC-E216A4C1100C}"/>
              </a:ext>
            </a:extLst>
          </p:cNvPr>
          <p:cNvSpPr txBox="1">
            <a:spLocks/>
          </p:cNvSpPr>
          <p:nvPr/>
        </p:nvSpPr>
        <p:spPr>
          <a:xfrm>
            <a:off x="2028753" y="297567"/>
            <a:ext cx="3461755" cy="1154918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ea typeface="+mj-ea"/>
                <a:cs typeface="+mj-cs"/>
              </a:rPr>
              <a:t>Disciplinary Routes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07C1117-6C05-FB6E-B768-DF36939837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23" t="63052" r="2669" b="1633"/>
          <a:stretch/>
        </p:blipFill>
        <p:spPr>
          <a:xfrm>
            <a:off x="5936935" y="3746307"/>
            <a:ext cx="4625265" cy="2209800"/>
          </a:xfrm>
          <a:prstGeom prst="rect">
            <a:avLst/>
          </a:prstGeom>
          <a:ln w="28575">
            <a:noFill/>
          </a:ln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DC42CF0E-1A70-7FBB-0F65-364E415C29D3}"/>
              </a:ext>
            </a:extLst>
          </p:cNvPr>
          <p:cNvSpPr txBox="1">
            <a:spLocks/>
          </p:cNvSpPr>
          <p:nvPr/>
        </p:nvSpPr>
        <p:spPr>
          <a:xfrm>
            <a:off x="4860758" y="601702"/>
            <a:ext cx="5314765" cy="583654"/>
          </a:xfrm>
          <a:prstGeom prst="rect">
            <a:avLst/>
          </a:prstGeom>
          <a:solidFill>
            <a:srgbClr val="009193"/>
          </a:solidFill>
          <a:ln w="28575" cap="flat" cmpd="sng" algn="ctr">
            <a:solidFill>
              <a:schemeClr val="tx1"/>
            </a:solidFill>
            <a:prstDash val="solid"/>
            <a:miter lim="800000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2344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" panose="020B05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degree title: Liberal Arts with Subject</a:t>
            </a:r>
          </a:p>
        </p:txBody>
      </p:sp>
      <p:pic>
        <p:nvPicPr>
          <p:cNvPr id="3" name="Graphic 2" descr="Signpost with solid fill">
            <a:extLst>
              <a:ext uri="{FF2B5EF4-FFF2-40B4-BE49-F238E27FC236}">
                <a16:creationId xmlns:a16="http://schemas.microsoft.com/office/drawing/2014/main" id="{44963F32-6505-3F2E-18CB-E6434C3A04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4979" y="207154"/>
            <a:ext cx="1179426" cy="11794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877FFB-AF42-595C-BDD5-F0C7909136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75" t="818" r="26714" b="70990"/>
          <a:stretch/>
        </p:blipFill>
        <p:spPr>
          <a:xfrm>
            <a:off x="919785" y="1725901"/>
            <a:ext cx="4509566" cy="1764077"/>
          </a:xfrm>
          <a:prstGeom prst="rect">
            <a:avLst/>
          </a:prstGeom>
          <a:ln w="28575"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FD4C33-FCFF-7941-9AD2-FCC24FCFF2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380" t="817" r="2670" b="74780"/>
          <a:stretch/>
        </p:blipFill>
        <p:spPr>
          <a:xfrm>
            <a:off x="5597912" y="1772875"/>
            <a:ext cx="1413850" cy="1526982"/>
          </a:xfrm>
          <a:prstGeom prst="rect">
            <a:avLst/>
          </a:prstGeom>
          <a:ln w="28575"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AB1C50-A291-1C17-B560-6BB7BC7CBD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33" t="28977" r="50036" b="38942"/>
          <a:stretch/>
        </p:blipFill>
        <p:spPr>
          <a:xfrm>
            <a:off x="7204823" y="1686758"/>
            <a:ext cx="2874852" cy="2007436"/>
          </a:xfrm>
          <a:prstGeom prst="rect">
            <a:avLst/>
          </a:prstGeom>
          <a:ln w="28575"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1B8586A-7866-7EE7-B6C5-682F0C1FB1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118" t="25985" r="3579" b="36441"/>
          <a:stretch/>
        </p:blipFill>
        <p:spPr>
          <a:xfrm>
            <a:off x="1583807" y="3612788"/>
            <a:ext cx="1243355" cy="2351176"/>
          </a:xfrm>
          <a:prstGeom prst="rect">
            <a:avLst/>
          </a:prstGeom>
          <a:ln w="28575"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4B6A09E-DC2D-FA7B-4E0F-0F132857FF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75" t="63052" r="74712" b="1633"/>
          <a:stretch/>
        </p:blipFill>
        <p:spPr>
          <a:xfrm>
            <a:off x="4442743" y="3694194"/>
            <a:ext cx="1417862" cy="2209800"/>
          </a:xfrm>
          <a:prstGeom prst="rect">
            <a:avLst/>
          </a:prstGeom>
          <a:ln w="28575"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ED9C26F-53AB-B3FB-074E-D24045B64A2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919" t="20610" r="9317" b="26214"/>
          <a:stretch/>
        </p:blipFill>
        <p:spPr>
          <a:xfrm>
            <a:off x="3155852" y="3801802"/>
            <a:ext cx="1130946" cy="1130946"/>
          </a:xfrm>
          <a:prstGeom prst="ellipse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57DB4D5-0599-ACC7-724E-7470933D78B7}"/>
              </a:ext>
            </a:extLst>
          </p:cNvPr>
          <p:cNvSpPr txBox="1"/>
          <p:nvPr/>
        </p:nvSpPr>
        <p:spPr>
          <a:xfrm>
            <a:off x="3231607" y="5207281"/>
            <a:ext cx="816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  <a:t>Law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F5FD963-E8F0-78CB-8744-9D17489162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576" t="25985" r="25578" b="36441"/>
          <a:stretch/>
        </p:blipFill>
        <p:spPr>
          <a:xfrm>
            <a:off x="10175523" y="1453305"/>
            <a:ext cx="1535979" cy="2351176"/>
          </a:xfrm>
          <a:prstGeom prst="rect">
            <a:avLst/>
          </a:prstGeom>
          <a:ln w="28575"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B355EEF-52F9-B6EB-AC3C-F93F5ECF7B6E}"/>
              </a:ext>
            </a:extLst>
          </p:cNvPr>
          <p:cNvSpPr/>
          <p:nvPr/>
        </p:nvSpPr>
        <p:spPr>
          <a:xfrm>
            <a:off x="5684704" y="2963537"/>
            <a:ext cx="1156771" cy="2651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7DA463-DFAF-51A3-A0A2-F6607C62BF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380" t="19757" r="2670" b="74780"/>
          <a:stretch/>
        </p:blipFill>
        <p:spPr>
          <a:xfrm>
            <a:off x="5569378" y="3057746"/>
            <a:ext cx="1413850" cy="341819"/>
          </a:xfrm>
          <a:prstGeom prst="rect">
            <a:avLst/>
          </a:prstGeom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val="3446989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3944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5708C1-21E7-C358-CB85-E4F3CE1CA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0D362A-ECBE-827E-3C9F-D7C207B11D3E}"/>
              </a:ext>
            </a:extLst>
          </p:cNvPr>
          <p:cNvSpPr/>
          <p:nvPr/>
        </p:nvSpPr>
        <p:spPr>
          <a:xfrm>
            <a:off x="242383" y="676398"/>
            <a:ext cx="5689541" cy="5683329"/>
          </a:xfrm>
          <a:prstGeom prst="rect">
            <a:avLst/>
          </a:prstGeom>
          <a:solidFill>
            <a:srgbClr val="CB323A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8CDC99-A197-3323-B7E6-D26117F3C309}"/>
              </a:ext>
            </a:extLst>
          </p:cNvPr>
          <p:cNvSpPr/>
          <p:nvPr/>
        </p:nvSpPr>
        <p:spPr>
          <a:xfrm>
            <a:off x="373783" y="536030"/>
            <a:ext cx="5669594" cy="5653877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CF54DAC-EA3B-0474-2DE2-51E8401AC98E}"/>
              </a:ext>
            </a:extLst>
          </p:cNvPr>
          <p:cNvSpPr/>
          <p:nvPr/>
        </p:nvSpPr>
        <p:spPr>
          <a:xfrm>
            <a:off x="6294171" y="676398"/>
            <a:ext cx="5689541" cy="5683329"/>
          </a:xfrm>
          <a:prstGeom prst="rect">
            <a:avLst/>
          </a:prstGeom>
          <a:solidFill>
            <a:srgbClr val="00919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30592A-3CC0-BC31-A499-7177D47F9AAB}"/>
              </a:ext>
            </a:extLst>
          </p:cNvPr>
          <p:cNvSpPr/>
          <p:nvPr/>
        </p:nvSpPr>
        <p:spPr>
          <a:xfrm>
            <a:off x="6147819" y="536030"/>
            <a:ext cx="5669594" cy="56538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328AF7B-2CF5-297D-5B4B-D2FAF83357B9}"/>
              </a:ext>
            </a:extLst>
          </p:cNvPr>
          <p:cNvSpPr txBox="1">
            <a:spLocks/>
          </p:cNvSpPr>
          <p:nvPr/>
        </p:nvSpPr>
        <p:spPr>
          <a:xfrm>
            <a:off x="1943339" y="716000"/>
            <a:ext cx="3555275" cy="1435114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ea typeface="+mj-ea"/>
                <a:cs typeface="+mj-cs"/>
              </a:rPr>
              <a:t>Interdisciplinary Pathways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521B93"/>
              </a:solidFill>
              <a:effectLst/>
              <a:uLnTx/>
              <a:uFillTx/>
              <a:latin typeface="Avenir Next" panose="020B0503020202020204" pitchFamily="34" charset="0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FD0288-F815-7563-AA37-7B07C9B8EAB2}"/>
              </a:ext>
            </a:extLst>
          </p:cNvPr>
          <p:cNvSpPr txBox="1"/>
          <p:nvPr/>
        </p:nvSpPr>
        <p:spPr>
          <a:xfrm>
            <a:off x="544150" y="2544281"/>
            <a:ext cx="5275119" cy="30411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build a degree that reflects your interests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spend 50% of your degree studying modules related to your pathway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develop interdisciplinary expertise in your area of interest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4165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19535E-0EB1-D6A8-BD41-F2C6B017496F}"/>
              </a:ext>
            </a:extLst>
          </p:cNvPr>
          <p:cNvSpPr txBox="1"/>
          <p:nvPr/>
        </p:nvSpPr>
        <p:spPr>
          <a:xfrm>
            <a:off x="6357498" y="734850"/>
            <a:ext cx="5158148" cy="523406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"/>
              </a:spcAft>
              <a:buClr>
                <a:srgbClr val="941651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Previous Pathways include: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"/>
              </a:spcAft>
              <a:buClr>
                <a:srgbClr val="941651"/>
              </a:buClr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Advertising, Gender, and Cultural Criticism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"/>
              </a:spcAft>
              <a:buClr>
                <a:srgbClr val="941651"/>
              </a:buClr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Black British Studies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"/>
              </a:spcAft>
              <a:buClr>
                <a:srgbClr val="941651"/>
              </a:buClr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Business Ethics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"/>
              </a:spcAft>
              <a:buClr>
                <a:srgbClr val="941651"/>
              </a:buClr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Conflict, Culture, and Society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"/>
              </a:spcAft>
              <a:buClr>
                <a:srgbClr val="941651"/>
              </a:buClr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Gender and Society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"/>
              </a:spcAft>
              <a:buClr>
                <a:srgbClr val="941651"/>
              </a:buClr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Health and Human Society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"/>
              </a:spcAft>
              <a:buClr>
                <a:srgbClr val="941651"/>
              </a:buClr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Imagination in Childhood Development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"/>
              </a:spcAft>
              <a:buClr>
                <a:srgbClr val="941651"/>
              </a:buClr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Social Justice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"/>
              </a:spcAft>
              <a:buClr>
                <a:srgbClr val="941651"/>
              </a:buClr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Sustainability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Graphic 3" descr="Route (Two Pins With A Path) with solid fill">
            <a:extLst>
              <a:ext uri="{FF2B5EF4-FFF2-40B4-BE49-F238E27FC236}">
                <a16:creationId xmlns:a16="http://schemas.microsoft.com/office/drawing/2014/main" id="{926AEFD7-5DA2-EC83-D049-58258F4CE1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5405" y="624688"/>
            <a:ext cx="1615084" cy="161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05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2B1DBD-91AB-C4EE-C2EC-92E5DCBEB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72F2B4A5-1517-C623-1971-B1A860D39D1E}"/>
              </a:ext>
            </a:extLst>
          </p:cNvPr>
          <p:cNvSpPr/>
          <p:nvPr/>
        </p:nvSpPr>
        <p:spPr>
          <a:xfrm>
            <a:off x="349416" y="421082"/>
            <a:ext cx="11306038" cy="6343192"/>
          </a:xfrm>
          <a:prstGeom prst="rect">
            <a:avLst/>
          </a:prstGeom>
          <a:solidFill>
            <a:srgbClr val="009193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05EF77-0068-CF28-D615-5921D0D77608}"/>
              </a:ext>
            </a:extLst>
          </p:cNvPr>
          <p:cNvSpPr/>
          <p:nvPr/>
        </p:nvSpPr>
        <p:spPr>
          <a:xfrm>
            <a:off x="545285" y="242659"/>
            <a:ext cx="11297299" cy="637268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E75D88A-DED0-6993-D613-AED647C0E703}"/>
              </a:ext>
            </a:extLst>
          </p:cNvPr>
          <p:cNvSpPr txBox="1">
            <a:spLocks/>
          </p:cNvSpPr>
          <p:nvPr/>
        </p:nvSpPr>
        <p:spPr>
          <a:xfrm>
            <a:off x="1124223" y="421082"/>
            <a:ext cx="5278692" cy="859961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cap="none" spc="0">
                <a:latin typeface="Gill Sans MT" panose="020B0502020104020203" pitchFamily="34" charset="77"/>
              </a:rPr>
              <a:t>Module Enrolment 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66C026F-06F7-ED05-C87E-9DA895EE12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8317322"/>
              </p:ext>
            </p:extLst>
          </p:nvPr>
        </p:nvGraphicFramePr>
        <p:xfrm>
          <a:off x="881349" y="421082"/>
          <a:ext cx="10664327" cy="5717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69479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BE06D1BD-51ED-647B-37D4-1AB0B900B025}"/>
              </a:ext>
            </a:extLst>
          </p:cNvPr>
          <p:cNvSpPr/>
          <p:nvPr/>
        </p:nvSpPr>
        <p:spPr>
          <a:xfrm>
            <a:off x="1048870" y="688918"/>
            <a:ext cx="10085295" cy="1975758"/>
          </a:xfrm>
          <a:prstGeom prst="roundRect">
            <a:avLst/>
          </a:prstGeom>
          <a:solidFill>
            <a:srgbClr val="E97720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Avenir Book" panose="02000503020000020003" pitchFamily="2" charset="0"/>
              </a:rPr>
              <a:t>Subject modules</a:t>
            </a:r>
          </a:p>
          <a:p>
            <a:pPr algn="ctr"/>
            <a:r>
              <a:rPr lang="en-US" sz="4400" b="1" dirty="0">
                <a:solidFill>
                  <a:schemeClr val="bg1"/>
                </a:solidFill>
                <a:latin typeface="Avenir Book" panose="02000503020000020003" pitchFamily="2" charset="0"/>
              </a:rPr>
              <a:t>60 CATS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54921FF-88C7-A4F7-5F0F-C953E2D0A76C}"/>
              </a:ext>
            </a:extLst>
          </p:cNvPr>
          <p:cNvSpPr/>
          <p:nvPr/>
        </p:nvSpPr>
        <p:spPr>
          <a:xfrm>
            <a:off x="1048870" y="2938659"/>
            <a:ext cx="4905465" cy="1975758"/>
          </a:xfrm>
          <a:prstGeom prst="roundRect">
            <a:avLst/>
          </a:prstGeom>
          <a:solidFill>
            <a:srgbClr val="009193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venir Book" panose="02000503020000020003" pitchFamily="2" charset="0"/>
              </a:rPr>
              <a:t>Disciplinary Route</a:t>
            </a: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Avenir Book" panose="02000503020000020003" pitchFamily="2" charset="0"/>
              </a:rPr>
              <a:t>30 CATS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761A411-22C3-528C-DF93-CF75F9F5D7B0}"/>
              </a:ext>
            </a:extLst>
          </p:cNvPr>
          <p:cNvSpPr/>
          <p:nvPr/>
        </p:nvSpPr>
        <p:spPr>
          <a:xfrm>
            <a:off x="6228700" y="2938659"/>
            <a:ext cx="4905465" cy="1975758"/>
          </a:xfrm>
          <a:prstGeom prst="roundRect">
            <a:avLst/>
          </a:prstGeom>
          <a:solidFill>
            <a:srgbClr val="FF7E7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venir Book" panose="02000503020000020003" pitchFamily="2" charset="0"/>
              </a:rPr>
              <a:t>Free choice options</a:t>
            </a: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Avenir Book" panose="02000503020000020003" pitchFamily="2" charset="0"/>
              </a:rPr>
              <a:t>30 CATS</a:t>
            </a:r>
          </a:p>
        </p:txBody>
      </p:sp>
      <p:pic>
        <p:nvPicPr>
          <p:cNvPr id="9" name="Graphic 8" descr="Tiger outline">
            <a:extLst>
              <a:ext uri="{FF2B5EF4-FFF2-40B4-BE49-F238E27FC236}">
                <a16:creationId xmlns:a16="http://schemas.microsoft.com/office/drawing/2014/main" id="{C3F6A0C7-2937-5027-9218-70A146AA04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0017586" y="188726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663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AA418C-5536-6808-63EA-CA16D7388A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22E6863-FDA3-DDD4-23D0-256C24E31998}"/>
              </a:ext>
            </a:extLst>
          </p:cNvPr>
          <p:cNvSpPr/>
          <p:nvPr/>
        </p:nvSpPr>
        <p:spPr>
          <a:xfrm>
            <a:off x="349416" y="421082"/>
            <a:ext cx="11306038" cy="6343192"/>
          </a:xfrm>
          <a:prstGeom prst="rect">
            <a:avLst/>
          </a:prstGeom>
          <a:solidFill>
            <a:srgbClr val="94165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516379-73D3-DDE8-7040-292D248E82E7}"/>
              </a:ext>
            </a:extLst>
          </p:cNvPr>
          <p:cNvSpPr/>
          <p:nvPr/>
        </p:nvSpPr>
        <p:spPr>
          <a:xfrm>
            <a:off x="536546" y="196591"/>
            <a:ext cx="11297299" cy="637268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0E7C9BA-ACCA-B58C-355F-059701A596DB}"/>
              </a:ext>
            </a:extLst>
          </p:cNvPr>
          <p:cNvSpPr txBox="1">
            <a:spLocks/>
          </p:cNvSpPr>
          <p:nvPr/>
        </p:nvSpPr>
        <p:spPr>
          <a:xfrm>
            <a:off x="1840938" y="557579"/>
            <a:ext cx="5278692" cy="859961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cap="none" spc="0">
                <a:latin typeface="Gill Sans MT" panose="020B0502020104020203" pitchFamily="34" charset="77"/>
              </a:rPr>
              <a:t>Types of Modules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DDA519A-6BFD-0AE9-CCCE-58677CCDE1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535358"/>
              </p:ext>
            </p:extLst>
          </p:nvPr>
        </p:nvGraphicFramePr>
        <p:xfrm>
          <a:off x="1840938" y="1753623"/>
          <a:ext cx="9217206" cy="3678109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2548182">
                  <a:extLst>
                    <a:ext uri="{9D8B030D-6E8A-4147-A177-3AD203B41FA5}">
                      <a16:colId xmlns:a16="http://schemas.microsoft.com/office/drawing/2014/main" val="3042299668"/>
                    </a:ext>
                  </a:extLst>
                </a:gridCol>
                <a:gridCol w="6669024">
                  <a:extLst>
                    <a:ext uri="{9D8B030D-6E8A-4147-A177-3AD203B41FA5}">
                      <a16:colId xmlns:a16="http://schemas.microsoft.com/office/drawing/2014/main" val="1944669893"/>
                    </a:ext>
                  </a:extLst>
                </a:gridCol>
              </a:tblGrid>
              <a:tr h="886255">
                <a:tc>
                  <a:txBody>
                    <a:bodyPr/>
                    <a:lstStyle/>
                    <a:p>
                      <a:r>
                        <a:rPr lang="en-US" sz="2800" b="1" dirty="0">
                          <a:latin typeface="Gill Sans MT" panose="020B0502020104020203" pitchFamily="34" charset="77"/>
                        </a:rPr>
                        <a:t>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>
                          <a:latin typeface="Gill Sans MT" panose="020B0502020104020203" pitchFamily="34" charset="77"/>
                        </a:rPr>
                        <a:t>compulsory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042949"/>
                  </a:ext>
                </a:extLst>
              </a:tr>
              <a:tr h="886255">
                <a:tc>
                  <a:txBody>
                    <a:bodyPr/>
                    <a:lstStyle/>
                    <a:p>
                      <a:r>
                        <a:rPr lang="en-US" sz="2800" b="1" dirty="0">
                          <a:latin typeface="Gill Sans MT" panose="020B0502020104020203" pitchFamily="34" charset="77"/>
                        </a:rPr>
                        <a:t>optional core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>
                          <a:latin typeface="Gill Sans MT" panose="020B0502020104020203" pitchFamily="34" charset="77"/>
                        </a:rPr>
                        <a:t>choice of which </a:t>
                      </a:r>
                      <a:r>
                        <a:rPr lang="en-US" sz="2800" b="1">
                          <a:latin typeface="Gill Sans MT" panose="020B0502020104020203" pitchFamily="34" charset="77"/>
                        </a:rPr>
                        <a:t>core</a:t>
                      </a:r>
                      <a:r>
                        <a:rPr lang="en-US" sz="2800">
                          <a:latin typeface="Gill Sans MT" panose="020B0502020104020203" pitchFamily="34" charset="77"/>
                        </a:rPr>
                        <a:t> module(s)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828562"/>
                  </a:ext>
                </a:extLst>
              </a:tr>
              <a:tr h="1019344">
                <a:tc>
                  <a:txBody>
                    <a:bodyPr/>
                    <a:lstStyle/>
                    <a:p>
                      <a:r>
                        <a:rPr lang="en-US" sz="2800" b="1" dirty="0">
                          <a:latin typeface="Gill Sans MT" panose="020B0502020104020203" pitchFamily="34" charset="77"/>
                        </a:rPr>
                        <a:t>choice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Gill Sans MT" panose="020B0502020104020203" pitchFamily="34" charset="77"/>
                        </a:rPr>
                        <a:t>choose any Year1module in this department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1054318"/>
                  </a:ext>
                </a:extLst>
              </a:tr>
              <a:tr h="886255">
                <a:tc>
                  <a:txBody>
                    <a:bodyPr/>
                    <a:lstStyle/>
                    <a:p>
                      <a:r>
                        <a:rPr lang="en-US" sz="2800" b="1" dirty="0">
                          <a:latin typeface="Gill Sans MT" panose="020B0502020104020203" pitchFamily="34" charset="77"/>
                        </a:rPr>
                        <a:t>requisites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Gill Sans MT" panose="020B0502020104020203" pitchFamily="34" charset="77"/>
                        </a:rPr>
                        <a:t>needed for future study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9018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5776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623EE6-2C66-C5B7-318D-41530D33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85BD74B-CA9F-F5F7-AFFB-14D2294689ED}"/>
              </a:ext>
            </a:extLst>
          </p:cNvPr>
          <p:cNvSpPr/>
          <p:nvPr/>
        </p:nvSpPr>
        <p:spPr>
          <a:xfrm>
            <a:off x="349416" y="421082"/>
            <a:ext cx="11306038" cy="6343192"/>
          </a:xfrm>
          <a:prstGeom prst="rect">
            <a:avLst/>
          </a:prstGeom>
          <a:solidFill>
            <a:srgbClr val="94165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95215E-B1DB-5202-1A2D-416481904AE1}"/>
              </a:ext>
            </a:extLst>
          </p:cNvPr>
          <p:cNvSpPr/>
          <p:nvPr/>
        </p:nvSpPr>
        <p:spPr>
          <a:xfrm>
            <a:off x="536546" y="190326"/>
            <a:ext cx="11297299" cy="637268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25CE4C6-F949-58E8-97A0-8A39986C5C4C}"/>
              </a:ext>
            </a:extLst>
          </p:cNvPr>
          <p:cNvSpPr txBox="1">
            <a:spLocks/>
          </p:cNvSpPr>
          <p:nvPr/>
        </p:nvSpPr>
        <p:spPr>
          <a:xfrm>
            <a:off x="1738512" y="314205"/>
            <a:ext cx="5278692" cy="859961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cap="none" spc="0">
                <a:latin typeface="Gill Sans MT" panose="020B0502020104020203" pitchFamily="34" charset="77"/>
              </a:rPr>
              <a:t>Disciplinary Routes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54E835D-BA03-D8A2-505F-03B9DD5049BF}"/>
              </a:ext>
            </a:extLst>
          </p:cNvPr>
          <p:cNvSpPr txBox="1">
            <a:spLocks/>
          </p:cNvSpPr>
          <p:nvPr/>
        </p:nvSpPr>
        <p:spPr>
          <a:xfrm>
            <a:off x="1840938" y="1257877"/>
            <a:ext cx="9474054" cy="472437"/>
          </a:xfrm>
          <a:prstGeom prst="rect">
            <a:avLst/>
          </a:prstGeom>
          <a:solidFill>
            <a:srgbClr val="941651"/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  <a:buNone/>
            </a:pPr>
            <a:r>
              <a:rPr lang="en-GB" sz="2400" b="1">
                <a:solidFill>
                  <a:schemeClr val="bg1"/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Core Modules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  <a:buNone/>
            </a:pPr>
            <a:endParaRPr lang="en-GB" sz="2400" b="1">
              <a:solidFill>
                <a:schemeClr val="bg1"/>
              </a:solidFill>
              <a:latin typeface="Gill Sans MT" panose="020B0502020104020203" pitchFamily="34" charset="77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Graphic 2" descr="Signpost with solid fill">
            <a:extLst>
              <a:ext uri="{FF2B5EF4-FFF2-40B4-BE49-F238E27FC236}">
                <a16:creationId xmlns:a16="http://schemas.microsoft.com/office/drawing/2014/main" id="{EEA3E8BE-143C-118D-654A-A7329D8EC7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18" y="355690"/>
            <a:ext cx="1179426" cy="1179426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1BEDC511-5B8D-4F65-F1A3-D4A0B11F755F}"/>
              </a:ext>
            </a:extLst>
          </p:cNvPr>
          <p:cNvSpPr/>
          <p:nvPr/>
        </p:nvSpPr>
        <p:spPr>
          <a:xfrm>
            <a:off x="1349958" y="2074965"/>
            <a:ext cx="4248000" cy="1116000"/>
          </a:xfrm>
          <a:prstGeom prst="rect">
            <a:avLst/>
          </a:prstGeom>
          <a:solidFill>
            <a:srgbClr val="FFD579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Gill Sans MT" panose="020B0502020104020203" pitchFamily="34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7E3FF8-5C51-59C1-829E-CDF55AF21A9A}"/>
              </a:ext>
            </a:extLst>
          </p:cNvPr>
          <p:cNvSpPr txBox="1"/>
          <p:nvPr/>
        </p:nvSpPr>
        <p:spPr>
          <a:xfrm>
            <a:off x="2014685" y="2196500"/>
            <a:ext cx="3576433" cy="757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sz="1800" b="1"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History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941651"/>
              </a:buClr>
            </a:pPr>
            <a:r>
              <a:rPr lang="en-GB">
                <a:latin typeface="Gill Sans MT" panose="020B0502020104020203" pitchFamily="34" charset="77"/>
              </a:rPr>
              <a:t>HI153 Making of the Modern World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1BB7A0D-9FA4-D365-0EE0-5D3E3D41D66D}"/>
              </a:ext>
            </a:extLst>
          </p:cNvPr>
          <p:cNvSpPr/>
          <p:nvPr/>
        </p:nvSpPr>
        <p:spPr>
          <a:xfrm>
            <a:off x="1343118" y="3360085"/>
            <a:ext cx="4248000" cy="1116000"/>
          </a:xfrm>
          <a:prstGeom prst="rect">
            <a:avLst/>
          </a:prstGeom>
          <a:solidFill>
            <a:srgbClr val="76D6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Gill Sans MT" panose="020B0502020104020203" pitchFamily="34" charset="77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F91095C-AF75-76EF-41F9-6B0EEC72366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8443" t="30222" r="5169" b="52908"/>
          <a:stretch/>
        </p:blipFill>
        <p:spPr>
          <a:xfrm>
            <a:off x="901816" y="2064830"/>
            <a:ext cx="1116000" cy="1116000"/>
          </a:xfrm>
          <a:prstGeom prst="ellipse">
            <a:avLst/>
          </a:prstGeom>
          <a:ln w="28575">
            <a:solidFill>
              <a:schemeClr val="tx1"/>
            </a:solidFill>
          </a:ln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D6F8E05-C7AF-8BF1-E550-871B79C9F942}"/>
              </a:ext>
            </a:extLst>
          </p:cNvPr>
          <p:cNvSpPr/>
          <p:nvPr/>
        </p:nvSpPr>
        <p:spPr>
          <a:xfrm>
            <a:off x="6310736" y="2071522"/>
            <a:ext cx="5004256" cy="1116000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Gill Sans MT" panose="020B0502020104020203" pitchFamily="34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3DD1E3-89EF-7F0F-AFBB-400E90E48462}"/>
              </a:ext>
            </a:extLst>
          </p:cNvPr>
          <p:cNvSpPr txBox="1"/>
          <p:nvPr/>
        </p:nvSpPr>
        <p:spPr>
          <a:xfrm>
            <a:off x="2084762" y="3515765"/>
            <a:ext cx="3464358" cy="757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sz="1800" b="1" dirty="0"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Philosophy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941651"/>
              </a:buClr>
            </a:pPr>
            <a:r>
              <a:rPr lang="en-GB" dirty="0">
                <a:latin typeface="Gill Sans MT" panose="020B0502020104020203" pitchFamily="34" charset="77"/>
              </a:rPr>
              <a:t>PH134 Introduction to Philosophy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D03C81F-AE98-BFDE-61A7-E0528B170601}"/>
              </a:ext>
            </a:extLst>
          </p:cNvPr>
          <p:cNvSpPr/>
          <p:nvPr/>
        </p:nvSpPr>
        <p:spPr>
          <a:xfrm>
            <a:off x="6457724" y="3376667"/>
            <a:ext cx="4860000" cy="1116000"/>
          </a:xfrm>
          <a:prstGeom prst="rect">
            <a:avLst/>
          </a:prstGeom>
          <a:solidFill>
            <a:srgbClr val="FF8AD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Gill Sans MT" panose="020B0502020104020203" pitchFamily="34" charset="7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E805D0-79B2-8AB8-A637-47FBAC3AE7DC}"/>
              </a:ext>
            </a:extLst>
          </p:cNvPr>
          <p:cNvSpPr txBox="1"/>
          <p:nvPr/>
        </p:nvSpPr>
        <p:spPr>
          <a:xfrm>
            <a:off x="7015724" y="3539327"/>
            <a:ext cx="4767955" cy="7704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sz="1800" b="1"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Theatre and Performance Studies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941651"/>
              </a:buClr>
            </a:pPr>
            <a:r>
              <a:rPr lang="en-GB">
                <a:latin typeface="Gill Sans MT" panose="020B0502020104020203" pitchFamily="34" charset="77"/>
              </a:rPr>
              <a:t>TH144 Theatre and Performance in Context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18EE1EBA-FEE7-8864-5B63-6654408D7EE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7419" t="64404" r="5756" b="18277"/>
          <a:stretch/>
        </p:blipFill>
        <p:spPr>
          <a:xfrm>
            <a:off x="5899724" y="3373759"/>
            <a:ext cx="1116000" cy="1116000"/>
          </a:xfrm>
          <a:prstGeom prst="ellipse">
            <a:avLst/>
          </a:prstGeom>
          <a:ln w="28575">
            <a:solidFill>
              <a:schemeClr val="tx1"/>
            </a:solidFill>
          </a:ln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109545C9-4C09-82ED-82A8-672CBF83605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4642" t="64980" r="29773" b="18978"/>
          <a:stretch/>
        </p:blipFill>
        <p:spPr>
          <a:xfrm>
            <a:off x="901816" y="3356252"/>
            <a:ext cx="1116000" cy="1116000"/>
          </a:xfrm>
          <a:prstGeom prst="ellipse">
            <a:avLst/>
          </a:prstGeom>
          <a:ln w="28575">
            <a:solidFill>
              <a:schemeClr val="tx1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A90D60E-0D97-5588-8C0A-FA2E7A97CB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364" t="64230" r="76701" b="18337"/>
          <a:stretch/>
        </p:blipFill>
        <p:spPr>
          <a:xfrm>
            <a:off x="5881265" y="2071522"/>
            <a:ext cx="1116000" cy="1116000"/>
          </a:xfrm>
          <a:prstGeom prst="ellipse">
            <a:avLst/>
          </a:prstGeom>
          <a:ln w="28575"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279D946-451E-CB04-109A-5FEB77B9B51F}"/>
              </a:ext>
            </a:extLst>
          </p:cNvPr>
          <p:cNvSpPr txBox="1"/>
          <p:nvPr/>
        </p:nvSpPr>
        <p:spPr>
          <a:xfrm>
            <a:off x="7079698" y="2250764"/>
            <a:ext cx="4221572" cy="757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sz="1800" b="1"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Life Sciences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dirty="0"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LF130 Cellular </a:t>
            </a:r>
            <a:r>
              <a:rPr lang="en-GB"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GB" dirty="0"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Molecular Biology</a:t>
            </a:r>
            <a:endParaRPr lang="en-GB" sz="1800">
              <a:latin typeface="Gill Sans MT" panose="020B0502020104020203" pitchFamily="34" charset="77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DC99D2D-4326-7087-E76D-9A02D4A4C039}"/>
              </a:ext>
            </a:extLst>
          </p:cNvPr>
          <p:cNvSpPr/>
          <p:nvPr/>
        </p:nvSpPr>
        <p:spPr>
          <a:xfrm>
            <a:off x="1418955" y="4775980"/>
            <a:ext cx="9896038" cy="1116000"/>
          </a:xfrm>
          <a:prstGeom prst="rect">
            <a:avLst/>
          </a:prstGeom>
          <a:solidFill>
            <a:srgbClr val="B4B7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Gill Sans MT" panose="020B0502020104020203" pitchFamily="34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2E54B0-1A80-92C1-0F5B-7476B037FC2B}"/>
              </a:ext>
            </a:extLst>
          </p:cNvPr>
          <p:cNvSpPr txBox="1"/>
          <p:nvPr/>
        </p:nvSpPr>
        <p:spPr>
          <a:xfrm>
            <a:off x="2084762" y="4955190"/>
            <a:ext cx="9191153" cy="7704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sz="1800" b="1">
                <a:solidFill>
                  <a:schemeClr val="tx1">
                    <a:lumMod val="95000"/>
                    <a:lumOff val="5000"/>
                  </a:schemeClr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Film and Television Studies – Let Lauren know!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941651"/>
              </a:buClr>
            </a:pPr>
            <a:r>
              <a:rPr lang="en-GB">
                <a:solidFill>
                  <a:schemeClr val="tx1">
                    <a:lumMod val="95000"/>
                    <a:lumOff val="5000"/>
                  </a:schemeClr>
                </a:solidFill>
                <a:latin typeface="Gill Sans MT" panose="020B0502020104020203" pitchFamily="34" charset="77"/>
              </a:rPr>
              <a:t>FI348 Film Analysis and Methods</a:t>
            </a:r>
            <a:r>
              <a:rPr lang="en-GB" b="1">
                <a:solidFill>
                  <a:schemeClr val="tx1">
                    <a:lumMod val="95000"/>
                    <a:lumOff val="5000"/>
                  </a:schemeClr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n-GB">
                <a:solidFill>
                  <a:schemeClr val="tx1">
                    <a:lumMod val="95000"/>
                    <a:lumOff val="5000"/>
                  </a:schemeClr>
                </a:solidFill>
                <a:latin typeface="Gill Sans MT" panose="020B0502020104020203" pitchFamily="34" charset="77"/>
              </a:rPr>
              <a:t>FI110 Screen Technologies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C4A3D5E-4543-EE68-8171-678EADE8807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685" t="30056" r="53529" b="52664"/>
          <a:stretch/>
        </p:blipFill>
        <p:spPr>
          <a:xfrm>
            <a:off x="916084" y="4773272"/>
            <a:ext cx="1116000" cy="1116000"/>
          </a:xfrm>
          <a:prstGeom prst="ellipse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104981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EF607861-C2D9-A11E-D637-7279A37463CD}"/>
              </a:ext>
            </a:extLst>
          </p:cNvPr>
          <p:cNvSpPr/>
          <p:nvPr/>
        </p:nvSpPr>
        <p:spPr>
          <a:xfrm>
            <a:off x="349416" y="421082"/>
            <a:ext cx="11306038" cy="6343192"/>
          </a:xfrm>
          <a:prstGeom prst="rect">
            <a:avLst/>
          </a:prstGeom>
          <a:solidFill>
            <a:srgbClr val="94165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14C469-9723-DA6E-3105-2EBE51D029C3}"/>
              </a:ext>
            </a:extLst>
          </p:cNvPr>
          <p:cNvSpPr/>
          <p:nvPr/>
        </p:nvSpPr>
        <p:spPr>
          <a:xfrm>
            <a:off x="536546" y="194878"/>
            <a:ext cx="11297299" cy="634319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F099B17-CD77-3FC0-4365-E5A04F945A0D}"/>
              </a:ext>
            </a:extLst>
          </p:cNvPr>
          <p:cNvSpPr txBox="1">
            <a:spLocks/>
          </p:cNvSpPr>
          <p:nvPr/>
        </p:nvSpPr>
        <p:spPr>
          <a:xfrm>
            <a:off x="1765720" y="318594"/>
            <a:ext cx="5278692" cy="859961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cap="none" spc="0" dirty="0">
                <a:latin typeface="Gill Sans MT" panose="020B0502020104020203" pitchFamily="34" charset="77"/>
              </a:rPr>
              <a:t>Disciplinary Routes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DCF8869-A649-83D4-9158-C355CBDDD67A}"/>
              </a:ext>
            </a:extLst>
          </p:cNvPr>
          <p:cNvSpPr txBox="1">
            <a:spLocks/>
          </p:cNvSpPr>
          <p:nvPr/>
        </p:nvSpPr>
        <p:spPr>
          <a:xfrm>
            <a:off x="1824244" y="1211251"/>
            <a:ext cx="9474054" cy="472437"/>
          </a:xfrm>
          <a:prstGeom prst="rect">
            <a:avLst/>
          </a:prstGeom>
          <a:solidFill>
            <a:srgbClr val="941651"/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  <a:buNone/>
            </a:pPr>
            <a:r>
              <a:rPr lang="en-GB" sz="2400" b="1" dirty="0">
                <a:solidFill>
                  <a:schemeClr val="bg1"/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Core Modules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  <a:buNone/>
            </a:pPr>
            <a:endParaRPr lang="en-GB" sz="2400" b="1" dirty="0">
              <a:solidFill>
                <a:schemeClr val="bg1"/>
              </a:solidFill>
              <a:latin typeface="Gill Sans MT" panose="020B0502020104020203" pitchFamily="34" charset="77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Graphic 2" descr="Signpost with solid fill">
            <a:extLst>
              <a:ext uri="{FF2B5EF4-FFF2-40B4-BE49-F238E27FC236}">
                <a16:creationId xmlns:a16="http://schemas.microsoft.com/office/drawing/2014/main" id="{2CD89997-1E75-F72A-042C-DAC079CAB9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18" y="355690"/>
            <a:ext cx="1179426" cy="1179426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91A7383F-1E83-5338-3A8B-5588CC23CC19}"/>
              </a:ext>
            </a:extLst>
          </p:cNvPr>
          <p:cNvSpPr/>
          <p:nvPr/>
        </p:nvSpPr>
        <p:spPr>
          <a:xfrm>
            <a:off x="1234450" y="1864666"/>
            <a:ext cx="10080542" cy="756000"/>
          </a:xfrm>
          <a:prstGeom prst="rect">
            <a:avLst/>
          </a:prstGeom>
          <a:solidFill>
            <a:srgbClr val="76D6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Gill Sans MT" panose="020B0502020104020203" pitchFamily="34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73DE41-0719-097B-AB9C-F39819B7B1ED}"/>
              </a:ext>
            </a:extLst>
          </p:cNvPr>
          <p:cNvSpPr txBox="1"/>
          <p:nvPr/>
        </p:nvSpPr>
        <p:spPr>
          <a:xfrm>
            <a:off x="1765720" y="2037647"/>
            <a:ext cx="6235280" cy="40741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sz="2000" b="1" dirty="0"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Modern Languages and Cultures – choose one: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4A0F53C-77E3-0754-FFB2-DC990AA5EE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442346"/>
              </p:ext>
            </p:extLst>
          </p:nvPr>
        </p:nvGraphicFramePr>
        <p:xfrm>
          <a:off x="6185195" y="2846870"/>
          <a:ext cx="5040231" cy="235018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5040231">
                  <a:extLst>
                    <a:ext uri="{9D8B030D-6E8A-4147-A177-3AD203B41FA5}">
                      <a16:colId xmlns:a16="http://schemas.microsoft.com/office/drawing/2014/main" val="3027191741"/>
                    </a:ext>
                  </a:extLst>
                </a:gridCol>
              </a:tblGrid>
              <a:tr h="5875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>
                          <a:latin typeface="Gill Sans MT" panose="020B0502020104020203" pitchFamily="34" charset="77"/>
                        </a:rPr>
                        <a:t>LL2B9 Arabic Beginners (Extra)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38297"/>
                  </a:ext>
                </a:extLst>
              </a:tr>
              <a:tr h="587545">
                <a:tc>
                  <a:txBody>
                    <a:bodyPr/>
                    <a:lstStyle/>
                    <a:p>
                      <a:pPr algn="l"/>
                      <a:r>
                        <a:rPr lang="en-GB">
                          <a:latin typeface="Gill Sans MT" panose="020B0502020104020203" pitchFamily="34" charset="77"/>
                        </a:rPr>
                        <a:t>LL2C2 Chinese Beginners</a:t>
                      </a:r>
                    </a:p>
                  </a:txBody>
                  <a:tcPr anchor="ctr">
                    <a:solidFill>
                      <a:srgbClr val="C2F1C8">
                        <a:alpha val="5098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8892400"/>
                  </a:ext>
                </a:extLst>
              </a:tr>
              <a:tr h="5875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>
                          <a:latin typeface="Gill Sans MT" panose="020B0502020104020203" pitchFamily="34" charset="77"/>
                        </a:rPr>
                        <a:t>LL2A5 Japanese Beginners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117222"/>
                  </a:ext>
                </a:extLst>
              </a:tr>
              <a:tr h="587545">
                <a:tc>
                  <a:txBody>
                    <a:bodyPr/>
                    <a:lstStyle/>
                    <a:p>
                      <a:pPr algn="l"/>
                      <a:r>
                        <a:rPr lang="en-GB">
                          <a:latin typeface="Gill Sans MT" panose="020B0502020104020203" pitchFamily="34" charset="77"/>
                        </a:rPr>
                        <a:t>LL2B8 Russian Beginners (Extra) </a:t>
                      </a:r>
                    </a:p>
                  </a:txBody>
                  <a:tcPr anchor="ctr">
                    <a:solidFill>
                      <a:srgbClr val="C2F1C8">
                        <a:alpha val="5098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529211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3C066AA0-16FB-EA00-C379-FF308469B8F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671" t="64231" r="53826" b="18782"/>
          <a:stretch/>
        </p:blipFill>
        <p:spPr>
          <a:xfrm>
            <a:off x="855710" y="1874290"/>
            <a:ext cx="757480" cy="757480"/>
          </a:xfrm>
          <a:prstGeom prst="ellipse">
            <a:avLst/>
          </a:prstGeom>
          <a:ln w="28575">
            <a:solidFill>
              <a:schemeClr val="tx1"/>
            </a:solidFill>
          </a:ln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295A402-27D3-E969-2489-902FE3F65A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532282"/>
              </p:ext>
            </p:extLst>
          </p:nvPr>
        </p:nvGraphicFramePr>
        <p:xfrm>
          <a:off x="1221814" y="2846870"/>
          <a:ext cx="4780621" cy="235018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4780621">
                  <a:extLst>
                    <a:ext uri="{9D8B030D-6E8A-4147-A177-3AD203B41FA5}">
                      <a16:colId xmlns:a16="http://schemas.microsoft.com/office/drawing/2014/main" val="1311304808"/>
                    </a:ext>
                  </a:extLst>
                </a:gridCol>
              </a:tblGrid>
              <a:tr h="5875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>
                          <a:latin typeface="Gill Sans MT" panose="020B0502020104020203" pitchFamily="34" charset="77"/>
                        </a:rPr>
                        <a:t>FR102 Modern French Language for Beginners</a:t>
                      </a:r>
                    </a:p>
                  </a:txBody>
                  <a:tcPr anchor="ctr">
                    <a:solidFill>
                      <a:srgbClr val="76D6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38297"/>
                  </a:ext>
                </a:extLst>
              </a:tr>
              <a:tr h="5875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>
                          <a:latin typeface="Gill Sans MT" panose="020B0502020104020203" pitchFamily="34" charset="77"/>
                        </a:rPr>
                        <a:t>GE103 Modern German for Beginners</a:t>
                      </a:r>
                    </a:p>
                  </a:txBody>
                  <a:tcPr anchor="ctr">
                    <a:solidFill>
                      <a:srgbClr val="76D6FF">
                        <a:alpha val="2902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8892400"/>
                  </a:ext>
                </a:extLst>
              </a:tr>
              <a:tr h="5875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>
                          <a:latin typeface="Gill Sans MT" panose="020B0502020104020203" pitchFamily="34" charset="77"/>
                        </a:rPr>
                        <a:t>HP102 Modern Spanish Language for Beginners</a:t>
                      </a:r>
                    </a:p>
                  </a:txBody>
                  <a:tcPr anchor="ctr">
                    <a:solidFill>
                      <a:srgbClr val="BD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117222"/>
                  </a:ext>
                </a:extLst>
              </a:tr>
              <a:tr h="5875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>
                          <a:latin typeface="Gill Sans MT" panose="020B0502020104020203" pitchFamily="34" charset="77"/>
                        </a:rPr>
                        <a:t>IT101 Italian For Beginners</a:t>
                      </a:r>
                    </a:p>
                  </a:txBody>
                  <a:tcPr anchor="ctr">
                    <a:solidFill>
                      <a:srgbClr val="76D6FF">
                        <a:alpha val="2902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529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0740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00AE42-BD7E-798E-90AC-450197D95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9244EA06-7D50-4B02-A8A6-6045B300ED7C}"/>
              </a:ext>
            </a:extLst>
          </p:cNvPr>
          <p:cNvSpPr/>
          <p:nvPr/>
        </p:nvSpPr>
        <p:spPr>
          <a:xfrm>
            <a:off x="349416" y="421082"/>
            <a:ext cx="11306038" cy="6343192"/>
          </a:xfrm>
          <a:prstGeom prst="rect">
            <a:avLst/>
          </a:prstGeom>
          <a:solidFill>
            <a:srgbClr val="94165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1EBA14-76A0-A895-DA3E-F8574A435D63}"/>
              </a:ext>
            </a:extLst>
          </p:cNvPr>
          <p:cNvSpPr/>
          <p:nvPr/>
        </p:nvSpPr>
        <p:spPr>
          <a:xfrm>
            <a:off x="536546" y="257404"/>
            <a:ext cx="11297299" cy="634319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1BFF2B4-5487-E170-3947-25AFF1F525AA}"/>
              </a:ext>
            </a:extLst>
          </p:cNvPr>
          <p:cNvSpPr txBox="1">
            <a:spLocks/>
          </p:cNvSpPr>
          <p:nvPr/>
        </p:nvSpPr>
        <p:spPr>
          <a:xfrm>
            <a:off x="1771563" y="314205"/>
            <a:ext cx="5278692" cy="859961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cap="none" spc="0">
                <a:latin typeface="Gill Sans MT" panose="020B0502020104020203" pitchFamily="34" charset="77"/>
              </a:rPr>
              <a:t>Disciplinary Routes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F2C0462-68E8-4F4C-803C-26EEC813BF1B}"/>
              </a:ext>
            </a:extLst>
          </p:cNvPr>
          <p:cNvSpPr txBox="1">
            <a:spLocks/>
          </p:cNvSpPr>
          <p:nvPr/>
        </p:nvSpPr>
        <p:spPr>
          <a:xfrm>
            <a:off x="1932516" y="1236950"/>
            <a:ext cx="9474054" cy="472437"/>
          </a:xfrm>
          <a:prstGeom prst="rect">
            <a:avLst/>
          </a:prstGeom>
          <a:solidFill>
            <a:srgbClr val="941651"/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  <a:buNone/>
            </a:pPr>
            <a:r>
              <a:rPr lang="en-GB" sz="2400" b="1" dirty="0">
                <a:solidFill>
                  <a:schemeClr val="bg1"/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Core Modules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  <a:buNone/>
            </a:pPr>
            <a:endParaRPr lang="en-GB" sz="2400" b="1" dirty="0">
              <a:solidFill>
                <a:schemeClr val="bg1"/>
              </a:solidFill>
              <a:latin typeface="Gill Sans MT" panose="020B0502020104020203" pitchFamily="34" charset="77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Graphic 2" descr="Signpost with solid fill">
            <a:extLst>
              <a:ext uri="{FF2B5EF4-FFF2-40B4-BE49-F238E27FC236}">
                <a16:creationId xmlns:a16="http://schemas.microsoft.com/office/drawing/2014/main" id="{AE0E00F8-CFF3-0925-3683-B391BBD02A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18" y="355690"/>
            <a:ext cx="1179426" cy="1179426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0F19DD27-ED9E-4F02-2808-436D2674EA1C}"/>
              </a:ext>
            </a:extLst>
          </p:cNvPr>
          <p:cNvSpPr/>
          <p:nvPr/>
        </p:nvSpPr>
        <p:spPr>
          <a:xfrm>
            <a:off x="1288691" y="1952295"/>
            <a:ext cx="10188944" cy="756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Gill Sans MT" panose="020B0502020104020203" pitchFamily="34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4C2C4D-0158-3238-E1BE-F3E831C0A9F1}"/>
              </a:ext>
            </a:extLst>
          </p:cNvPr>
          <p:cNvSpPr txBox="1"/>
          <p:nvPr/>
        </p:nvSpPr>
        <p:spPr>
          <a:xfrm>
            <a:off x="1771563" y="2126585"/>
            <a:ext cx="5576171" cy="40741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sz="2000" b="1" dirty="0"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Economics: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6430A93-9FC4-C2FB-B3A0-7D3C1B33D4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027946"/>
              </p:ext>
            </p:extLst>
          </p:nvPr>
        </p:nvGraphicFramePr>
        <p:xfrm>
          <a:off x="1326108" y="2848863"/>
          <a:ext cx="10080462" cy="117509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0080462">
                  <a:extLst>
                    <a:ext uri="{9D8B030D-6E8A-4147-A177-3AD203B41FA5}">
                      <a16:colId xmlns:a16="http://schemas.microsoft.com/office/drawing/2014/main" val="1311304808"/>
                    </a:ext>
                  </a:extLst>
                </a:gridCol>
              </a:tblGrid>
              <a:tr h="587545">
                <a:tc>
                  <a:txBody>
                    <a:bodyPr/>
                    <a:lstStyle/>
                    <a:p>
                      <a:r>
                        <a:rPr lang="en-GB" dirty="0">
                          <a:latin typeface="Gill Sans MT" panose="020B0502020104020203" pitchFamily="34" charset="77"/>
                        </a:rPr>
                        <a:t>EC107 Economics I 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38297"/>
                  </a:ext>
                </a:extLst>
              </a:tr>
              <a:tr h="587545">
                <a:tc>
                  <a:txBody>
                    <a:bodyPr/>
                    <a:lstStyle/>
                    <a:p>
                      <a:r>
                        <a:rPr lang="en-GB" i="1" dirty="0">
                          <a:latin typeface="Gill Sans MT" panose="020B0502020104020203" pitchFamily="34" charset="77"/>
                        </a:rPr>
                        <a:t>EC120 Quantitative Techniques module cluster 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  <a:alpha val="5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6132549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029AD33E-BFAD-BCB9-1EC8-AA55CB7FFB6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992" t="1680" r="30702" b="80517"/>
          <a:stretch/>
        </p:blipFill>
        <p:spPr>
          <a:xfrm>
            <a:off x="893610" y="1952295"/>
            <a:ext cx="790161" cy="789691"/>
          </a:xfrm>
          <a:prstGeom prst="ellipse">
            <a:avLst/>
          </a:prstGeom>
          <a:ln w="28575">
            <a:solidFill>
              <a:schemeClr val="tx1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9DDC771-683E-EDFB-0E6D-F8BA9A747FF0}"/>
              </a:ext>
            </a:extLst>
          </p:cNvPr>
          <p:cNvSpPr/>
          <p:nvPr/>
        </p:nvSpPr>
        <p:spPr>
          <a:xfrm>
            <a:off x="1288691" y="4293291"/>
            <a:ext cx="10188944" cy="756000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>
                <a:solidFill>
                  <a:schemeClr val="tx1"/>
                </a:solidFill>
                <a:latin typeface="Gill Sans MT" panose="020B0502020104020203" pitchFamily="34" charset="77"/>
              </a:rPr>
              <a:t>        Law: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9C4A300-3609-7C36-A39D-B2DDF5EB63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4672"/>
              </p:ext>
            </p:extLst>
          </p:nvPr>
        </p:nvGraphicFramePr>
        <p:xfrm>
          <a:off x="1288690" y="5207916"/>
          <a:ext cx="10080462" cy="587545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0080462">
                  <a:extLst>
                    <a:ext uri="{9D8B030D-6E8A-4147-A177-3AD203B41FA5}">
                      <a16:colId xmlns:a16="http://schemas.microsoft.com/office/drawing/2014/main" val="1311304808"/>
                    </a:ext>
                  </a:extLst>
                </a:gridCol>
              </a:tblGrid>
              <a:tr h="587545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LA128 Understanding Law in Context</a:t>
                      </a:r>
                      <a:endParaRPr lang="en-GB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solidFill>
                      <a:srgbClr val="00B0F0">
                        <a:alpha val="2705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38297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94E783BA-D849-A697-5C08-9477BF283E6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6667" b="16667"/>
          <a:stretch/>
        </p:blipFill>
        <p:spPr>
          <a:xfrm>
            <a:off x="838531" y="4275291"/>
            <a:ext cx="792000" cy="792000"/>
          </a:xfrm>
          <a:prstGeom prst="ellipse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574022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EF607861-C2D9-A11E-D637-7279A37463CD}"/>
              </a:ext>
            </a:extLst>
          </p:cNvPr>
          <p:cNvSpPr/>
          <p:nvPr/>
        </p:nvSpPr>
        <p:spPr>
          <a:xfrm>
            <a:off x="349416" y="421082"/>
            <a:ext cx="11306038" cy="6343192"/>
          </a:xfrm>
          <a:prstGeom prst="rect">
            <a:avLst/>
          </a:prstGeom>
          <a:solidFill>
            <a:srgbClr val="94165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14C469-9723-DA6E-3105-2EBE51D029C3}"/>
              </a:ext>
            </a:extLst>
          </p:cNvPr>
          <p:cNvSpPr/>
          <p:nvPr/>
        </p:nvSpPr>
        <p:spPr>
          <a:xfrm>
            <a:off x="549130" y="155075"/>
            <a:ext cx="11297299" cy="637268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F099B17-CD77-3FC0-4365-E5A04F945A0D}"/>
              </a:ext>
            </a:extLst>
          </p:cNvPr>
          <p:cNvSpPr txBox="1">
            <a:spLocks/>
          </p:cNvSpPr>
          <p:nvPr/>
        </p:nvSpPr>
        <p:spPr>
          <a:xfrm>
            <a:off x="1771563" y="314205"/>
            <a:ext cx="5278692" cy="859961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cap="none" spc="0" dirty="0">
                <a:latin typeface="Gill Sans MT" panose="020B0502020104020203" pitchFamily="34" charset="77"/>
              </a:rPr>
              <a:t>Disciplinary Routes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DCF8869-A649-83D4-9158-C355CBDDD67A}"/>
              </a:ext>
            </a:extLst>
          </p:cNvPr>
          <p:cNvSpPr txBox="1">
            <a:spLocks/>
          </p:cNvSpPr>
          <p:nvPr/>
        </p:nvSpPr>
        <p:spPr>
          <a:xfrm>
            <a:off x="1840938" y="1135387"/>
            <a:ext cx="9702106" cy="472437"/>
          </a:xfrm>
          <a:prstGeom prst="rect">
            <a:avLst/>
          </a:prstGeom>
          <a:solidFill>
            <a:srgbClr val="941651"/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  <a:buNone/>
            </a:pPr>
            <a:r>
              <a:rPr lang="en-GB" sz="2400" b="1" dirty="0">
                <a:solidFill>
                  <a:schemeClr val="bg1"/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Core Modules – Optional Core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  <a:buNone/>
            </a:pPr>
            <a:endParaRPr lang="en-GB" sz="2400" b="1" dirty="0">
              <a:solidFill>
                <a:schemeClr val="bg1"/>
              </a:solidFill>
              <a:latin typeface="Gill Sans MT" panose="020B0502020104020203" pitchFamily="34" charset="77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Graphic 2" descr="Signpost with solid fill">
            <a:extLst>
              <a:ext uri="{FF2B5EF4-FFF2-40B4-BE49-F238E27FC236}">
                <a16:creationId xmlns:a16="http://schemas.microsoft.com/office/drawing/2014/main" id="{2CD89997-1E75-F72A-042C-DAC079CAB9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18" y="355690"/>
            <a:ext cx="1179426" cy="1179426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91A7383F-1E83-5338-3A8B-5588CC23CC19}"/>
              </a:ext>
            </a:extLst>
          </p:cNvPr>
          <p:cNvSpPr/>
          <p:nvPr/>
        </p:nvSpPr>
        <p:spPr>
          <a:xfrm>
            <a:off x="1126048" y="1971934"/>
            <a:ext cx="4958894" cy="732048"/>
          </a:xfrm>
          <a:prstGeom prst="rect">
            <a:avLst/>
          </a:prstGeom>
          <a:solidFill>
            <a:srgbClr val="521B9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solidFill>
                <a:schemeClr val="bg1"/>
              </a:solidFill>
              <a:latin typeface="Gill Sans MT" panose="020B0502020104020203" pitchFamily="34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73DE41-0719-097B-AB9C-F39819B7B1ED}"/>
              </a:ext>
            </a:extLst>
          </p:cNvPr>
          <p:cNvSpPr txBox="1"/>
          <p:nvPr/>
        </p:nvSpPr>
        <p:spPr>
          <a:xfrm>
            <a:off x="1576116" y="2096818"/>
            <a:ext cx="3576433" cy="40741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sz="2000" b="1" dirty="0">
                <a:solidFill>
                  <a:schemeClr val="bg1"/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English – choose one: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4A0F53C-77E3-0754-FFB2-DC990AA5EE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235158"/>
              </p:ext>
            </p:extLst>
          </p:nvPr>
        </p:nvGraphicFramePr>
        <p:xfrm>
          <a:off x="1234531" y="2792002"/>
          <a:ext cx="4850411" cy="180025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850411">
                  <a:extLst>
                    <a:ext uri="{9D8B030D-6E8A-4147-A177-3AD203B41FA5}">
                      <a16:colId xmlns:a16="http://schemas.microsoft.com/office/drawing/2014/main" val="1311304808"/>
                    </a:ext>
                  </a:extLst>
                </a:gridCol>
              </a:tblGrid>
              <a:tr h="450064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Gill Sans MT" panose="020B0502020104020203" pitchFamily="34" charset="77"/>
                        </a:rPr>
                        <a:t>EN101 Epic to Novel</a:t>
                      </a:r>
                    </a:p>
                  </a:txBody>
                  <a:tcPr>
                    <a:solidFill>
                      <a:srgbClr val="521B93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38297"/>
                  </a:ext>
                </a:extLst>
              </a:tr>
              <a:tr h="450064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Gill Sans MT" panose="020B0502020104020203" pitchFamily="34" charset="77"/>
                        </a:rPr>
                        <a:t>EN121 Medieval and Early Modern Literature</a:t>
                      </a:r>
                    </a:p>
                  </a:txBody>
                  <a:tcPr>
                    <a:solidFill>
                      <a:srgbClr val="521B93">
                        <a:alpha val="2039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8892400"/>
                  </a:ext>
                </a:extLst>
              </a:tr>
              <a:tr h="450064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Gill Sans MT" panose="020B0502020104020203" pitchFamily="34" charset="77"/>
                        </a:rPr>
                        <a:t>EN122 Modes of Reading</a:t>
                      </a:r>
                    </a:p>
                  </a:txBody>
                  <a:tcPr>
                    <a:solidFill>
                      <a:srgbClr val="521B93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117222"/>
                  </a:ext>
                </a:extLst>
              </a:tr>
              <a:tr h="450064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Gill Sans MT" panose="020B0502020104020203" pitchFamily="34" charset="77"/>
                        </a:rPr>
                        <a:t>EN123 Modern World Literature </a:t>
                      </a:r>
                    </a:p>
                  </a:txBody>
                  <a:tcPr>
                    <a:solidFill>
                      <a:srgbClr val="521B93">
                        <a:alpha val="2039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529211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FB186725-0B56-195D-51CF-5704CB92B9CE}"/>
              </a:ext>
            </a:extLst>
          </p:cNvPr>
          <p:cNvSpPr/>
          <p:nvPr/>
        </p:nvSpPr>
        <p:spPr>
          <a:xfrm>
            <a:off x="6584150" y="1965698"/>
            <a:ext cx="4958894" cy="730800"/>
          </a:xfrm>
          <a:prstGeom prst="rect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Gill Sans MT" panose="020B0502020104020203" pitchFamily="34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46A58A-551D-BF76-A75A-A541663BB386}"/>
              </a:ext>
            </a:extLst>
          </p:cNvPr>
          <p:cNvSpPr txBox="1"/>
          <p:nvPr/>
        </p:nvSpPr>
        <p:spPr>
          <a:xfrm>
            <a:off x="7034218" y="2129788"/>
            <a:ext cx="3576433" cy="40741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sz="2000" b="1" dirty="0">
                <a:solidFill>
                  <a:schemeClr val="bg1"/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GSD – choose two: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B2D885E-FB53-E6BD-2DFA-8BDA2A2425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721216"/>
              </p:ext>
            </p:extLst>
          </p:nvPr>
        </p:nvGraphicFramePr>
        <p:xfrm>
          <a:off x="6692633" y="2792002"/>
          <a:ext cx="4850411" cy="135019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850411">
                  <a:extLst>
                    <a:ext uri="{9D8B030D-6E8A-4147-A177-3AD203B41FA5}">
                      <a16:colId xmlns:a16="http://schemas.microsoft.com/office/drawing/2014/main" val="1311304808"/>
                    </a:ext>
                  </a:extLst>
                </a:gridCol>
              </a:tblGrid>
              <a:tr h="450064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Gill Sans MT" panose="020B0502020104020203" pitchFamily="34" charset="77"/>
                        </a:rPr>
                        <a:t>GD104 Economic Principles of GSD</a:t>
                      </a:r>
                    </a:p>
                  </a:txBody>
                  <a:tcPr>
                    <a:solidFill>
                      <a:srgbClr val="9AD9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38297"/>
                  </a:ext>
                </a:extLst>
              </a:tr>
              <a:tr h="450064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Gill Sans MT" panose="020B0502020104020203" pitchFamily="34" charset="77"/>
                        </a:rPr>
                        <a:t>GD105 Environmental Principles of GSD</a:t>
                      </a:r>
                    </a:p>
                  </a:txBody>
                  <a:tcPr>
                    <a:solidFill>
                      <a:srgbClr val="00B050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8892400"/>
                  </a:ext>
                </a:extLst>
              </a:tr>
              <a:tr h="450064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Gill Sans MT" panose="020B0502020104020203" pitchFamily="34" charset="77"/>
                        </a:rPr>
                        <a:t>GD106 Social Principles of GSD</a:t>
                      </a:r>
                    </a:p>
                  </a:txBody>
                  <a:tcPr>
                    <a:solidFill>
                      <a:srgbClr val="9AD9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117222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CE6B6C19-F42F-137F-E68D-4D41E42D187E}"/>
              </a:ext>
            </a:extLst>
          </p:cNvPr>
          <p:cNvSpPr/>
          <p:nvPr/>
        </p:nvSpPr>
        <p:spPr>
          <a:xfrm>
            <a:off x="1217816" y="4872999"/>
            <a:ext cx="10188126" cy="730800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Gill Sans MT" panose="020B0502020104020203" pitchFamily="34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425E0C-A1FF-06BF-EDAC-82676030B0DD}"/>
              </a:ext>
            </a:extLst>
          </p:cNvPr>
          <p:cNvSpPr txBox="1"/>
          <p:nvPr/>
        </p:nvSpPr>
        <p:spPr>
          <a:xfrm>
            <a:off x="1499278" y="5051786"/>
            <a:ext cx="8829745" cy="40741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sz="2000" b="1" dirty="0">
                <a:solidFill>
                  <a:schemeClr val="bg1"/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Design Studies – </a:t>
            </a:r>
            <a:r>
              <a:rPr lang="en-GB" sz="2000" b="1">
                <a:solidFill>
                  <a:schemeClr val="bg1"/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core</a:t>
            </a:r>
            <a:r>
              <a:rPr lang="en-GB" sz="2000" b="1" dirty="0">
                <a:solidFill>
                  <a:schemeClr val="bg1"/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 + choice: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54D02E9-487F-A671-6EC8-B3B04667BAD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944" t="31014" r="76511" b="52984"/>
          <a:stretch/>
        </p:blipFill>
        <p:spPr>
          <a:xfrm>
            <a:off x="766884" y="1971934"/>
            <a:ext cx="718328" cy="718328"/>
          </a:xfrm>
          <a:prstGeom prst="ellipse">
            <a:avLst/>
          </a:prstGeom>
          <a:ln w="28575"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827E55A-6C3F-DD37-0B32-D047626DBB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3982" t="29888" r="30225" b="53854"/>
          <a:stretch/>
        </p:blipFill>
        <p:spPr>
          <a:xfrm>
            <a:off x="6197780" y="1971934"/>
            <a:ext cx="723600" cy="723600"/>
          </a:xfrm>
          <a:prstGeom prst="ellipse">
            <a:avLst/>
          </a:prstGeom>
          <a:ln w="28575">
            <a:solidFill>
              <a:schemeClr val="tx1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C08045D-EE2F-A91B-9CBC-8E5EA918ADD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618" t="1365" r="53771" b="81536"/>
          <a:stretch/>
        </p:blipFill>
        <p:spPr>
          <a:xfrm>
            <a:off x="775678" y="4888127"/>
            <a:ext cx="723600" cy="723600"/>
          </a:xfrm>
          <a:prstGeom prst="ellipse">
            <a:avLst/>
          </a:prstGeom>
          <a:ln w="28575">
            <a:solidFill>
              <a:schemeClr val="tx1"/>
            </a:solidFill>
          </a:ln>
        </p:spPr>
      </p:pic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D130B766-F585-F1FE-C478-5ED8E90F83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036045"/>
              </p:ext>
            </p:extLst>
          </p:nvPr>
        </p:nvGraphicFramePr>
        <p:xfrm>
          <a:off x="1234531" y="5763641"/>
          <a:ext cx="10171412" cy="45006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085706">
                  <a:extLst>
                    <a:ext uri="{9D8B030D-6E8A-4147-A177-3AD203B41FA5}">
                      <a16:colId xmlns:a16="http://schemas.microsoft.com/office/drawing/2014/main" val="1311304808"/>
                    </a:ext>
                  </a:extLst>
                </a:gridCol>
                <a:gridCol w="5085706">
                  <a:extLst>
                    <a:ext uri="{9D8B030D-6E8A-4147-A177-3AD203B41FA5}">
                      <a16:colId xmlns:a16="http://schemas.microsoft.com/office/drawing/2014/main" val="472736215"/>
                    </a:ext>
                  </a:extLst>
                </a:gridCol>
              </a:tblGrid>
              <a:tr h="450064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Gill Sans MT" panose="020B0502020104020203" pitchFamily="34" charset="77"/>
                        </a:rPr>
                        <a:t>take: </a:t>
                      </a:r>
                      <a:r>
                        <a:rPr lang="en-GB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Gill Sans MT" panose="020B0502020104020203" pitchFamily="34" charset="77"/>
                        </a:rPr>
                        <a:t>DI102 Introduction to Design Practice</a:t>
                      </a:r>
                    </a:p>
                  </a:txBody>
                  <a:tcPr>
                    <a:solidFill>
                      <a:srgbClr val="0070C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Gill Sans MT" panose="020B0502020104020203" pitchFamily="34" charset="77"/>
                        </a:rPr>
                        <a:t>choose: </a:t>
                      </a:r>
                      <a:r>
                        <a:rPr lang="en-GB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Gill Sans MT" panose="020B0502020104020203" pitchFamily="34" charset="77"/>
                        </a:rPr>
                        <a:t>any</a:t>
                      </a:r>
                      <a:r>
                        <a:rPr lang="en-GB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Gill Sans MT" panose="020B0502020104020203" pitchFamily="34" charset="77"/>
                        </a:rPr>
                        <a:t>15 CAT Year 1 Design Studies module</a:t>
                      </a:r>
                    </a:p>
                  </a:txBody>
                  <a:tcPr>
                    <a:solidFill>
                      <a:srgbClr val="0070C0">
                        <a:alpha val="2431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382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61210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EF607861-C2D9-A11E-D637-7279A37463CD}"/>
              </a:ext>
            </a:extLst>
          </p:cNvPr>
          <p:cNvSpPr/>
          <p:nvPr/>
        </p:nvSpPr>
        <p:spPr>
          <a:xfrm>
            <a:off x="349416" y="421082"/>
            <a:ext cx="11306038" cy="6343192"/>
          </a:xfrm>
          <a:prstGeom prst="rect">
            <a:avLst/>
          </a:prstGeom>
          <a:solidFill>
            <a:srgbClr val="009193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14C469-9723-DA6E-3105-2EBE51D029C3}"/>
              </a:ext>
            </a:extLst>
          </p:cNvPr>
          <p:cNvSpPr/>
          <p:nvPr/>
        </p:nvSpPr>
        <p:spPr>
          <a:xfrm>
            <a:off x="563131" y="303536"/>
            <a:ext cx="11297299" cy="637268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F099B17-CD77-3FC0-4365-E5A04F945A0D}"/>
              </a:ext>
            </a:extLst>
          </p:cNvPr>
          <p:cNvSpPr txBox="1">
            <a:spLocks/>
          </p:cNvSpPr>
          <p:nvPr/>
        </p:nvSpPr>
        <p:spPr>
          <a:xfrm>
            <a:off x="1771563" y="314205"/>
            <a:ext cx="5278692" cy="859961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cap="none" spc="0" dirty="0">
                <a:latin typeface="Gill Sans MT" panose="020B0502020104020203" pitchFamily="34" charset="77"/>
              </a:rPr>
              <a:t>Disciplinary Routes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DCF8869-A649-83D4-9158-C355CBDDD67A}"/>
              </a:ext>
            </a:extLst>
          </p:cNvPr>
          <p:cNvSpPr txBox="1">
            <a:spLocks/>
          </p:cNvSpPr>
          <p:nvPr/>
        </p:nvSpPr>
        <p:spPr>
          <a:xfrm>
            <a:off x="1840343" y="1232846"/>
            <a:ext cx="9474054" cy="472437"/>
          </a:xfrm>
          <a:prstGeom prst="rect">
            <a:avLst/>
          </a:prstGeom>
          <a:solidFill>
            <a:srgbClr val="009193"/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  <a:buNone/>
            </a:pPr>
            <a:r>
              <a:rPr lang="en-GB" sz="2400" b="1" dirty="0">
                <a:solidFill>
                  <a:schemeClr val="bg1"/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Core Modules – choice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  <a:buNone/>
            </a:pPr>
            <a:endParaRPr lang="en-GB" sz="2400" b="1" dirty="0">
              <a:solidFill>
                <a:schemeClr val="bg1"/>
              </a:solidFill>
              <a:latin typeface="Gill Sans MT" panose="020B0502020104020203" pitchFamily="34" charset="77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Graphic 2" descr="Signpost with solid fill">
            <a:extLst>
              <a:ext uri="{FF2B5EF4-FFF2-40B4-BE49-F238E27FC236}">
                <a16:creationId xmlns:a16="http://schemas.microsoft.com/office/drawing/2014/main" id="{2CD89997-1E75-F72A-042C-DAC079CAB9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18" y="355690"/>
            <a:ext cx="1179426" cy="1179426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91A7383F-1E83-5338-3A8B-5588CC23CC19}"/>
              </a:ext>
            </a:extLst>
          </p:cNvPr>
          <p:cNvSpPr/>
          <p:nvPr/>
        </p:nvSpPr>
        <p:spPr>
          <a:xfrm>
            <a:off x="1126048" y="1933572"/>
            <a:ext cx="10188944" cy="588226"/>
          </a:xfrm>
          <a:prstGeom prst="rect">
            <a:avLst/>
          </a:prstGeom>
          <a:solidFill>
            <a:srgbClr val="74E6A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Gill Sans MT" panose="020B0502020104020203" pitchFamily="34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73DE41-0719-097B-AB9C-F39819B7B1ED}"/>
              </a:ext>
            </a:extLst>
          </p:cNvPr>
          <p:cNvSpPr txBox="1"/>
          <p:nvPr/>
        </p:nvSpPr>
        <p:spPr>
          <a:xfrm>
            <a:off x="1474084" y="2039716"/>
            <a:ext cx="9862081" cy="37593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sz="1800" b="1" dirty="0"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Classics – choose </a:t>
            </a: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either</a:t>
            </a:r>
            <a:r>
              <a:rPr lang="en-GB" sz="1800" b="1" dirty="0"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CC17BBE2-E14B-9641-67C4-9C4BDB4E22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511356"/>
              </p:ext>
            </p:extLst>
          </p:nvPr>
        </p:nvGraphicFramePr>
        <p:xfrm>
          <a:off x="1367397" y="2674777"/>
          <a:ext cx="9968768" cy="45006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984384">
                  <a:extLst>
                    <a:ext uri="{9D8B030D-6E8A-4147-A177-3AD203B41FA5}">
                      <a16:colId xmlns:a16="http://schemas.microsoft.com/office/drawing/2014/main" val="1311304808"/>
                    </a:ext>
                  </a:extLst>
                </a:gridCol>
                <a:gridCol w="4984384">
                  <a:extLst>
                    <a:ext uri="{9D8B030D-6E8A-4147-A177-3AD203B41FA5}">
                      <a16:colId xmlns:a16="http://schemas.microsoft.com/office/drawing/2014/main" val="1002184119"/>
                    </a:ext>
                  </a:extLst>
                </a:gridCol>
              </a:tblGrid>
              <a:tr h="450064">
                <a:tc>
                  <a:txBody>
                    <a:bodyPr/>
                    <a:lstStyle/>
                    <a:p>
                      <a:r>
                        <a:rPr lang="en-GB" dirty="0">
                          <a:latin typeface="Gill Sans MT" panose="020B0502020104020203" pitchFamily="34" charset="77"/>
                        </a:rPr>
                        <a:t>1 x 30 CAT Year 1 Classics module 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ill Sans MT" panose="020B0502020104020203" pitchFamily="34" charset="77"/>
                        </a:rPr>
                        <a:t>2 x 15 CAT Year 1 Classics modules 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38297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23992D57-A947-284B-9AF4-B07029AF02E0}"/>
              </a:ext>
            </a:extLst>
          </p:cNvPr>
          <p:cNvSpPr/>
          <p:nvPr/>
        </p:nvSpPr>
        <p:spPr>
          <a:xfrm>
            <a:off x="1104280" y="3283395"/>
            <a:ext cx="10188944" cy="588226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Gill Sans MT" panose="020B0502020104020203" pitchFamily="34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A22FA1-6DBA-89CD-2EC8-0CD41164EC89}"/>
              </a:ext>
            </a:extLst>
          </p:cNvPr>
          <p:cNvSpPr txBox="1"/>
          <p:nvPr/>
        </p:nvSpPr>
        <p:spPr>
          <a:xfrm>
            <a:off x="1452316" y="3389539"/>
            <a:ext cx="9862081" cy="37593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sz="1800" b="1" dirty="0"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Education – choose </a:t>
            </a: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either</a:t>
            </a:r>
            <a:r>
              <a:rPr lang="en-GB" sz="1800" b="1" dirty="0"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CE76EE52-F0AC-F7D7-069A-85DE7CD412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668288"/>
              </p:ext>
            </p:extLst>
          </p:nvPr>
        </p:nvGraphicFramePr>
        <p:xfrm>
          <a:off x="1345629" y="4036632"/>
          <a:ext cx="9968768" cy="45006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984384">
                  <a:extLst>
                    <a:ext uri="{9D8B030D-6E8A-4147-A177-3AD203B41FA5}">
                      <a16:colId xmlns:a16="http://schemas.microsoft.com/office/drawing/2014/main" val="1311304808"/>
                    </a:ext>
                  </a:extLst>
                </a:gridCol>
                <a:gridCol w="4984384">
                  <a:extLst>
                    <a:ext uri="{9D8B030D-6E8A-4147-A177-3AD203B41FA5}">
                      <a16:colId xmlns:a16="http://schemas.microsoft.com/office/drawing/2014/main" val="1002184119"/>
                    </a:ext>
                  </a:extLst>
                </a:gridCol>
              </a:tblGrid>
              <a:tr h="450064">
                <a:tc>
                  <a:txBody>
                    <a:bodyPr/>
                    <a:lstStyle/>
                    <a:p>
                      <a:r>
                        <a:rPr lang="en-GB" dirty="0">
                          <a:latin typeface="Gill Sans MT" panose="020B0502020104020203" pitchFamily="34" charset="77"/>
                        </a:rPr>
                        <a:t>1 x 30 CAT Year 1 Education module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ill Sans MT" panose="020B0502020104020203" pitchFamily="34" charset="77"/>
                        </a:rPr>
                        <a:t>2 x 15 CAT Year 1 Education modules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38297"/>
                  </a:ext>
                </a:extLst>
              </a:tr>
            </a:tbl>
          </a:graphicData>
        </a:graphic>
      </p:graphicFrame>
      <p:pic>
        <p:nvPicPr>
          <p:cNvPr id="2" name="Picture 2" descr="Caryatid - Wikipedia">
            <a:extLst>
              <a:ext uri="{FF2B5EF4-FFF2-40B4-BE49-F238E27FC236}">
                <a16:creationId xmlns:a16="http://schemas.microsoft.com/office/drawing/2014/main" id="{D338D84C-AE2C-5FB5-EB1B-B1ADAD5BE1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8" r="13958"/>
          <a:stretch/>
        </p:blipFill>
        <p:spPr bwMode="auto">
          <a:xfrm flipH="1">
            <a:off x="855835" y="1937676"/>
            <a:ext cx="622800" cy="622800"/>
          </a:xfrm>
          <a:prstGeom prst="ellipse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09917D6-1F20-5568-DE89-BE3F3E8CEE4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7004" t="1979" r="7470" b="82039"/>
          <a:stretch/>
        </p:blipFill>
        <p:spPr>
          <a:xfrm>
            <a:off x="851284" y="3265305"/>
            <a:ext cx="622800" cy="622800"/>
          </a:xfrm>
          <a:prstGeom prst="ellipse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24859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9FFB35-47C0-82A6-5F99-AA54639C10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C0AB12C6-E992-EE55-5E25-83BED34D6261}"/>
              </a:ext>
            </a:extLst>
          </p:cNvPr>
          <p:cNvSpPr/>
          <p:nvPr/>
        </p:nvSpPr>
        <p:spPr>
          <a:xfrm>
            <a:off x="349416" y="421082"/>
            <a:ext cx="11306038" cy="6343192"/>
          </a:xfrm>
          <a:prstGeom prst="rect">
            <a:avLst/>
          </a:prstGeom>
          <a:solidFill>
            <a:srgbClr val="009193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969515-958F-D37E-FC76-E26F318A700E}"/>
              </a:ext>
            </a:extLst>
          </p:cNvPr>
          <p:cNvSpPr/>
          <p:nvPr/>
        </p:nvSpPr>
        <p:spPr>
          <a:xfrm>
            <a:off x="545285" y="242659"/>
            <a:ext cx="11297299" cy="637268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AB5A698-74AD-D26A-13F4-D7D2AA486CA4}"/>
              </a:ext>
            </a:extLst>
          </p:cNvPr>
          <p:cNvSpPr txBox="1">
            <a:spLocks/>
          </p:cNvSpPr>
          <p:nvPr/>
        </p:nvSpPr>
        <p:spPr>
          <a:xfrm>
            <a:off x="1124223" y="421082"/>
            <a:ext cx="5278692" cy="859961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cap="none" spc="0">
                <a:latin typeface="Gill Sans MT" panose="020B0502020104020203" pitchFamily="34" charset="77"/>
              </a:rPr>
              <a:t>Module Enrolment 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256A74E-5F2D-4E92-2575-85ABF16A3865}"/>
              </a:ext>
            </a:extLst>
          </p:cNvPr>
          <p:cNvGraphicFramePr/>
          <p:nvPr/>
        </p:nvGraphicFramePr>
        <p:xfrm>
          <a:off x="881349" y="421082"/>
          <a:ext cx="10664327" cy="5717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220485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7BE9F0-3D3D-7CBB-32D2-6FF2F39659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8DB64CF-CA89-62F5-5B13-763457DA5E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921089"/>
              </p:ext>
            </p:extLst>
          </p:nvPr>
        </p:nvGraphicFramePr>
        <p:xfrm>
          <a:off x="3456653" y="187320"/>
          <a:ext cx="5278694" cy="18048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9347">
                  <a:extLst>
                    <a:ext uri="{9D8B030D-6E8A-4147-A177-3AD203B41FA5}">
                      <a16:colId xmlns:a16="http://schemas.microsoft.com/office/drawing/2014/main" val="2917089131"/>
                    </a:ext>
                  </a:extLst>
                </a:gridCol>
                <a:gridCol w="2639347">
                  <a:extLst>
                    <a:ext uri="{9D8B030D-6E8A-4147-A177-3AD203B41FA5}">
                      <a16:colId xmlns:a16="http://schemas.microsoft.com/office/drawing/2014/main" val="4039118023"/>
                    </a:ext>
                  </a:extLst>
                </a:gridCol>
              </a:tblGrid>
              <a:tr h="859961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77"/>
                        </a:rPr>
                        <a:t>Year 1 120 CATS</a:t>
                      </a:r>
                    </a:p>
                  </a:txBody>
                  <a:tcPr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>
                        <a:latin typeface="Gill Sans MT" panose="020B0502020104020203" pitchFamily="34" charset="77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874222"/>
                  </a:ext>
                </a:extLst>
              </a:tr>
              <a:tr h="85996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Gill Sans MT" panose="020B0502020104020203" pitchFamily="34" charset="77"/>
                        </a:rPr>
                        <a:t>Term 1</a:t>
                      </a:r>
                    </a:p>
                    <a:p>
                      <a:pPr algn="ctr"/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Gill Sans MT" panose="020B0502020104020203" pitchFamily="34" charset="77"/>
                        </a:rPr>
                        <a:t> 60 CATS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Gill Sans MT" panose="020B0502020104020203" pitchFamily="34" charset="77"/>
                        </a:rPr>
                        <a:t>Term 2 </a:t>
                      </a:r>
                    </a:p>
                    <a:p>
                      <a:pPr algn="ctr"/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Gill Sans MT" panose="020B0502020104020203" pitchFamily="34" charset="77"/>
                        </a:rPr>
                        <a:t>60 CATS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022940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AC61019-CBC5-286D-EB49-4592D0819E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28993"/>
              </p:ext>
            </p:extLst>
          </p:nvPr>
        </p:nvGraphicFramePr>
        <p:xfrm>
          <a:off x="745958" y="2286000"/>
          <a:ext cx="10587790" cy="2579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93495">
                  <a:extLst>
                    <a:ext uri="{9D8B030D-6E8A-4147-A177-3AD203B41FA5}">
                      <a16:colId xmlns:a16="http://schemas.microsoft.com/office/drawing/2014/main" val="1456894005"/>
                    </a:ext>
                  </a:extLst>
                </a:gridCol>
                <a:gridCol w="803271">
                  <a:extLst>
                    <a:ext uri="{9D8B030D-6E8A-4147-A177-3AD203B41FA5}">
                      <a16:colId xmlns:a16="http://schemas.microsoft.com/office/drawing/2014/main" val="4003665139"/>
                    </a:ext>
                  </a:extLst>
                </a:gridCol>
                <a:gridCol w="2397129">
                  <a:extLst>
                    <a:ext uri="{9D8B030D-6E8A-4147-A177-3AD203B41FA5}">
                      <a16:colId xmlns:a16="http://schemas.microsoft.com/office/drawing/2014/main" val="572527838"/>
                    </a:ext>
                  </a:extLst>
                </a:gridCol>
                <a:gridCol w="2142910">
                  <a:extLst>
                    <a:ext uri="{9D8B030D-6E8A-4147-A177-3AD203B41FA5}">
                      <a16:colId xmlns:a16="http://schemas.microsoft.com/office/drawing/2014/main" val="1661136544"/>
                    </a:ext>
                  </a:extLst>
                </a:gridCol>
                <a:gridCol w="915804">
                  <a:extLst>
                    <a:ext uri="{9D8B030D-6E8A-4147-A177-3AD203B41FA5}">
                      <a16:colId xmlns:a16="http://schemas.microsoft.com/office/drawing/2014/main" val="3658363050"/>
                    </a:ext>
                  </a:extLst>
                </a:gridCol>
                <a:gridCol w="2235181">
                  <a:extLst>
                    <a:ext uri="{9D8B030D-6E8A-4147-A177-3AD203B41FA5}">
                      <a16:colId xmlns:a16="http://schemas.microsoft.com/office/drawing/2014/main" val="2716959396"/>
                    </a:ext>
                  </a:extLst>
                </a:gridCol>
              </a:tblGrid>
              <a:tr h="589979">
                <a:tc gridSpan="6"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Gill Sans MT" panose="020B0502020104020203" pitchFamily="34" charset="77"/>
                        </a:rPr>
                        <a:t>Liberal Arts 60 CATS</a:t>
                      </a: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199853"/>
                  </a:ext>
                </a:extLst>
              </a:tr>
              <a:tr h="589979">
                <a:tc gridSpan="6"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latin typeface="Gill Sans MT" panose="020B0502020104020203" pitchFamily="34" charset="77"/>
                        </a:rPr>
                        <a:t>Truth &amp; Misinformation 30 CATS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3826238"/>
                  </a:ext>
                </a:extLst>
              </a:tr>
              <a:tr h="589979">
                <a:tc gridSpan="3"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solidFill>
                            <a:schemeClr val="bg1"/>
                          </a:solidFill>
                          <a:latin typeface="Gill Sans MT" panose="020B0502020104020203" pitchFamily="34" charset="77"/>
                        </a:rPr>
                        <a:t>Research Skills 15 CATS</a:t>
                      </a: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solidFill>
                            <a:schemeClr val="bg1"/>
                          </a:solidFill>
                          <a:latin typeface="Gill Sans MT" panose="020B0502020104020203" pitchFamily="34" charset="77"/>
                        </a:rPr>
                        <a:t>Critical Issue 15 CATS</a:t>
                      </a: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411674"/>
                  </a:ext>
                </a:extLst>
              </a:tr>
              <a:tr h="809903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latin typeface="Gill Sans MT" panose="020B0502020104020203" pitchFamily="34" charset="77"/>
                        </a:rPr>
                        <a:t>Qualitative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latin typeface="Gill Sans MT" panose="020B0502020104020203" pitchFamily="34" charset="77"/>
                        </a:rPr>
                        <a:t>or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dirty="0">
                          <a:latin typeface="Gill Sans MT" panose="020B0502020104020203" pitchFamily="34" charset="77"/>
                        </a:rPr>
                        <a:t>Quantitative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latin typeface="Gill Sans MT" panose="020B0502020104020203" pitchFamily="34" charset="77"/>
                        </a:rPr>
                        <a:t>Beauty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latin typeface="Gill Sans MT" panose="020B0502020104020203" pitchFamily="34" charset="77"/>
                        </a:rPr>
                        <a:t>or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latin typeface="Gill Sans MT" panose="020B0502020104020203" pitchFamily="34" charset="77"/>
                        </a:rPr>
                        <a:t>Revolution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0904737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3E3646B-ADE9-9C35-F0E2-EAA7D70AFF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285073"/>
              </p:ext>
            </p:extLst>
          </p:nvPr>
        </p:nvGraphicFramePr>
        <p:xfrm>
          <a:off x="745958" y="5184495"/>
          <a:ext cx="1058779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93897">
                  <a:extLst>
                    <a:ext uri="{9D8B030D-6E8A-4147-A177-3AD203B41FA5}">
                      <a16:colId xmlns:a16="http://schemas.microsoft.com/office/drawing/2014/main" val="1456894005"/>
                    </a:ext>
                  </a:extLst>
                </a:gridCol>
                <a:gridCol w="5293893">
                  <a:extLst>
                    <a:ext uri="{9D8B030D-6E8A-4147-A177-3AD203B41FA5}">
                      <a16:colId xmlns:a16="http://schemas.microsoft.com/office/drawing/2014/main" val="1661136544"/>
                    </a:ext>
                  </a:extLst>
                </a:gridCol>
              </a:tblGrid>
              <a:tr h="529947">
                <a:tc gridSpan="2">
                  <a:txBody>
                    <a:bodyPr/>
                    <a:lstStyle/>
                    <a:p>
                      <a:pPr algn="ctr"/>
                      <a:r>
                        <a:rPr lang="en-GB" sz="3200" b="1" dirty="0">
                          <a:latin typeface="Gill Sans MT" panose="020B0502020104020203" pitchFamily="34" charset="77"/>
                        </a:rPr>
                        <a:t>Subject area 60 CATS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199853"/>
                  </a:ext>
                </a:extLst>
              </a:tr>
              <a:tr h="529947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latin typeface="Gill Sans MT" panose="020B0502020104020203" pitchFamily="34" charset="77"/>
                        </a:rPr>
                        <a:t>Route 30 CATS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>
                          <a:latin typeface="Gill Sans MT" panose="020B0502020104020203" pitchFamily="34" charset="77"/>
                        </a:rPr>
                        <a:t>free choice 30 CATS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1411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30448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BF34016-022D-9E7D-449E-1EACB74793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9B55234-13FB-0781-6054-53E55FCBE71F}"/>
              </a:ext>
            </a:extLst>
          </p:cNvPr>
          <p:cNvSpPr/>
          <p:nvPr/>
        </p:nvSpPr>
        <p:spPr>
          <a:xfrm>
            <a:off x="240632" y="192505"/>
            <a:ext cx="5005136" cy="650908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049361-8D6A-90F7-74C8-0D725B1E98AA}"/>
              </a:ext>
            </a:extLst>
          </p:cNvPr>
          <p:cNvSpPr txBox="1"/>
          <p:nvPr/>
        </p:nvSpPr>
        <p:spPr>
          <a:xfrm>
            <a:off x="514430" y="394168"/>
            <a:ext cx="4340210" cy="187827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sz="3600" b="1" dirty="0">
                <a:solidFill>
                  <a:schemeClr val="bg1"/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Year 1 Module Registration Information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742FBB-9F46-A26F-E5AB-BF6AE222D9DF}"/>
              </a:ext>
            </a:extLst>
          </p:cNvPr>
          <p:cNvSpPr/>
          <p:nvPr/>
        </p:nvSpPr>
        <p:spPr>
          <a:xfrm>
            <a:off x="6820082" y="192505"/>
            <a:ext cx="5005136" cy="6509084"/>
          </a:xfrm>
          <a:prstGeom prst="rect">
            <a:avLst/>
          </a:prstGeom>
          <a:solidFill>
            <a:srgbClr val="8DBC00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8D994B-80CA-1663-D4AF-8BF07BB91F78}"/>
              </a:ext>
            </a:extLst>
          </p:cNvPr>
          <p:cNvSpPr txBox="1"/>
          <p:nvPr/>
        </p:nvSpPr>
        <p:spPr>
          <a:xfrm>
            <a:off x="7113334" y="4992989"/>
            <a:ext cx="4418632" cy="143686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sz="2400" dirty="0">
                <a:solidFill>
                  <a:schemeClr val="bg1"/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module catalogue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sz="2400" dirty="0">
                <a:solidFill>
                  <a:schemeClr val="bg1"/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Year 1 modules only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941651"/>
              </a:buClr>
            </a:pPr>
            <a:r>
              <a:rPr lang="en-GB" sz="2400" dirty="0">
                <a:solidFill>
                  <a:schemeClr val="bg1"/>
                </a:solidFill>
                <a:latin typeface="Gill Sans MT" panose="020B0502020104020203" pitchFamily="34" charset="77"/>
                <a:ea typeface="Tahoma" panose="020B0604030504040204" pitchFamily="34" charset="0"/>
                <a:cs typeface="Tahoma" panose="020B0604030504040204" pitchFamily="34" charset="0"/>
              </a:rPr>
              <a:t>25/26 academic year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FA49D4-B330-BDAE-76D8-04CF34012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743" y="2266502"/>
            <a:ext cx="3795583" cy="3795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36AE7E-B72B-F07A-24C0-A67C971AFA2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237" t="2850" r="4070" b="6166"/>
          <a:stretch>
            <a:fillRect/>
          </a:stretch>
        </p:blipFill>
        <p:spPr>
          <a:xfrm>
            <a:off x="7284844" y="593695"/>
            <a:ext cx="4159726" cy="412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0964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710A8BA-E5EF-0926-6E18-79983E441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AF62BAAC-E673-7499-CA3C-F6E450D780A1}"/>
              </a:ext>
            </a:extLst>
          </p:cNvPr>
          <p:cNvSpPr/>
          <p:nvPr/>
        </p:nvSpPr>
        <p:spPr>
          <a:xfrm>
            <a:off x="349416" y="421082"/>
            <a:ext cx="11306038" cy="6343192"/>
          </a:xfrm>
          <a:prstGeom prst="rect">
            <a:avLst/>
          </a:prstGeom>
          <a:solidFill>
            <a:srgbClr val="009193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515E02-E3F4-8E2B-2032-8FDF876D6245}"/>
              </a:ext>
            </a:extLst>
          </p:cNvPr>
          <p:cNvSpPr/>
          <p:nvPr/>
        </p:nvSpPr>
        <p:spPr>
          <a:xfrm>
            <a:off x="545285" y="242659"/>
            <a:ext cx="11297299" cy="637268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E87AC4E-F1B5-072E-8237-7E04759B356E}"/>
              </a:ext>
            </a:extLst>
          </p:cNvPr>
          <p:cNvSpPr txBox="1">
            <a:spLocks/>
          </p:cNvSpPr>
          <p:nvPr/>
        </p:nvSpPr>
        <p:spPr>
          <a:xfrm>
            <a:off x="1124223" y="421082"/>
            <a:ext cx="5278692" cy="859961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cap="none" spc="0">
                <a:latin typeface="Gill Sans MT" panose="020B0502020104020203" pitchFamily="34" charset="77"/>
              </a:rPr>
              <a:t>Module Enrolment 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01878EA0-8285-7384-7281-4AA65EAFE9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6740075"/>
              </p:ext>
            </p:extLst>
          </p:nvPr>
        </p:nvGraphicFramePr>
        <p:xfrm>
          <a:off x="763836" y="737084"/>
          <a:ext cx="10664327" cy="5717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61542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BE06D1BD-51ED-647B-37D4-1AB0B900B025}"/>
              </a:ext>
            </a:extLst>
          </p:cNvPr>
          <p:cNvSpPr/>
          <p:nvPr/>
        </p:nvSpPr>
        <p:spPr>
          <a:xfrm>
            <a:off x="1048870" y="977070"/>
            <a:ext cx="10085295" cy="1687606"/>
          </a:xfrm>
          <a:prstGeom prst="roundRect">
            <a:avLst/>
          </a:prstGeom>
          <a:solidFill>
            <a:srgbClr val="2B0E4E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latin typeface="Avenir Book" panose="02000503020000020003" pitchFamily="2" charset="0"/>
              </a:rPr>
              <a:t>Year 1</a:t>
            </a:r>
          </a:p>
          <a:p>
            <a:pPr algn="ctr"/>
            <a:r>
              <a:rPr lang="en-US" sz="4400" b="1" dirty="0">
                <a:latin typeface="Avenir Book" panose="02000503020000020003" pitchFamily="2" charset="0"/>
              </a:rPr>
              <a:t>120 CATS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8FD6BDC-FAA2-2E80-4817-2F8A48EC69AD}"/>
              </a:ext>
            </a:extLst>
          </p:cNvPr>
          <p:cNvGrpSpPr/>
          <p:nvPr/>
        </p:nvGrpSpPr>
        <p:grpSpPr>
          <a:xfrm>
            <a:off x="1048870" y="2898318"/>
            <a:ext cx="10085295" cy="1975758"/>
            <a:chOff x="1385207" y="2441121"/>
            <a:chExt cx="11604169" cy="1975758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75DC59FE-9471-AC73-8FF1-CC74D92B8AAB}"/>
                </a:ext>
              </a:extLst>
            </p:cNvPr>
            <p:cNvSpPr/>
            <p:nvPr/>
          </p:nvSpPr>
          <p:spPr>
            <a:xfrm>
              <a:off x="1385207" y="2441121"/>
              <a:ext cx="5802084" cy="1975758"/>
            </a:xfrm>
            <a:prstGeom prst="roundRect">
              <a:avLst/>
            </a:prstGeom>
            <a:solidFill>
              <a:srgbClr val="941651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>
                  <a:latin typeface="Avenir Book" panose="02000503020000020003" pitchFamily="2" charset="0"/>
                </a:rPr>
                <a:t>Liberal Arts modules </a:t>
              </a:r>
            </a:p>
            <a:p>
              <a:pPr algn="ctr"/>
              <a:r>
                <a:rPr lang="en-US" sz="3600" b="1" dirty="0">
                  <a:latin typeface="Avenir Book" panose="02000503020000020003" pitchFamily="2" charset="0"/>
                </a:rPr>
                <a:t>60 CATS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854921FF-88C7-A4F7-5F0F-C953E2D0A76C}"/>
                </a:ext>
              </a:extLst>
            </p:cNvPr>
            <p:cNvSpPr/>
            <p:nvPr/>
          </p:nvSpPr>
          <p:spPr>
            <a:xfrm>
              <a:off x="7345134" y="2441121"/>
              <a:ext cx="5644242" cy="1975758"/>
            </a:xfrm>
            <a:prstGeom prst="roundRect">
              <a:avLst/>
            </a:prstGeom>
            <a:solidFill>
              <a:srgbClr val="E9772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>
                  <a:latin typeface="Avenir Book" panose="02000503020000020003" pitchFamily="2" charset="0"/>
                </a:rPr>
                <a:t>Subject modules</a:t>
              </a:r>
            </a:p>
            <a:p>
              <a:pPr algn="ctr"/>
              <a:r>
                <a:rPr lang="en-US" sz="3600" b="1" dirty="0">
                  <a:latin typeface="Avenir Book" panose="02000503020000020003" pitchFamily="2" charset="0"/>
                </a:rPr>
                <a:t>60 CATS</a:t>
              </a:r>
            </a:p>
          </p:txBody>
        </p:sp>
      </p:grpSp>
      <p:pic>
        <p:nvPicPr>
          <p:cNvPr id="3" name="Graphic 2" descr="Cat with solid fill">
            <a:extLst>
              <a:ext uri="{FF2B5EF4-FFF2-40B4-BE49-F238E27FC236}">
                <a16:creationId xmlns:a16="http://schemas.microsoft.com/office/drawing/2014/main" id="{454B20B2-7BCD-D270-D896-4F475A49EB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59246" y="1820873"/>
            <a:ext cx="712215" cy="71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891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EF607861-C2D9-A11E-D637-7279A37463CD}"/>
              </a:ext>
            </a:extLst>
          </p:cNvPr>
          <p:cNvSpPr/>
          <p:nvPr/>
        </p:nvSpPr>
        <p:spPr>
          <a:xfrm>
            <a:off x="349416" y="421082"/>
            <a:ext cx="11306038" cy="6343192"/>
          </a:xfrm>
          <a:prstGeom prst="rect">
            <a:avLst/>
          </a:prstGeom>
          <a:solidFill>
            <a:srgbClr val="94165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14C469-9723-DA6E-3105-2EBE51D029C3}"/>
              </a:ext>
            </a:extLst>
          </p:cNvPr>
          <p:cNvSpPr/>
          <p:nvPr/>
        </p:nvSpPr>
        <p:spPr>
          <a:xfrm>
            <a:off x="547883" y="172974"/>
            <a:ext cx="11297299" cy="637268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F099B17-CD77-3FC0-4365-E5A04F945A0D}"/>
              </a:ext>
            </a:extLst>
          </p:cNvPr>
          <p:cNvSpPr txBox="1">
            <a:spLocks/>
          </p:cNvSpPr>
          <p:nvPr/>
        </p:nvSpPr>
        <p:spPr>
          <a:xfrm>
            <a:off x="3456654" y="514023"/>
            <a:ext cx="5278692" cy="85996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cap="none" spc="0" dirty="0">
                <a:solidFill>
                  <a:schemeClr val="accent4">
                    <a:lumMod val="75000"/>
                  </a:schemeClr>
                </a:solidFill>
                <a:latin typeface="Gill Sans MT" panose="020B0502020104020203" pitchFamily="34" charset="77"/>
              </a:rPr>
              <a:t>types of modules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7E7A291-7335-4D0D-8AAB-399F4511A3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750824"/>
              </p:ext>
            </p:extLst>
          </p:nvPr>
        </p:nvGraphicFramePr>
        <p:xfrm>
          <a:off x="2140052" y="1820168"/>
          <a:ext cx="8112960" cy="177251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2635269">
                  <a:extLst>
                    <a:ext uri="{9D8B030D-6E8A-4147-A177-3AD203B41FA5}">
                      <a16:colId xmlns:a16="http://schemas.microsoft.com/office/drawing/2014/main" val="3042299668"/>
                    </a:ext>
                  </a:extLst>
                </a:gridCol>
                <a:gridCol w="5477691">
                  <a:extLst>
                    <a:ext uri="{9D8B030D-6E8A-4147-A177-3AD203B41FA5}">
                      <a16:colId xmlns:a16="http://schemas.microsoft.com/office/drawing/2014/main" val="1944669893"/>
                    </a:ext>
                  </a:extLst>
                </a:gridCol>
              </a:tblGrid>
              <a:tr h="886255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Gill Sans MT" panose="020B0502020104020203" pitchFamily="34" charset="77"/>
                        </a:rPr>
                        <a:t>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77"/>
                        </a:rPr>
                        <a:t>compulsory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042949"/>
                  </a:ext>
                </a:extLst>
              </a:tr>
              <a:tr h="886255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Gill Sans MT" panose="020B0502020104020203" pitchFamily="34" charset="77"/>
                        </a:rPr>
                        <a:t>optional core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77"/>
                        </a:rPr>
                        <a:t>choice of which </a:t>
                      </a:r>
                      <a:r>
                        <a:rPr lang="en-US" sz="2800" b="1" dirty="0">
                          <a:latin typeface="Gill Sans MT" panose="020B0502020104020203" pitchFamily="34" charset="77"/>
                        </a:rPr>
                        <a:t>core</a:t>
                      </a:r>
                      <a:r>
                        <a:rPr lang="en-US" sz="2800" dirty="0">
                          <a:latin typeface="Gill Sans MT" panose="020B0502020104020203" pitchFamily="34" charset="77"/>
                        </a:rPr>
                        <a:t> module(s)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828562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4819D5A-573C-5356-4A5E-DD38E32A9F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643474"/>
              </p:ext>
            </p:extLst>
          </p:nvPr>
        </p:nvGraphicFramePr>
        <p:xfrm>
          <a:off x="2140052" y="4141486"/>
          <a:ext cx="8112960" cy="1772510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3779931">
                  <a:extLst>
                    <a:ext uri="{9D8B030D-6E8A-4147-A177-3AD203B41FA5}">
                      <a16:colId xmlns:a16="http://schemas.microsoft.com/office/drawing/2014/main" val="3042299668"/>
                    </a:ext>
                  </a:extLst>
                </a:gridCol>
                <a:gridCol w="4333029">
                  <a:extLst>
                    <a:ext uri="{9D8B030D-6E8A-4147-A177-3AD203B41FA5}">
                      <a16:colId xmlns:a16="http://schemas.microsoft.com/office/drawing/2014/main" val="1944669893"/>
                    </a:ext>
                  </a:extLst>
                </a:gridCol>
              </a:tblGrid>
              <a:tr h="886255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Gill Sans MT" panose="020B0502020104020203" pitchFamily="34" charset="77"/>
                        </a:rPr>
                        <a:t>30 CATS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77"/>
                        </a:rPr>
                        <a:t>full year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8042949"/>
                  </a:ext>
                </a:extLst>
              </a:tr>
              <a:tr h="886255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Gill Sans MT" panose="020B0502020104020203" pitchFamily="34" charset="77"/>
                        </a:rPr>
                        <a:t>15 CATS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77"/>
                        </a:rPr>
                        <a:t>Term 1 or Term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08285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0705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5DC59FE-9471-AC73-8FF1-CC74D92B8AAB}"/>
              </a:ext>
            </a:extLst>
          </p:cNvPr>
          <p:cNvSpPr/>
          <p:nvPr/>
        </p:nvSpPr>
        <p:spPr>
          <a:xfrm>
            <a:off x="835748" y="254222"/>
            <a:ext cx="10455183" cy="1305333"/>
          </a:xfrm>
          <a:prstGeom prst="roundRect">
            <a:avLst/>
          </a:prstGeom>
          <a:solidFill>
            <a:srgbClr val="941651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venir Book" panose="02000503020000020003" pitchFamily="2" charset="0"/>
              </a:rPr>
              <a:t>Liberal Arts modules </a:t>
            </a: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Avenir Book" panose="02000503020000020003" pitchFamily="2" charset="0"/>
              </a:rPr>
              <a:t>60 CATS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7B3CEC9-93FA-1667-7CF5-33A4CE5F21BD}"/>
              </a:ext>
            </a:extLst>
          </p:cNvPr>
          <p:cNvSpPr/>
          <p:nvPr/>
        </p:nvSpPr>
        <p:spPr>
          <a:xfrm>
            <a:off x="835746" y="3710402"/>
            <a:ext cx="5260253" cy="2171221"/>
          </a:xfrm>
          <a:prstGeom prst="roundRect">
            <a:avLst/>
          </a:prstGeom>
          <a:solidFill>
            <a:srgbClr val="009193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venir Book" panose="02000503020000020003" pitchFamily="2" charset="0"/>
              </a:rPr>
              <a:t>Optional core: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Avenir Book" panose="02000503020000020003" pitchFamily="2" charset="0"/>
              </a:rPr>
              <a:t>Research Skills module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Avenir Book" panose="02000503020000020003" pitchFamily="2" charset="0"/>
              </a:rPr>
              <a:t>15 CATS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34F4351-15AD-9B5B-B356-83B297751716}"/>
              </a:ext>
            </a:extLst>
          </p:cNvPr>
          <p:cNvSpPr/>
          <p:nvPr/>
        </p:nvSpPr>
        <p:spPr>
          <a:xfrm>
            <a:off x="835747" y="2737855"/>
            <a:ext cx="10455182" cy="781275"/>
          </a:xfrm>
          <a:prstGeom prst="roundRect">
            <a:avLst/>
          </a:prstGeom>
          <a:solidFill>
            <a:srgbClr val="CB323A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venir Book" panose="02000503020000020003" pitchFamily="2" charset="0"/>
              </a:rPr>
              <a:t>Core: Truth &amp; Misinformation  30 CATS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86FD1D23-949A-9EB1-7F8A-B23CE9EE3E83}"/>
              </a:ext>
            </a:extLst>
          </p:cNvPr>
          <p:cNvSpPr/>
          <p:nvPr/>
        </p:nvSpPr>
        <p:spPr>
          <a:xfrm>
            <a:off x="6225540" y="3710401"/>
            <a:ext cx="5130713" cy="2171221"/>
          </a:xfrm>
          <a:prstGeom prst="roundRect">
            <a:avLst/>
          </a:prstGeom>
          <a:solidFill>
            <a:srgbClr val="E97720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venir Book" panose="02000503020000020003" pitchFamily="2" charset="0"/>
              </a:rPr>
              <a:t>Optional core: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Avenir Book" panose="02000503020000020003" pitchFamily="2" charset="0"/>
              </a:rPr>
              <a:t>Critical Issue module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Avenir Book" panose="02000503020000020003" pitchFamily="2" charset="0"/>
              </a:rPr>
              <a:t>15 CATS</a:t>
            </a:r>
          </a:p>
        </p:txBody>
      </p:sp>
      <p:pic>
        <p:nvPicPr>
          <p:cNvPr id="15" name="Graphic 14" descr="Kitten with solid fill">
            <a:extLst>
              <a:ext uri="{FF2B5EF4-FFF2-40B4-BE49-F238E27FC236}">
                <a16:creationId xmlns:a16="http://schemas.microsoft.com/office/drawing/2014/main" id="{94F3C512-272E-0DD3-2215-16FB0E3AA7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53936" y="4522833"/>
            <a:ext cx="914400" cy="914400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F586F0D-B221-7F22-574D-316FB461BBD1}"/>
              </a:ext>
            </a:extLst>
          </p:cNvPr>
          <p:cNvSpPr/>
          <p:nvPr/>
        </p:nvSpPr>
        <p:spPr>
          <a:xfrm>
            <a:off x="835747" y="1765308"/>
            <a:ext cx="10455183" cy="781275"/>
          </a:xfrm>
          <a:prstGeom prst="roundRect">
            <a:avLst/>
          </a:prstGeom>
          <a:solidFill>
            <a:srgbClr val="8DBC00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venir Book" panose="02000503020000020003" pitchFamily="2" charset="0"/>
              </a:rPr>
              <a:t>Core:  Liberal Arts Principles and Praxis  0 CATS</a:t>
            </a:r>
          </a:p>
        </p:txBody>
      </p:sp>
    </p:spTree>
    <p:extLst>
      <p:ext uri="{BB962C8B-B14F-4D97-AF65-F5344CB8AC3E}">
        <p14:creationId xmlns:p14="http://schemas.microsoft.com/office/powerpoint/2010/main" val="3680928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3582962F-7CB1-0C69-A175-57D3853F5A84}"/>
              </a:ext>
            </a:extLst>
          </p:cNvPr>
          <p:cNvSpPr/>
          <p:nvPr/>
        </p:nvSpPr>
        <p:spPr>
          <a:xfrm>
            <a:off x="8472363" y="4666106"/>
            <a:ext cx="3176206" cy="124563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schemeClr val="tx1"/>
              </a:solidFill>
              <a:latin typeface="Avenir Book" panose="02000503020000020003" pitchFamily="2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F1D0236-0539-0533-54B1-214D62929299}"/>
              </a:ext>
            </a:extLst>
          </p:cNvPr>
          <p:cNvSpPr/>
          <p:nvPr/>
        </p:nvSpPr>
        <p:spPr>
          <a:xfrm>
            <a:off x="8363942" y="2028004"/>
            <a:ext cx="3288263" cy="124563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schemeClr val="tx1"/>
              </a:solidFill>
              <a:latin typeface="Avenir Book" panose="02000503020000020003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FAA85B-4FFB-6E34-4CB6-3942B9412E16}"/>
              </a:ext>
            </a:extLst>
          </p:cNvPr>
          <p:cNvSpPr/>
          <p:nvPr/>
        </p:nvSpPr>
        <p:spPr>
          <a:xfrm>
            <a:off x="4184684" y="4709426"/>
            <a:ext cx="3015419" cy="124563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schemeClr val="tx1"/>
              </a:solidFill>
              <a:latin typeface="Avenir Book" panose="02000503020000020003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19EC35-2E85-0687-E872-E6BEC9802E2F}"/>
              </a:ext>
            </a:extLst>
          </p:cNvPr>
          <p:cNvSpPr/>
          <p:nvPr/>
        </p:nvSpPr>
        <p:spPr>
          <a:xfrm>
            <a:off x="4202078" y="2014144"/>
            <a:ext cx="3037974" cy="124563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schemeClr val="tx1"/>
              </a:solidFill>
              <a:latin typeface="Avenir Book" panose="02000503020000020003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109A01-B50F-EBD8-E2BF-7342608D9602}"/>
              </a:ext>
            </a:extLst>
          </p:cNvPr>
          <p:cNvSpPr/>
          <p:nvPr/>
        </p:nvSpPr>
        <p:spPr>
          <a:xfrm>
            <a:off x="169370" y="2848349"/>
            <a:ext cx="2735831" cy="142783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schemeClr val="tx1"/>
              </a:solidFill>
              <a:latin typeface="Avenir Book" panose="02000503020000020003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065645-99C4-704F-039B-B14AB9D2E79C}"/>
              </a:ext>
            </a:extLst>
          </p:cNvPr>
          <p:cNvSpPr/>
          <p:nvPr/>
        </p:nvSpPr>
        <p:spPr>
          <a:xfrm>
            <a:off x="406925" y="450441"/>
            <a:ext cx="2918458" cy="1193764"/>
          </a:xfrm>
          <a:prstGeom prst="rect">
            <a:avLst/>
          </a:prstGeom>
          <a:solidFill>
            <a:srgbClr val="3C105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atin typeface="Avenir Book" panose="02000503020000020003" pitchFamily="2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993F867-A9AA-5881-8AAC-3D182C6DE878}"/>
              </a:ext>
            </a:extLst>
          </p:cNvPr>
          <p:cNvSpPr/>
          <p:nvPr/>
        </p:nvSpPr>
        <p:spPr>
          <a:xfrm>
            <a:off x="254525" y="298041"/>
            <a:ext cx="2918458" cy="119376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atin typeface="Avenir Book" panose="02000503020000020003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9A619BA-91CA-10D3-9AE8-FF6F0A27D07B}"/>
              </a:ext>
            </a:extLst>
          </p:cNvPr>
          <p:cNvSpPr/>
          <p:nvPr/>
        </p:nvSpPr>
        <p:spPr>
          <a:xfrm>
            <a:off x="313119" y="2696222"/>
            <a:ext cx="2735831" cy="1427833"/>
          </a:xfrm>
          <a:prstGeom prst="rect">
            <a:avLst/>
          </a:prstGeom>
          <a:solidFill>
            <a:srgbClr val="CB323A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schemeClr val="tx1"/>
              </a:solidFill>
              <a:latin typeface="Avenir Book" panose="02000503020000020003" pitchFamily="2" charset="0"/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3939128-2BDE-3FD3-572B-B857FD63AA14}"/>
              </a:ext>
            </a:extLst>
          </p:cNvPr>
          <p:cNvSpPr txBox="1">
            <a:spLocks/>
          </p:cNvSpPr>
          <p:nvPr/>
        </p:nvSpPr>
        <p:spPr>
          <a:xfrm>
            <a:off x="703460" y="368583"/>
            <a:ext cx="2388814" cy="97587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cap="none" spc="0" dirty="0">
                <a:latin typeface="Avenir Book" panose="02000503020000020003" pitchFamily="2" charset="0"/>
              </a:rPr>
              <a:t>Year 1</a:t>
            </a:r>
            <a:endParaRPr lang="en-GB" sz="4400" cap="none" spc="0" dirty="0">
              <a:solidFill>
                <a:srgbClr val="521B93"/>
              </a:solidFill>
              <a:latin typeface="Avenir Book" panose="02000503020000020003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F1E3DE-BB35-71B1-23BE-9589EB0A1B82}"/>
              </a:ext>
            </a:extLst>
          </p:cNvPr>
          <p:cNvSpPr txBox="1"/>
          <p:nvPr/>
        </p:nvSpPr>
        <p:spPr>
          <a:xfrm>
            <a:off x="305751" y="2665327"/>
            <a:ext cx="2735830" cy="1322863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941651"/>
              </a:buClr>
            </a:pPr>
            <a:r>
              <a:rPr lang="en-US" sz="2800" b="1" dirty="0">
                <a:solidFill>
                  <a:schemeClr val="bg1"/>
                </a:solidFill>
                <a:latin typeface="Avenir Book" panose="02000503020000020003" pitchFamily="2" charset="0"/>
              </a:rPr>
              <a:t>Truth and Misinformation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C3DE6F-6640-8E3F-AF01-4966AB98F018}"/>
              </a:ext>
            </a:extLst>
          </p:cNvPr>
          <p:cNvSpPr txBox="1"/>
          <p:nvPr/>
        </p:nvSpPr>
        <p:spPr>
          <a:xfrm>
            <a:off x="3135749" y="2938409"/>
            <a:ext cx="867425" cy="135755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941651"/>
              </a:buClr>
            </a:pPr>
            <a:r>
              <a:rPr lang="en-US" sz="6000" b="1" dirty="0">
                <a:solidFill>
                  <a:srgbClr val="2B0E4E"/>
                </a:solidFill>
                <a:latin typeface="Avenir Book" panose="02000503020000020003" pitchFamily="2" charset="0"/>
              </a:rPr>
              <a:t>+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B9A6D43-03C9-5B32-9992-B32136DFA450}"/>
              </a:ext>
            </a:extLst>
          </p:cNvPr>
          <p:cNvSpPr txBox="1"/>
          <p:nvPr/>
        </p:nvSpPr>
        <p:spPr>
          <a:xfrm>
            <a:off x="7448678" y="2956370"/>
            <a:ext cx="867425" cy="135755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941651"/>
              </a:buClr>
            </a:pPr>
            <a:r>
              <a:rPr lang="en-US" sz="6000" b="1" dirty="0">
                <a:solidFill>
                  <a:srgbClr val="2B0E4E"/>
                </a:solidFill>
                <a:latin typeface="Avenir Book" panose="02000503020000020003" pitchFamily="2" charset="0"/>
              </a:rPr>
              <a:t>+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8EE5D08-7B8B-B3B7-F8E4-551F2DA79901}"/>
              </a:ext>
            </a:extLst>
          </p:cNvPr>
          <p:cNvSpPr/>
          <p:nvPr/>
        </p:nvSpPr>
        <p:spPr>
          <a:xfrm>
            <a:off x="4224633" y="1951853"/>
            <a:ext cx="3176206" cy="1137043"/>
          </a:xfrm>
          <a:prstGeom prst="rect">
            <a:avLst/>
          </a:prstGeom>
          <a:solidFill>
            <a:srgbClr val="89D9CC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atin typeface="Avenir Book" panose="02000503020000020003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93A775D-9A0F-5BB9-9A10-7A9D1D4D209A}"/>
              </a:ext>
            </a:extLst>
          </p:cNvPr>
          <p:cNvSpPr txBox="1"/>
          <p:nvPr/>
        </p:nvSpPr>
        <p:spPr>
          <a:xfrm>
            <a:off x="345839" y="1886942"/>
            <a:ext cx="2735830" cy="6765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941651"/>
              </a:buClr>
            </a:pPr>
            <a:r>
              <a:rPr lang="en-US" sz="2800" b="1" dirty="0">
                <a:solidFill>
                  <a:srgbClr val="CB323A"/>
                </a:solidFill>
                <a:latin typeface="Avenir Book" panose="02000503020000020003" pitchFamily="2" charset="0"/>
              </a:rPr>
              <a:t>Core Modules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2068A2-0CDB-B78C-722C-F717D8008063}"/>
              </a:ext>
            </a:extLst>
          </p:cNvPr>
          <p:cNvSpPr txBox="1"/>
          <p:nvPr/>
        </p:nvSpPr>
        <p:spPr>
          <a:xfrm>
            <a:off x="4934910" y="2014144"/>
            <a:ext cx="2322180" cy="105766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buClr>
                <a:srgbClr val="941651"/>
              </a:buClr>
            </a:pPr>
            <a:r>
              <a:rPr lang="en-US" sz="2800" b="1" dirty="0">
                <a:latin typeface="Avenir Book" panose="02000503020000020003" pitchFamily="2" charset="0"/>
              </a:rPr>
              <a:t>Qualitative Research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A1BD00-F22D-D22C-0F6A-0B0C15E309F8}"/>
              </a:ext>
            </a:extLst>
          </p:cNvPr>
          <p:cNvSpPr txBox="1"/>
          <p:nvPr/>
        </p:nvSpPr>
        <p:spPr>
          <a:xfrm>
            <a:off x="5190257" y="3462103"/>
            <a:ext cx="867425" cy="68275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941651"/>
              </a:buClr>
            </a:pPr>
            <a:r>
              <a:rPr lang="en-US" sz="2800" b="1" dirty="0">
                <a:latin typeface="Avenir Book" panose="02000503020000020003" pitchFamily="2" charset="0"/>
              </a:rPr>
              <a:t>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903CEA0-D1E8-7A99-B81C-FA38EF0E8274}"/>
              </a:ext>
            </a:extLst>
          </p:cNvPr>
          <p:cNvSpPr txBox="1"/>
          <p:nvPr/>
        </p:nvSpPr>
        <p:spPr>
          <a:xfrm>
            <a:off x="3776299" y="738042"/>
            <a:ext cx="3592715" cy="68275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941651"/>
              </a:buClr>
            </a:pPr>
            <a:r>
              <a:rPr lang="en-US" sz="2800" b="1" dirty="0">
                <a:solidFill>
                  <a:srgbClr val="009193"/>
                </a:solidFill>
                <a:latin typeface="Avenir Book" panose="02000503020000020003" pitchFamily="2" charset="0"/>
              </a:rPr>
              <a:t>Research Skills</a:t>
            </a:r>
          </a:p>
        </p:txBody>
      </p:sp>
      <p:pic>
        <p:nvPicPr>
          <p:cNvPr id="4104" name="Picture 8" descr="The Importance of Qualitative Research Design - Yleos">
            <a:extLst>
              <a:ext uri="{FF2B5EF4-FFF2-40B4-BE49-F238E27FC236}">
                <a16:creationId xmlns:a16="http://schemas.microsoft.com/office/drawing/2014/main" id="{EE61A7C9-0AEA-DB34-5AB8-22C7B9FD6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/>
        </p:blipFill>
        <p:spPr bwMode="auto">
          <a:xfrm>
            <a:off x="3693513" y="1951853"/>
            <a:ext cx="1137043" cy="1137043"/>
          </a:xfrm>
          <a:prstGeom prst="ellipse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6E1ED3D-E8FE-4139-9D6A-58CFF66BD2E9}"/>
              </a:ext>
            </a:extLst>
          </p:cNvPr>
          <p:cNvSpPr/>
          <p:nvPr/>
        </p:nvSpPr>
        <p:spPr>
          <a:xfrm>
            <a:off x="4192808" y="4648806"/>
            <a:ext cx="3176206" cy="1137043"/>
          </a:xfrm>
          <a:prstGeom prst="rect">
            <a:avLst/>
          </a:prstGeom>
          <a:solidFill>
            <a:srgbClr val="89D9CC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atin typeface="Avenir Book" panose="02000503020000020003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E8427D-F826-EC56-C3B5-AFA91FABFA7C}"/>
              </a:ext>
            </a:extLst>
          </p:cNvPr>
          <p:cNvSpPr txBox="1"/>
          <p:nvPr/>
        </p:nvSpPr>
        <p:spPr>
          <a:xfrm>
            <a:off x="4896592" y="4709426"/>
            <a:ext cx="2322180" cy="105766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buClr>
                <a:srgbClr val="941651"/>
              </a:buClr>
            </a:pPr>
            <a:r>
              <a:rPr lang="en-US" sz="2800" b="1" dirty="0">
                <a:latin typeface="Avenir Book" panose="02000503020000020003" pitchFamily="2" charset="0"/>
              </a:rPr>
              <a:t>Quantitative  Research</a:t>
            </a:r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4BDB2665-81F7-2C37-C604-75CE1245B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 l="312" r="312"/>
          <a:stretch/>
        </p:blipFill>
        <p:spPr bwMode="auto">
          <a:xfrm>
            <a:off x="3661688" y="4648806"/>
            <a:ext cx="1137043" cy="1137043"/>
          </a:xfrm>
          <a:prstGeom prst="ellipse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5A69531-FC79-3E09-EF67-1404AEDC1CA2}"/>
              </a:ext>
            </a:extLst>
          </p:cNvPr>
          <p:cNvSpPr/>
          <p:nvPr/>
        </p:nvSpPr>
        <p:spPr>
          <a:xfrm>
            <a:off x="8622606" y="1948136"/>
            <a:ext cx="3176206" cy="1137043"/>
          </a:xfrm>
          <a:prstGeom prst="rect">
            <a:avLst/>
          </a:prstGeom>
          <a:solidFill>
            <a:srgbClr val="E9772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atin typeface="Avenir Book" panose="02000503020000020003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A7C09F-AF67-A498-9D6E-062DEA1901F3}"/>
              </a:ext>
            </a:extLst>
          </p:cNvPr>
          <p:cNvSpPr txBox="1"/>
          <p:nvPr/>
        </p:nvSpPr>
        <p:spPr>
          <a:xfrm>
            <a:off x="9352580" y="2225550"/>
            <a:ext cx="2322180" cy="56643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buClr>
                <a:srgbClr val="941651"/>
              </a:buClr>
            </a:pPr>
            <a:r>
              <a:rPr lang="en-US" sz="2800" b="1" dirty="0">
                <a:latin typeface="Avenir Book" panose="02000503020000020003" pitchFamily="2" charset="0"/>
              </a:rPr>
              <a:t>Beauty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8BEB1C8-B2E6-D5E4-A1A3-1A39973A4D50}"/>
              </a:ext>
            </a:extLst>
          </p:cNvPr>
          <p:cNvSpPr/>
          <p:nvPr/>
        </p:nvSpPr>
        <p:spPr>
          <a:xfrm>
            <a:off x="8622606" y="4613181"/>
            <a:ext cx="3176206" cy="1137043"/>
          </a:xfrm>
          <a:prstGeom prst="rect">
            <a:avLst/>
          </a:prstGeom>
          <a:solidFill>
            <a:srgbClr val="E9772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atin typeface="Avenir Book" panose="02000503020000020003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AE7A40E-A218-BDD1-2ECA-BD907DF3671E}"/>
              </a:ext>
            </a:extLst>
          </p:cNvPr>
          <p:cNvSpPr txBox="1"/>
          <p:nvPr/>
        </p:nvSpPr>
        <p:spPr>
          <a:xfrm>
            <a:off x="9344585" y="4906915"/>
            <a:ext cx="2322180" cy="56643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buClr>
                <a:srgbClr val="941651"/>
              </a:buClr>
            </a:pPr>
            <a:r>
              <a:rPr lang="en-US" sz="2800" b="1" dirty="0">
                <a:latin typeface="Avenir Book" panose="02000503020000020003" pitchFamily="2" charset="0"/>
              </a:rPr>
              <a:t>Revolution</a:t>
            </a:r>
          </a:p>
        </p:txBody>
      </p:sp>
      <p:pic>
        <p:nvPicPr>
          <p:cNvPr id="24" name="Picture 8">
            <a:extLst>
              <a:ext uri="{FF2B5EF4-FFF2-40B4-BE49-F238E27FC236}">
                <a16:creationId xmlns:a16="http://schemas.microsoft.com/office/drawing/2014/main" id="{34201047-279F-8562-9C50-650985FF87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/>
          <a:srcRect l="50000" r="6728" b="35027"/>
          <a:stretch/>
        </p:blipFill>
        <p:spPr bwMode="auto">
          <a:xfrm>
            <a:off x="7882390" y="1934763"/>
            <a:ext cx="1137043" cy="1137043"/>
          </a:xfrm>
          <a:prstGeom prst="ellipse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2A18ED9-5625-F917-EA1B-F3239EF6BD6C}"/>
              </a:ext>
            </a:extLst>
          </p:cNvPr>
          <p:cNvSpPr txBox="1"/>
          <p:nvPr/>
        </p:nvSpPr>
        <p:spPr>
          <a:xfrm>
            <a:off x="8192360" y="735548"/>
            <a:ext cx="3592715" cy="68275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941651"/>
              </a:buClr>
            </a:pPr>
            <a:r>
              <a:rPr lang="en-US" sz="2800" b="1" dirty="0">
                <a:solidFill>
                  <a:srgbClr val="E97720"/>
                </a:solidFill>
                <a:latin typeface="Avenir Book" panose="02000503020000020003" pitchFamily="2" charset="0"/>
              </a:rPr>
              <a:t>Critical Issue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E2EDA7C-D0AF-25E1-E7FF-6DDFC6D38847}"/>
              </a:ext>
            </a:extLst>
          </p:cNvPr>
          <p:cNvSpPr txBox="1"/>
          <p:nvPr/>
        </p:nvSpPr>
        <p:spPr>
          <a:xfrm>
            <a:off x="9707099" y="3462103"/>
            <a:ext cx="867425" cy="68275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941651"/>
              </a:buClr>
            </a:pPr>
            <a:r>
              <a:rPr lang="en-US" sz="2800" b="1" dirty="0">
                <a:latin typeface="Avenir Book" panose="02000503020000020003" pitchFamily="2" charset="0"/>
              </a:rPr>
              <a:t>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B77567-4FCB-6248-7D0D-0F89693E3879}"/>
              </a:ext>
            </a:extLst>
          </p:cNvPr>
          <p:cNvSpPr/>
          <p:nvPr/>
        </p:nvSpPr>
        <p:spPr>
          <a:xfrm>
            <a:off x="166050" y="4564814"/>
            <a:ext cx="2735831" cy="142783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schemeClr val="tx1"/>
              </a:solidFill>
              <a:latin typeface="Avenir Book" panose="02000503020000020003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C950FA-D943-BA53-6573-1DEC349FF839}"/>
              </a:ext>
            </a:extLst>
          </p:cNvPr>
          <p:cNvSpPr/>
          <p:nvPr/>
        </p:nvSpPr>
        <p:spPr>
          <a:xfrm>
            <a:off x="292831" y="4428309"/>
            <a:ext cx="2735831" cy="1427833"/>
          </a:xfrm>
          <a:prstGeom prst="rect">
            <a:avLst/>
          </a:prstGeom>
          <a:solidFill>
            <a:srgbClr val="CB323A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schemeClr val="tx1"/>
              </a:solidFill>
              <a:latin typeface="Avenir Book" panose="02000503020000020003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D6B377-31C5-7AB3-3265-912B7D0C3F4F}"/>
              </a:ext>
            </a:extLst>
          </p:cNvPr>
          <p:cNvSpPr txBox="1"/>
          <p:nvPr/>
        </p:nvSpPr>
        <p:spPr>
          <a:xfrm>
            <a:off x="305751" y="4462986"/>
            <a:ext cx="2735830" cy="1322863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941651"/>
              </a:buClr>
            </a:pPr>
            <a:r>
              <a:rPr lang="en-US" sz="2800" b="1" dirty="0">
                <a:solidFill>
                  <a:schemeClr val="bg1"/>
                </a:solidFill>
                <a:latin typeface="Avenir Book" panose="02000503020000020003" pitchFamily="2" charset="0"/>
              </a:rPr>
              <a:t>Principles and Praxis</a:t>
            </a:r>
          </a:p>
        </p:txBody>
      </p:sp>
      <p:pic>
        <p:nvPicPr>
          <p:cNvPr id="16" name="Picture 8">
            <a:extLst>
              <a:ext uri="{FF2B5EF4-FFF2-40B4-BE49-F238E27FC236}">
                <a16:creationId xmlns:a16="http://schemas.microsoft.com/office/drawing/2014/main" id="{85320703-51D9-E7FA-FD05-C91517FE72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/>
          <a:srcRect l="16796" t="20445" r="14072" b="10423"/>
          <a:stretch/>
        </p:blipFill>
        <p:spPr bwMode="auto">
          <a:xfrm>
            <a:off x="7903842" y="4612436"/>
            <a:ext cx="1137043" cy="1137043"/>
          </a:xfrm>
          <a:prstGeom prst="ellipse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661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A8FFE57-F6E3-3F98-7A43-657617252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80A35ED-B886-C809-F6B0-D494D12CF9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9760420"/>
              </p:ext>
            </p:extLst>
          </p:nvPr>
        </p:nvGraphicFramePr>
        <p:xfrm>
          <a:off x="-103032" y="0"/>
          <a:ext cx="12295031" cy="6735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0592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D8D4F2-82C8-D669-AB58-CACC5F6899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3889F520-CFBE-B602-0C18-62E7A2BE2572}"/>
              </a:ext>
            </a:extLst>
          </p:cNvPr>
          <p:cNvSpPr/>
          <p:nvPr/>
        </p:nvSpPr>
        <p:spPr>
          <a:xfrm>
            <a:off x="349416" y="421082"/>
            <a:ext cx="11306038" cy="6343192"/>
          </a:xfrm>
          <a:prstGeom prst="rect">
            <a:avLst/>
          </a:prstGeom>
          <a:solidFill>
            <a:srgbClr val="009193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502054-0D69-589D-C925-568F961B5EF8}"/>
              </a:ext>
            </a:extLst>
          </p:cNvPr>
          <p:cNvSpPr/>
          <p:nvPr/>
        </p:nvSpPr>
        <p:spPr>
          <a:xfrm>
            <a:off x="545285" y="242659"/>
            <a:ext cx="11297299" cy="637268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77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97E6A90-A9E3-DF41-477A-4005BE0CFBF6}"/>
              </a:ext>
            </a:extLst>
          </p:cNvPr>
          <p:cNvSpPr txBox="1">
            <a:spLocks/>
          </p:cNvSpPr>
          <p:nvPr/>
        </p:nvSpPr>
        <p:spPr>
          <a:xfrm>
            <a:off x="1124223" y="421082"/>
            <a:ext cx="5278692" cy="859961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77"/>
                <a:ea typeface="+mj-ea"/>
                <a:cs typeface="+mj-cs"/>
              </a:rPr>
              <a:t>Module Enrolment 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A5A6294-AA19-CABC-DDD9-A97A65F06DA1}"/>
              </a:ext>
            </a:extLst>
          </p:cNvPr>
          <p:cNvGraphicFramePr/>
          <p:nvPr/>
        </p:nvGraphicFramePr>
        <p:xfrm>
          <a:off x="881349" y="421082"/>
          <a:ext cx="10664327" cy="5717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31001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A81FF">
            <a:alpha val="50196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F0DD3A4-AA7F-88A5-B780-A957FCDE52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3208E97A-6DFA-92C7-DA9F-6A200F85DCAB}"/>
              </a:ext>
            </a:extLst>
          </p:cNvPr>
          <p:cNvSpPr/>
          <p:nvPr/>
        </p:nvSpPr>
        <p:spPr>
          <a:xfrm>
            <a:off x="6378102" y="4320023"/>
            <a:ext cx="4508252" cy="2266238"/>
          </a:xfrm>
          <a:prstGeom prst="rect">
            <a:avLst/>
          </a:prstGeom>
          <a:solidFill>
            <a:srgbClr val="E97720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D3FB157-736E-A32C-53CC-6DA2868F5AFC}"/>
              </a:ext>
            </a:extLst>
          </p:cNvPr>
          <p:cNvSpPr/>
          <p:nvPr/>
        </p:nvSpPr>
        <p:spPr>
          <a:xfrm>
            <a:off x="526281" y="2448280"/>
            <a:ext cx="4508252" cy="2266238"/>
          </a:xfrm>
          <a:prstGeom prst="rect">
            <a:avLst/>
          </a:prstGeom>
          <a:solidFill>
            <a:srgbClr val="CB323A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9082D5-9A75-32BC-439B-6B5729F408AD}"/>
              </a:ext>
            </a:extLst>
          </p:cNvPr>
          <p:cNvSpPr/>
          <p:nvPr/>
        </p:nvSpPr>
        <p:spPr>
          <a:xfrm>
            <a:off x="373881" y="2295880"/>
            <a:ext cx="4508252" cy="2266238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B08A0BF-69CC-B961-1698-4B06CB5F72A5}"/>
              </a:ext>
            </a:extLst>
          </p:cNvPr>
          <p:cNvSpPr/>
          <p:nvPr/>
        </p:nvSpPr>
        <p:spPr>
          <a:xfrm>
            <a:off x="6378103" y="558489"/>
            <a:ext cx="4508252" cy="2266238"/>
          </a:xfrm>
          <a:prstGeom prst="rect">
            <a:avLst/>
          </a:prstGeom>
          <a:solidFill>
            <a:srgbClr val="009193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3A08E5-32DA-078E-7272-CE3B8D13EF15}"/>
              </a:ext>
            </a:extLst>
          </p:cNvPr>
          <p:cNvSpPr/>
          <p:nvPr/>
        </p:nvSpPr>
        <p:spPr>
          <a:xfrm>
            <a:off x="6225703" y="418280"/>
            <a:ext cx="4508252" cy="2266238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E6E00CFF-EB04-6263-3249-A41245612D15}"/>
              </a:ext>
            </a:extLst>
          </p:cNvPr>
          <p:cNvSpPr txBox="1">
            <a:spLocks/>
          </p:cNvSpPr>
          <p:nvPr/>
        </p:nvSpPr>
        <p:spPr>
          <a:xfrm>
            <a:off x="1181011" y="3015362"/>
            <a:ext cx="2893992" cy="827273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ea typeface="+mj-ea"/>
                <a:cs typeface="+mj-cs"/>
              </a:rPr>
              <a:t>Liberal Arts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521B93"/>
              </a:solidFill>
              <a:effectLst/>
              <a:uLnTx/>
              <a:uFillTx/>
              <a:latin typeface="Avenir Next" panose="020B0503020202020204" pitchFamily="34" charset="0"/>
              <a:ea typeface="+mj-ea"/>
              <a:cs typeface="+mj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FA3B656-BEA2-C722-A7EF-B1A6537A340B}"/>
              </a:ext>
            </a:extLst>
          </p:cNvPr>
          <p:cNvSpPr/>
          <p:nvPr/>
        </p:nvSpPr>
        <p:spPr>
          <a:xfrm>
            <a:off x="6225702" y="4179814"/>
            <a:ext cx="4508252" cy="2266238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E3568A6-002D-602F-777E-CD6CB6D54BEA}"/>
              </a:ext>
            </a:extLst>
          </p:cNvPr>
          <p:cNvSpPr txBox="1">
            <a:spLocks/>
          </p:cNvSpPr>
          <p:nvPr/>
        </p:nvSpPr>
        <p:spPr>
          <a:xfrm>
            <a:off x="7530353" y="877629"/>
            <a:ext cx="2928585" cy="134754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ea typeface="+mj-ea"/>
                <a:cs typeface="+mj-cs"/>
              </a:rPr>
              <a:t>Disciplinary Route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521B93"/>
              </a:solidFill>
              <a:effectLst/>
              <a:uLnTx/>
              <a:uFillTx/>
              <a:latin typeface="Avenir Next" panose="020B0503020202020204" pitchFamily="34" charset="0"/>
              <a:ea typeface="+mj-ea"/>
              <a:cs typeface="+mj-cs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E9F9D08-404D-90AB-C582-8079A044117A}"/>
              </a:ext>
            </a:extLst>
          </p:cNvPr>
          <p:cNvSpPr txBox="1">
            <a:spLocks/>
          </p:cNvSpPr>
          <p:nvPr/>
        </p:nvSpPr>
        <p:spPr>
          <a:xfrm>
            <a:off x="6351999" y="4559963"/>
            <a:ext cx="3867523" cy="1505941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ea typeface="+mj-ea"/>
                <a:cs typeface="+mj-cs"/>
              </a:rPr>
              <a:t>Interdisciplinary Pathway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521B93"/>
              </a:solidFill>
              <a:effectLst/>
              <a:uLnTx/>
              <a:uFillTx/>
              <a:latin typeface="Avenir Next" panose="020B0503020202020204" pitchFamily="34" charset="0"/>
              <a:ea typeface="+mj-ea"/>
              <a:cs typeface="+mj-cs"/>
            </a:endParaRPr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C6F5B64F-E730-1753-CD7B-D7D39F9B46DC}"/>
              </a:ext>
            </a:extLst>
          </p:cNvPr>
          <p:cNvSpPr/>
          <p:nvPr/>
        </p:nvSpPr>
        <p:spPr>
          <a:xfrm rot="18491955">
            <a:off x="4650158" y="1446761"/>
            <a:ext cx="1575881" cy="1381327"/>
          </a:xfrm>
          <a:prstGeom prst="arc">
            <a:avLst>
              <a:gd name="adj1" fmla="val 14415304"/>
              <a:gd name="adj2" fmla="val 0"/>
            </a:avLst>
          </a:prstGeom>
          <a:ln w="38100">
            <a:solidFill>
              <a:srgbClr val="2C0E4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B72053C7-9D42-F2EE-8751-DC6F64EE84F8}"/>
              </a:ext>
            </a:extLst>
          </p:cNvPr>
          <p:cNvSpPr/>
          <p:nvPr/>
        </p:nvSpPr>
        <p:spPr>
          <a:xfrm rot="7691955">
            <a:off x="4689777" y="4176255"/>
            <a:ext cx="1575881" cy="1381327"/>
          </a:xfrm>
          <a:prstGeom prst="arc">
            <a:avLst>
              <a:gd name="adj1" fmla="val 15815711"/>
              <a:gd name="adj2" fmla="val 1958072"/>
            </a:avLst>
          </a:prstGeom>
          <a:ln w="38100">
            <a:solidFill>
              <a:srgbClr val="2C0E4F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Graphic 4" descr="Route (Two Pins With A Path) with solid fill">
            <a:extLst>
              <a:ext uri="{FF2B5EF4-FFF2-40B4-BE49-F238E27FC236}">
                <a16:creationId xmlns:a16="http://schemas.microsoft.com/office/drawing/2014/main" id="{89224E76-F5E8-EF4B-0422-2251447C1A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18870" y="4714518"/>
            <a:ext cx="1615084" cy="1615084"/>
          </a:xfrm>
          <a:prstGeom prst="rect">
            <a:avLst/>
          </a:prstGeom>
        </p:spPr>
      </p:pic>
      <p:pic>
        <p:nvPicPr>
          <p:cNvPr id="8" name="Graphic 7" descr="Signpost with solid fill">
            <a:extLst>
              <a:ext uri="{FF2B5EF4-FFF2-40B4-BE49-F238E27FC236}">
                <a16:creationId xmlns:a16="http://schemas.microsoft.com/office/drawing/2014/main" id="{00AEA7E5-DC74-AFC0-7750-E914D6A78A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65389" y="792096"/>
            <a:ext cx="1467704" cy="146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861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20307</TotalTime>
  <Words>646</Words>
  <Application>Microsoft Macintosh PowerPoint</Application>
  <PresentationFormat>Widescreen</PresentationFormat>
  <Paragraphs>203</Paragraphs>
  <Slides>22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Aptos</vt:lpstr>
      <vt:lpstr>Arial</vt:lpstr>
      <vt:lpstr>Avenir Book</vt:lpstr>
      <vt:lpstr>Avenir Next</vt:lpstr>
      <vt:lpstr>Avenir Next LT Pro</vt:lpstr>
      <vt:lpstr>Gill Sans MT</vt:lpstr>
      <vt:lpstr>Office Theme</vt:lpstr>
      <vt:lpstr>Planning your Liberal Arts Journey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Lockwood Clough, Kim</dc:creator>
  <cp:lastModifiedBy>Lockwood Clough, Kim</cp:lastModifiedBy>
  <cp:revision>2</cp:revision>
  <dcterms:created xsi:type="dcterms:W3CDTF">2024-06-19T15:55:19Z</dcterms:created>
  <dcterms:modified xsi:type="dcterms:W3CDTF">2025-09-30T09:22:24Z</dcterms:modified>
</cp:coreProperties>
</file>