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3" r:id="rId1"/>
  </p:sldMasterIdLst>
  <p:notesMasterIdLst>
    <p:notesMasterId r:id="rId27"/>
  </p:notesMasterIdLst>
  <p:sldIdLst>
    <p:sldId id="256" r:id="rId2"/>
    <p:sldId id="258" r:id="rId3"/>
    <p:sldId id="597" r:id="rId4"/>
    <p:sldId id="598" r:id="rId5"/>
    <p:sldId id="596" r:id="rId6"/>
    <p:sldId id="600" r:id="rId7"/>
    <p:sldId id="560" r:id="rId8"/>
    <p:sldId id="606" r:id="rId9"/>
    <p:sldId id="607" r:id="rId10"/>
    <p:sldId id="608" r:id="rId11"/>
    <p:sldId id="609" r:id="rId12"/>
    <p:sldId id="610" r:id="rId13"/>
    <p:sldId id="611" r:id="rId14"/>
    <p:sldId id="612" r:id="rId15"/>
    <p:sldId id="613" r:id="rId16"/>
    <p:sldId id="590" r:id="rId17"/>
    <p:sldId id="591" r:id="rId18"/>
    <p:sldId id="592" r:id="rId19"/>
    <p:sldId id="593" r:id="rId20"/>
    <p:sldId id="594" r:id="rId21"/>
    <p:sldId id="602" r:id="rId22"/>
    <p:sldId id="603" r:id="rId23"/>
    <p:sldId id="604" r:id="rId24"/>
    <p:sldId id="605" r:id="rId25"/>
    <p:sldId id="59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68C9394E-C62C-484E-8D0D-83FF249B93DB}">
          <p14:sldIdLst>
            <p14:sldId id="256"/>
          </p14:sldIdLst>
        </p14:section>
        <p14:section name="Support and Community" id="{B1E95EE4-225C-844E-9D47-D319D8B2D2C4}">
          <p14:sldIdLst>
            <p14:sldId id="258"/>
            <p14:sldId id="597"/>
            <p14:sldId id="598"/>
            <p14:sldId id="596"/>
            <p14:sldId id="600"/>
            <p14:sldId id="560"/>
            <p14:sldId id="606"/>
            <p14:sldId id="607"/>
            <p14:sldId id="608"/>
            <p14:sldId id="609"/>
            <p14:sldId id="610"/>
            <p14:sldId id="611"/>
            <p14:sldId id="612"/>
            <p14:sldId id="613"/>
            <p14:sldId id="590"/>
            <p14:sldId id="591"/>
            <p14:sldId id="592"/>
            <p14:sldId id="593"/>
            <p14:sldId id="594"/>
            <p14:sldId id="602"/>
            <p14:sldId id="603"/>
            <p14:sldId id="604"/>
            <p14:sldId id="605"/>
            <p14:sldId id="5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BD8"/>
    <a:srgbClr val="D0B2FF"/>
    <a:srgbClr val="009193"/>
    <a:srgbClr val="CC8EA9"/>
    <a:srgbClr val="EED9FD"/>
    <a:srgbClr val="D2CBEC"/>
    <a:srgbClr val="BAAAC2"/>
    <a:srgbClr val="D8EFDD"/>
    <a:srgbClr val="F5BB9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E98E18-6139-EF86-17DE-F3730177DC46}" v="275" dt="2026-09-27T19:48:02.9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ribe Botta, Camilo" userId="S::u2176659@live.warwick.ac.uk::30e8ccef-eb74-49db-b49d-c37d52f2a657" providerId="AD" clId="Web-{AEABA137-19AA-B4F5-8370-5F9F8D7B7DC9}"/>
    <pc:docChg chg="addSld delSld modSld modSection">
      <pc:chgData name="Uribe Botta, Camilo" userId="S::u2176659@live.warwick.ac.uk::30e8ccef-eb74-49db-b49d-c37d52f2a657" providerId="AD" clId="Web-{AEABA137-19AA-B4F5-8370-5F9F8D7B7DC9}" dt="2026-09-24T14:44:08.759" v="1475"/>
      <pc:docMkLst>
        <pc:docMk/>
      </pc:docMkLst>
      <pc:sldChg chg="modSp">
        <pc:chgData name="Uribe Botta, Camilo" userId="S::u2176659@live.warwick.ac.uk::30e8ccef-eb74-49db-b49d-c37d52f2a657" providerId="AD" clId="Web-{AEABA137-19AA-B4F5-8370-5F9F8D7B7DC9}" dt="2026-09-24T13:32:11.911" v="47" actId="20577"/>
        <pc:sldMkLst>
          <pc:docMk/>
          <pc:sldMk cId="1499263660" sldId="258"/>
        </pc:sldMkLst>
        <pc:spChg chg="mod">
          <ac:chgData name="Uribe Botta, Camilo" userId="S::u2176659@live.warwick.ac.uk::30e8ccef-eb74-49db-b49d-c37d52f2a657" providerId="AD" clId="Web-{AEABA137-19AA-B4F5-8370-5F9F8D7B7DC9}" dt="2026-09-24T13:32:11.911" v="47" actId="20577"/>
          <ac:spMkLst>
            <pc:docMk/>
            <pc:sldMk cId="1499263660" sldId="258"/>
            <ac:spMk id="9" creationId="{3EB67F41-EA16-EFB3-E6AF-E5862986F7FE}"/>
          </ac:spMkLst>
        </pc:spChg>
        <pc:spChg chg="mod">
          <ac:chgData name="Uribe Botta, Camilo" userId="S::u2176659@live.warwick.ac.uk::30e8ccef-eb74-49db-b49d-c37d52f2a657" providerId="AD" clId="Web-{AEABA137-19AA-B4F5-8370-5F9F8D7B7DC9}" dt="2026-09-24T13:31:33.769" v="12" actId="20577"/>
          <ac:spMkLst>
            <pc:docMk/>
            <pc:sldMk cId="1499263660" sldId="258"/>
            <ac:spMk id="11" creationId="{CDC88CC0-7C3C-49AC-E82E-971DC8428194}"/>
          </ac:spMkLst>
        </pc:spChg>
        <pc:spChg chg="mod">
          <ac:chgData name="Uribe Botta, Camilo" userId="S::u2176659@live.warwick.ac.uk::30e8ccef-eb74-49db-b49d-c37d52f2a657" providerId="AD" clId="Web-{AEABA137-19AA-B4F5-8370-5F9F8D7B7DC9}" dt="2026-09-24T13:31:56.176" v="38" actId="20577"/>
          <ac:spMkLst>
            <pc:docMk/>
            <pc:sldMk cId="1499263660" sldId="258"/>
            <ac:spMk id="13" creationId="{F2FFCBE4-3458-0838-E090-EF45EB0AB315}"/>
          </ac:spMkLst>
        </pc:spChg>
        <pc:graphicFrameChg chg="modGraphic">
          <ac:chgData name="Uribe Botta, Camilo" userId="S::u2176659@live.warwick.ac.uk::30e8ccef-eb74-49db-b49d-c37d52f2a657" providerId="AD" clId="Web-{AEABA137-19AA-B4F5-8370-5F9F8D7B7DC9}" dt="2026-09-24T13:31:29.034" v="9" actId="20577"/>
          <ac:graphicFrameMkLst>
            <pc:docMk/>
            <pc:sldMk cId="1499263660" sldId="258"/>
            <ac:graphicFrameMk id="5" creationId="{DCB54FDF-9DA0-B129-7B9F-E41CF3E91CF3}"/>
          </ac:graphicFrameMkLst>
        </pc:graphicFrameChg>
      </pc:sldChg>
      <pc:sldChg chg="modSp">
        <pc:chgData name="Uribe Botta, Camilo" userId="S::u2176659@live.warwick.ac.uk::30e8ccef-eb74-49db-b49d-c37d52f2a657" providerId="AD" clId="Web-{AEABA137-19AA-B4F5-8370-5F9F8D7B7DC9}" dt="2026-09-24T13:33:04.116" v="49" actId="20577"/>
        <pc:sldMkLst>
          <pc:docMk/>
          <pc:sldMk cId="2355122030" sldId="560"/>
        </pc:sldMkLst>
        <pc:spChg chg="mod">
          <ac:chgData name="Uribe Botta, Camilo" userId="S::u2176659@live.warwick.ac.uk::30e8ccef-eb74-49db-b49d-c37d52f2a657" providerId="AD" clId="Web-{AEABA137-19AA-B4F5-8370-5F9F8D7B7DC9}" dt="2026-09-24T13:33:04.116" v="49" actId="20577"/>
          <ac:spMkLst>
            <pc:docMk/>
            <pc:sldMk cId="2355122030" sldId="560"/>
            <ac:spMk id="19" creationId="{AB4E4593-D18C-EA05-4742-CA9F69672F13}"/>
          </ac:spMkLst>
        </pc:spChg>
      </pc:sldChg>
      <pc:sldChg chg="modSp">
        <pc:chgData name="Uribe Botta, Camilo" userId="S::u2176659@live.warwick.ac.uk::30e8ccef-eb74-49db-b49d-c37d52f2a657" providerId="AD" clId="Web-{AEABA137-19AA-B4F5-8370-5F9F8D7B7DC9}" dt="2026-09-24T14:43:55.883" v="1467"/>
        <pc:sldMkLst>
          <pc:docMk/>
          <pc:sldMk cId="1631532575" sldId="591"/>
        </pc:sldMkLst>
        <pc:graphicFrameChg chg="mod modGraphic">
          <ac:chgData name="Uribe Botta, Camilo" userId="S::u2176659@live.warwick.ac.uk::30e8ccef-eb74-49db-b49d-c37d52f2a657" providerId="AD" clId="Web-{AEABA137-19AA-B4F5-8370-5F9F8D7B7DC9}" dt="2026-09-24T14:43:55.883" v="1467"/>
          <ac:graphicFrameMkLst>
            <pc:docMk/>
            <pc:sldMk cId="1631532575" sldId="591"/>
            <ac:graphicFrameMk id="5" creationId="{4EB2E716-A595-87CC-496F-33CF72F158C7}"/>
          </ac:graphicFrameMkLst>
        </pc:graphicFrameChg>
      </pc:sldChg>
      <pc:sldChg chg="modSp">
        <pc:chgData name="Uribe Botta, Camilo" userId="S::u2176659@live.warwick.ac.uk::30e8ccef-eb74-49db-b49d-c37d52f2a657" providerId="AD" clId="Web-{AEABA137-19AA-B4F5-8370-5F9F8D7B7DC9}" dt="2026-09-24T14:44:04.758" v="1473"/>
        <pc:sldMkLst>
          <pc:docMk/>
          <pc:sldMk cId="1932628622" sldId="592"/>
        </pc:sldMkLst>
        <pc:graphicFrameChg chg="mod modGraphic">
          <ac:chgData name="Uribe Botta, Camilo" userId="S::u2176659@live.warwick.ac.uk::30e8ccef-eb74-49db-b49d-c37d52f2a657" providerId="AD" clId="Web-{AEABA137-19AA-B4F5-8370-5F9F8D7B7DC9}" dt="2026-09-24T14:44:04.758" v="1473"/>
          <ac:graphicFrameMkLst>
            <pc:docMk/>
            <pc:sldMk cId="1932628622" sldId="592"/>
            <ac:graphicFrameMk id="5" creationId="{7D742A0F-FC95-14DF-C094-B52430E63823}"/>
          </ac:graphicFrameMkLst>
        </pc:graphicFrameChg>
      </pc:sldChg>
      <pc:sldChg chg="modSp">
        <pc:chgData name="Uribe Botta, Camilo" userId="S::u2176659@live.warwick.ac.uk::30e8ccef-eb74-49db-b49d-c37d52f2a657" providerId="AD" clId="Web-{AEABA137-19AA-B4F5-8370-5F9F8D7B7DC9}" dt="2026-09-24T14:44:08.759" v="1475"/>
        <pc:sldMkLst>
          <pc:docMk/>
          <pc:sldMk cId="693551006" sldId="593"/>
        </pc:sldMkLst>
        <pc:graphicFrameChg chg="mod modGraphic">
          <ac:chgData name="Uribe Botta, Camilo" userId="S::u2176659@live.warwick.ac.uk::30e8ccef-eb74-49db-b49d-c37d52f2a657" providerId="AD" clId="Web-{AEABA137-19AA-B4F5-8370-5F9F8D7B7DC9}" dt="2026-09-24T14:44:08.759" v="1475"/>
          <ac:graphicFrameMkLst>
            <pc:docMk/>
            <pc:sldMk cId="693551006" sldId="593"/>
            <ac:graphicFrameMk id="5" creationId="{0C181C40-002B-9AC7-4981-AA45319EAB58}"/>
          </ac:graphicFrameMkLst>
        </pc:graphicFrameChg>
      </pc:sldChg>
      <pc:sldChg chg="modSp">
        <pc:chgData name="Uribe Botta, Camilo" userId="S::u2176659@live.warwick.ac.uk::30e8ccef-eb74-49db-b49d-c37d52f2a657" providerId="AD" clId="Web-{AEABA137-19AA-B4F5-8370-5F9F8D7B7DC9}" dt="2026-09-24T14:19:17.438" v="816"/>
        <pc:sldMkLst>
          <pc:docMk/>
          <pc:sldMk cId="1815448211" sldId="594"/>
        </pc:sldMkLst>
        <pc:graphicFrameChg chg="mod modGraphic">
          <ac:chgData name="Uribe Botta, Camilo" userId="S::u2176659@live.warwick.ac.uk::30e8ccef-eb74-49db-b49d-c37d52f2a657" providerId="AD" clId="Web-{AEABA137-19AA-B4F5-8370-5F9F8D7B7DC9}" dt="2026-09-24T14:19:17.438" v="816"/>
          <ac:graphicFrameMkLst>
            <pc:docMk/>
            <pc:sldMk cId="1815448211" sldId="594"/>
            <ac:graphicFrameMk id="5" creationId="{77BE6260-9836-A460-EA26-EAAF113710B4}"/>
          </ac:graphicFrameMkLst>
        </pc:graphicFrameChg>
      </pc:sldChg>
      <pc:sldChg chg="modSp add replId">
        <pc:chgData name="Uribe Botta, Camilo" userId="S::u2176659@live.warwick.ac.uk::30e8ccef-eb74-49db-b49d-c37d52f2a657" providerId="AD" clId="Web-{AEABA137-19AA-B4F5-8370-5F9F8D7B7DC9}" dt="2026-09-24T14:35:03.488" v="1459"/>
        <pc:sldMkLst>
          <pc:docMk/>
          <pc:sldMk cId="1036653891" sldId="602"/>
        </pc:sldMkLst>
        <pc:graphicFrameChg chg="mod modGraphic">
          <ac:chgData name="Uribe Botta, Camilo" userId="S::u2176659@live.warwick.ac.uk::30e8ccef-eb74-49db-b49d-c37d52f2a657" providerId="AD" clId="Web-{AEABA137-19AA-B4F5-8370-5F9F8D7B7DC9}" dt="2026-09-24T14:35:03.488" v="1459"/>
          <ac:graphicFrameMkLst>
            <pc:docMk/>
            <pc:sldMk cId="1036653891" sldId="602"/>
            <ac:graphicFrameMk id="5" creationId="{6970CF6C-6695-8295-28C3-AF3BFA15FA02}"/>
          </ac:graphicFrameMkLst>
        </pc:graphicFrameChg>
      </pc:sldChg>
    </pc:docChg>
  </pc:docChgLst>
  <pc:docChgLst>
    <pc:chgData name="Uribe Botta, Camilo" userId="S::u2176659@live.warwick.ac.uk::30e8ccef-eb74-49db-b49d-c37d52f2a657" providerId="AD" clId="Web-{FFE98E18-6139-EF86-17DE-F3730177DC46}"/>
    <pc:docChg chg="addSld delSld modSld sldOrd modSection">
      <pc:chgData name="Uribe Botta, Camilo" userId="S::u2176659@live.warwick.ac.uk::30e8ccef-eb74-49db-b49d-c37d52f2a657" providerId="AD" clId="Web-{FFE98E18-6139-EF86-17DE-F3730177DC46}" dt="2026-09-27T19:48:02.984" v="244"/>
      <pc:docMkLst>
        <pc:docMk/>
      </pc:docMkLst>
      <pc:sldChg chg="modSp">
        <pc:chgData name="Uribe Botta, Camilo" userId="S::u2176659@live.warwick.ac.uk::30e8ccef-eb74-49db-b49d-c37d52f2a657" providerId="AD" clId="Web-{FFE98E18-6139-EF86-17DE-F3730177DC46}" dt="2026-09-27T19:35:03.455" v="224" actId="20577"/>
        <pc:sldMkLst>
          <pc:docMk/>
          <pc:sldMk cId="1499263660" sldId="258"/>
        </pc:sldMkLst>
        <pc:spChg chg="mod">
          <ac:chgData name="Uribe Botta, Camilo" userId="S::u2176659@live.warwick.ac.uk::30e8ccef-eb74-49db-b49d-c37d52f2a657" providerId="AD" clId="Web-{FFE98E18-6139-EF86-17DE-F3730177DC46}" dt="2026-09-27T19:35:03.455" v="224" actId="20577"/>
          <ac:spMkLst>
            <pc:docMk/>
            <pc:sldMk cId="1499263660" sldId="258"/>
            <ac:spMk id="13" creationId="{F2FFCBE4-3458-0838-E090-EF45EB0AB315}"/>
          </ac:spMkLst>
        </pc:spChg>
      </pc:sldChg>
      <pc:sldChg chg="ord">
        <pc:chgData name="Uribe Botta, Camilo" userId="S::u2176659@live.warwick.ac.uk::30e8ccef-eb74-49db-b49d-c37d52f2a657" providerId="AD" clId="Web-{FFE98E18-6139-EF86-17DE-F3730177DC46}" dt="2026-09-27T19:02:38.667" v="14"/>
        <pc:sldMkLst>
          <pc:docMk/>
          <pc:sldMk cId="2355122030" sldId="560"/>
        </pc:sldMkLst>
      </pc:sldChg>
      <pc:sldChg chg="modSp">
        <pc:chgData name="Uribe Botta, Camilo" userId="S::u2176659@live.warwick.ac.uk::30e8ccef-eb74-49db-b49d-c37d52f2a657" providerId="AD" clId="Web-{FFE98E18-6139-EF86-17DE-F3730177DC46}" dt="2026-09-27T19:08:17.755" v="126"/>
        <pc:sldMkLst>
          <pc:docMk/>
          <pc:sldMk cId="1932628622" sldId="592"/>
        </pc:sldMkLst>
        <pc:graphicFrameChg chg="mod modGraphic">
          <ac:chgData name="Uribe Botta, Camilo" userId="S::u2176659@live.warwick.ac.uk::30e8ccef-eb74-49db-b49d-c37d52f2a657" providerId="AD" clId="Web-{FFE98E18-6139-EF86-17DE-F3730177DC46}" dt="2026-09-27T19:08:17.755" v="126"/>
          <ac:graphicFrameMkLst>
            <pc:docMk/>
            <pc:sldMk cId="1932628622" sldId="592"/>
            <ac:graphicFrameMk id="5" creationId="{7D742A0F-FC95-14DF-C094-B52430E63823}"/>
          </ac:graphicFrameMkLst>
        </pc:graphicFrameChg>
      </pc:sldChg>
      <pc:sldChg chg="modSp">
        <pc:chgData name="Uribe Botta, Camilo" userId="S::u2176659@live.warwick.ac.uk::30e8ccef-eb74-49db-b49d-c37d52f2a657" providerId="AD" clId="Web-{FFE98E18-6139-EF86-17DE-F3730177DC46}" dt="2026-09-27T19:47:26.655" v="241"/>
        <pc:sldMkLst>
          <pc:docMk/>
          <pc:sldMk cId="693551006" sldId="593"/>
        </pc:sldMkLst>
        <pc:graphicFrameChg chg="mod modGraphic">
          <ac:chgData name="Uribe Botta, Camilo" userId="S::u2176659@live.warwick.ac.uk::30e8ccef-eb74-49db-b49d-c37d52f2a657" providerId="AD" clId="Web-{FFE98E18-6139-EF86-17DE-F3730177DC46}" dt="2026-09-27T19:47:26.655" v="241"/>
          <ac:graphicFrameMkLst>
            <pc:docMk/>
            <pc:sldMk cId="693551006" sldId="593"/>
            <ac:graphicFrameMk id="5" creationId="{0C181C40-002B-9AC7-4981-AA45319EAB58}"/>
          </ac:graphicFrameMkLst>
        </pc:graphicFrameChg>
      </pc:sldChg>
      <pc:sldChg chg="modSp">
        <pc:chgData name="Uribe Botta, Camilo" userId="S::u2176659@live.warwick.ac.uk::30e8ccef-eb74-49db-b49d-c37d52f2a657" providerId="AD" clId="Web-{FFE98E18-6139-EF86-17DE-F3730177DC46}" dt="2026-09-27T19:10:31.634" v="212"/>
        <pc:sldMkLst>
          <pc:docMk/>
          <pc:sldMk cId="1815448211" sldId="594"/>
        </pc:sldMkLst>
        <pc:graphicFrameChg chg="mod modGraphic">
          <ac:chgData name="Uribe Botta, Camilo" userId="S::u2176659@live.warwick.ac.uk::30e8ccef-eb74-49db-b49d-c37d52f2a657" providerId="AD" clId="Web-{FFE98E18-6139-EF86-17DE-F3730177DC46}" dt="2026-09-27T19:10:31.634" v="212"/>
          <ac:graphicFrameMkLst>
            <pc:docMk/>
            <pc:sldMk cId="1815448211" sldId="594"/>
            <ac:graphicFrameMk id="5" creationId="{77BE6260-9836-A460-EA26-EAAF113710B4}"/>
          </ac:graphicFrameMkLst>
        </pc:graphicFrameChg>
      </pc:sldChg>
      <pc:sldChg chg="modSp">
        <pc:chgData name="Uribe Botta, Camilo" userId="S::u2176659@live.warwick.ac.uk::30e8ccef-eb74-49db-b49d-c37d52f2a657" providerId="AD" clId="Web-{FFE98E18-6139-EF86-17DE-F3730177DC46}" dt="2026-09-27T19:48:02.984" v="244"/>
        <pc:sldMkLst>
          <pc:docMk/>
          <pc:sldMk cId="1036653891" sldId="602"/>
        </pc:sldMkLst>
        <pc:graphicFrameChg chg="modGraphic">
          <ac:chgData name="Uribe Botta, Camilo" userId="S::u2176659@live.warwick.ac.uk::30e8ccef-eb74-49db-b49d-c37d52f2a657" providerId="AD" clId="Web-{FFE98E18-6139-EF86-17DE-F3730177DC46}" dt="2026-09-27T19:48:02.984" v="244"/>
          <ac:graphicFrameMkLst>
            <pc:docMk/>
            <pc:sldMk cId="1036653891" sldId="602"/>
            <ac:graphicFrameMk id="5" creationId="{6970CF6C-6695-8295-28C3-AF3BFA15FA02}"/>
          </ac:graphicFrameMkLst>
        </pc:graphicFrameChg>
      </pc:sldChg>
      <pc:sldChg chg="addSp modSp new">
        <pc:chgData name="Uribe Botta, Camilo" userId="S::u2176659@live.warwick.ac.uk::30e8ccef-eb74-49db-b49d-c37d52f2a657" providerId="AD" clId="Web-{FFE98E18-6139-EF86-17DE-F3730177DC46}" dt="2026-09-27T18:59:40.458" v="6" actId="1076"/>
        <pc:sldMkLst>
          <pc:docMk/>
          <pc:sldMk cId="3122876721" sldId="603"/>
        </pc:sldMkLst>
        <pc:picChg chg="add mod">
          <ac:chgData name="Uribe Botta, Camilo" userId="S::u2176659@live.warwick.ac.uk::30e8ccef-eb74-49db-b49d-c37d52f2a657" providerId="AD" clId="Web-{FFE98E18-6139-EF86-17DE-F3730177DC46}" dt="2026-09-27T18:59:07.707" v="2" actId="1076"/>
          <ac:picMkLst>
            <pc:docMk/>
            <pc:sldMk cId="3122876721" sldId="603"/>
            <ac:picMk id="2" creationId="{7B4ED463-2FFD-9F20-7C9C-F7EA6E128B4A}"/>
          </ac:picMkLst>
        </pc:picChg>
        <pc:picChg chg="add mod">
          <ac:chgData name="Uribe Botta, Camilo" userId="S::u2176659@live.warwick.ac.uk::30e8ccef-eb74-49db-b49d-c37d52f2a657" providerId="AD" clId="Web-{FFE98E18-6139-EF86-17DE-F3730177DC46}" dt="2026-09-27T18:59:40.458" v="6" actId="1076"/>
          <ac:picMkLst>
            <pc:docMk/>
            <pc:sldMk cId="3122876721" sldId="603"/>
            <ac:picMk id="3" creationId="{7F240A35-E41E-D1D3-6C60-0A8B400CA0C4}"/>
          </ac:picMkLst>
        </pc:picChg>
      </pc:sldChg>
      <pc:sldChg chg="addSp modSp new">
        <pc:chgData name="Uribe Botta, Camilo" userId="S::u2176659@live.warwick.ac.uk::30e8ccef-eb74-49db-b49d-c37d52f2a657" providerId="AD" clId="Web-{FFE98E18-6139-EF86-17DE-F3730177DC46}" dt="2026-09-27T19:00:07.428" v="8"/>
        <pc:sldMkLst>
          <pc:docMk/>
          <pc:sldMk cId="60439127" sldId="604"/>
        </pc:sldMkLst>
        <pc:picChg chg="add mod">
          <ac:chgData name="Uribe Botta, Camilo" userId="S::u2176659@live.warwick.ac.uk::30e8ccef-eb74-49db-b49d-c37d52f2a657" providerId="AD" clId="Web-{FFE98E18-6139-EF86-17DE-F3730177DC46}" dt="2026-09-27T19:00:07.428" v="8"/>
          <ac:picMkLst>
            <pc:docMk/>
            <pc:sldMk cId="60439127" sldId="604"/>
            <ac:picMk id="2" creationId="{F490E9B4-154A-22D3-0FB1-52E33EBF2128}"/>
          </ac:picMkLst>
        </pc:picChg>
      </pc:sldChg>
      <pc:sldChg chg="addSp modSp new">
        <pc:chgData name="Uribe Botta, Camilo" userId="S::u2176659@live.warwick.ac.uk::30e8ccef-eb74-49db-b49d-c37d52f2a657" providerId="AD" clId="Web-{FFE98E18-6139-EF86-17DE-F3730177DC46}" dt="2026-09-27T19:01:08.586" v="10"/>
        <pc:sldMkLst>
          <pc:docMk/>
          <pc:sldMk cId="4027579055" sldId="605"/>
        </pc:sldMkLst>
        <pc:picChg chg="add mod">
          <ac:chgData name="Uribe Botta, Camilo" userId="S::u2176659@live.warwick.ac.uk::30e8ccef-eb74-49db-b49d-c37d52f2a657" providerId="AD" clId="Web-{FFE98E18-6139-EF86-17DE-F3730177DC46}" dt="2026-09-27T19:01:08.586" v="10"/>
          <ac:picMkLst>
            <pc:docMk/>
            <pc:sldMk cId="4027579055" sldId="605"/>
            <ac:picMk id="2" creationId="{3442C217-168E-101E-0368-EFF4DFB38736}"/>
          </ac:picMkLst>
        </pc:picChg>
      </pc:sldChg>
      <pc:sldChg chg="addSp delSp modSp new">
        <pc:chgData name="Uribe Botta, Camilo" userId="S::u2176659@live.warwick.ac.uk::30e8ccef-eb74-49db-b49d-c37d52f2a657" providerId="AD" clId="Web-{FFE98E18-6139-EF86-17DE-F3730177DC46}" dt="2026-09-27T19:03:48.107" v="22"/>
        <pc:sldMkLst>
          <pc:docMk/>
          <pc:sldMk cId="2037529502" sldId="606"/>
        </pc:sldMkLst>
        <pc:picChg chg="add del mod">
          <ac:chgData name="Uribe Botta, Camilo" userId="S::u2176659@live.warwick.ac.uk::30e8ccef-eb74-49db-b49d-c37d52f2a657" providerId="AD" clId="Web-{FFE98E18-6139-EF86-17DE-F3730177DC46}" dt="2026-09-27T19:03:08.230" v="16"/>
          <ac:picMkLst>
            <pc:docMk/>
            <pc:sldMk cId="2037529502" sldId="606"/>
            <ac:picMk id="2" creationId="{7890B90E-09E6-A221-B6EF-89E7D1E98B2A}"/>
          </ac:picMkLst>
        </pc:picChg>
        <pc:picChg chg="add mod">
          <ac:chgData name="Uribe Botta, Camilo" userId="S::u2176659@live.warwick.ac.uk::30e8ccef-eb74-49db-b49d-c37d52f2a657" providerId="AD" clId="Web-{FFE98E18-6139-EF86-17DE-F3730177DC46}" dt="2026-09-27T19:03:19.028" v="17"/>
          <ac:picMkLst>
            <pc:docMk/>
            <pc:sldMk cId="2037529502" sldId="606"/>
            <ac:picMk id="3" creationId="{FE3A5934-5F6C-326F-E9A6-712159899686}"/>
          </ac:picMkLst>
        </pc:picChg>
        <pc:picChg chg="add del mod">
          <ac:chgData name="Uribe Botta, Camilo" userId="S::u2176659@live.warwick.ac.uk::30e8ccef-eb74-49db-b49d-c37d52f2a657" providerId="AD" clId="Web-{FFE98E18-6139-EF86-17DE-F3730177DC46}" dt="2026-09-27T19:03:48.107" v="22"/>
          <ac:picMkLst>
            <pc:docMk/>
            <pc:sldMk cId="2037529502" sldId="606"/>
            <ac:picMk id="4" creationId="{387010BA-2E26-54BF-676B-7458E077DEE8}"/>
          </ac:picMkLst>
        </pc:picChg>
      </pc:sldChg>
      <pc:sldChg chg="new del">
        <pc:chgData name="Uribe Botta, Camilo" userId="S::u2176659@live.warwick.ac.uk::30e8ccef-eb74-49db-b49d-c37d52f2a657" providerId="AD" clId="Web-{FFE98E18-6139-EF86-17DE-F3730177DC46}" dt="2026-09-27T19:02:26.385" v="12"/>
        <pc:sldMkLst>
          <pc:docMk/>
          <pc:sldMk cId="4047735057" sldId="606"/>
        </pc:sldMkLst>
      </pc:sldChg>
      <pc:sldChg chg="addSp delSp modSp new">
        <pc:chgData name="Uribe Botta, Camilo" userId="S::u2176659@live.warwick.ac.uk::30e8ccef-eb74-49db-b49d-c37d52f2a657" providerId="AD" clId="Web-{FFE98E18-6139-EF86-17DE-F3730177DC46}" dt="2026-09-27T19:03:51.966" v="23"/>
        <pc:sldMkLst>
          <pc:docMk/>
          <pc:sldMk cId="1923846427" sldId="607"/>
        </pc:sldMkLst>
        <pc:picChg chg="add del mod">
          <ac:chgData name="Uribe Botta, Camilo" userId="S::u2176659@live.warwick.ac.uk::30e8ccef-eb74-49db-b49d-c37d52f2a657" providerId="AD" clId="Web-{FFE98E18-6139-EF86-17DE-F3730177DC46}" dt="2026-09-27T19:03:32.419" v="20"/>
          <ac:picMkLst>
            <pc:docMk/>
            <pc:sldMk cId="1923846427" sldId="607"/>
            <ac:picMk id="2" creationId="{F9C46E33-E587-C690-7E3E-5FD70FE2300D}"/>
          </ac:picMkLst>
        </pc:picChg>
        <pc:picChg chg="add mod">
          <ac:chgData name="Uribe Botta, Camilo" userId="S::u2176659@live.warwick.ac.uk::30e8ccef-eb74-49db-b49d-c37d52f2a657" providerId="AD" clId="Web-{FFE98E18-6139-EF86-17DE-F3730177DC46}" dt="2026-09-27T19:03:51.966" v="23"/>
          <ac:picMkLst>
            <pc:docMk/>
            <pc:sldMk cId="1923846427" sldId="607"/>
            <ac:picMk id="3" creationId="{79258140-F808-5F95-00CD-624D5C5322F8}"/>
          </ac:picMkLst>
        </pc:picChg>
      </pc:sldChg>
      <pc:sldChg chg="addSp delSp modSp new">
        <pc:chgData name="Uribe Botta, Camilo" userId="S::u2176659@live.warwick.ac.uk::30e8ccef-eb74-49db-b49d-c37d52f2a657" providerId="AD" clId="Web-{FFE98E18-6139-EF86-17DE-F3730177DC46}" dt="2026-09-27T19:04:11.764" v="27"/>
        <pc:sldMkLst>
          <pc:docMk/>
          <pc:sldMk cId="3975571472" sldId="608"/>
        </pc:sldMkLst>
        <pc:picChg chg="add del mod">
          <ac:chgData name="Uribe Botta, Camilo" userId="S::u2176659@live.warwick.ac.uk::30e8ccef-eb74-49db-b49d-c37d52f2a657" providerId="AD" clId="Web-{FFE98E18-6139-EF86-17DE-F3730177DC46}" dt="2026-09-27T19:04:08.029" v="26"/>
          <ac:picMkLst>
            <pc:docMk/>
            <pc:sldMk cId="3975571472" sldId="608"/>
            <ac:picMk id="2" creationId="{E0B80BCB-47E1-285B-F5E2-8CA9B409BBFE}"/>
          </ac:picMkLst>
        </pc:picChg>
        <pc:picChg chg="add mod">
          <ac:chgData name="Uribe Botta, Camilo" userId="S::u2176659@live.warwick.ac.uk::30e8ccef-eb74-49db-b49d-c37d52f2a657" providerId="AD" clId="Web-{FFE98E18-6139-EF86-17DE-F3730177DC46}" dt="2026-09-27T19:04:11.764" v="27"/>
          <ac:picMkLst>
            <pc:docMk/>
            <pc:sldMk cId="3975571472" sldId="608"/>
            <ac:picMk id="3" creationId="{ADAC9454-D15A-D422-8A14-701BE7BF7B4A}"/>
          </ac:picMkLst>
        </pc:picChg>
      </pc:sldChg>
      <pc:sldChg chg="addSp modSp new">
        <pc:chgData name="Uribe Botta, Camilo" userId="S::u2176659@live.warwick.ac.uk::30e8ccef-eb74-49db-b49d-c37d52f2a657" providerId="AD" clId="Web-{FFE98E18-6139-EF86-17DE-F3730177DC46}" dt="2026-09-27T19:04:22.389" v="29"/>
        <pc:sldMkLst>
          <pc:docMk/>
          <pc:sldMk cId="2076817283" sldId="609"/>
        </pc:sldMkLst>
        <pc:picChg chg="add mod">
          <ac:chgData name="Uribe Botta, Camilo" userId="S::u2176659@live.warwick.ac.uk::30e8ccef-eb74-49db-b49d-c37d52f2a657" providerId="AD" clId="Web-{FFE98E18-6139-EF86-17DE-F3730177DC46}" dt="2026-09-27T19:04:22.389" v="29"/>
          <ac:picMkLst>
            <pc:docMk/>
            <pc:sldMk cId="2076817283" sldId="609"/>
            <ac:picMk id="2" creationId="{63D242CD-7670-FBBF-F287-44A86EF5E4EE}"/>
          </ac:picMkLst>
        </pc:picChg>
      </pc:sldChg>
      <pc:sldChg chg="addSp delSp modSp new">
        <pc:chgData name="Uribe Botta, Camilo" userId="S::u2176659@live.warwick.ac.uk::30e8ccef-eb74-49db-b49d-c37d52f2a657" providerId="AD" clId="Web-{FFE98E18-6139-EF86-17DE-F3730177DC46}" dt="2026-09-27T19:05:20.891" v="38"/>
        <pc:sldMkLst>
          <pc:docMk/>
          <pc:sldMk cId="4801875" sldId="610"/>
        </pc:sldMkLst>
        <pc:picChg chg="add del mod">
          <ac:chgData name="Uribe Botta, Camilo" userId="S::u2176659@live.warwick.ac.uk::30e8ccef-eb74-49db-b49d-c37d52f2a657" providerId="AD" clId="Web-{FFE98E18-6139-EF86-17DE-F3730177DC46}" dt="2026-09-27T19:04:44.436" v="32"/>
          <ac:picMkLst>
            <pc:docMk/>
            <pc:sldMk cId="4801875" sldId="610"/>
            <ac:picMk id="2" creationId="{7AFDAB20-A3F0-EDC0-75B4-4AEBDAEE5B10}"/>
          </ac:picMkLst>
        </pc:picChg>
        <pc:picChg chg="add del mod">
          <ac:chgData name="Uribe Botta, Camilo" userId="S::u2176659@live.warwick.ac.uk::30e8ccef-eb74-49db-b49d-c37d52f2a657" providerId="AD" clId="Web-{FFE98E18-6139-EF86-17DE-F3730177DC46}" dt="2026-09-27T19:04:49.749" v="34"/>
          <ac:picMkLst>
            <pc:docMk/>
            <pc:sldMk cId="4801875" sldId="610"/>
            <ac:picMk id="3" creationId="{81E9D740-3614-A07E-846A-656D1453A3AB}"/>
          </ac:picMkLst>
        </pc:picChg>
        <pc:picChg chg="add del mod">
          <ac:chgData name="Uribe Botta, Camilo" userId="S::u2176659@live.warwick.ac.uk::30e8ccef-eb74-49db-b49d-c37d52f2a657" providerId="AD" clId="Web-{FFE98E18-6139-EF86-17DE-F3730177DC46}" dt="2026-09-27T19:04:59.999" v="36"/>
          <ac:picMkLst>
            <pc:docMk/>
            <pc:sldMk cId="4801875" sldId="610"/>
            <ac:picMk id="4" creationId="{E56A5371-6217-72C6-C116-B97B943C51E7}"/>
          </ac:picMkLst>
        </pc:picChg>
        <pc:picChg chg="add mod">
          <ac:chgData name="Uribe Botta, Camilo" userId="S::u2176659@live.warwick.ac.uk::30e8ccef-eb74-49db-b49d-c37d52f2a657" providerId="AD" clId="Web-{FFE98E18-6139-EF86-17DE-F3730177DC46}" dt="2026-09-27T19:05:17.125" v="37"/>
          <ac:picMkLst>
            <pc:docMk/>
            <pc:sldMk cId="4801875" sldId="610"/>
            <ac:picMk id="5" creationId="{5E65ED4E-7FAA-EC22-5ADF-CB9F77DB9E63}"/>
          </ac:picMkLst>
        </pc:picChg>
        <pc:picChg chg="add mod">
          <ac:chgData name="Uribe Botta, Camilo" userId="S::u2176659@live.warwick.ac.uk::30e8ccef-eb74-49db-b49d-c37d52f2a657" providerId="AD" clId="Web-{FFE98E18-6139-EF86-17DE-F3730177DC46}" dt="2026-09-27T19:05:20.891" v="38"/>
          <ac:picMkLst>
            <pc:docMk/>
            <pc:sldMk cId="4801875" sldId="610"/>
            <ac:picMk id="6" creationId="{7C2F7E69-9144-400A-D644-1C5145C34039}"/>
          </ac:picMkLst>
        </pc:picChg>
      </pc:sldChg>
      <pc:sldChg chg="addSp delSp modSp new">
        <pc:chgData name="Uribe Botta, Camilo" userId="S::u2176659@live.warwick.ac.uk::30e8ccef-eb74-49db-b49d-c37d52f2a657" providerId="AD" clId="Web-{FFE98E18-6139-EF86-17DE-F3730177DC46}" dt="2026-09-27T19:06:02.814" v="42"/>
        <pc:sldMkLst>
          <pc:docMk/>
          <pc:sldMk cId="1508668658" sldId="611"/>
        </pc:sldMkLst>
        <pc:picChg chg="add del mod">
          <ac:chgData name="Uribe Botta, Camilo" userId="S::u2176659@live.warwick.ac.uk::30e8ccef-eb74-49db-b49d-c37d52f2a657" providerId="AD" clId="Web-{FFE98E18-6139-EF86-17DE-F3730177DC46}" dt="2026-09-27T19:05:43.579" v="41"/>
          <ac:picMkLst>
            <pc:docMk/>
            <pc:sldMk cId="1508668658" sldId="611"/>
            <ac:picMk id="2" creationId="{33D9EF2B-368A-95A8-7028-FEFEFC0CF098}"/>
          </ac:picMkLst>
        </pc:picChg>
        <pc:picChg chg="add mod">
          <ac:chgData name="Uribe Botta, Camilo" userId="S::u2176659@live.warwick.ac.uk::30e8ccef-eb74-49db-b49d-c37d52f2a657" providerId="AD" clId="Web-{FFE98E18-6139-EF86-17DE-F3730177DC46}" dt="2026-09-27T19:06:02.814" v="42"/>
          <ac:picMkLst>
            <pc:docMk/>
            <pc:sldMk cId="1508668658" sldId="611"/>
            <ac:picMk id="3" creationId="{19457ED6-822B-9B54-4A0E-4A08594528B7}"/>
          </ac:picMkLst>
        </pc:picChg>
      </pc:sldChg>
      <pc:sldChg chg="addSp modSp new">
        <pc:chgData name="Uribe Botta, Camilo" userId="S::u2176659@live.warwick.ac.uk::30e8ccef-eb74-49db-b49d-c37d52f2a657" providerId="AD" clId="Web-{FFE98E18-6139-EF86-17DE-F3730177DC46}" dt="2026-09-27T19:06:35.924" v="46"/>
        <pc:sldMkLst>
          <pc:docMk/>
          <pc:sldMk cId="1986184130" sldId="612"/>
        </pc:sldMkLst>
        <pc:picChg chg="add mod">
          <ac:chgData name="Uribe Botta, Camilo" userId="S::u2176659@live.warwick.ac.uk::30e8ccef-eb74-49db-b49d-c37d52f2a657" providerId="AD" clId="Web-{FFE98E18-6139-EF86-17DE-F3730177DC46}" dt="2026-09-27T19:06:30.612" v="44"/>
          <ac:picMkLst>
            <pc:docMk/>
            <pc:sldMk cId="1986184130" sldId="612"/>
            <ac:picMk id="2" creationId="{C2EFCDCD-6011-2F75-8D31-EE7163AF108F}"/>
          </ac:picMkLst>
        </pc:picChg>
        <pc:picChg chg="add mod">
          <ac:chgData name="Uribe Botta, Camilo" userId="S::u2176659@live.warwick.ac.uk::30e8ccef-eb74-49db-b49d-c37d52f2a657" providerId="AD" clId="Web-{FFE98E18-6139-EF86-17DE-F3730177DC46}" dt="2026-09-27T19:06:33.440" v="45"/>
          <ac:picMkLst>
            <pc:docMk/>
            <pc:sldMk cId="1986184130" sldId="612"/>
            <ac:picMk id="3" creationId="{ADEAE891-C152-F522-5501-BE4652D4587F}"/>
          </ac:picMkLst>
        </pc:picChg>
        <pc:picChg chg="add mod">
          <ac:chgData name="Uribe Botta, Camilo" userId="S::u2176659@live.warwick.ac.uk::30e8ccef-eb74-49db-b49d-c37d52f2a657" providerId="AD" clId="Web-{FFE98E18-6139-EF86-17DE-F3730177DC46}" dt="2026-09-27T19:06:35.924" v="46"/>
          <ac:picMkLst>
            <pc:docMk/>
            <pc:sldMk cId="1986184130" sldId="612"/>
            <ac:picMk id="4" creationId="{5901B156-CCCA-E63E-C226-D1CDBC1D1E98}"/>
          </ac:picMkLst>
        </pc:picChg>
      </pc:sldChg>
      <pc:sldChg chg="addSp modSp new">
        <pc:chgData name="Uribe Botta, Camilo" userId="S::u2176659@live.warwick.ac.uk::30e8ccef-eb74-49db-b49d-c37d52f2a657" providerId="AD" clId="Web-{FFE98E18-6139-EF86-17DE-F3730177DC46}" dt="2026-09-27T19:06:53.768" v="48"/>
        <pc:sldMkLst>
          <pc:docMk/>
          <pc:sldMk cId="2405542942" sldId="613"/>
        </pc:sldMkLst>
        <pc:picChg chg="add mod">
          <ac:chgData name="Uribe Botta, Camilo" userId="S::u2176659@live.warwick.ac.uk::30e8ccef-eb74-49db-b49d-c37d52f2a657" providerId="AD" clId="Web-{FFE98E18-6139-EF86-17DE-F3730177DC46}" dt="2026-09-27T19:06:53.768" v="48"/>
          <ac:picMkLst>
            <pc:docMk/>
            <pc:sldMk cId="2405542942" sldId="613"/>
            <ac:picMk id="2" creationId="{499DF4BC-B0A6-5B01-E290-4398F4A6A4BE}"/>
          </ac:picMkLst>
        </pc:picChg>
      </pc:sldChg>
    </pc:docChg>
  </pc:docChgLst>
  <pc:docChgLst>
    <pc:chgData name="Uribe Botta, Camilo" userId="S::u2176659@live.warwick.ac.uk::30e8ccef-eb74-49db-b49d-c37d52f2a657" providerId="AD" clId="Web-{C6FCCF51-8846-A0D4-B7DE-2DFDB0AC3072}"/>
    <pc:docChg chg="modSld">
      <pc:chgData name="Uribe Botta, Camilo" userId="S::u2176659@live.warwick.ac.uk::30e8ccef-eb74-49db-b49d-c37d52f2a657" providerId="AD" clId="Web-{C6FCCF51-8846-A0D4-B7DE-2DFDB0AC3072}" dt="2026-09-25T09:29:38.473" v="57" actId="1076"/>
      <pc:docMkLst>
        <pc:docMk/>
      </pc:docMkLst>
      <pc:sldChg chg="addSp delSp modSp">
        <pc:chgData name="Uribe Botta, Camilo" userId="S::u2176659@live.warwick.ac.uk::30e8ccef-eb74-49db-b49d-c37d52f2a657" providerId="AD" clId="Web-{C6FCCF51-8846-A0D4-B7DE-2DFDB0AC3072}" dt="2026-09-25T09:29:38.473" v="57" actId="1076"/>
        <pc:sldMkLst>
          <pc:docMk/>
          <pc:sldMk cId="1499263660" sldId="258"/>
        </pc:sldMkLst>
        <pc:spChg chg="mod modVis">
          <ac:chgData name="Uribe Botta, Camilo" userId="S::u2176659@live.warwick.ac.uk::30e8ccef-eb74-49db-b49d-c37d52f2a657" providerId="AD" clId="Web-{C6FCCF51-8846-A0D4-B7DE-2DFDB0AC3072}" dt="2026-09-25T09:23:49.914" v="24"/>
          <ac:spMkLst>
            <pc:docMk/>
            <pc:sldMk cId="1499263660" sldId="258"/>
            <ac:spMk id="2" creationId="{28AECCB4-27EC-F241-1CFD-1BFFC4530BF8}"/>
          </ac:spMkLst>
        </pc:spChg>
        <pc:spChg chg="mod modVis">
          <ac:chgData name="Uribe Botta, Camilo" userId="S::u2176659@live.warwick.ac.uk::30e8ccef-eb74-49db-b49d-c37d52f2a657" providerId="AD" clId="Web-{C6FCCF51-8846-A0D4-B7DE-2DFDB0AC3072}" dt="2026-09-25T09:23:31.664" v="16"/>
          <ac:spMkLst>
            <pc:docMk/>
            <pc:sldMk cId="1499263660" sldId="258"/>
            <ac:spMk id="3" creationId="{E91492C5-5FF0-333D-CCB4-950302236487}"/>
          </ac:spMkLst>
        </pc:spChg>
        <pc:spChg chg="mod modVis">
          <ac:chgData name="Uribe Botta, Camilo" userId="S::u2176659@live.warwick.ac.uk::30e8ccef-eb74-49db-b49d-c37d52f2a657" providerId="AD" clId="Web-{C6FCCF51-8846-A0D4-B7DE-2DFDB0AC3072}" dt="2026-09-25T09:23:41.602" v="21"/>
          <ac:spMkLst>
            <pc:docMk/>
            <pc:sldMk cId="1499263660" sldId="258"/>
            <ac:spMk id="9" creationId="{3EB67F41-EA16-EFB3-E6AF-E5862986F7FE}"/>
          </ac:spMkLst>
        </pc:spChg>
        <pc:spChg chg="mod modVis">
          <ac:chgData name="Uribe Botta, Camilo" userId="S::u2176659@live.warwick.ac.uk::30e8ccef-eb74-49db-b49d-c37d52f2a657" providerId="AD" clId="Web-{C6FCCF51-8846-A0D4-B7DE-2DFDB0AC3072}" dt="2026-09-25T09:23:28.257" v="14"/>
          <ac:spMkLst>
            <pc:docMk/>
            <pc:sldMk cId="1499263660" sldId="258"/>
            <ac:spMk id="14" creationId="{A7360141-45A0-A22A-1A2F-B54837890065}"/>
          </ac:spMkLst>
        </pc:spChg>
        <pc:spChg chg="mod modVis">
          <ac:chgData name="Uribe Botta, Camilo" userId="S::u2176659@live.warwick.ac.uk::30e8ccef-eb74-49db-b49d-c37d52f2a657" providerId="AD" clId="Web-{C6FCCF51-8846-A0D4-B7DE-2DFDB0AC3072}" dt="2026-09-25T09:23:33.632" v="18"/>
          <ac:spMkLst>
            <pc:docMk/>
            <pc:sldMk cId="1499263660" sldId="258"/>
            <ac:spMk id="22" creationId="{FDDE7E87-E9A4-058F-D34A-28C5ED3367DF}"/>
          </ac:spMkLst>
        </pc:spChg>
        <pc:grpChg chg="mod modVis">
          <ac:chgData name="Uribe Botta, Camilo" userId="S::u2176659@live.warwick.ac.uk::30e8ccef-eb74-49db-b49d-c37d52f2a657" providerId="AD" clId="Web-{C6FCCF51-8846-A0D4-B7DE-2DFDB0AC3072}" dt="2026-09-25T09:23:26.007" v="12"/>
          <ac:grpSpMkLst>
            <pc:docMk/>
            <pc:sldMk cId="1499263660" sldId="258"/>
            <ac:grpSpMk id="19" creationId="{A6AF4DF7-8DF5-6B0C-223A-7BBAE0713AC2}"/>
          </ac:grpSpMkLst>
        </pc:grpChg>
        <pc:graphicFrameChg chg="mod modVis">
          <ac:chgData name="Uribe Botta, Camilo" userId="S::u2176659@live.warwick.ac.uk::30e8ccef-eb74-49db-b49d-c37d52f2a657" providerId="AD" clId="Web-{C6FCCF51-8846-A0D4-B7DE-2DFDB0AC3072}" dt="2026-09-25T09:23:44.320" v="22"/>
          <ac:graphicFrameMkLst>
            <pc:docMk/>
            <pc:sldMk cId="1499263660" sldId="258"/>
            <ac:graphicFrameMk id="4" creationId="{B6359F2B-3776-0FCE-AAEC-BB2E17D8F306}"/>
          </ac:graphicFrameMkLst>
        </pc:graphicFrameChg>
        <pc:graphicFrameChg chg="mod ord modGraphic">
          <ac:chgData name="Uribe Botta, Camilo" userId="S::u2176659@live.warwick.ac.uk::30e8ccef-eb74-49db-b49d-c37d52f2a657" providerId="AD" clId="Web-{C6FCCF51-8846-A0D4-B7DE-2DFDB0AC3072}" dt="2026-09-25T09:25:55.091" v="39"/>
          <ac:graphicFrameMkLst>
            <pc:docMk/>
            <pc:sldMk cId="1499263660" sldId="258"/>
            <ac:graphicFrameMk id="5" creationId="{DCB54FDF-9DA0-B129-7B9F-E41CF3E91CF3}"/>
          </ac:graphicFrameMkLst>
        </pc:graphicFrameChg>
        <pc:picChg chg="add mod">
          <ac:chgData name="Uribe Botta, Camilo" userId="S::u2176659@live.warwick.ac.uk::30e8ccef-eb74-49db-b49d-c37d52f2a657" providerId="AD" clId="Web-{C6FCCF51-8846-A0D4-B7DE-2DFDB0AC3072}" dt="2026-09-25T09:29:38.473" v="57" actId="1076"/>
          <ac:picMkLst>
            <pc:docMk/>
            <pc:sldMk cId="1499263660" sldId="258"/>
            <ac:picMk id="1074" creationId="{EE816BCC-530B-7174-0CF1-76871D29F48F}"/>
          </ac:picMkLst>
        </pc:picChg>
      </pc:sldChg>
    </pc:docChg>
  </pc:docChgLst>
  <pc:docChgLst>
    <pc:chgData name="Uribe Botta, Camilo" userId="S::u2176659@live.warwick.ac.uk::30e8ccef-eb74-49db-b49d-c37d52f2a657" providerId="AD" clId="Web-{286E2B9D-1D04-FB3B-3D1B-597FCEC62C0C}"/>
    <pc:docChg chg="modSld">
      <pc:chgData name="Uribe Botta, Camilo" userId="S::u2176659@live.warwick.ac.uk::30e8ccef-eb74-49db-b49d-c37d52f2a657" providerId="AD" clId="Web-{286E2B9D-1D04-FB3B-3D1B-597FCEC62C0C}" dt="2026-09-25T14:49:31.627" v="23"/>
      <pc:docMkLst>
        <pc:docMk/>
      </pc:docMkLst>
      <pc:sldChg chg="modSp">
        <pc:chgData name="Uribe Botta, Camilo" userId="S::u2176659@live.warwick.ac.uk::30e8ccef-eb74-49db-b49d-c37d52f2a657" providerId="AD" clId="Web-{286E2B9D-1D04-FB3B-3D1B-597FCEC62C0C}" dt="2026-09-25T14:48:24.905" v="18"/>
        <pc:sldMkLst>
          <pc:docMk/>
          <pc:sldMk cId="1631532575" sldId="591"/>
        </pc:sldMkLst>
        <pc:graphicFrameChg chg="mod modGraphic">
          <ac:chgData name="Uribe Botta, Camilo" userId="S::u2176659@live.warwick.ac.uk::30e8ccef-eb74-49db-b49d-c37d52f2a657" providerId="AD" clId="Web-{286E2B9D-1D04-FB3B-3D1B-597FCEC62C0C}" dt="2026-09-25T14:48:24.905" v="18"/>
          <ac:graphicFrameMkLst>
            <pc:docMk/>
            <pc:sldMk cId="1631532575" sldId="591"/>
            <ac:graphicFrameMk id="5" creationId="{4EB2E716-A595-87CC-496F-33CF72F158C7}"/>
          </ac:graphicFrameMkLst>
        </pc:graphicFrameChg>
      </pc:sldChg>
      <pc:sldChg chg="modSp">
        <pc:chgData name="Uribe Botta, Camilo" userId="S::u2176659@live.warwick.ac.uk::30e8ccef-eb74-49db-b49d-c37d52f2a657" providerId="AD" clId="Web-{286E2B9D-1D04-FB3B-3D1B-597FCEC62C0C}" dt="2026-09-25T14:49:07.751" v="20"/>
        <pc:sldMkLst>
          <pc:docMk/>
          <pc:sldMk cId="1932628622" sldId="592"/>
        </pc:sldMkLst>
        <pc:graphicFrameChg chg="modGraphic">
          <ac:chgData name="Uribe Botta, Camilo" userId="S::u2176659@live.warwick.ac.uk::30e8ccef-eb74-49db-b49d-c37d52f2a657" providerId="AD" clId="Web-{286E2B9D-1D04-FB3B-3D1B-597FCEC62C0C}" dt="2026-09-25T14:49:07.751" v="20"/>
          <ac:graphicFrameMkLst>
            <pc:docMk/>
            <pc:sldMk cId="1932628622" sldId="592"/>
            <ac:graphicFrameMk id="5" creationId="{7D742A0F-FC95-14DF-C094-B52430E63823}"/>
          </ac:graphicFrameMkLst>
        </pc:graphicFrameChg>
      </pc:sldChg>
      <pc:sldChg chg="modSp">
        <pc:chgData name="Uribe Botta, Camilo" userId="S::u2176659@live.warwick.ac.uk::30e8ccef-eb74-49db-b49d-c37d52f2a657" providerId="AD" clId="Web-{286E2B9D-1D04-FB3B-3D1B-597FCEC62C0C}" dt="2026-09-25T14:49:31.627" v="23"/>
        <pc:sldMkLst>
          <pc:docMk/>
          <pc:sldMk cId="693551006" sldId="593"/>
        </pc:sldMkLst>
        <pc:graphicFrameChg chg="mod modGraphic">
          <ac:chgData name="Uribe Botta, Camilo" userId="S::u2176659@live.warwick.ac.uk::30e8ccef-eb74-49db-b49d-c37d52f2a657" providerId="AD" clId="Web-{286E2B9D-1D04-FB3B-3D1B-597FCEC62C0C}" dt="2026-09-25T14:49:31.627" v="23"/>
          <ac:graphicFrameMkLst>
            <pc:docMk/>
            <pc:sldMk cId="693551006" sldId="593"/>
            <ac:graphicFrameMk id="5" creationId="{0C181C40-002B-9AC7-4981-AA45319EAB58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69A4BB-3E62-AD4B-B5BF-72A2D455867C}" type="doc">
      <dgm:prSet loTypeId="urn:microsoft.com/office/officeart/2008/layout/TitlePictureLineup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8E49212-E25A-A64D-A1F7-617116157651}">
      <dgm:prSet phldrT="[Text]"/>
      <dgm:spPr>
        <a:solidFill>
          <a:srgbClr val="009193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/>
            <a:t>Dr Bryan Brazeau</a:t>
          </a:r>
        </a:p>
      </dgm:t>
    </dgm:pt>
    <dgm:pt modelId="{AECFC962-3BAC-4642-984E-3E30CE967E66}" type="parTrans" cxnId="{EF3A458E-033F-9A45-AD65-C1C653601CFD}">
      <dgm:prSet/>
      <dgm:spPr/>
      <dgm:t>
        <a:bodyPr/>
        <a:lstStyle/>
        <a:p>
          <a:endParaRPr lang="en-GB"/>
        </a:p>
      </dgm:t>
    </dgm:pt>
    <dgm:pt modelId="{319CD353-1783-EF49-AD69-5B47018C83E8}" type="sibTrans" cxnId="{EF3A458E-033F-9A45-AD65-C1C653601CFD}">
      <dgm:prSet/>
      <dgm:spPr/>
      <dgm:t>
        <a:bodyPr/>
        <a:lstStyle/>
        <a:p>
          <a:endParaRPr lang="en-GB"/>
        </a:p>
      </dgm:t>
    </dgm:pt>
    <dgm:pt modelId="{81BBE2BD-DC37-E34A-B15B-E09A0A622EBE}">
      <dgm:prSet phldrT="[Text]"/>
      <dgm:spPr>
        <a:solidFill>
          <a:srgbClr val="009193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/>
            <a:t>Dr Lauren Bird</a:t>
          </a:r>
        </a:p>
      </dgm:t>
    </dgm:pt>
    <dgm:pt modelId="{A3D1F2C7-C012-074C-8C1B-6324E8D53C95}" type="parTrans" cxnId="{F21B8695-7F8F-474C-8784-FBC30CC26EB1}">
      <dgm:prSet/>
      <dgm:spPr/>
      <dgm:t>
        <a:bodyPr/>
        <a:lstStyle/>
        <a:p>
          <a:endParaRPr lang="en-GB"/>
        </a:p>
      </dgm:t>
    </dgm:pt>
    <dgm:pt modelId="{9B6245E9-14BD-0A41-BE60-A69940BF4BBA}" type="sibTrans" cxnId="{F21B8695-7F8F-474C-8784-FBC30CC26EB1}">
      <dgm:prSet/>
      <dgm:spPr/>
      <dgm:t>
        <a:bodyPr/>
        <a:lstStyle/>
        <a:p>
          <a:endParaRPr lang="en-GB"/>
        </a:p>
      </dgm:t>
    </dgm:pt>
    <dgm:pt modelId="{3E55980E-AB0D-DB4C-B0A4-95438495A7E5}">
      <dgm:prSet/>
      <dgm:spPr>
        <a:solidFill>
          <a:srgbClr val="009193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/>
            <a:t>Dr Kim Lockwood Clough</a:t>
          </a:r>
        </a:p>
      </dgm:t>
    </dgm:pt>
    <dgm:pt modelId="{302F49C8-3F32-9F44-B9A4-50016FC700AF}" type="parTrans" cxnId="{E2E1B76C-430F-A44C-98EE-E576F6E8BB59}">
      <dgm:prSet/>
      <dgm:spPr/>
      <dgm:t>
        <a:bodyPr/>
        <a:lstStyle/>
        <a:p>
          <a:endParaRPr lang="en-GB"/>
        </a:p>
      </dgm:t>
    </dgm:pt>
    <dgm:pt modelId="{668D945B-BDE9-5A43-8B8A-D109F03E41EB}" type="sibTrans" cxnId="{E2E1B76C-430F-A44C-98EE-E576F6E8BB59}">
      <dgm:prSet/>
      <dgm:spPr/>
      <dgm:t>
        <a:bodyPr/>
        <a:lstStyle/>
        <a:p>
          <a:endParaRPr lang="en-GB"/>
        </a:p>
      </dgm:t>
    </dgm:pt>
    <dgm:pt modelId="{47A5F24C-DEB2-8A48-BF0B-73F857306C37}">
      <dgm:prSet/>
      <dgm:spPr>
        <a:solidFill>
          <a:srgbClr val="009193"/>
        </a:solidFill>
        <a:ln w="19050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err="1"/>
            <a:t>Bodrun</a:t>
          </a:r>
          <a:r>
            <a:rPr lang="en-GB"/>
            <a:t> Nahar</a:t>
          </a:r>
        </a:p>
      </dgm:t>
    </dgm:pt>
    <dgm:pt modelId="{9AD92A79-0616-C14C-8005-7639DF5BBEA9}" type="parTrans" cxnId="{0FEF51F4-D683-A34E-9525-02F823E648B1}">
      <dgm:prSet/>
      <dgm:spPr/>
      <dgm:t>
        <a:bodyPr/>
        <a:lstStyle/>
        <a:p>
          <a:endParaRPr lang="en-GB"/>
        </a:p>
      </dgm:t>
    </dgm:pt>
    <dgm:pt modelId="{93074235-CA3F-8B43-A003-646BA12951FC}" type="sibTrans" cxnId="{0FEF51F4-D683-A34E-9525-02F823E648B1}">
      <dgm:prSet/>
      <dgm:spPr/>
      <dgm:t>
        <a:bodyPr/>
        <a:lstStyle/>
        <a:p>
          <a:endParaRPr lang="en-GB"/>
        </a:p>
      </dgm:t>
    </dgm:pt>
    <dgm:pt modelId="{8024E430-A67D-5549-830B-E99B940FE757}" type="pres">
      <dgm:prSet presAssocID="{2F69A4BB-3E62-AD4B-B5BF-72A2D455867C}" presName="Name0" presStyleCnt="0">
        <dgm:presLayoutVars>
          <dgm:dir/>
        </dgm:presLayoutVars>
      </dgm:prSet>
      <dgm:spPr/>
    </dgm:pt>
    <dgm:pt modelId="{A81E1485-12B4-8447-8C5E-BE805D24A148}" type="pres">
      <dgm:prSet presAssocID="{81BBE2BD-DC37-E34A-B15B-E09A0A622EBE}" presName="composite" presStyleCnt="0"/>
      <dgm:spPr/>
    </dgm:pt>
    <dgm:pt modelId="{259075FC-2483-4146-B826-1C5B4F619FC3}" type="pres">
      <dgm:prSet presAssocID="{81BBE2BD-DC37-E34A-B15B-E09A0A622EBE}" presName="Accent" presStyleLbl="alignAcc1" presStyleIdx="0" presStyleCnt="4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682B6E42-6491-7843-80B6-07AAF856DC55}" type="pres">
      <dgm:prSet presAssocID="{81BBE2BD-DC37-E34A-B15B-E09A0A622EBE}" presName="Image" presStyleLbl="node1" presStyleIdx="0" presStyleCnt="4" custScaleX="85377" custScaleY="106023"/>
      <dgm:spPr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9DC1C54C-4306-4248-921A-0B183AD7E4F2}" type="pres">
      <dgm:prSet presAssocID="{81BBE2BD-DC37-E34A-B15B-E09A0A622EBE}" presName="Child" presStyleLbl="revTx" presStyleIdx="0" presStyleCnt="4">
        <dgm:presLayoutVars>
          <dgm:bulletEnabled val="1"/>
        </dgm:presLayoutVars>
      </dgm:prSet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5868A58B-2E76-8D4B-9857-AB944C918CF0}" type="pres">
      <dgm:prSet presAssocID="{81BBE2BD-DC37-E34A-B15B-E09A0A622EBE}" presName="Parent" presStyleLbl="alignNode1" presStyleIdx="0" presStyleCnt="4">
        <dgm:presLayoutVars>
          <dgm:bulletEnabled val="1"/>
        </dgm:presLayoutVars>
      </dgm:prSet>
      <dgm:spPr/>
    </dgm:pt>
    <dgm:pt modelId="{602D797E-D38C-8A46-B72C-807DB4088E5B}" type="pres">
      <dgm:prSet presAssocID="{9B6245E9-14BD-0A41-BE60-A69940BF4BBA}" presName="sibTrans" presStyleCnt="0"/>
      <dgm:spPr/>
    </dgm:pt>
    <dgm:pt modelId="{9429C666-3668-9B4D-B58F-A75F13FA96EE}" type="pres">
      <dgm:prSet presAssocID="{E8E49212-E25A-A64D-A1F7-617116157651}" presName="composite" presStyleCnt="0"/>
      <dgm:spPr/>
    </dgm:pt>
    <dgm:pt modelId="{86FD3B06-6597-514F-945E-7B58154CD612}" type="pres">
      <dgm:prSet presAssocID="{E8E49212-E25A-A64D-A1F7-617116157651}" presName="Accent" presStyleLbl="alignAcc1" presStyleIdx="1" presStyleCnt="4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D540A536-0265-6743-B16D-1A2ACAECBFDC}" type="pres">
      <dgm:prSet presAssocID="{E8E49212-E25A-A64D-A1F7-617116157651}" presName="Image" presStyleLbl="node1" presStyleIdx="1" presStyleCnt="4" custScaleX="89264" custScaleY="104329" custLinFactNeighborX="-1174" custLinFactNeighborY="2264"/>
      <dgm:spPr>
        <a:prstGeom prst="ellipse">
          <a:avLst/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8B3589AD-F437-9A41-A078-84561D79C854}" type="pres">
      <dgm:prSet presAssocID="{E8E49212-E25A-A64D-A1F7-617116157651}" presName="Child" presStyleLbl="revTx" presStyleIdx="1" presStyleCnt="4">
        <dgm:presLayoutVars>
          <dgm:bulletEnabled val="1"/>
        </dgm:presLayoutVars>
      </dgm:prSet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8B0A9FB7-5ADF-6C48-8D87-7EEB7B6E0B4B}" type="pres">
      <dgm:prSet presAssocID="{E8E49212-E25A-A64D-A1F7-617116157651}" presName="Parent" presStyleLbl="alignNode1" presStyleIdx="1" presStyleCnt="4">
        <dgm:presLayoutVars>
          <dgm:bulletEnabled val="1"/>
        </dgm:presLayoutVars>
      </dgm:prSet>
      <dgm:spPr/>
    </dgm:pt>
    <dgm:pt modelId="{D170DEE7-CD68-C041-BEDD-44F1609902C9}" type="pres">
      <dgm:prSet presAssocID="{319CD353-1783-EF49-AD69-5B47018C83E8}" presName="sibTrans" presStyleCnt="0"/>
      <dgm:spPr/>
    </dgm:pt>
    <dgm:pt modelId="{D0091E47-4504-6840-9269-2148D254B4B2}" type="pres">
      <dgm:prSet presAssocID="{3E55980E-AB0D-DB4C-B0A4-95438495A7E5}" presName="composite" presStyleCnt="0"/>
      <dgm:spPr/>
    </dgm:pt>
    <dgm:pt modelId="{14C0C20F-159F-FA46-AA53-BAFFC8E6FC35}" type="pres">
      <dgm:prSet presAssocID="{3E55980E-AB0D-DB4C-B0A4-95438495A7E5}" presName="Accent" presStyleLbl="alignAcc1" presStyleIdx="2" presStyleCnt="4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D1B190FB-CD82-C649-A8BA-9D610139380E}" type="pres">
      <dgm:prSet presAssocID="{3E55980E-AB0D-DB4C-B0A4-95438495A7E5}" presName="Image" presStyleLbl="node1" presStyleIdx="2" presStyleCnt="4" custScaleX="89264" custScaleY="104329"/>
      <dgm:spPr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/>
          </a:stretch>
        </a:blip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A9E93AD7-9A3C-054A-BF51-7930C8352562}" type="pres">
      <dgm:prSet presAssocID="{3E55980E-AB0D-DB4C-B0A4-95438495A7E5}" presName="Child" presStyleLbl="revTx" presStyleIdx="2" presStyleCnt="4">
        <dgm:presLayoutVars>
          <dgm:bulletEnabled val="1"/>
        </dgm:presLayoutVars>
      </dgm:prSet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8A162F0E-3913-F244-A3B0-9C367F0CE066}" type="pres">
      <dgm:prSet presAssocID="{3E55980E-AB0D-DB4C-B0A4-95438495A7E5}" presName="Parent" presStyleLbl="alignNode1" presStyleIdx="2" presStyleCnt="4">
        <dgm:presLayoutVars>
          <dgm:bulletEnabled val="1"/>
        </dgm:presLayoutVars>
      </dgm:prSet>
      <dgm:spPr/>
    </dgm:pt>
    <dgm:pt modelId="{6E2F0EA1-9374-234A-857D-9C412C552C06}" type="pres">
      <dgm:prSet presAssocID="{668D945B-BDE9-5A43-8B8A-D109F03E41EB}" presName="sibTrans" presStyleCnt="0"/>
      <dgm:spPr/>
    </dgm:pt>
    <dgm:pt modelId="{DF5D6D5D-224B-0E4D-A6FF-9C5EFF78D9FD}" type="pres">
      <dgm:prSet presAssocID="{47A5F24C-DEB2-8A48-BF0B-73F857306C37}" presName="composite" presStyleCnt="0"/>
      <dgm:spPr/>
    </dgm:pt>
    <dgm:pt modelId="{858533B7-30BA-6644-82E4-5EC0D0A7BAF9}" type="pres">
      <dgm:prSet presAssocID="{47A5F24C-DEB2-8A48-BF0B-73F857306C37}" presName="Accent" presStyleLbl="alignAcc1" presStyleIdx="3" presStyleCnt="4"/>
      <dgm:spPr>
        <a:ln>
          <a:noFill/>
        </a:ln>
      </dgm:spPr>
    </dgm:pt>
    <dgm:pt modelId="{83C7323C-736C-2B4C-A145-D121E3AA3EAB}" type="pres">
      <dgm:prSet presAssocID="{47A5F24C-DEB2-8A48-BF0B-73F857306C37}" presName="Image" presStyleLbl="node1" presStyleIdx="3" presStyleCnt="4" custScaleX="89290" custScaleY="104359"/>
      <dgm:spPr>
        <a:prstGeom prst="ellipse">
          <a:avLst/>
        </a:prstGeom>
        <a:blipFill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B65EDE07-EF40-B343-96FC-E7B105D3F201}" type="pres">
      <dgm:prSet presAssocID="{47A5F24C-DEB2-8A48-BF0B-73F857306C37}" presName="Child" presStyleLbl="revTx" presStyleIdx="3" presStyleCnt="4">
        <dgm:presLayoutVars>
          <dgm:bulletEnabled val="1"/>
        </dgm:presLayoutVars>
      </dgm:prSet>
      <dgm:spPr/>
    </dgm:pt>
    <dgm:pt modelId="{5D590F3A-D01C-FE4B-8CE2-1CC61D39673E}" type="pres">
      <dgm:prSet presAssocID="{47A5F24C-DEB2-8A48-BF0B-73F857306C37}" presName="Parent" presStyleLbl="alignNode1" presStyleIdx="3" presStyleCnt="4">
        <dgm:presLayoutVars>
          <dgm:bulletEnabled val="1"/>
        </dgm:presLayoutVars>
      </dgm:prSet>
      <dgm:spPr/>
    </dgm:pt>
  </dgm:ptLst>
  <dgm:cxnLst>
    <dgm:cxn modelId="{348C4A34-AFF3-6243-96BB-CCD69E28D5FA}" type="presOf" srcId="{47A5F24C-DEB2-8A48-BF0B-73F857306C37}" destId="{5D590F3A-D01C-FE4B-8CE2-1CC61D39673E}" srcOrd="0" destOrd="0" presId="urn:microsoft.com/office/officeart/2008/layout/TitlePictureLineup"/>
    <dgm:cxn modelId="{8CBB3E69-7865-A440-B258-601125AF377C}" type="presOf" srcId="{E8E49212-E25A-A64D-A1F7-617116157651}" destId="{8B0A9FB7-5ADF-6C48-8D87-7EEB7B6E0B4B}" srcOrd="0" destOrd="0" presId="urn:microsoft.com/office/officeart/2008/layout/TitlePictureLineup"/>
    <dgm:cxn modelId="{E2E1B76C-430F-A44C-98EE-E576F6E8BB59}" srcId="{2F69A4BB-3E62-AD4B-B5BF-72A2D455867C}" destId="{3E55980E-AB0D-DB4C-B0A4-95438495A7E5}" srcOrd="2" destOrd="0" parTransId="{302F49C8-3F32-9F44-B9A4-50016FC700AF}" sibTransId="{668D945B-BDE9-5A43-8B8A-D109F03E41EB}"/>
    <dgm:cxn modelId="{EF3A458E-033F-9A45-AD65-C1C653601CFD}" srcId="{2F69A4BB-3E62-AD4B-B5BF-72A2D455867C}" destId="{E8E49212-E25A-A64D-A1F7-617116157651}" srcOrd="1" destOrd="0" parTransId="{AECFC962-3BAC-4642-984E-3E30CE967E66}" sibTransId="{319CD353-1783-EF49-AD69-5B47018C83E8}"/>
    <dgm:cxn modelId="{F21B8695-7F8F-474C-8784-FBC30CC26EB1}" srcId="{2F69A4BB-3E62-AD4B-B5BF-72A2D455867C}" destId="{81BBE2BD-DC37-E34A-B15B-E09A0A622EBE}" srcOrd="0" destOrd="0" parTransId="{A3D1F2C7-C012-074C-8C1B-6324E8D53C95}" sibTransId="{9B6245E9-14BD-0A41-BE60-A69940BF4BBA}"/>
    <dgm:cxn modelId="{CABE8BDE-10B3-A149-ADE9-9EC614DD5498}" type="presOf" srcId="{3E55980E-AB0D-DB4C-B0A4-95438495A7E5}" destId="{8A162F0E-3913-F244-A3B0-9C367F0CE066}" srcOrd="0" destOrd="0" presId="urn:microsoft.com/office/officeart/2008/layout/TitlePictureLineup"/>
    <dgm:cxn modelId="{3D1776F1-3380-1E40-B61D-BB24E3258224}" type="presOf" srcId="{81BBE2BD-DC37-E34A-B15B-E09A0A622EBE}" destId="{5868A58B-2E76-8D4B-9857-AB944C918CF0}" srcOrd="0" destOrd="0" presId="urn:microsoft.com/office/officeart/2008/layout/TitlePictureLineup"/>
    <dgm:cxn modelId="{0FEF51F4-D683-A34E-9525-02F823E648B1}" srcId="{2F69A4BB-3E62-AD4B-B5BF-72A2D455867C}" destId="{47A5F24C-DEB2-8A48-BF0B-73F857306C37}" srcOrd="3" destOrd="0" parTransId="{9AD92A79-0616-C14C-8005-7639DF5BBEA9}" sibTransId="{93074235-CA3F-8B43-A003-646BA12951FC}"/>
    <dgm:cxn modelId="{62AF44FA-5F54-8A48-BE78-CB3502A517AA}" type="presOf" srcId="{2F69A4BB-3E62-AD4B-B5BF-72A2D455867C}" destId="{8024E430-A67D-5549-830B-E99B940FE757}" srcOrd="0" destOrd="0" presId="urn:microsoft.com/office/officeart/2008/layout/TitlePictureLineup"/>
    <dgm:cxn modelId="{B4E0B501-B3F4-E64A-931E-5AF44010017D}" type="presParOf" srcId="{8024E430-A67D-5549-830B-E99B940FE757}" destId="{A81E1485-12B4-8447-8C5E-BE805D24A148}" srcOrd="0" destOrd="0" presId="urn:microsoft.com/office/officeart/2008/layout/TitlePictureLineup"/>
    <dgm:cxn modelId="{28740871-618F-C049-9341-A44B935EC310}" type="presParOf" srcId="{A81E1485-12B4-8447-8C5E-BE805D24A148}" destId="{259075FC-2483-4146-B826-1C5B4F619FC3}" srcOrd="0" destOrd="0" presId="urn:microsoft.com/office/officeart/2008/layout/TitlePictureLineup"/>
    <dgm:cxn modelId="{D89B85C9-5DF7-BD41-BF12-83AD1F5D17FD}" type="presParOf" srcId="{A81E1485-12B4-8447-8C5E-BE805D24A148}" destId="{682B6E42-6491-7843-80B6-07AAF856DC55}" srcOrd="1" destOrd="0" presId="urn:microsoft.com/office/officeart/2008/layout/TitlePictureLineup"/>
    <dgm:cxn modelId="{F820B525-F262-5348-9B61-D96A840E8D1F}" type="presParOf" srcId="{A81E1485-12B4-8447-8C5E-BE805D24A148}" destId="{9DC1C54C-4306-4248-921A-0B183AD7E4F2}" srcOrd="2" destOrd="0" presId="urn:microsoft.com/office/officeart/2008/layout/TitlePictureLineup"/>
    <dgm:cxn modelId="{B8695C9F-752D-BD45-81ED-F645733B376E}" type="presParOf" srcId="{A81E1485-12B4-8447-8C5E-BE805D24A148}" destId="{5868A58B-2E76-8D4B-9857-AB944C918CF0}" srcOrd="3" destOrd="0" presId="urn:microsoft.com/office/officeart/2008/layout/TitlePictureLineup"/>
    <dgm:cxn modelId="{D37854D6-90F6-CF47-BB15-027A34E5BF6F}" type="presParOf" srcId="{8024E430-A67D-5549-830B-E99B940FE757}" destId="{602D797E-D38C-8A46-B72C-807DB4088E5B}" srcOrd="1" destOrd="0" presId="urn:microsoft.com/office/officeart/2008/layout/TitlePictureLineup"/>
    <dgm:cxn modelId="{CAF70188-B17A-9844-9A13-BDC160A7C648}" type="presParOf" srcId="{8024E430-A67D-5549-830B-E99B940FE757}" destId="{9429C666-3668-9B4D-B58F-A75F13FA96EE}" srcOrd="2" destOrd="0" presId="urn:microsoft.com/office/officeart/2008/layout/TitlePictureLineup"/>
    <dgm:cxn modelId="{69E0581E-28DE-444B-AC01-7E5D37390F0C}" type="presParOf" srcId="{9429C666-3668-9B4D-B58F-A75F13FA96EE}" destId="{86FD3B06-6597-514F-945E-7B58154CD612}" srcOrd="0" destOrd="0" presId="urn:microsoft.com/office/officeart/2008/layout/TitlePictureLineup"/>
    <dgm:cxn modelId="{10E506C6-9359-474F-A1C7-12A2D7933FA1}" type="presParOf" srcId="{9429C666-3668-9B4D-B58F-A75F13FA96EE}" destId="{D540A536-0265-6743-B16D-1A2ACAECBFDC}" srcOrd="1" destOrd="0" presId="urn:microsoft.com/office/officeart/2008/layout/TitlePictureLineup"/>
    <dgm:cxn modelId="{E8B7C272-22B7-7C43-B44B-8F710D9F06A6}" type="presParOf" srcId="{9429C666-3668-9B4D-B58F-A75F13FA96EE}" destId="{8B3589AD-F437-9A41-A078-84561D79C854}" srcOrd="2" destOrd="0" presId="urn:microsoft.com/office/officeart/2008/layout/TitlePictureLineup"/>
    <dgm:cxn modelId="{CBE3F5E1-1E15-3D4A-A8B1-5AE759A593C0}" type="presParOf" srcId="{9429C666-3668-9B4D-B58F-A75F13FA96EE}" destId="{8B0A9FB7-5ADF-6C48-8D87-7EEB7B6E0B4B}" srcOrd="3" destOrd="0" presId="urn:microsoft.com/office/officeart/2008/layout/TitlePictureLineup"/>
    <dgm:cxn modelId="{AE4B1F7C-240C-0B45-A40B-DAE78DFE4DBE}" type="presParOf" srcId="{8024E430-A67D-5549-830B-E99B940FE757}" destId="{D170DEE7-CD68-C041-BEDD-44F1609902C9}" srcOrd="3" destOrd="0" presId="urn:microsoft.com/office/officeart/2008/layout/TitlePictureLineup"/>
    <dgm:cxn modelId="{C0BE7FEC-5F44-E048-B502-728C4DC5C9D4}" type="presParOf" srcId="{8024E430-A67D-5549-830B-E99B940FE757}" destId="{D0091E47-4504-6840-9269-2148D254B4B2}" srcOrd="4" destOrd="0" presId="urn:microsoft.com/office/officeart/2008/layout/TitlePictureLineup"/>
    <dgm:cxn modelId="{37AB14FB-4A1C-F84A-B6D0-C53D16650853}" type="presParOf" srcId="{D0091E47-4504-6840-9269-2148D254B4B2}" destId="{14C0C20F-159F-FA46-AA53-BAFFC8E6FC35}" srcOrd="0" destOrd="0" presId="urn:microsoft.com/office/officeart/2008/layout/TitlePictureLineup"/>
    <dgm:cxn modelId="{26649698-C0E5-5346-B03A-1E1842DD9350}" type="presParOf" srcId="{D0091E47-4504-6840-9269-2148D254B4B2}" destId="{D1B190FB-CD82-C649-A8BA-9D610139380E}" srcOrd="1" destOrd="0" presId="urn:microsoft.com/office/officeart/2008/layout/TitlePictureLineup"/>
    <dgm:cxn modelId="{8F6D996E-A568-4C4C-88B8-11764DE9854E}" type="presParOf" srcId="{D0091E47-4504-6840-9269-2148D254B4B2}" destId="{A9E93AD7-9A3C-054A-BF51-7930C8352562}" srcOrd="2" destOrd="0" presId="urn:microsoft.com/office/officeart/2008/layout/TitlePictureLineup"/>
    <dgm:cxn modelId="{D0212A2E-1582-B248-A329-972E6482A456}" type="presParOf" srcId="{D0091E47-4504-6840-9269-2148D254B4B2}" destId="{8A162F0E-3913-F244-A3B0-9C367F0CE066}" srcOrd="3" destOrd="0" presId="urn:microsoft.com/office/officeart/2008/layout/TitlePictureLineup"/>
    <dgm:cxn modelId="{1DE51EF6-5D2C-784A-B5AB-093FC44BC2D1}" type="presParOf" srcId="{8024E430-A67D-5549-830B-E99B940FE757}" destId="{6E2F0EA1-9374-234A-857D-9C412C552C06}" srcOrd="5" destOrd="0" presId="urn:microsoft.com/office/officeart/2008/layout/TitlePictureLineup"/>
    <dgm:cxn modelId="{B960F9C6-F68E-1E44-90BE-928F5243162D}" type="presParOf" srcId="{8024E430-A67D-5549-830B-E99B940FE757}" destId="{DF5D6D5D-224B-0E4D-A6FF-9C5EFF78D9FD}" srcOrd="6" destOrd="0" presId="urn:microsoft.com/office/officeart/2008/layout/TitlePictureLineup"/>
    <dgm:cxn modelId="{5681AEC9-A463-4747-9642-8916214C48E2}" type="presParOf" srcId="{DF5D6D5D-224B-0E4D-A6FF-9C5EFF78D9FD}" destId="{858533B7-30BA-6644-82E4-5EC0D0A7BAF9}" srcOrd="0" destOrd="0" presId="urn:microsoft.com/office/officeart/2008/layout/TitlePictureLineup"/>
    <dgm:cxn modelId="{E8539B50-840C-1A48-ABF5-FDDDFE79A693}" type="presParOf" srcId="{DF5D6D5D-224B-0E4D-A6FF-9C5EFF78D9FD}" destId="{83C7323C-736C-2B4C-A145-D121E3AA3EAB}" srcOrd="1" destOrd="0" presId="urn:microsoft.com/office/officeart/2008/layout/TitlePictureLineup"/>
    <dgm:cxn modelId="{398979C6-7498-AC4A-BCDA-CC1C9A89DA45}" type="presParOf" srcId="{DF5D6D5D-224B-0E4D-A6FF-9C5EFF78D9FD}" destId="{B65EDE07-EF40-B343-96FC-E7B105D3F201}" srcOrd="2" destOrd="0" presId="urn:microsoft.com/office/officeart/2008/layout/TitlePictureLineup"/>
    <dgm:cxn modelId="{EB6D5406-C450-5A4D-9DEB-EAC6E69AD882}" type="presParOf" srcId="{DF5D6D5D-224B-0E4D-A6FF-9C5EFF78D9FD}" destId="{5D590F3A-D01C-FE4B-8CE2-1CC61D39673E}" srcOrd="3" destOrd="0" presId="urn:microsoft.com/office/officeart/2008/layout/TitlePictureLineup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69A4BB-3E62-AD4B-B5BF-72A2D455867C}" type="doc">
      <dgm:prSet loTypeId="urn:microsoft.com/office/officeart/2008/layout/TitlePictureLineup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8E49212-E25A-A64D-A1F7-617116157651}">
      <dgm:prSet phldrT="[Text]"/>
      <dgm:spPr>
        <a:solidFill>
          <a:srgbClr val="009193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dirty="0"/>
            <a:t>Dr William Rupp</a:t>
          </a:r>
        </a:p>
      </dgm:t>
    </dgm:pt>
    <dgm:pt modelId="{AECFC962-3BAC-4642-984E-3E30CE967E66}" type="parTrans" cxnId="{EF3A458E-033F-9A45-AD65-C1C653601CFD}">
      <dgm:prSet/>
      <dgm:spPr/>
      <dgm:t>
        <a:bodyPr/>
        <a:lstStyle/>
        <a:p>
          <a:endParaRPr lang="en-GB"/>
        </a:p>
      </dgm:t>
    </dgm:pt>
    <dgm:pt modelId="{319CD353-1783-EF49-AD69-5B47018C83E8}" type="sibTrans" cxnId="{EF3A458E-033F-9A45-AD65-C1C653601CFD}">
      <dgm:prSet/>
      <dgm:spPr/>
      <dgm:t>
        <a:bodyPr/>
        <a:lstStyle/>
        <a:p>
          <a:endParaRPr lang="en-GB"/>
        </a:p>
      </dgm:t>
    </dgm:pt>
    <dgm:pt modelId="{81BBE2BD-DC37-E34A-B15B-E09A0A622EBE}">
      <dgm:prSet phldrT="[Text]"/>
      <dgm:spPr>
        <a:solidFill>
          <a:srgbClr val="009193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dirty="0"/>
            <a:t>Dr Gavin Schwartz-Leeper</a:t>
          </a:r>
        </a:p>
      </dgm:t>
    </dgm:pt>
    <dgm:pt modelId="{A3D1F2C7-C012-074C-8C1B-6324E8D53C95}" type="parTrans" cxnId="{F21B8695-7F8F-474C-8784-FBC30CC26EB1}">
      <dgm:prSet/>
      <dgm:spPr/>
      <dgm:t>
        <a:bodyPr/>
        <a:lstStyle/>
        <a:p>
          <a:endParaRPr lang="en-GB"/>
        </a:p>
      </dgm:t>
    </dgm:pt>
    <dgm:pt modelId="{9B6245E9-14BD-0A41-BE60-A69940BF4BBA}" type="sibTrans" cxnId="{F21B8695-7F8F-474C-8784-FBC30CC26EB1}">
      <dgm:prSet/>
      <dgm:spPr/>
      <dgm:t>
        <a:bodyPr/>
        <a:lstStyle/>
        <a:p>
          <a:endParaRPr lang="en-GB"/>
        </a:p>
      </dgm:t>
    </dgm:pt>
    <dgm:pt modelId="{4487FDD9-0DB7-D741-A51A-710D1040DCAC}">
      <dgm:prSet phldrT="[Text]"/>
      <dgm:spPr>
        <a:solidFill>
          <a:srgbClr val="009193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dirty="0">
              <a:solidFill>
                <a:schemeClr val="bg1"/>
              </a:solidFill>
            </a:rPr>
            <a:t>Kelsey Todd</a:t>
          </a:r>
        </a:p>
      </dgm:t>
    </dgm:pt>
    <dgm:pt modelId="{00CBD082-2F22-3240-BE41-E5A974630238}" type="parTrans" cxnId="{BA51C887-1DDE-064A-98D2-19472FE55EEF}">
      <dgm:prSet/>
      <dgm:spPr/>
      <dgm:t>
        <a:bodyPr/>
        <a:lstStyle/>
        <a:p>
          <a:endParaRPr lang="en-GB"/>
        </a:p>
      </dgm:t>
    </dgm:pt>
    <dgm:pt modelId="{7CD95CCC-D0AB-B147-BC8F-20D7C8C58D7B}" type="sibTrans" cxnId="{BA51C887-1DDE-064A-98D2-19472FE55EEF}">
      <dgm:prSet/>
      <dgm:spPr/>
      <dgm:t>
        <a:bodyPr/>
        <a:lstStyle/>
        <a:p>
          <a:endParaRPr lang="en-GB"/>
        </a:p>
      </dgm:t>
    </dgm:pt>
    <dgm:pt modelId="{3E55980E-AB0D-DB4C-B0A4-95438495A7E5}">
      <dgm:prSet/>
      <dgm:spPr>
        <a:solidFill>
          <a:srgbClr val="009193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en-GB" dirty="0">
              <a:latin typeface="Avenir Next LT Pro"/>
            </a:rPr>
            <a:t> Dr Camilo Uribe Botta</a:t>
          </a:r>
          <a:endParaRPr lang="en-GB" dirty="0"/>
        </a:p>
      </dgm:t>
    </dgm:pt>
    <dgm:pt modelId="{302F49C8-3F32-9F44-B9A4-50016FC700AF}" type="parTrans" cxnId="{E2E1B76C-430F-A44C-98EE-E576F6E8BB59}">
      <dgm:prSet/>
      <dgm:spPr/>
      <dgm:t>
        <a:bodyPr/>
        <a:lstStyle/>
        <a:p>
          <a:endParaRPr lang="en-GB"/>
        </a:p>
      </dgm:t>
    </dgm:pt>
    <dgm:pt modelId="{668D945B-BDE9-5A43-8B8A-D109F03E41EB}" type="sibTrans" cxnId="{E2E1B76C-430F-A44C-98EE-E576F6E8BB59}">
      <dgm:prSet/>
      <dgm:spPr/>
      <dgm:t>
        <a:bodyPr/>
        <a:lstStyle/>
        <a:p>
          <a:endParaRPr lang="en-GB"/>
        </a:p>
      </dgm:t>
    </dgm:pt>
    <dgm:pt modelId="{8024E430-A67D-5549-830B-E99B940FE757}" type="pres">
      <dgm:prSet presAssocID="{2F69A4BB-3E62-AD4B-B5BF-72A2D455867C}" presName="Name0" presStyleCnt="0">
        <dgm:presLayoutVars>
          <dgm:dir/>
        </dgm:presLayoutVars>
      </dgm:prSet>
      <dgm:spPr/>
    </dgm:pt>
    <dgm:pt modelId="{D0091E47-4504-6840-9269-2148D254B4B2}" type="pres">
      <dgm:prSet presAssocID="{3E55980E-AB0D-DB4C-B0A4-95438495A7E5}" presName="composite" presStyleCnt="0"/>
      <dgm:spPr/>
    </dgm:pt>
    <dgm:pt modelId="{14C0C20F-159F-FA46-AA53-BAFFC8E6FC35}" type="pres">
      <dgm:prSet presAssocID="{3E55980E-AB0D-DB4C-B0A4-95438495A7E5}" presName="Accent" presStyleLbl="alignAcc1" presStyleIdx="0" presStyleCnt="4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D1B190FB-CD82-C649-A8BA-9D610139380E}" type="pres">
      <dgm:prSet presAssocID="{3E55980E-AB0D-DB4C-B0A4-95438495A7E5}" presName="Image" presStyleLbl="node1" presStyleIdx="0" presStyleCnt="4" custScaleX="89264" custScaleY="104329" custLinFactNeighborX="-801" custLinFactNeighborY="493"/>
      <dgm:spPr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A9E93AD7-9A3C-054A-BF51-7930C8352562}" type="pres">
      <dgm:prSet presAssocID="{3E55980E-AB0D-DB4C-B0A4-95438495A7E5}" presName="Child" presStyleLbl="revTx" presStyleIdx="0" presStyleCnt="4">
        <dgm:presLayoutVars>
          <dgm:bulletEnabled val="1"/>
        </dgm:presLayoutVars>
      </dgm:prSet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8A162F0E-3913-F244-A3B0-9C367F0CE066}" type="pres">
      <dgm:prSet presAssocID="{3E55980E-AB0D-DB4C-B0A4-95438495A7E5}" presName="Parent" presStyleLbl="alignNode1" presStyleIdx="0" presStyleCnt="4">
        <dgm:presLayoutVars>
          <dgm:bulletEnabled val="1"/>
        </dgm:presLayoutVars>
      </dgm:prSet>
      <dgm:spPr/>
    </dgm:pt>
    <dgm:pt modelId="{A2E06271-DB2E-6D4A-9E96-F8333C01B964}" type="pres">
      <dgm:prSet presAssocID="{668D945B-BDE9-5A43-8B8A-D109F03E41EB}" presName="sibTrans" presStyleCnt="0"/>
      <dgm:spPr/>
    </dgm:pt>
    <dgm:pt modelId="{9429C666-3668-9B4D-B58F-A75F13FA96EE}" type="pres">
      <dgm:prSet presAssocID="{E8E49212-E25A-A64D-A1F7-617116157651}" presName="composite" presStyleCnt="0"/>
      <dgm:spPr/>
    </dgm:pt>
    <dgm:pt modelId="{86FD3B06-6597-514F-945E-7B58154CD612}" type="pres">
      <dgm:prSet presAssocID="{E8E49212-E25A-A64D-A1F7-617116157651}" presName="Accent" presStyleLbl="alignAcc1" presStyleIdx="1" presStyleCnt="4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D540A536-0265-6743-B16D-1A2ACAECBFDC}" type="pres">
      <dgm:prSet presAssocID="{E8E49212-E25A-A64D-A1F7-617116157651}" presName="Image" presStyleLbl="node1" presStyleIdx="1" presStyleCnt="4" custScaleX="87963"/>
      <dgm:spPr>
        <a:prstGeom prst="ellipse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57" t="-6415" r="-3555" b="-19007"/>
          </a:stretch>
        </a:blip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8B3589AD-F437-9A41-A078-84561D79C854}" type="pres">
      <dgm:prSet presAssocID="{E8E49212-E25A-A64D-A1F7-617116157651}" presName="Child" presStyleLbl="revTx" presStyleIdx="1" presStyleCnt="4">
        <dgm:presLayoutVars>
          <dgm:bulletEnabled val="1"/>
        </dgm:presLayoutVars>
      </dgm:prSet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8B0A9FB7-5ADF-6C48-8D87-7EEB7B6E0B4B}" type="pres">
      <dgm:prSet presAssocID="{E8E49212-E25A-A64D-A1F7-617116157651}" presName="Parent" presStyleLbl="alignNode1" presStyleIdx="1" presStyleCnt="4">
        <dgm:presLayoutVars>
          <dgm:bulletEnabled val="1"/>
        </dgm:presLayoutVars>
      </dgm:prSet>
      <dgm:spPr/>
    </dgm:pt>
    <dgm:pt modelId="{D170DEE7-CD68-C041-BEDD-44F1609902C9}" type="pres">
      <dgm:prSet presAssocID="{319CD353-1783-EF49-AD69-5B47018C83E8}" presName="sibTrans" presStyleCnt="0"/>
      <dgm:spPr/>
    </dgm:pt>
    <dgm:pt modelId="{A81E1485-12B4-8447-8C5E-BE805D24A148}" type="pres">
      <dgm:prSet presAssocID="{81BBE2BD-DC37-E34A-B15B-E09A0A622EBE}" presName="composite" presStyleCnt="0"/>
      <dgm:spPr/>
    </dgm:pt>
    <dgm:pt modelId="{259075FC-2483-4146-B826-1C5B4F619FC3}" type="pres">
      <dgm:prSet presAssocID="{81BBE2BD-DC37-E34A-B15B-E09A0A622EBE}" presName="Accent" presStyleLbl="alignAcc1" presStyleIdx="2" presStyleCnt="4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682B6E42-6491-7843-80B6-07AAF856DC55}" type="pres">
      <dgm:prSet presAssocID="{81BBE2BD-DC37-E34A-B15B-E09A0A622EBE}" presName="Image" presStyleLbl="node1" presStyleIdx="2" presStyleCnt="4" custScaleX="89264" custScaleY="104329"/>
      <dgm:spPr>
        <a:prstGeom prst="ellipse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649" t="-10352" r="-11759" b="-13612"/>
          </a:stretch>
        </a:blip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9DC1C54C-4306-4248-921A-0B183AD7E4F2}" type="pres">
      <dgm:prSet presAssocID="{81BBE2BD-DC37-E34A-B15B-E09A0A622EBE}" presName="Child" presStyleLbl="revTx" presStyleIdx="2" presStyleCnt="4">
        <dgm:presLayoutVars>
          <dgm:bulletEnabled val="1"/>
        </dgm:presLayoutVars>
      </dgm:prSet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5868A58B-2E76-8D4B-9857-AB944C918CF0}" type="pres">
      <dgm:prSet presAssocID="{81BBE2BD-DC37-E34A-B15B-E09A0A622EBE}" presName="Parent" presStyleLbl="alignNode1" presStyleIdx="2" presStyleCnt="4">
        <dgm:presLayoutVars>
          <dgm:bulletEnabled val="1"/>
        </dgm:presLayoutVars>
      </dgm:prSet>
      <dgm:spPr/>
    </dgm:pt>
    <dgm:pt modelId="{602D797E-D38C-8A46-B72C-807DB4088E5B}" type="pres">
      <dgm:prSet presAssocID="{9B6245E9-14BD-0A41-BE60-A69940BF4BBA}" presName="sibTrans" presStyleCnt="0"/>
      <dgm:spPr/>
    </dgm:pt>
    <dgm:pt modelId="{3652E823-43F6-A54C-88C5-3DD80C1B1537}" type="pres">
      <dgm:prSet presAssocID="{4487FDD9-0DB7-D741-A51A-710D1040DCAC}" presName="composite" presStyleCnt="0"/>
      <dgm:spPr/>
    </dgm:pt>
    <dgm:pt modelId="{BDCEA18F-C843-5F4F-828B-97F1E4829566}" type="pres">
      <dgm:prSet presAssocID="{4487FDD9-0DB7-D741-A51A-710D1040DCAC}" presName="Accent" presStyleLbl="alignAcc1" presStyleIdx="3" presStyleCnt="4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899F17D0-6378-2044-9AB2-BA2059A3E820}" type="pres">
      <dgm:prSet presAssocID="{4487FDD9-0DB7-D741-A51A-710D1040DCAC}" presName="Image" presStyleLbl="node1" presStyleIdx="3" presStyleCnt="4" custScaleX="89264" custScaleY="104329"/>
      <dgm:spPr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/>
          </a:stretch>
        </a:blip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D1C87910-42DC-694C-97CD-F65A2620C80F}" type="pres">
      <dgm:prSet presAssocID="{4487FDD9-0DB7-D741-A51A-710D1040DCAC}" presName="Child" presStyleLbl="revTx" presStyleIdx="3" presStyleCnt="4">
        <dgm:presLayoutVars>
          <dgm:bulletEnabled val="1"/>
        </dgm:presLayoutVars>
      </dgm:prSet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729AC51B-0B76-674A-B22D-4BC697230A89}" type="pres">
      <dgm:prSet presAssocID="{4487FDD9-0DB7-D741-A51A-710D1040DCAC}" presName="Parent" presStyleLbl="alignNode1" presStyleIdx="3" presStyleCnt="4">
        <dgm:presLayoutVars>
          <dgm:bulletEnabled val="1"/>
        </dgm:presLayoutVars>
      </dgm:prSet>
      <dgm:spPr/>
    </dgm:pt>
  </dgm:ptLst>
  <dgm:cxnLst>
    <dgm:cxn modelId="{BCC9C501-F658-43B9-9D02-E0785449657C}" type="presOf" srcId="{81BBE2BD-DC37-E34A-B15B-E09A0A622EBE}" destId="{5868A58B-2E76-8D4B-9857-AB944C918CF0}" srcOrd="0" destOrd="0" presId="urn:microsoft.com/office/officeart/2008/layout/TitlePictureLineup"/>
    <dgm:cxn modelId="{DA436604-9387-41E3-9143-C93D2FD32361}" type="presOf" srcId="{4487FDD9-0DB7-D741-A51A-710D1040DCAC}" destId="{729AC51B-0B76-674A-B22D-4BC697230A89}" srcOrd="0" destOrd="0" presId="urn:microsoft.com/office/officeart/2008/layout/TitlePictureLineup"/>
    <dgm:cxn modelId="{7667B934-55FA-4EA3-B1CF-26D372F2CD5D}" type="presOf" srcId="{3E55980E-AB0D-DB4C-B0A4-95438495A7E5}" destId="{8A162F0E-3913-F244-A3B0-9C367F0CE066}" srcOrd="0" destOrd="0" presId="urn:microsoft.com/office/officeart/2008/layout/TitlePictureLineup"/>
    <dgm:cxn modelId="{3A7C5867-54B7-48BA-9BA1-B1573E6D6011}" type="presOf" srcId="{E8E49212-E25A-A64D-A1F7-617116157651}" destId="{8B0A9FB7-5ADF-6C48-8D87-7EEB7B6E0B4B}" srcOrd="0" destOrd="0" presId="urn:microsoft.com/office/officeart/2008/layout/TitlePictureLineup"/>
    <dgm:cxn modelId="{F57C714A-6AC7-4391-8238-C0B6AC017183}" type="presOf" srcId="{2F69A4BB-3E62-AD4B-B5BF-72A2D455867C}" destId="{8024E430-A67D-5549-830B-E99B940FE757}" srcOrd="0" destOrd="0" presId="urn:microsoft.com/office/officeart/2008/layout/TitlePictureLineup"/>
    <dgm:cxn modelId="{E2E1B76C-430F-A44C-98EE-E576F6E8BB59}" srcId="{2F69A4BB-3E62-AD4B-B5BF-72A2D455867C}" destId="{3E55980E-AB0D-DB4C-B0A4-95438495A7E5}" srcOrd="0" destOrd="0" parTransId="{302F49C8-3F32-9F44-B9A4-50016FC700AF}" sibTransId="{668D945B-BDE9-5A43-8B8A-D109F03E41EB}"/>
    <dgm:cxn modelId="{BA51C887-1DDE-064A-98D2-19472FE55EEF}" srcId="{2F69A4BB-3E62-AD4B-B5BF-72A2D455867C}" destId="{4487FDD9-0DB7-D741-A51A-710D1040DCAC}" srcOrd="3" destOrd="0" parTransId="{00CBD082-2F22-3240-BE41-E5A974630238}" sibTransId="{7CD95CCC-D0AB-B147-BC8F-20D7C8C58D7B}"/>
    <dgm:cxn modelId="{EF3A458E-033F-9A45-AD65-C1C653601CFD}" srcId="{2F69A4BB-3E62-AD4B-B5BF-72A2D455867C}" destId="{E8E49212-E25A-A64D-A1F7-617116157651}" srcOrd="1" destOrd="0" parTransId="{AECFC962-3BAC-4642-984E-3E30CE967E66}" sibTransId="{319CD353-1783-EF49-AD69-5B47018C83E8}"/>
    <dgm:cxn modelId="{F21B8695-7F8F-474C-8784-FBC30CC26EB1}" srcId="{2F69A4BB-3E62-AD4B-B5BF-72A2D455867C}" destId="{81BBE2BD-DC37-E34A-B15B-E09A0A622EBE}" srcOrd="2" destOrd="0" parTransId="{A3D1F2C7-C012-074C-8C1B-6324E8D53C95}" sibTransId="{9B6245E9-14BD-0A41-BE60-A69940BF4BBA}"/>
    <dgm:cxn modelId="{2BE4A747-86C1-4AE6-9452-BC06A2DDC392}" type="presParOf" srcId="{8024E430-A67D-5549-830B-E99B940FE757}" destId="{D0091E47-4504-6840-9269-2148D254B4B2}" srcOrd="0" destOrd="0" presId="urn:microsoft.com/office/officeart/2008/layout/TitlePictureLineup"/>
    <dgm:cxn modelId="{F306CCEA-9B10-4E2E-9EE8-C40A4486B96F}" type="presParOf" srcId="{D0091E47-4504-6840-9269-2148D254B4B2}" destId="{14C0C20F-159F-FA46-AA53-BAFFC8E6FC35}" srcOrd="0" destOrd="0" presId="urn:microsoft.com/office/officeart/2008/layout/TitlePictureLineup"/>
    <dgm:cxn modelId="{FB3F60B7-5CEA-4415-B85A-9E0728951CE4}" type="presParOf" srcId="{D0091E47-4504-6840-9269-2148D254B4B2}" destId="{D1B190FB-CD82-C649-A8BA-9D610139380E}" srcOrd="1" destOrd="0" presId="urn:microsoft.com/office/officeart/2008/layout/TitlePictureLineup"/>
    <dgm:cxn modelId="{8045963F-248C-4BD0-AF66-F6B1AF1A4810}" type="presParOf" srcId="{D0091E47-4504-6840-9269-2148D254B4B2}" destId="{A9E93AD7-9A3C-054A-BF51-7930C8352562}" srcOrd="2" destOrd="0" presId="urn:microsoft.com/office/officeart/2008/layout/TitlePictureLineup"/>
    <dgm:cxn modelId="{EA7209EF-1B9F-4968-A45F-16EC6AFB5822}" type="presParOf" srcId="{D0091E47-4504-6840-9269-2148D254B4B2}" destId="{8A162F0E-3913-F244-A3B0-9C367F0CE066}" srcOrd="3" destOrd="0" presId="urn:microsoft.com/office/officeart/2008/layout/TitlePictureLineup"/>
    <dgm:cxn modelId="{92DA3A1D-12AF-49D0-AE50-4EBC72031656}" type="presParOf" srcId="{8024E430-A67D-5549-830B-E99B940FE757}" destId="{A2E06271-DB2E-6D4A-9E96-F8333C01B964}" srcOrd="1" destOrd="0" presId="urn:microsoft.com/office/officeart/2008/layout/TitlePictureLineup"/>
    <dgm:cxn modelId="{A140B7F6-9A0D-4222-BA5A-7244A525B446}" type="presParOf" srcId="{8024E430-A67D-5549-830B-E99B940FE757}" destId="{9429C666-3668-9B4D-B58F-A75F13FA96EE}" srcOrd="2" destOrd="0" presId="urn:microsoft.com/office/officeart/2008/layout/TitlePictureLineup"/>
    <dgm:cxn modelId="{5379BFA6-E70E-42AB-B107-75553D15E9BA}" type="presParOf" srcId="{9429C666-3668-9B4D-B58F-A75F13FA96EE}" destId="{86FD3B06-6597-514F-945E-7B58154CD612}" srcOrd="0" destOrd="0" presId="urn:microsoft.com/office/officeart/2008/layout/TitlePictureLineup"/>
    <dgm:cxn modelId="{4593033D-2321-4238-8EF6-29673212413A}" type="presParOf" srcId="{9429C666-3668-9B4D-B58F-A75F13FA96EE}" destId="{D540A536-0265-6743-B16D-1A2ACAECBFDC}" srcOrd="1" destOrd="0" presId="urn:microsoft.com/office/officeart/2008/layout/TitlePictureLineup"/>
    <dgm:cxn modelId="{B0099942-F70F-4940-9A0F-86F44AC2D7BE}" type="presParOf" srcId="{9429C666-3668-9B4D-B58F-A75F13FA96EE}" destId="{8B3589AD-F437-9A41-A078-84561D79C854}" srcOrd="2" destOrd="0" presId="urn:microsoft.com/office/officeart/2008/layout/TitlePictureLineup"/>
    <dgm:cxn modelId="{7931051F-1093-4255-9581-2810276DFC6F}" type="presParOf" srcId="{9429C666-3668-9B4D-B58F-A75F13FA96EE}" destId="{8B0A9FB7-5ADF-6C48-8D87-7EEB7B6E0B4B}" srcOrd="3" destOrd="0" presId="urn:microsoft.com/office/officeart/2008/layout/TitlePictureLineup"/>
    <dgm:cxn modelId="{370BF59F-5D09-4F19-B9E3-AB7E97719473}" type="presParOf" srcId="{8024E430-A67D-5549-830B-E99B940FE757}" destId="{D170DEE7-CD68-C041-BEDD-44F1609902C9}" srcOrd="3" destOrd="0" presId="urn:microsoft.com/office/officeart/2008/layout/TitlePictureLineup"/>
    <dgm:cxn modelId="{B006DC9F-7A02-4A48-94FF-2BFCB4834DFF}" type="presParOf" srcId="{8024E430-A67D-5549-830B-E99B940FE757}" destId="{A81E1485-12B4-8447-8C5E-BE805D24A148}" srcOrd="4" destOrd="0" presId="urn:microsoft.com/office/officeart/2008/layout/TitlePictureLineup"/>
    <dgm:cxn modelId="{FBE66967-6AA3-4645-9EBB-76046E579C82}" type="presParOf" srcId="{A81E1485-12B4-8447-8C5E-BE805D24A148}" destId="{259075FC-2483-4146-B826-1C5B4F619FC3}" srcOrd="0" destOrd="0" presId="urn:microsoft.com/office/officeart/2008/layout/TitlePictureLineup"/>
    <dgm:cxn modelId="{57F5D574-9D68-4888-88EE-4E6034DDDD66}" type="presParOf" srcId="{A81E1485-12B4-8447-8C5E-BE805D24A148}" destId="{682B6E42-6491-7843-80B6-07AAF856DC55}" srcOrd="1" destOrd="0" presId="urn:microsoft.com/office/officeart/2008/layout/TitlePictureLineup"/>
    <dgm:cxn modelId="{A3134900-2B36-4984-8F38-CF6969398F47}" type="presParOf" srcId="{A81E1485-12B4-8447-8C5E-BE805D24A148}" destId="{9DC1C54C-4306-4248-921A-0B183AD7E4F2}" srcOrd="2" destOrd="0" presId="urn:microsoft.com/office/officeart/2008/layout/TitlePictureLineup"/>
    <dgm:cxn modelId="{A79462E2-37AA-4B36-AB06-84E18D6210E1}" type="presParOf" srcId="{A81E1485-12B4-8447-8C5E-BE805D24A148}" destId="{5868A58B-2E76-8D4B-9857-AB944C918CF0}" srcOrd="3" destOrd="0" presId="urn:microsoft.com/office/officeart/2008/layout/TitlePictureLineup"/>
    <dgm:cxn modelId="{7C000684-F29B-4EB9-A769-E71B5E3E4E57}" type="presParOf" srcId="{8024E430-A67D-5549-830B-E99B940FE757}" destId="{602D797E-D38C-8A46-B72C-807DB4088E5B}" srcOrd="5" destOrd="0" presId="urn:microsoft.com/office/officeart/2008/layout/TitlePictureLineup"/>
    <dgm:cxn modelId="{96FAADA0-0147-4DC8-AADA-6626EA11F1E1}" type="presParOf" srcId="{8024E430-A67D-5549-830B-E99B940FE757}" destId="{3652E823-43F6-A54C-88C5-3DD80C1B1537}" srcOrd="6" destOrd="0" presId="urn:microsoft.com/office/officeart/2008/layout/TitlePictureLineup"/>
    <dgm:cxn modelId="{F28114C2-B996-4CAF-BA2D-1718DF61A6A3}" type="presParOf" srcId="{3652E823-43F6-A54C-88C5-3DD80C1B1537}" destId="{BDCEA18F-C843-5F4F-828B-97F1E4829566}" srcOrd="0" destOrd="0" presId="urn:microsoft.com/office/officeart/2008/layout/TitlePictureLineup"/>
    <dgm:cxn modelId="{07DDECA6-4601-4801-8D53-AE5391ED2C2F}" type="presParOf" srcId="{3652E823-43F6-A54C-88C5-3DD80C1B1537}" destId="{899F17D0-6378-2044-9AB2-BA2059A3E820}" srcOrd="1" destOrd="0" presId="urn:microsoft.com/office/officeart/2008/layout/TitlePictureLineup"/>
    <dgm:cxn modelId="{6C399961-5803-417E-94B4-F6EFE1F84DD4}" type="presParOf" srcId="{3652E823-43F6-A54C-88C5-3DD80C1B1537}" destId="{D1C87910-42DC-694C-97CD-F65A2620C80F}" srcOrd="2" destOrd="0" presId="urn:microsoft.com/office/officeart/2008/layout/TitlePictureLineup"/>
    <dgm:cxn modelId="{B798BD66-837F-44DB-B78C-F284CA82533A}" type="presParOf" srcId="{3652E823-43F6-A54C-88C5-3DD80C1B1537}" destId="{729AC51B-0B76-674A-B22D-4BC697230A89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E23CA2-1278-D34E-A057-8AC2338F4EE9}" type="doc">
      <dgm:prSet loTypeId="urn:microsoft.com/office/officeart/2005/8/layout/ven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300F80A-F08E-3145-B098-4A806CB27061}">
      <dgm:prSet phldrT="[Text]" custT="1"/>
      <dgm:spPr>
        <a:solidFill>
          <a:srgbClr val="941651">
            <a:alpha val="34118"/>
          </a:srgbClr>
        </a:solidFill>
      </dgm:spPr>
      <dgm:t>
        <a:bodyPr/>
        <a:lstStyle/>
        <a:p>
          <a:r>
            <a:rPr lang="en-GB" sz="2000">
              <a:latin typeface="Gill Sans MT" panose="020B0502020104020203" pitchFamily="34" charset="77"/>
            </a:rPr>
            <a:t> </a:t>
          </a:r>
        </a:p>
      </dgm:t>
    </dgm:pt>
    <dgm:pt modelId="{3028EF8C-B798-A445-9527-8F25DC9FCBE5}" type="parTrans" cxnId="{80C4E7F2-9293-FD45-ACEF-0399B4BD70DC}">
      <dgm:prSet/>
      <dgm:spPr/>
      <dgm:t>
        <a:bodyPr/>
        <a:lstStyle/>
        <a:p>
          <a:endParaRPr lang="en-GB" sz="3200">
            <a:latin typeface="Gill Sans MT" panose="020B0502020104020203" pitchFamily="34" charset="77"/>
          </a:endParaRPr>
        </a:p>
      </dgm:t>
    </dgm:pt>
    <dgm:pt modelId="{2EFE82E7-05AB-F84F-BBDD-2564916A2B5D}" type="sibTrans" cxnId="{80C4E7F2-9293-FD45-ACEF-0399B4BD70DC}">
      <dgm:prSet/>
      <dgm:spPr/>
      <dgm:t>
        <a:bodyPr/>
        <a:lstStyle/>
        <a:p>
          <a:endParaRPr lang="en-GB" sz="3200">
            <a:latin typeface="Gill Sans MT" panose="020B0502020104020203" pitchFamily="34" charset="77"/>
          </a:endParaRPr>
        </a:p>
      </dgm:t>
    </dgm:pt>
    <dgm:pt modelId="{0614E0FC-BEFC-3640-9627-A160E3BF3E65}">
      <dgm:prSet phldrT="[Text]" custT="1"/>
      <dgm:spPr>
        <a:solidFill>
          <a:srgbClr val="941651"/>
        </a:solidFill>
      </dgm:spPr>
      <dgm:t>
        <a:bodyPr/>
        <a:lstStyle/>
        <a:p>
          <a:r>
            <a:rPr lang="en-GB" sz="2000">
              <a:latin typeface="Gill Sans MT" panose="020B0502020104020203" pitchFamily="34" charset="77"/>
            </a:rPr>
            <a:t> </a:t>
          </a:r>
        </a:p>
      </dgm:t>
    </dgm:pt>
    <dgm:pt modelId="{DCE6CC96-29A8-DF47-B037-2FC59A715EF3}" type="parTrans" cxnId="{BA9C1689-80B3-DC4E-8BA5-D480A117B79F}">
      <dgm:prSet/>
      <dgm:spPr/>
      <dgm:t>
        <a:bodyPr/>
        <a:lstStyle/>
        <a:p>
          <a:endParaRPr lang="en-GB" sz="3200">
            <a:latin typeface="Gill Sans MT" panose="020B0502020104020203" pitchFamily="34" charset="77"/>
          </a:endParaRPr>
        </a:p>
      </dgm:t>
    </dgm:pt>
    <dgm:pt modelId="{D472B8D6-F742-5C47-8458-1933940E4BA9}" type="sibTrans" cxnId="{BA9C1689-80B3-DC4E-8BA5-D480A117B79F}">
      <dgm:prSet/>
      <dgm:spPr/>
      <dgm:t>
        <a:bodyPr/>
        <a:lstStyle/>
        <a:p>
          <a:endParaRPr lang="en-GB" sz="3200">
            <a:latin typeface="Gill Sans MT" panose="020B0502020104020203" pitchFamily="34" charset="77"/>
          </a:endParaRPr>
        </a:p>
      </dgm:t>
    </dgm:pt>
    <dgm:pt modelId="{1372DC12-D004-4F4F-BE25-F0784831589F}">
      <dgm:prSet phldrT="[Text]" custT="1"/>
      <dgm:spPr>
        <a:solidFill>
          <a:srgbClr val="CB323A"/>
        </a:solidFill>
      </dgm:spPr>
      <dgm:t>
        <a:bodyPr/>
        <a:lstStyle/>
        <a:p>
          <a:r>
            <a:rPr lang="en-GB" sz="2000">
              <a:latin typeface="Gill Sans MT" panose="020B0502020104020203" pitchFamily="34" charset="77"/>
            </a:rPr>
            <a:t> </a:t>
          </a:r>
        </a:p>
      </dgm:t>
    </dgm:pt>
    <dgm:pt modelId="{C6605C8F-D3CC-754E-8266-54595FEEC5CF}" type="parTrans" cxnId="{8911A352-E780-2147-89CD-6608E22C7D81}">
      <dgm:prSet/>
      <dgm:spPr/>
      <dgm:t>
        <a:bodyPr/>
        <a:lstStyle/>
        <a:p>
          <a:endParaRPr lang="en-GB" sz="3200">
            <a:latin typeface="Gill Sans MT" panose="020B0502020104020203" pitchFamily="34" charset="77"/>
          </a:endParaRPr>
        </a:p>
      </dgm:t>
    </dgm:pt>
    <dgm:pt modelId="{3C491468-1439-6B43-971C-21D5E222B519}" type="sibTrans" cxnId="{8911A352-E780-2147-89CD-6608E22C7D81}">
      <dgm:prSet/>
      <dgm:spPr/>
      <dgm:t>
        <a:bodyPr/>
        <a:lstStyle/>
        <a:p>
          <a:endParaRPr lang="en-GB" sz="3200">
            <a:latin typeface="Gill Sans MT" panose="020B0502020104020203" pitchFamily="34" charset="77"/>
          </a:endParaRPr>
        </a:p>
      </dgm:t>
    </dgm:pt>
    <dgm:pt modelId="{61F405D7-8693-6C4F-9594-160A07CED303}">
      <dgm:prSet phldrT="[Text]" custT="1"/>
      <dgm:spPr>
        <a:solidFill>
          <a:srgbClr val="3C1053"/>
        </a:solidFill>
      </dgm:spPr>
      <dgm:t>
        <a:bodyPr/>
        <a:lstStyle/>
        <a:p>
          <a:r>
            <a:rPr lang="en-GB" sz="2400">
              <a:solidFill>
                <a:sysClr val="windowText" lastClr="000000"/>
              </a:solidFill>
              <a:latin typeface="Gill Sans MT" panose="020B0502020104020203" pitchFamily="34" charset="77"/>
            </a:rPr>
            <a:t> </a:t>
          </a:r>
        </a:p>
      </dgm:t>
    </dgm:pt>
    <dgm:pt modelId="{2FAEC996-AA0F-F948-9193-4379008F32A1}" type="sibTrans" cxnId="{21550A84-3A63-DD4F-92F8-A774F7FD5AD8}">
      <dgm:prSet/>
      <dgm:spPr/>
      <dgm:t>
        <a:bodyPr/>
        <a:lstStyle/>
        <a:p>
          <a:endParaRPr lang="en-GB" sz="3200">
            <a:latin typeface="Gill Sans MT" panose="020B0502020104020203" pitchFamily="34" charset="77"/>
          </a:endParaRPr>
        </a:p>
      </dgm:t>
    </dgm:pt>
    <dgm:pt modelId="{4D964792-899F-AA43-9ED0-CF79DC8DB788}" type="parTrans" cxnId="{21550A84-3A63-DD4F-92F8-A774F7FD5AD8}">
      <dgm:prSet/>
      <dgm:spPr/>
      <dgm:t>
        <a:bodyPr/>
        <a:lstStyle/>
        <a:p>
          <a:endParaRPr lang="en-GB" sz="3200">
            <a:latin typeface="Gill Sans MT" panose="020B0502020104020203" pitchFamily="34" charset="77"/>
          </a:endParaRPr>
        </a:p>
      </dgm:t>
    </dgm:pt>
    <dgm:pt modelId="{CA5CA175-DB57-AC4D-A769-B7E31E15016C}" type="pres">
      <dgm:prSet presAssocID="{DEE23CA2-1278-D34E-A057-8AC2338F4EE9}" presName="Name0" presStyleCnt="0">
        <dgm:presLayoutVars>
          <dgm:chMax val="7"/>
          <dgm:resizeHandles val="exact"/>
        </dgm:presLayoutVars>
      </dgm:prSet>
      <dgm:spPr/>
    </dgm:pt>
    <dgm:pt modelId="{1AC7DC8A-6FE3-744D-89E1-624F6409A82B}" type="pres">
      <dgm:prSet presAssocID="{DEE23CA2-1278-D34E-A057-8AC2338F4EE9}" presName="comp1" presStyleCnt="0"/>
      <dgm:spPr/>
    </dgm:pt>
    <dgm:pt modelId="{5F32B013-D2E3-9345-BC9B-744FA5947D7D}" type="pres">
      <dgm:prSet presAssocID="{DEE23CA2-1278-D34E-A057-8AC2338F4EE9}" presName="circle1" presStyleLbl="node1" presStyleIdx="0" presStyleCnt="4"/>
      <dgm:spPr/>
    </dgm:pt>
    <dgm:pt modelId="{1C13B2C9-DD85-8947-A9AE-45368D2BFA75}" type="pres">
      <dgm:prSet presAssocID="{DEE23CA2-1278-D34E-A057-8AC2338F4EE9}" presName="c1text" presStyleLbl="node1" presStyleIdx="0" presStyleCnt="4">
        <dgm:presLayoutVars>
          <dgm:bulletEnabled val="1"/>
        </dgm:presLayoutVars>
      </dgm:prSet>
      <dgm:spPr/>
    </dgm:pt>
    <dgm:pt modelId="{2EF8EB02-B949-4F40-A243-650E2B1F98A1}" type="pres">
      <dgm:prSet presAssocID="{DEE23CA2-1278-D34E-A057-8AC2338F4EE9}" presName="comp2" presStyleCnt="0"/>
      <dgm:spPr/>
    </dgm:pt>
    <dgm:pt modelId="{AD0A5D58-6560-DA47-88ED-48160D4CDE19}" type="pres">
      <dgm:prSet presAssocID="{DEE23CA2-1278-D34E-A057-8AC2338F4EE9}" presName="circle2" presStyleLbl="node1" presStyleIdx="1" presStyleCnt="4"/>
      <dgm:spPr/>
    </dgm:pt>
    <dgm:pt modelId="{74F7737F-1CA6-C747-8B6D-2B4476762661}" type="pres">
      <dgm:prSet presAssocID="{DEE23CA2-1278-D34E-A057-8AC2338F4EE9}" presName="c2text" presStyleLbl="node1" presStyleIdx="1" presStyleCnt="4">
        <dgm:presLayoutVars>
          <dgm:bulletEnabled val="1"/>
        </dgm:presLayoutVars>
      </dgm:prSet>
      <dgm:spPr/>
    </dgm:pt>
    <dgm:pt modelId="{73E08073-BF3B-124C-80DB-34C3AA5C3D15}" type="pres">
      <dgm:prSet presAssocID="{DEE23CA2-1278-D34E-A057-8AC2338F4EE9}" presName="comp3" presStyleCnt="0"/>
      <dgm:spPr/>
    </dgm:pt>
    <dgm:pt modelId="{7B0DC717-D159-E443-8FE5-C79AA1485400}" type="pres">
      <dgm:prSet presAssocID="{DEE23CA2-1278-D34E-A057-8AC2338F4EE9}" presName="circle3" presStyleLbl="node1" presStyleIdx="2" presStyleCnt="4"/>
      <dgm:spPr/>
    </dgm:pt>
    <dgm:pt modelId="{50C6E7A5-8788-4F4A-859F-B2C3BCCA7245}" type="pres">
      <dgm:prSet presAssocID="{DEE23CA2-1278-D34E-A057-8AC2338F4EE9}" presName="c3text" presStyleLbl="node1" presStyleIdx="2" presStyleCnt="4">
        <dgm:presLayoutVars>
          <dgm:bulletEnabled val="1"/>
        </dgm:presLayoutVars>
      </dgm:prSet>
      <dgm:spPr/>
    </dgm:pt>
    <dgm:pt modelId="{A0D515D6-B426-9243-B601-BD585A41CD7E}" type="pres">
      <dgm:prSet presAssocID="{DEE23CA2-1278-D34E-A057-8AC2338F4EE9}" presName="comp4" presStyleCnt="0"/>
      <dgm:spPr/>
    </dgm:pt>
    <dgm:pt modelId="{9BF48203-627A-DD47-8CB5-6DE1311324C3}" type="pres">
      <dgm:prSet presAssocID="{DEE23CA2-1278-D34E-A057-8AC2338F4EE9}" presName="circle4" presStyleLbl="node1" presStyleIdx="3" presStyleCnt="4"/>
      <dgm:spPr/>
    </dgm:pt>
    <dgm:pt modelId="{B5B788DD-2302-274E-8AB2-E89A9FCF0319}" type="pres">
      <dgm:prSet presAssocID="{DEE23CA2-1278-D34E-A057-8AC2338F4EE9}" presName="c4text" presStyleLbl="node1" presStyleIdx="3" presStyleCnt="4">
        <dgm:presLayoutVars>
          <dgm:bulletEnabled val="1"/>
        </dgm:presLayoutVars>
      </dgm:prSet>
      <dgm:spPr/>
    </dgm:pt>
  </dgm:ptLst>
  <dgm:cxnLst>
    <dgm:cxn modelId="{D7BB7F03-A9EC-F044-9379-2884CC92C66F}" type="presOf" srcId="{1372DC12-D004-4F4F-BE25-F0784831589F}" destId="{B5B788DD-2302-274E-8AB2-E89A9FCF0319}" srcOrd="1" destOrd="0" presId="urn:microsoft.com/office/officeart/2005/8/layout/venn2"/>
    <dgm:cxn modelId="{8ADFCD1E-7BA8-9D47-B7E2-77C9597FACB9}" type="presOf" srcId="{0614E0FC-BEFC-3640-9627-A160E3BF3E65}" destId="{7B0DC717-D159-E443-8FE5-C79AA1485400}" srcOrd="0" destOrd="0" presId="urn:microsoft.com/office/officeart/2005/8/layout/venn2"/>
    <dgm:cxn modelId="{1B823E27-91CF-2F46-98FC-903FD6E9D193}" type="presOf" srcId="{1372DC12-D004-4F4F-BE25-F0784831589F}" destId="{9BF48203-627A-DD47-8CB5-6DE1311324C3}" srcOrd="0" destOrd="0" presId="urn:microsoft.com/office/officeart/2005/8/layout/venn2"/>
    <dgm:cxn modelId="{8911A352-E780-2147-89CD-6608E22C7D81}" srcId="{DEE23CA2-1278-D34E-A057-8AC2338F4EE9}" destId="{1372DC12-D004-4F4F-BE25-F0784831589F}" srcOrd="3" destOrd="0" parTransId="{C6605C8F-D3CC-754E-8266-54595FEEC5CF}" sibTransId="{3C491468-1439-6B43-971C-21D5E222B519}"/>
    <dgm:cxn modelId="{5CFA0D74-C8E7-AA4D-9BEB-ECF35DB33ECC}" type="presOf" srcId="{4300F80A-F08E-3145-B098-4A806CB27061}" destId="{74F7737F-1CA6-C747-8B6D-2B4476762661}" srcOrd="1" destOrd="0" presId="urn:microsoft.com/office/officeart/2005/8/layout/venn2"/>
    <dgm:cxn modelId="{6542B854-FCEF-C547-A144-D74BC0B6ED33}" type="presOf" srcId="{4300F80A-F08E-3145-B098-4A806CB27061}" destId="{AD0A5D58-6560-DA47-88ED-48160D4CDE19}" srcOrd="0" destOrd="0" presId="urn:microsoft.com/office/officeart/2005/8/layout/venn2"/>
    <dgm:cxn modelId="{21550A84-3A63-DD4F-92F8-A774F7FD5AD8}" srcId="{DEE23CA2-1278-D34E-A057-8AC2338F4EE9}" destId="{61F405D7-8693-6C4F-9594-160A07CED303}" srcOrd="0" destOrd="0" parTransId="{4D964792-899F-AA43-9ED0-CF79DC8DB788}" sibTransId="{2FAEC996-AA0F-F948-9193-4379008F32A1}"/>
    <dgm:cxn modelId="{BA9C1689-80B3-DC4E-8BA5-D480A117B79F}" srcId="{DEE23CA2-1278-D34E-A057-8AC2338F4EE9}" destId="{0614E0FC-BEFC-3640-9627-A160E3BF3E65}" srcOrd="2" destOrd="0" parTransId="{DCE6CC96-29A8-DF47-B037-2FC59A715EF3}" sibTransId="{D472B8D6-F742-5C47-8458-1933940E4BA9}"/>
    <dgm:cxn modelId="{146B218A-B4DC-6B40-B6E1-FDF08CA5BC0C}" type="presOf" srcId="{0614E0FC-BEFC-3640-9627-A160E3BF3E65}" destId="{50C6E7A5-8788-4F4A-859F-B2C3BCCA7245}" srcOrd="1" destOrd="0" presId="urn:microsoft.com/office/officeart/2005/8/layout/venn2"/>
    <dgm:cxn modelId="{FE85A996-3C11-7E46-849D-8F99743C1AE7}" type="presOf" srcId="{61F405D7-8693-6C4F-9594-160A07CED303}" destId="{5F32B013-D2E3-9345-BC9B-744FA5947D7D}" srcOrd="0" destOrd="0" presId="urn:microsoft.com/office/officeart/2005/8/layout/venn2"/>
    <dgm:cxn modelId="{A6D65A98-FFE6-4443-8B43-422A326626FD}" type="presOf" srcId="{DEE23CA2-1278-D34E-A057-8AC2338F4EE9}" destId="{CA5CA175-DB57-AC4D-A769-B7E31E15016C}" srcOrd="0" destOrd="0" presId="urn:microsoft.com/office/officeart/2005/8/layout/venn2"/>
    <dgm:cxn modelId="{1377319E-4DD2-6D4B-9001-B64BAF4DFA3C}" type="presOf" srcId="{61F405D7-8693-6C4F-9594-160A07CED303}" destId="{1C13B2C9-DD85-8947-A9AE-45368D2BFA75}" srcOrd="1" destOrd="0" presId="urn:microsoft.com/office/officeart/2005/8/layout/venn2"/>
    <dgm:cxn modelId="{80C4E7F2-9293-FD45-ACEF-0399B4BD70DC}" srcId="{DEE23CA2-1278-D34E-A057-8AC2338F4EE9}" destId="{4300F80A-F08E-3145-B098-4A806CB27061}" srcOrd="1" destOrd="0" parTransId="{3028EF8C-B798-A445-9527-8F25DC9FCBE5}" sibTransId="{2EFE82E7-05AB-F84F-BBDD-2564916A2B5D}"/>
    <dgm:cxn modelId="{236A6879-7C2C-1141-B565-7BC20D81C672}" type="presParOf" srcId="{CA5CA175-DB57-AC4D-A769-B7E31E15016C}" destId="{1AC7DC8A-6FE3-744D-89E1-624F6409A82B}" srcOrd="0" destOrd="0" presId="urn:microsoft.com/office/officeart/2005/8/layout/venn2"/>
    <dgm:cxn modelId="{D888D116-1B9F-F64A-9BD8-8CE70AE12430}" type="presParOf" srcId="{1AC7DC8A-6FE3-744D-89E1-624F6409A82B}" destId="{5F32B013-D2E3-9345-BC9B-744FA5947D7D}" srcOrd="0" destOrd="0" presId="urn:microsoft.com/office/officeart/2005/8/layout/venn2"/>
    <dgm:cxn modelId="{850983FA-1204-D142-ADF7-A807FC560585}" type="presParOf" srcId="{1AC7DC8A-6FE3-744D-89E1-624F6409A82B}" destId="{1C13B2C9-DD85-8947-A9AE-45368D2BFA75}" srcOrd="1" destOrd="0" presId="urn:microsoft.com/office/officeart/2005/8/layout/venn2"/>
    <dgm:cxn modelId="{2EC4981D-9B86-094E-8269-C23EBD5DAFE6}" type="presParOf" srcId="{CA5CA175-DB57-AC4D-A769-B7E31E15016C}" destId="{2EF8EB02-B949-4F40-A243-650E2B1F98A1}" srcOrd="1" destOrd="0" presId="urn:microsoft.com/office/officeart/2005/8/layout/venn2"/>
    <dgm:cxn modelId="{CAFB793D-5761-1145-89D7-A4A64602733C}" type="presParOf" srcId="{2EF8EB02-B949-4F40-A243-650E2B1F98A1}" destId="{AD0A5D58-6560-DA47-88ED-48160D4CDE19}" srcOrd="0" destOrd="0" presId="urn:microsoft.com/office/officeart/2005/8/layout/venn2"/>
    <dgm:cxn modelId="{7CD558C5-BB07-714E-835C-54ECCE2E87CE}" type="presParOf" srcId="{2EF8EB02-B949-4F40-A243-650E2B1F98A1}" destId="{74F7737F-1CA6-C747-8B6D-2B4476762661}" srcOrd="1" destOrd="0" presId="urn:microsoft.com/office/officeart/2005/8/layout/venn2"/>
    <dgm:cxn modelId="{ED358AE9-7733-7946-9318-BC8A0C6FE1FB}" type="presParOf" srcId="{CA5CA175-DB57-AC4D-A769-B7E31E15016C}" destId="{73E08073-BF3B-124C-80DB-34C3AA5C3D15}" srcOrd="2" destOrd="0" presId="urn:microsoft.com/office/officeart/2005/8/layout/venn2"/>
    <dgm:cxn modelId="{7BC7EA24-4783-A748-9D85-8E5FBA456BAE}" type="presParOf" srcId="{73E08073-BF3B-124C-80DB-34C3AA5C3D15}" destId="{7B0DC717-D159-E443-8FE5-C79AA1485400}" srcOrd="0" destOrd="0" presId="urn:microsoft.com/office/officeart/2005/8/layout/venn2"/>
    <dgm:cxn modelId="{B36D2734-A1A1-6240-A598-4413C9AF1199}" type="presParOf" srcId="{73E08073-BF3B-124C-80DB-34C3AA5C3D15}" destId="{50C6E7A5-8788-4F4A-859F-B2C3BCCA7245}" srcOrd="1" destOrd="0" presId="urn:microsoft.com/office/officeart/2005/8/layout/venn2"/>
    <dgm:cxn modelId="{44B67A19-30FD-4349-BE98-19AE7CF2523A}" type="presParOf" srcId="{CA5CA175-DB57-AC4D-A769-B7E31E15016C}" destId="{A0D515D6-B426-9243-B601-BD585A41CD7E}" srcOrd="3" destOrd="0" presId="urn:microsoft.com/office/officeart/2005/8/layout/venn2"/>
    <dgm:cxn modelId="{C6135ED8-93C3-3141-A405-2A8C3F064244}" type="presParOf" srcId="{A0D515D6-B426-9243-B601-BD585A41CD7E}" destId="{9BF48203-627A-DD47-8CB5-6DE1311324C3}" srcOrd="0" destOrd="0" presId="urn:microsoft.com/office/officeart/2005/8/layout/venn2"/>
    <dgm:cxn modelId="{7A6077E2-2B6F-114C-A410-0C786AA5CAA5}" type="presParOf" srcId="{A0D515D6-B426-9243-B601-BD585A41CD7E}" destId="{B5B788DD-2302-274E-8AB2-E89A9FCF0319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9075FC-2483-4146-B826-1C5B4F619FC3}">
      <dsp:nvSpPr>
        <dsp:cNvPr id="0" name=""/>
        <dsp:cNvSpPr/>
      </dsp:nvSpPr>
      <dsp:spPr>
        <a:xfrm>
          <a:off x="3795" y="509976"/>
          <a:ext cx="0" cy="3848237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2B6E42-6491-7843-80B6-07AAF856DC55}">
      <dsp:nvSpPr>
        <dsp:cNvPr id="0" name=""/>
        <dsp:cNvSpPr/>
      </dsp:nvSpPr>
      <dsp:spPr>
        <a:xfrm>
          <a:off x="258672" y="586100"/>
          <a:ext cx="1727995" cy="1836007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C1C54C-4306-4248-921A-0B183AD7E4F2}">
      <dsp:nvSpPr>
        <dsp:cNvPr id="0" name=""/>
        <dsp:cNvSpPr/>
      </dsp:nvSpPr>
      <dsp:spPr>
        <a:xfrm>
          <a:off x="110691" y="2369957"/>
          <a:ext cx="2023959" cy="1988256"/>
        </a:xfrm>
        <a:prstGeom prst="rect">
          <a:avLst/>
        </a:prstGeom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68A58B-2E76-8D4B-9857-AB944C918CF0}">
      <dsp:nvSpPr>
        <dsp:cNvPr id="0" name=""/>
        <dsp:cNvSpPr/>
      </dsp:nvSpPr>
      <dsp:spPr>
        <a:xfrm>
          <a:off x="3795" y="82394"/>
          <a:ext cx="2137909" cy="427581"/>
        </a:xfrm>
        <a:prstGeom prst="rect">
          <a:avLst/>
        </a:prstGeom>
        <a:solidFill>
          <a:srgbClr val="009193"/>
        </a:solid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Dr Lauren Bird</a:t>
          </a:r>
        </a:p>
      </dsp:txBody>
      <dsp:txXfrm>
        <a:off x="3795" y="82394"/>
        <a:ext cx="2137909" cy="427581"/>
      </dsp:txXfrm>
    </dsp:sp>
    <dsp:sp modelId="{86FD3B06-6597-514F-945E-7B58154CD612}">
      <dsp:nvSpPr>
        <dsp:cNvPr id="0" name=""/>
        <dsp:cNvSpPr/>
      </dsp:nvSpPr>
      <dsp:spPr>
        <a:xfrm>
          <a:off x="2623351" y="509976"/>
          <a:ext cx="0" cy="3848237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40A536-0265-6743-B16D-1A2ACAECBFDC}">
      <dsp:nvSpPr>
        <dsp:cNvPr id="0" name=""/>
        <dsp:cNvSpPr/>
      </dsp:nvSpPr>
      <dsp:spPr>
        <a:xfrm>
          <a:off x="2815131" y="639973"/>
          <a:ext cx="1806667" cy="1806672"/>
        </a:xfrm>
        <a:prstGeom prst="ellipse">
          <a:avLst/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3589AD-F437-9A41-A078-84561D79C854}">
      <dsp:nvSpPr>
        <dsp:cNvPr id="0" name=""/>
        <dsp:cNvSpPr/>
      </dsp:nvSpPr>
      <dsp:spPr>
        <a:xfrm>
          <a:off x="2730247" y="2369957"/>
          <a:ext cx="2023959" cy="1988256"/>
        </a:xfrm>
        <a:prstGeom prst="rect">
          <a:avLst/>
        </a:prstGeom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A9FB7-5ADF-6C48-8D87-7EEB7B6E0B4B}">
      <dsp:nvSpPr>
        <dsp:cNvPr id="0" name=""/>
        <dsp:cNvSpPr/>
      </dsp:nvSpPr>
      <dsp:spPr>
        <a:xfrm>
          <a:off x="2623351" y="82394"/>
          <a:ext cx="2137909" cy="427581"/>
        </a:xfrm>
        <a:prstGeom prst="rect">
          <a:avLst/>
        </a:prstGeom>
        <a:solidFill>
          <a:srgbClr val="009193"/>
        </a:solid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Dr Bryan Brazeau</a:t>
          </a:r>
        </a:p>
      </dsp:txBody>
      <dsp:txXfrm>
        <a:off x="2623351" y="82394"/>
        <a:ext cx="2137909" cy="427581"/>
      </dsp:txXfrm>
    </dsp:sp>
    <dsp:sp modelId="{14C0C20F-159F-FA46-AA53-BAFFC8E6FC35}">
      <dsp:nvSpPr>
        <dsp:cNvPr id="0" name=""/>
        <dsp:cNvSpPr/>
      </dsp:nvSpPr>
      <dsp:spPr>
        <a:xfrm>
          <a:off x="5242907" y="509976"/>
          <a:ext cx="0" cy="3848237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B190FB-CD82-C649-A8BA-9D610139380E}">
      <dsp:nvSpPr>
        <dsp:cNvPr id="0" name=""/>
        <dsp:cNvSpPr/>
      </dsp:nvSpPr>
      <dsp:spPr>
        <a:xfrm>
          <a:off x="5458449" y="600767"/>
          <a:ext cx="1806667" cy="1806672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E93AD7-9A3C-054A-BF51-7930C8352562}">
      <dsp:nvSpPr>
        <dsp:cNvPr id="0" name=""/>
        <dsp:cNvSpPr/>
      </dsp:nvSpPr>
      <dsp:spPr>
        <a:xfrm>
          <a:off x="5349803" y="2369957"/>
          <a:ext cx="2023959" cy="1988256"/>
        </a:xfrm>
        <a:prstGeom prst="rect">
          <a:avLst/>
        </a:prstGeom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162F0E-3913-F244-A3B0-9C367F0CE066}">
      <dsp:nvSpPr>
        <dsp:cNvPr id="0" name=""/>
        <dsp:cNvSpPr/>
      </dsp:nvSpPr>
      <dsp:spPr>
        <a:xfrm>
          <a:off x="5242907" y="82394"/>
          <a:ext cx="2137909" cy="427581"/>
        </a:xfrm>
        <a:prstGeom prst="rect">
          <a:avLst/>
        </a:prstGeom>
        <a:solidFill>
          <a:srgbClr val="009193"/>
        </a:solid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Dr Kim Lockwood Clough</a:t>
          </a:r>
        </a:p>
      </dsp:txBody>
      <dsp:txXfrm>
        <a:off x="5242907" y="82394"/>
        <a:ext cx="2137909" cy="427581"/>
      </dsp:txXfrm>
    </dsp:sp>
    <dsp:sp modelId="{858533B7-30BA-6644-82E4-5EC0D0A7BAF9}">
      <dsp:nvSpPr>
        <dsp:cNvPr id="0" name=""/>
        <dsp:cNvSpPr/>
      </dsp:nvSpPr>
      <dsp:spPr>
        <a:xfrm>
          <a:off x="7862463" y="509976"/>
          <a:ext cx="0" cy="3848237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C7323C-736C-2B4C-A145-D121E3AA3EAB}">
      <dsp:nvSpPr>
        <dsp:cNvPr id="0" name=""/>
        <dsp:cNvSpPr/>
      </dsp:nvSpPr>
      <dsp:spPr>
        <a:xfrm>
          <a:off x="8077741" y="600508"/>
          <a:ext cx="1807193" cy="1807192"/>
        </a:xfrm>
        <a:prstGeom prst="ellipse">
          <a:avLst/>
        </a:prstGeom>
        <a:blipFill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5EDE07-EF40-B343-96FC-E7B105D3F201}">
      <dsp:nvSpPr>
        <dsp:cNvPr id="0" name=""/>
        <dsp:cNvSpPr/>
      </dsp:nvSpPr>
      <dsp:spPr>
        <a:xfrm>
          <a:off x="7969358" y="2369957"/>
          <a:ext cx="2023959" cy="1988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90F3A-D01C-FE4B-8CE2-1CC61D39673E}">
      <dsp:nvSpPr>
        <dsp:cNvPr id="0" name=""/>
        <dsp:cNvSpPr/>
      </dsp:nvSpPr>
      <dsp:spPr>
        <a:xfrm>
          <a:off x="7862463" y="82394"/>
          <a:ext cx="2137909" cy="427581"/>
        </a:xfrm>
        <a:prstGeom prst="rect">
          <a:avLst/>
        </a:prstGeom>
        <a:solidFill>
          <a:srgbClr val="009193"/>
        </a:solidFill>
        <a:ln w="1905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err="1"/>
            <a:t>Bodrun</a:t>
          </a:r>
          <a:r>
            <a:rPr lang="en-GB" sz="1400" kern="1200"/>
            <a:t> Nahar</a:t>
          </a:r>
        </a:p>
      </dsp:txBody>
      <dsp:txXfrm>
        <a:off x="7862463" y="82394"/>
        <a:ext cx="2137909" cy="4275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C0C20F-159F-FA46-AA53-BAFFC8E6FC35}">
      <dsp:nvSpPr>
        <dsp:cNvPr id="0" name=""/>
        <dsp:cNvSpPr/>
      </dsp:nvSpPr>
      <dsp:spPr>
        <a:xfrm>
          <a:off x="2705" y="668834"/>
          <a:ext cx="0" cy="3890764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B190FB-CD82-C649-A8BA-9D610139380E}">
      <dsp:nvSpPr>
        <dsp:cNvPr id="0" name=""/>
        <dsp:cNvSpPr/>
      </dsp:nvSpPr>
      <dsp:spPr>
        <a:xfrm>
          <a:off x="204238" y="769261"/>
          <a:ext cx="1826632" cy="1826637"/>
        </a:xfrm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E93AD7-9A3C-054A-BF51-7930C8352562}">
      <dsp:nvSpPr>
        <dsp:cNvPr id="0" name=""/>
        <dsp:cNvSpPr/>
      </dsp:nvSpPr>
      <dsp:spPr>
        <a:xfrm>
          <a:off x="110782" y="2549371"/>
          <a:ext cx="2046325" cy="2010228"/>
        </a:xfrm>
        <a:prstGeom prst="rect">
          <a:avLst/>
        </a:prstGeom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162F0E-3913-F244-A3B0-9C367F0CE066}">
      <dsp:nvSpPr>
        <dsp:cNvPr id="0" name=""/>
        <dsp:cNvSpPr/>
      </dsp:nvSpPr>
      <dsp:spPr>
        <a:xfrm>
          <a:off x="2705" y="236527"/>
          <a:ext cx="2161535" cy="432307"/>
        </a:xfrm>
        <a:prstGeom prst="rect">
          <a:avLst/>
        </a:prstGeom>
        <a:solidFill>
          <a:srgbClr val="009193"/>
        </a:solid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Avenir Next LT Pro"/>
            </a:rPr>
            <a:t> Dr Camilo Uribe Botta</a:t>
          </a:r>
          <a:endParaRPr lang="en-GB" sz="1400" kern="1200" dirty="0"/>
        </a:p>
      </dsp:txBody>
      <dsp:txXfrm>
        <a:off x="2705" y="236527"/>
        <a:ext cx="2161535" cy="432307"/>
      </dsp:txXfrm>
    </dsp:sp>
    <dsp:sp modelId="{86FD3B06-6597-514F-945E-7B58154CD612}">
      <dsp:nvSpPr>
        <dsp:cNvPr id="0" name=""/>
        <dsp:cNvSpPr/>
      </dsp:nvSpPr>
      <dsp:spPr>
        <a:xfrm>
          <a:off x="2615113" y="668834"/>
          <a:ext cx="0" cy="3890764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40A536-0265-6743-B16D-1A2ACAECBFDC}">
      <dsp:nvSpPr>
        <dsp:cNvPr id="0" name=""/>
        <dsp:cNvSpPr/>
      </dsp:nvSpPr>
      <dsp:spPr>
        <a:xfrm>
          <a:off x="2846347" y="798527"/>
          <a:ext cx="1800009" cy="1750843"/>
        </a:xfrm>
        <a:prstGeom prst="ellipse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57" t="-6415" r="-3555" b="-19007"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3589AD-F437-9A41-A078-84561D79C854}">
      <dsp:nvSpPr>
        <dsp:cNvPr id="0" name=""/>
        <dsp:cNvSpPr/>
      </dsp:nvSpPr>
      <dsp:spPr>
        <a:xfrm>
          <a:off x="2723189" y="2549371"/>
          <a:ext cx="2046325" cy="2010228"/>
        </a:xfrm>
        <a:prstGeom prst="rect">
          <a:avLst/>
        </a:prstGeom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A9FB7-5ADF-6C48-8D87-7EEB7B6E0B4B}">
      <dsp:nvSpPr>
        <dsp:cNvPr id="0" name=""/>
        <dsp:cNvSpPr/>
      </dsp:nvSpPr>
      <dsp:spPr>
        <a:xfrm>
          <a:off x="2615113" y="236527"/>
          <a:ext cx="2161535" cy="432307"/>
        </a:xfrm>
        <a:prstGeom prst="rect">
          <a:avLst/>
        </a:prstGeom>
        <a:solidFill>
          <a:srgbClr val="009193"/>
        </a:solid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Dr William Rupp</a:t>
          </a:r>
        </a:p>
      </dsp:txBody>
      <dsp:txXfrm>
        <a:off x="2615113" y="236527"/>
        <a:ext cx="2161535" cy="432307"/>
      </dsp:txXfrm>
    </dsp:sp>
    <dsp:sp modelId="{259075FC-2483-4146-B826-1C5B4F619FC3}">
      <dsp:nvSpPr>
        <dsp:cNvPr id="0" name=""/>
        <dsp:cNvSpPr/>
      </dsp:nvSpPr>
      <dsp:spPr>
        <a:xfrm>
          <a:off x="5227520" y="668834"/>
          <a:ext cx="0" cy="3890764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2B6E42-6491-7843-80B6-07AAF856DC55}">
      <dsp:nvSpPr>
        <dsp:cNvPr id="0" name=""/>
        <dsp:cNvSpPr/>
      </dsp:nvSpPr>
      <dsp:spPr>
        <a:xfrm>
          <a:off x="5445443" y="760630"/>
          <a:ext cx="1826632" cy="1826637"/>
        </a:xfrm>
        <a:prstGeom prst="ellipse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649" t="-10352" r="-11759" b="-13612"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C1C54C-4306-4248-921A-0B183AD7E4F2}">
      <dsp:nvSpPr>
        <dsp:cNvPr id="0" name=""/>
        <dsp:cNvSpPr/>
      </dsp:nvSpPr>
      <dsp:spPr>
        <a:xfrm>
          <a:off x="5335597" y="2549371"/>
          <a:ext cx="2046325" cy="2010228"/>
        </a:xfrm>
        <a:prstGeom prst="rect">
          <a:avLst/>
        </a:prstGeom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68A58B-2E76-8D4B-9857-AB944C918CF0}">
      <dsp:nvSpPr>
        <dsp:cNvPr id="0" name=""/>
        <dsp:cNvSpPr/>
      </dsp:nvSpPr>
      <dsp:spPr>
        <a:xfrm>
          <a:off x="5227520" y="236527"/>
          <a:ext cx="2161535" cy="432307"/>
        </a:xfrm>
        <a:prstGeom prst="rect">
          <a:avLst/>
        </a:prstGeom>
        <a:solidFill>
          <a:srgbClr val="009193"/>
        </a:solid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Dr Gavin Schwartz-Leeper</a:t>
          </a:r>
        </a:p>
      </dsp:txBody>
      <dsp:txXfrm>
        <a:off x="5227520" y="236527"/>
        <a:ext cx="2161535" cy="432307"/>
      </dsp:txXfrm>
    </dsp:sp>
    <dsp:sp modelId="{BDCEA18F-C843-5F4F-828B-97F1E4829566}">
      <dsp:nvSpPr>
        <dsp:cNvPr id="0" name=""/>
        <dsp:cNvSpPr/>
      </dsp:nvSpPr>
      <dsp:spPr>
        <a:xfrm>
          <a:off x="7839927" y="668834"/>
          <a:ext cx="0" cy="3890764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9F17D0-6378-2044-9AB2-BA2059A3E820}">
      <dsp:nvSpPr>
        <dsp:cNvPr id="0" name=""/>
        <dsp:cNvSpPr/>
      </dsp:nvSpPr>
      <dsp:spPr>
        <a:xfrm>
          <a:off x="8057851" y="760630"/>
          <a:ext cx="1826632" cy="1826637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87910-42DC-694C-97CD-F65A2620C80F}">
      <dsp:nvSpPr>
        <dsp:cNvPr id="0" name=""/>
        <dsp:cNvSpPr/>
      </dsp:nvSpPr>
      <dsp:spPr>
        <a:xfrm>
          <a:off x="7948004" y="2549371"/>
          <a:ext cx="2046325" cy="2010228"/>
        </a:xfrm>
        <a:prstGeom prst="rect">
          <a:avLst/>
        </a:prstGeom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AC51B-0B76-674A-B22D-4BC697230A89}">
      <dsp:nvSpPr>
        <dsp:cNvPr id="0" name=""/>
        <dsp:cNvSpPr/>
      </dsp:nvSpPr>
      <dsp:spPr>
        <a:xfrm>
          <a:off x="7839927" y="236527"/>
          <a:ext cx="2161535" cy="432307"/>
        </a:xfrm>
        <a:prstGeom prst="rect">
          <a:avLst/>
        </a:prstGeom>
        <a:solidFill>
          <a:srgbClr val="009193"/>
        </a:solidFill>
        <a:ln w="127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bg1"/>
              </a:solidFill>
            </a:rPr>
            <a:t>Kelsey Todd</a:t>
          </a:r>
        </a:p>
      </dsp:txBody>
      <dsp:txXfrm>
        <a:off x="7839927" y="236527"/>
        <a:ext cx="2161535" cy="4323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2B013-D2E3-9345-BC9B-744FA5947D7D}">
      <dsp:nvSpPr>
        <dsp:cNvPr id="0" name=""/>
        <dsp:cNvSpPr/>
      </dsp:nvSpPr>
      <dsp:spPr>
        <a:xfrm>
          <a:off x="1702284" y="0"/>
          <a:ext cx="5418667" cy="5418667"/>
        </a:xfrm>
        <a:prstGeom prst="ellipse">
          <a:avLst/>
        </a:prstGeom>
        <a:solidFill>
          <a:srgbClr val="3C105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>
              <a:solidFill>
                <a:sysClr val="windowText" lastClr="000000"/>
              </a:solidFill>
              <a:latin typeface="Gill Sans MT" panose="020B0502020104020203" pitchFamily="34" charset="77"/>
            </a:rPr>
            <a:t> </a:t>
          </a:r>
        </a:p>
      </dsp:txBody>
      <dsp:txXfrm>
        <a:off x="3654088" y="270933"/>
        <a:ext cx="1515059" cy="812800"/>
      </dsp:txXfrm>
    </dsp:sp>
    <dsp:sp modelId="{AD0A5D58-6560-DA47-88ED-48160D4CDE19}">
      <dsp:nvSpPr>
        <dsp:cNvPr id="0" name=""/>
        <dsp:cNvSpPr/>
      </dsp:nvSpPr>
      <dsp:spPr>
        <a:xfrm>
          <a:off x="2244151" y="1083733"/>
          <a:ext cx="4334933" cy="4334933"/>
        </a:xfrm>
        <a:prstGeom prst="ellipse">
          <a:avLst/>
        </a:prstGeom>
        <a:solidFill>
          <a:srgbClr val="941651">
            <a:alpha val="34118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Gill Sans MT" panose="020B0502020104020203" pitchFamily="34" charset="77"/>
            </a:rPr>
            <a:t> </a:t>
          </a:r>
        </a:p>
      </dsp:txBody>
      <dsp:txXfrm>
        <a:off x="3654088" y="1343829"/>
        <a:ext cx="1515059" cy="780288"/>
      </dsp:txXfrm>
    </dsp:sp>
    <dsp:sp modelId="{7B0DC717-D159-E443-8FE5-C79AA1485400}">
      <dsp:nvSpPr>
        <dsp:cNvPr id="0" name=""/>
        <dsp:cNvSpPr/>
      </dsp:nvSpPr>
      <dsp:spPr>
        <a:xfrm>
          <a:off x="2786017" y="2167466"/>
          <a:ext cx="3251200" cy="3251200"/>
        </a:xfrm>
        <a:prstGeom prst="ellipse">
          <a:avLst/>
        </a:prstGeom>
        <a:solidFill>
          <a:srgbClr val="9416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Gill Sans MT" panose="020B0502020104020203" pitchFamily="34" charset="77"/>
            </a:rPr>
            <a:t> </a:t>
          </a:r>
        </a:p>
      </dsp:txBody>
      <dsp:txXfrm>
        <a:off x="3654088" y="2411306"/>
        <a:ext cx="1515059" cy="731520"/>
      </dsp:txXfrm>
    </dsp:sp>
    <dsp:sp modelId="{9BF48203-627A-DD47-8CB5-6DE1311324C3}">
      <dsp:nvSpPr>
        <dsp:cNvPr id="0" name=""/>
        <dsp:cNvSpPr/>
      </dsp:nvSpPr>
      <dsp:spPr>
        <a:xfrm>
          <a:off x="3327884" y="3251200"/>
          <a:ext cx="2167466" cy="2167466"/>
        </a:xfrm>
        <a:prstGeom prst="ellipse">
          <a:avLst/>
        </a:prstGeom>
        <a:solidFill>
          <a:srgbClr val="CB323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Gill Sans MT" panose="020B0502020104020203" pitchFamily="34" charset="77"/>
            </a:rPr>
            <a:t> </a:t>
          </a:r>
        </a:p>
      </dsp:txBody>
      <dsp:txXfrm>
        <a:off x="3645302" y="3793066"/>
        <a:ext cx="1532630" cy="10837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744EF-1062-AB4A-A886-81270EA69EAC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7C12C-4C56-9B48-AFD1-6747BEED27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42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491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679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8063A-3E07-90FA-FD62-8D273CBF3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F5B213-815E-E24B-C221-D1B633971C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239969-8AE0-0593-2446-6D93F77BF9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40517C-C76B-12B1-7535-11FB8D1944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880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040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A6A15-6E39-4FFA-B5DC-89EB633E6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1371600"/>
            <a:ext cx="8127574" cy="273644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69311-3201-45EC-B973-82EC27DA5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299358"/>
            <a:ext cx="8127574" cy="1187042"/>
          </a:xfrm>
        </p:spPr>
        <p:txBody>
          <a:bodyPr>
            <a:normAutofit/>
          </a:bodyPr>
          <a:lstStyle>
            <a:lvl1pPr marL="0" indent="0" algn="l">
              <a:buNone/>
              <a:defRPr sz="1800" cap="all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AE4B9-EDEF-4A2C-B464-332C5C62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951-4861-4549-8E72-CEECA89E4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E1401-5637-41BC-AC21-891056450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432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B3747-9ADB-4FCC-89CE-6E84D1347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EC9C6-5D7D-4249-8820-D4C99D0AE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F35F7-46A1-40A9-ACD7-C49239926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45637-B780-4999-A87D-0039BC5A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9777F-E471-4CC5-B27B-137CB061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2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DCB1D-064E-46DE-B533-7CDA331EE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2748406"/>
            <a:ext cx="8115300" cy="273799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D222C0-D002-4A94-BAFF-FD1A1CCA6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1371600"/>
            <a:ext cx="8115300" cy="133327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E7D7E-EC9F-4AA5-A559-EF556C6A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7A8EE-88C1-400C-A23F-656DC76B9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245A4-F9C6-44E9-929F-78C657C8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51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F34F-B65E-4FA0-87E8-8890F482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9382348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25A67-10CA-4531-93E1-39892C087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8297" y="2057400"/>
            <a:ext cx="4553103" cy="4125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2BE36-0CAF-4D92-9AC2-9249276B9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2057400"/>
            <a:ext cx="4543647" cy="4125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C36479-3B04-43BD-9B59-DBF6CA2B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D4449-57DB-41D2-B49E-694E7C13F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0CC2C-E50B-47D2-B62F-D5C4C9CD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04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530B-D0F2-4FC4-A10F-1E54EF82C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755118"/>
            <a:ext cx="9378304" cy="12227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8865C-9D06-4FA3-BA3D-7187BB41B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56570-8F97-4B7E-A805-96925AC47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8300" y="2748405"/>
            <a:ext cx="4529391" cy="34412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57EF54-F63F-4730-99EE-0E472578F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8453E-B012-4889-9F49-E1351532A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7213" y="2748405"/>
            <a:ext cx="4529391" cy="34412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9FC47A-8514-4C98-B1BE-FF6CC666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D4301A-D375-4163-9488-27A9CDC6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ED6105-4A37-4D4B-9BE8-715FB732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51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007F-6649-4D23-8869-C1CC29D0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8B85A1-41F9-4BC1-9C40-3E5D5C04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23774-EAA9-47ED-87EF-EE2B29A2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526550-DD4D-45E2-8916-8314C5D0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63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35FACD-1A4D-49F3-8EA8-21B5C1A6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FD9DD-0E4E-4C36-AF85-B3EAD7FE6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F4C8-14FA-4405-85EE-ABF53FB0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6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E7C28-5DEE-493D-ABAD-38E4F2D75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621" y="1085481"/>
            <a:ext cx="365118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E79C5-E567-4F12-96B8-8BBEAE3D8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0" y="1132676"/>
            <a:ext cx="5289480" cy="4728374"/>
          </a:xfrm>
        </p:spPr>
        <p:txBody>
          <a:bodyPr/>
          <a:lstStyle>
            <a:lvl1pPr>
              <a:lnSpc>
                <a:spcPct val="110000"/>
              </a:lnSpc>
              <a:defRPr sz="3200"/>
            </a:lvl1pPr>
            <a:lvl2pPr>
              <a:lnSpc>
                <a:spcPct val="110000"/>
              </a:lnSpc>
              <a:defRPr sz="2800"/>
            </a:lvl2pPr>
            <a:lvl3pPr>
              <a:lnSpc>
                <a:spcPct val="110000"/>
              </a:lnSpc>
              <a:defRPr sz="2400"/>
            </a:lvl3pPr>
            <a:lvl4pPr>
              <a:lnSpc>
                <a:spcPct val="110000"/>
              </a:lnSpc>
              <a:defRPr sz="2000"/>
            </a:lvl4pPr>
            <a:lvl5pPr>
              <a:lnSpc>
                <a:spcPct val="110000"/>
              </a:lnSpc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3DF7F-0B5C-40CE-A65F-779FA7EFB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5621" y="2748406"/>
            <a:ext cx="365118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2248C-1826-4833-9592-383B5873A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219DC-2646-42AD-897A-EB765DCBE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238D7-4EEA-475B-B1CA-C44B89BEA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2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65BE-C907-4660-A586-71C6A1D1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085481"/>
            <a:ext cx="365760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4C8A9-67DF-419C-B2FC-3A879CCEF3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6900" y="1061885"/>
            <a:ext cx="5331069" cy="47755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A94A1-3058-402A-9C3F-2F210D91D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2748406"/>
            <a:ext cx="365760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3CA50-C8D8-4F83-B2F6-BCE82586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E5BE3-7B02-4281-BD90-C1FAAF63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E256D-ACD5-438F-BA6F-605E5260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790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D0E6-AD36-493C-9DC3-5ACC2059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B8558-FA83-4F6C-A6D1-2DF9D3F74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38299" y="2057399"/>
            <a:ext cx="8915401" cy="41148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DE619-0CC6-4480-ABDE-277D36BDF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791E6-BE35-4ECA-8AD1-E8EC09B85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94606-B928-42D6-85CC-9576F60E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9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18D8A-5002-491C-922A-E9624E2DBD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5882C6-2BE9-4E25-B8BB-A2346A2B0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BEFF9-B3BC-4C07-BF6C-2E3C91B5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F4CF6-CDF1-4AFD-8319-71FD4FED4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1A026-57F4-47F7-B4F0-E0D48E01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43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1A689-589E-4A73-9313-EF44F7E4E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B11B8-9E77-4144-B9C1-FD164D9A1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57400"/>
            <a:ext cx="8915402" cy="4137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E4CC-CF79-4C8D-9E5F-1BB517435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B6D41BCC-AD73-4203-A5A6-E62EB28B0FE6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79449-05F6-4BC7-95DF-F04E1F161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118764" y="4237870"/>
            <a:ext cx="3344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17FE5-2D1F-4ECC-9460-08145C3BB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28877" y="6319138"/>
            <a:ext cx="710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76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52" r:id="rId6"/>
    <p:sldLayoutId id="2147483847" r:id="rId7"/>
    <p:sldLayoutId id="2147483848" r:id="rId8"/>
    <p:sldLayoutId id="2147483849" r:id="rId9"/>
    <p:sldLayoutId id="2147483851" r:id="rId10"/>
    <p:sldLayoutId id="214748385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9.tif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0.sv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bin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bin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BE229233-9672-4675-99B7-6CBCEF1CD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5FF010-B53C-46BE-BEEF-AF926A00F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26014" y="2057400"/>
            <a:ext cx="3650786" cy="2743201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long shot of a bridge&#10;&#10;Description automatically generated">
            <a:extLst>
              <a:ext uri="{FF2B5EF4-FFF2-40B4-BE49-F238E27FC236}">
                <a16:creationId xmlns:a16="http://schemas.microsoft.com/office/drawing/2014/main" id="{C9E7ED5B-A261-98D2-7763-A82D8D112E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42" r="21725" b="1"/>
          <a:stretch/>
        </p:blipFill>
        <p:spPr>
          <a:xfrm>
            <a:off x="4876800" y="-2"/>
            <a:ext cx="7315200" cy="68580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0B2146-3C49-0D0A-A3DF-93A34FE59F31}"/>
              </a:ext>
            </a:extLst>
          </p:cNvPr>
          <p:cNvSpPr/>
          <p:nvPr/>
        </p:nvSpPr>
        <p:spPr>
          <a:xfrm>
            <a:off x="1116788" y="2159000"/>
            <a:ext cx="6889286" cy="2743201"/>
          </a:xfrm>
          <a:prstGeom prst="rect">
            <a:avLst/>
          </a:prstGeom>
          <a:solidFill>
            <a:srgbClr val="94165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509AD9C-1F43-4138-A72B-8CA988EDD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6800" y="2057400"/>
            <a:ext cx="3238500" cy="274320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C7FDBF-E75B-98B0-6BAF-C0F973752C9D}"/>
              </a:ext>
            </a:extLst>
          </p:cNvPr>
          <p:cNvSpPr/>
          <p:nvPr/>
        </p:nvSpPr>
        <p:spPr>
          <a:xfrm>
            <a:off x="1226014" y="2057400"/>
            <a:ext cx="6889286" cy="274320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24E3EF-F70D-3F91-0520-8382D889A4D2}"/>
              </a:ext>
            </a:extLst>
          </p:cNvPr>
          <p:cNvSpPr/>
          <p:nvPr/>
        </p:nvSpPr>
        <p:spPr>
          <a:xfrm>
            <a:off x="1226014" y="2057397"/>
            <a:ext cx="3650785" cy="2743201"/>
          </a:xfrm>
          <a:prstGeom prst="rect">
            <a:avLst/>
          </a:prstGeom>
          <a:solidFill>
            <a:srgbClr val="941651">
              <a:alpha val="23137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F926C44-E60B-3BCD-F3A8-63057148AFBB}"/>
              </a:ext>
            </a:extLst>
          </p:cNvPr>
          <p:cNvSpPr txBox="1">
            <a:spLocks/>
          </p:cNvSpPr>
          <p:nvPr/>
        </p:nvSpPr>
        <p:spPr>
          <a:xfrm>
            <a:off x="4931412" y="2604087"/>
            <a:ext cx="3020049" cy="1853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/>
              <a:t>Liberal Arts!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B63EB5-32F1-1B7C-7023-8B303EE4D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1383" y="2959100"/>
            <a:ext cx="3020049" cy="11429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000" b="0">
                <a:solidFill>
                  <a:srgbClr val="3C1053"/>
                </a:solidFill>
              </a:rPr>
              <a:t>Welcome to </a:t>
            </a:r>
          </a:p>
        </p:txBody>
      </p:sp>
    </p:spTree>
    <p:extLst>
      <p:ext uri="{BB962C8B-B14F-4D97-AF65-F5344CB8AC3E}">
        <p14:creationId xmlns:p14="http://schemas.microsoft.com/office/powerpoint/2010/main" val="239860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2634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8AECCB4-27EC-F241-1CFD-1BFFC4530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8628" y="2535361"/>
            <a:ext cx="4554744" cy="1371600"/>
          </a:xfrm>
        </p:spPr>
        <p:txBody>
          <a:bodyPr/>
          <a:lstStyle/>
          <a:p>
            <a:r>
              <a:rPr lang="en-GB"/>
              <a:t>Our Liberal Arts Team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6359F2B-3776-0FCE-AAEC-BB2E17D8F3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160593"/>
              </p:ext>
            </p:extLst>
          </p:nvPr>
        </p:nvGraphicFramePr>
        <p:xfrm>
          <a:off x="2058784" y="131340"/>
          <a:ext cx="10004169" cy="4440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DCB54FDF-9DA0-B129-7B9F-E41CF3E91C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9984531"/>
              </p:ext>
            </p:extLst>
          </p:nvPr>
        </p:nvGraphicFramePr>
        <p:xfrm>
          <a:off x="2079042" y="3395976"/>
          <a:ext cx="10004169" cy="4796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A6AF4DF7-8DF5-6B0C-223A-7BBAE0713AC2}"/>
              </a:ext>
            </a:extLst>
          </p:cNvPr>
          <p:cNvGrpSpPr/>
          <p:nvPr/>
        </p:nvGrpSpPr>
        <p:grpSpPr>
          <a:xfrm>
            <a:off x="2105552" y="2615468"/>
            <a:ext cx="9861846" cy="984885"/>
            <a:chOff x="1409178" y="2762616"/>
            <a:chExt cx="9861846" cy="98488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EB67F41-EA16-EFB3-E6AF-E5862986F7FE}"/>
                </a:ext>
              </a:extLst>
            </p:cNvPr>
            <p:cNvSpPr txBox="1"/>
            <p:nvPr/>
          </p:nvSpPr>
          <p:spPr>
            <a:xfrm>
              <a:off x="3930880" y="2798415"/>
              <a:ext cx="2481264" cy="5539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endParaRPr lang="en-GB" sz="200"/>
            </a:p>
            <a:p>
              <a:pPr algn="ctr"/>
              <a:r>
                <a:rPr lang="en-GB" sz="1400" dirty="0"/>
                <a:t>Director of Warwick Venice Centre</a:t>
              </a:r>
              <a:endParaRPr lang="en-GB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3ABAD99-0E73-0747-8403-A91B5ECD138E}"/>
                </a:ext>
              </a:extLst>
            </p:cNvPr>
            <p:cNvSpPr txBox="1"/>
            <p:nvPr/>
          </p:nvSpPr>
          <p:spPr>
            <a:xfrm>
              <a:off x="1409178" y="2762616"/>
              <a:ext cx="2277372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/>
                <a:t>Director of Undergraduate Studies</a:t>
              </a:r>
            </a:p>
            <a:p>
              <a:pPr algn="ctr"/>
              <a:r>
                <a:rPr lang="en-GB" sz="1400"/>
                <a:t>Director of Admissions</a:t>
              </a:r>
            </a:p>
            <a:p>
              <a:pPr algn="ctr"/>
              <a:endParaRPr lang="en-GB" sz="200"/>
            </a:p>
            <a:p>
              <a:pPr algn="ctr"/>
              <a:r>
                <a:rPr lang="en-GB" sz="1400"/>
                <a:t>Exams Secretary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DC88CC0-7C3C-49AC-E82E-971DC8428194}"/>
                </a:ext>
              </a:extLst>
            </p:cNvPr>
            <p:cNvSpPr txBox="1"/>
            <p:nvPr/>
          </p:nvSpPr>
          <p:spPr>
            <a:xfrm>
              <a:off x="6424770" y="2762616"/>
              <a:ext cx="2679427" cy="52322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1400" dirty="0"/>
                <a:t>Senior Tutor (SCFS)</a:t>
              </a:r>
            </a:p>
            <a:p>
              <a:pPr algn="ctr"/>
              <a:r>
                <a:rPr lang="en-GB" sz="1400" dirty="0"/>
                <a:t>Disabled Student Champion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B72D807-F4AF-A4B7-CF66-3C3B18545B52}"/>
                </a:ext>
              </a:extLst>
            </p:cNvPr>
            <p:cNvSpPr txBox="1"/>
            <p:nvPr/>
          </p:nvSpPr>
          <p:spPr>
            <a:xfrm>
              <a:off x="9348527" y="2767231"/>
              <a:ext cx="192249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/>
                <a:t>Placements and Employability Manager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56AFB84-71AE-C982-CEB1-504E7DA383DD}"/>
              </a:ext>
            </a:extLst>
          </p:cNvPr>
          <p:cNvGrpSpPr/>
          <p:nvPr/>
        </p:nvGrpSpPr>
        <p:grpSpPr>
          <a:xfrm>
            <a:off x="2044781" y="5979797"/>
            <a:ext cx="10184428" cy="954107"/>
            <a:chOff x="1118069" y="6449991"/>
            <a:chExt cx="10184428" cy="95410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2FFCBE4-3458-0838-E090-EF45EB0AB315}"/>
                </a:ext>
              </a:extLst>
            </p:cNvPr>
            <p:cNvSpPr txBox="1"/>
            <p:nvPr/>
          </p:nvSpPr>
          <p:spPr>
            <a:xfrm>
              <a:off x="1118069" y="6449991"/>
              <a:ext cx="2277372" cy="95410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1400" dirty="0"/>
                <a:t>Director of Student Experience and Progression</a:t>
              </a:r>
            </a:p>
            <a:p>
              <a:pPr algn="ctr"/>
              <a:endParaRPr lang="en-GB" sz="14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7360141-45A0-A22A-1A2F-B54837890065}"/>
                </a:ext>
              </a:extLst>
            </p:cNvPr>
            <p:cNvSpPr txBox="1"/>
            <p:nvPr/>
          </p:nvSpPr>
          <p:spPr>
            <a:xfrm>
              <a:off x="9025125" y="6457498"/>
              <a:ext cx="22773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/>
                <a:t>Interdisciplinary Programmes Officer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49B3FC-DC9A-FB9B-88A7-F2CE9357A4E7}"/>
                </a:ext>
              </a:extLst>
            </p:cNvPr>
            <p:cNvSpPr txBox="1"/>
            <p:nvPr/>
          </p:nvSpPr>
          <p:spPr>
            <a:xfrm>
              <a:off x="6401611" y="6457498"/>
              <a:ext cx="22773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/>
                <a:t>Director of Education (SCFS)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96545AB-72C1-C14E-8126-AADC9675904B}"/>
                </a:ext>
              </a:extLst>
            </p:cNvPr>
            <p:cNvSpPr txBox="1"/>
            <p:nvPr/>
          </p:nvSpPr>
          <p:spPr>
            <a:xfrm>
              <a:off x="3741583" y="6449991"/>
              <a:ext cx="2277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/>
                <a:t>Head of Liberal Arts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9B7E3D2F-55BB-F530-4F17-F67A96B94119}"/>
              </a:ext>
            </a:extLst>
          </p:cNvPr>
          <p:cNvSpPr/>
          <p:nvPr/>
        </p:nvSpPr>
        <p:spPr>
          <a:xfrm>
            <a:off x="61647" y="2165880"/>
            <a:ext cx="1845129" cy="2465613"/>
          </a:xfrm>
          <a:prstGeom prst="rect">
            <a:avLst/>
          </a:prstGeom>
          <a:solidFill>
            <a:srgbClr val="CB323A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1492C5-5FF0-333D-CCB4-950302236487}"/>
              </a:ext>
            </a:extLst>
          </p:cNvPr>
          <p:cNvSpPr/>
          <p:nvPr/>
        </p:nvSpPr>
        <p:spPr>
          <a:xfrm rot="5400000">
            <a:off x="-169029" y="2381095"/>
            <a:ext cx="2465613" cy="184512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DDE7E87-E9A4-058F-D34A-28C5ED3367DF}"/>
              </a:ext>
            </a:extLst>
          </p:cNvPr>
          <p:cNvSpPr txBox="1">
            <a:spLocks/>
          </p:cNvSpPr>
          <p:nvPr/>
        </p:nvSpPr>
        <p:spPr>
          <a:xfrm>
            <a:off x="-151597" y="2182372"/>
            <a:ext cx="2066305" cy="2182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14000"/>
              </a:lnSpc>
            </a:pPr>
            <a:r>
              <a:rPr lang="en-GB"/>
              <a:t>Your Liberal Arts team</a:t>
            </a:r>
          </a:p>
        </p:txBody>
      </p:sp>
      <p:pic>
        <p:nvPicPr>
          <p:cNvPr id="1074" name="Picture 1073">
            <a:extLst>
              <a:ext uri="{FF2B5EF4-FFF2-40B4-BE49-F238E27FC236}">
                <a16:creationId xmlns:a16="http://schemas.microsoft.com/office/drawing/2014/main" id="{EE816BCC-530B-7174-0CF1-76871D29F48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86000" y="4151193"/>
            <a:ext cx="1865195" cy="186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63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A9C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9AE6E1-CA80-15E5-0882-DBE9F43D6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31DEC0-1F5D-172E-89C9-35D06148BA4D}"/>
              </a:ext>
            </a:extLst>
          </p:cNvPr>
          <p:cNvSpPr/>
          <p:nvPr/>
        </p:nvSpPr>
        <p:spPr>
          <a:xfrm>
            <a:off x="313384" y="705678"/>
            <a:ext cx="11303292" cy="5683329"/>
          </a:xfrm>
          <a:prstGeom prst="rect">
            <a:avLst/>
          </a:prstGeom>
          <a:solidFill>
            <a:srgbClr val="CB323A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F79335-CFC4-4047-E513-E412D0341ACA}"/>
              </a:ext>
            </a:extLst>
          </p:cNvPr>
          <p:cNvSpPr/>
          <p:nvPr/>
        </p:nvSpPr>
        <p:spPr>
          <a:xfrm>
            <a:off x="439884" y="613149"/>
            <a:ext cx="11303292" cy="5653877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B8F81D3-AF84-ABE7-6359-2D2E0DEDB8A2}"/>
              </a:ext>
            </a:extLst>
          </p:cNvPr>
          <p:cNvSpPr txBox="1">
            <a:spLocks/>
          </p:cNvSpPr>
          <p:nvPr/>
        </p:nvSpPr>
        <p:spPr>
          <a:xfrm>
            <a:off x="575324" y="-663435"/>
            <a:ext cx="4144702" cy="246064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cap="none" spc="0">
                <a:latin typeface="Avenir Next" panose="020B0503020202020204" pitchFamily="34" charset="0"/>
              </a:rPr>
              <a:t>Introductions!</a:t>
            </a:r>
            <a:endParaRPr lang="en-GB" sz="4400" cap="none" spc="0">
              <a:solidFill>
                <a:srgbClr val="521B93"/>
              </a:solidFill>
              <a:latin typeface="Avenir Next" panose="020B05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7A44A8-619E-6D7B-A821-67574D3573EB}"/>
              </a:ext>
            </a:extLst>
          </p:cNvPr>
          <p:cNvSpPr txBox="1"/>
          <p:nvPr/>
        </p:nvSpPr>
        <p:spPr>
          <a:xfrm>
            <a:off x="1270000" y="957434"/>
            <a:ext cx="10482116" cy="5179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6600" indent="-736600">
              <a:lnSpc>
                <a:spcPct val="150000"/>
              </a:lnSpc>
            </a:pPr>
            <a:endParaRPr lang="en-GB" sz="3200"/>
          </a:p>
          <a:p>
            <a:pPr marL="736600" indent="-736600">
              <a:lnSpc>
                <a:spcPct val="150000"/>
              </a:lnSpc>
              <a:buAutoNum type="arabicParenR"/>
            </a:pPr>
            <a:r>
              <a:rPr lang="en-GB" sz="3200"/>
              <a:t>name (and pronouns, if you wish) </a:t>
            </a:r>
          </a:p>
          <a:p>
            <a:pPr marL="736600" indent="-736600">
              <a:lnSpc>
                <a:spcPct val="150000"/>
              </a:lnSpc>
              <a:buAutoNum type="arabicParenR"/>
            </a:pPr>
            <a:r>
              <a:rPr lang="en-GB" sz="3200"/>
              <a:t>where you grew up </a:t>
            </a:r>
          </a:p>
          <a:p>
            <a:pPr marL="736600" indent="-736600">
              <a:lnSpc>
                <a:spcPct val="150000"/>
              </a:lnSpc>
              <a:buAutoNum type="arabicParenR"/>
            </a:pPr>
            <a:r>
              <a:rPr lang="en-GB" sz="3200"/>
              <a:t>why you chose Liberal Arts at Warwick </a:t>
            </a:r>
          </a:p>
          <a:p>
            <a:pPr marL="736600" indent="-736600">
              <a:lnSpc>
                <a:spcPct val="150000"/>
              </a:lnSpc>
              <a:buAutoNum type="arabicParenR"/>
            </a:pPr>
            <a:r>
              <a:rPr lang="en-GB" sz="3200"/>
              <a:t>either: </a:t>
            </a:r>
          </a:p>
          <a:p>
            <a:pPr marL="1193800" lvl="2" indent="-736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/>
              <a:t>your favourite food </a:t>
            </a:r>
          </a:p>
          <a:p>
            <a:pPr marL="1193800" lvl="2" indent="-736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/>
              <a:t>a food you never want to taste again </a:t>
            </a:r>
          </a:p>
        </p:txBody>
      </p:sp>
    </p:spTree>
    <p:extLst>
      <p:ext uri="{BB962C8B-B14F-4D97-AF65-F5344CB8AC3E}">
        <p14:creationId xmlns:p14="http://schemas.microsoft.com/office/powerpoint/2010/main" val="1602760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A9C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D696F2-173C-BC4A-2C64-EFC02418E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D5F8781-CE54-EF97-56D5-AD431E12AC7E}"/>
              </a:ext>
            </a:extLst>
          </p:cNvPr>
          <p:cNvSpPr/>
          <p:nvPr/>
        </p:nvSpPr>
        <p:spPr>
          <a:xfrm>
            <a:off x="6512313" y="705676"/>
            <a:ext cx="5470895" cy="5683329"/>
          </a:xfrm>
          <a:prstGeom prst="rect">
            <a:avLst/>
          </a:prstGeom>
          <a:solidFill>
            <a:srgbClr val="CB323A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D52314-9090-4AC9-F459-9D1A37B0F2A9}"/>
              </a:ext>
            </a:extLst>
          </p:cNvPr>
          <p:cNvSpPr/>
          <p:nvPr/>
        </p:nvSpPr>
        <p:spPr>
          <a:xfrm>
            <a:off x="6407720" y="613148"/>
            <a:ext cx="5470896" cy="5653877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3E5FEA-0937-DA72-0094-F3FB9781CCD7}"/>
              </a:ext>
            </a:extLst>
          </p:cNvPr>
          <p:cNvSpPr/>
          <p:nvPr/>
        </p:nvSpPr>
        <p:spPr>
          <a:xfrm>
            <a:off x="313384" y="705678"/>
            <a:ext cx="5895602" cy="5683329"/>
          </a:xfrm>
          <a:prstGeom prst="rect">
            <a:avLst/>
          </a:prstGeom>
          <a:solidFill>
            <a:srgbClr val="CB323A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86834A-BCE5-485C-BDB6-4918FFBD44FF}"/>
              </a:ext>
            </a:extLst>
          </p:cNvPr>
          <p:cNvSpPr/>
          <p:nvPr/>
        </p:nvSpPr>
        <p:spPr>
          <a:xfrm>
            <a:off x="439884" y="613149"/>
            <a:ext cx="5895602" cy="5653877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83889FD-AF4E-8FC9-2DBB-D9D1A47F3B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6016050"/>
              </p:ext>
            </p:extLst>
          </p:nvPr>
        </p:nvGraphicFramePr>
        <p:xfrm>
          <a:off x="-1023933" y="774216"/>
          <a:ext cx="882323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phic 4" descr="Marker with solid fill">
            <a:extLst>
              <a:ext uri="{FF2B5EF4-FFF2-40B4-BE49-F238E27FC236}">
                <a16:creationId xmlns:a16="http://schemas.microsoft.com/office/drawing/2014/main" id="{E31A768B-154F-BBB0-68C3-A5B41950C0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46303" y="1270777"/>
            <a:ext cx="3088342" cy="3088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321F28-B0BE-FF92-0DF9-16AE21FD506F}"/>
              </a:ext>
            </a:extLst>
          </p:cNvPr>
          <p:cNvSpPr txBox="1"/>
          <p:nvPr/>
        </p:nvSpPr>
        <p:spPr>
          <a:xfrm>
            <a:off x="2728009" y="4616614"/>
            <a:ext cx="13193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solidFill>
                  <a:schemeClr val="bg1"/>
                </a:solidFill>
                <a:latin typeface="Gill Sans MT" panose="020B0502020104020203" pitchFamily="34" charset="77"/>
              </a:rPr>
              <a:t>Liberal Arts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D93FDC-455E-747E-0B18-864FF46498FA}"/>
              </a:ext>
            </a:extLst>
          </p:cNvPr>
          <p:cNvSpPr txBox="1"/>
          <p:nvPr/>
        </p:nvSpPr>
        <p:spPr>
          <a:xfrm>
            <a:off x="2919105" y="3285730"/>
            <a:ext cx="937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solidFill>
                  <a:schemeClr val="bg1"/>
                </a:solidFill>
                <a:latin typeface="Gill Sans MT" panose="020B0502020104020203" pitchFamily="34" charset="77"/>
              </a:rPr>
              <a:t>SCFS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EB192D-9877-8E87-AD45-95A73D7CF54E}"/>
              </a:ext>
            </a:extLst>
          </p:cNvPr>
          <p:cNvSpPr txBox="1"/>
          <p:nvPr/>
        </p:nvSpPr>
        <p:spPr>
          <a:xfrm>
            <a:off x="2638858" y="1994458"/>
            <a:ext cx="14961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solidFill>
                  <a:schemeClr val="bg1"/>
                </a:solidFill>
                <a:latin typeface="Gill Sans MT" panose="020B0502020104020203" pitchFamily="34" charset="77"/>
              </a:rPr>
              <a:t>Faculty of Arts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4B87AE-FFA3-92A7-DB68-D70BF52A58F9}"/>
              </a:ext>
            </a:extLst>
          </p:cNvPr>
          <p:cNvSpPr txBox="1"/>
          <p:nvPr/>
        </p:nvSpPr>
        <p:spPr>
          <a:xfrm>
            <a:off x="2410678" y="871768"/>
            <a:ext cx="19525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solidFill>
                  <a:schemeClr val="bg1"/>
                </a:solidFill>
                <a:latin typeface="Gill Sans MT" panose="020B0502020104020203" pitchFamily="34" charset="77"/>
              </a:rPr>
              <a:t>University of Warwick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DCC43A-BE01-EAD9-88B4-7494E8FBCE79}"/>
              </a:ext>
            </a:extLst>
          </p:cNvPr>
          <p:cNvSpPr txBox="1"/>
          <p:nvPr/>
        </p:nvSpPr>
        <p:spPr>
          <a:xfrm>
            <a:off x="6667064" y="4078005"/>
            <a:ext cx="49439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solidFill>
                  <a:srgbClr val="3C1053"/>
                </a:solidFill>
                <a:latin typeface="Gill Sans MT" panose="020B0502020104020203" pitchFamily="34" charset="77"/>
              </a:rPr>
              <a:t>School for Cross-Faculty Studies</a:t>
            </a:r>
          </a:p>
        </p:txBody>
      </p:sp>
    </p:spTree>
    <p:extLst>
      <p:ext uri="{BB962C8B-B14F-4D97-AF65-F5344CB8AC3E}">
        <p14:creationId xmlns:p14="http://schemas.microsoft.com/office/powerpoint/2010/main" val="2710292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81FF">
            <a:alpha val="4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9B5AAA-11BE-7A84-580C-E49FEDA1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47AB7A3-78CD-2218-2FA9-C5D1DB37E527}"/>
              </a:ext>
            </a:extLst>
          </p:cNvPr>
          <p:cNvSpPr/>
          <p:nvPr/>
        </p:nvSpPr>
        <p:spPr>
          <a:xfrm>
            <a:off x="308485" y="689349"/>
            <a:ext cx="5689541" cy="5683329"/>
          </a:xfrm>
          <a:prstGeom prst="rect">
            <a:avLst/>
          </a:prstGeom>
          <a:solidFill>
            <a:srgbClr val="CB323A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C3312-98EE-32E2-EDB6-D9A4AAF07163}"/>
              </a:ext>
            </a:extLst>
          </p:cNvPr>
          <p:cNvSpPr/>
          <p:nvPr/>
        </p:nvSpPr>
        <p:spPr>
          <a:xfrm>
            <a:off x="439885" y="613149"/>
            <a:ext cx="5669594" cy="5653877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E8406A-E323-BAA6-5997-C79C9B6AF809}"/>
              </a:ext>
            </a:extLst>
          </p:cNvPr>
          <p:cNvSpPr/>
          <p:nvPr/>
        </p:nvSpPr>
        <p:spPr>
          <a:xfrm>
            <a:off x="6312147" y="673020"/>
            <a:ext cx="5689541" cy="2965963"/>
          </a:xfrm>
          <a:prstGeom prst="rect">
            <a:avLst/>
          </a:prstGeom>
          <a:solidFill>
            <a:srgbClr val="00919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50A0CF-74A5-2AF2-DD42-5FAB4D181022}"/>
              </a:ext>
            </a:extLst>
          </p:cNvPr>
          <p:cNvSpPr/>
          <p:nvPr/>
        </p:nvSpPr>
        <p:spPr>
          <a:xfrm>
            <a:off x="6213921" y="613150"/>
            <a:ext cx="5669594" cy="292131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00A348-5313-5482-ECA6-2B019D1B7122}"/>
              </a:ext>
            </a:extLst>
          </p:cNvPr>
          <p:cNvSpPr/>
          <p:nvPr/>
        </p:nvSpPr>
        <p:spPr>
          <a:xfrm>
            <a:off x="6213921" y="613150"/>
            <a:ext cx="5669594" cy="2921314"/>
          </a:xfrm>
          <a:prstGeom prst="rect">
            <a:avLst/>
          </a:prstGeom>
          <a:solidFill>
            <a:srgbClr val="009193">
              <a:alpha val="48087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8105EF-7850-C58A-B7F6-4BB3B4BA4CD0}"/>
              </a:ext>
            </a:extLst>
          </p:cNvPr>
          <p:cNvSpPr txBox="1"/>
          <p:nvPr/>
        </p:nvSpPr>
        <p:spPr>
          <a:xfrm>
            <a:off x="6298056" y="1648169"/>
            <a:ext cx="53845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1">
                <a:solidFill>
                  <a:srgbClr val="3C105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Our values</a:t>
            </a:r>
            <a:endParaRPr lang="en-GB" sz="3600" b="1">
              <a:solidFill>
                <a:srgbClr val="3C1053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41934ECA-5DB1-5DCD-110D-87FC110EE1CC}"/>
              </a:ext>
            </a:extLst>
          </p:cNvPr>
          <p:cNvSpPr txBox="1">
            <a:spLocks/>
          </p:cNvSpPr>
          <p:nvPr/>
        </p:nvSpPr>
        <p:spPr>
          <a:xfrm>
            <a:off x="723901" y="800100"/>
            <a:ext cx="5337970" cy="5045529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41651"/>
              </a:buClr>
            </a:pPr>
            <a:r>
              <a:rPr lang="en-US" sz="32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we treat everyone with respect</a:t>
            </a:r>
          </a:p>
          <a:p>
            <a:pPr>
              <a:buClr>
                <a:srgbClr val="941651"/>
              </a:buClr>
            </a:pPr>
            <a:r>
              <a:rPr lang="en-US" sz="32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we do not tolerate discrimination </a:t>
            </a:r>
          </a:p>
          <a:p>
            <a:pPr>
              <a:buClr>
                <a:srgbClr val="941651"/>
              </a:buClr>
            </a:pPr>
            <a:r>
              <a:rPr lang="en-US" sz="32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we do not tolerate sexual misconduct, violence, or abuse</a:t>
            </a:r>
          </a:p>
          <a:p>
            <a:pPr>
              <a:buClr>
                <a:srgbClr val="941651"/>
              </a:buClr>
            </a:pPr>
            <a:r>
              <a:rPr lang="en-US" sz="32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we keep our campus and community safe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3A568F-7599-518F-63BF-EA963ACDD456}"/>
              </a:ext>
            </a:extLst>
          </p:cNvPr>
          <p:cNvSpPr/>
          <p:nvPr/>
        </p:nvSpPr>
        <p:spPr>
          <a:xfrm>
            <a:off x="6356627" y="3802309"/>
            <a:ext cx="5689541" cy="2570369"/>
          </a:xfrm>
          <a:prstGeom prst="rect">
            <a:avLst/>
          </a:prstGeom>
          <a:solidFill>
            <a:srgbClr val="01A9CE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131BF5-C3B9-BF1B-F3C8-FF1658BE3482}"/>
              </a:ext>
            </a:extLst>
          </p:cNvPr>
          <p:cNvSpPr/>
          <p:nvPr/>
        </p:nvSpPr>
        <p:spPr>
          <a:xfrm>
            <a:off x="6274730" y="3726110"/>
            <a:ext cx="5669594" cy="254091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Colourful wheel patterns">
            <a:extLst>
              <a:ext uri="{FF2B5EF4-FFF2-40B4-BE49-F238E27FC236}">
                <a16:creationId xmlns:a16="http://schemas.microsoft.com/office/drawing/2014/main" id="{12CCD142-821D-1075-88EE-5EE73DA3B0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29" b="31738"/>
          <a:stretch/>
        </p:blipFill>
        <p:spPr>
          <a:xfrm flipH="1">
            <a:off x="6274730" y="3726110"/>
            <a:ext cx="5689540" cy="254180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20538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81FF">
            <a:alpha val="4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9174C6-9DCB-8CC4-88F2-530762E89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F3E73A-4174-FA26-EE45-B5EA44C2F518}"/>
              </a:ext>
            </a:extLst>
          </p:cNvPr>
          <p:cNvSpPr/>
          <p:nvPr/>
        </p:nvSpPr>
        <p:spPr>
          <a:xfrm>
            <a:off x="308485" y="484476"/>
            <a:ext cx="6578011" cy="6125329"/>
          </a:xfrm>
          <a:prstGeom prst="rect">
            <a:avLst/>
          </a:prstGeom>
          <a:solidFill>
            <a:srgbClr val="CB323A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93D4E7-1DDA-36C2-6ADB-F6EB41006CAC}"/>
              </a:ext>
            </a:extLst>
          </p:cNvPr>
          <p:cNvSpPr/>
          <p:nvPr/>
        </p:nvSpPr>
        <p:spPr>
          <a:xfrm>
            <a:off x="439884" y="378823"/>
            <a:ext cx="6578011" cy="6125329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DD2D96-39A1-0EC9-C1E7-2F0D02DF4252}"/>
              </a:ext>
            </a:extLst>
          </p:cNvPr>
          <p:cNvSpPr/>
          <p:nvPr/>
        </p:nvSpPr>
        <p:spPr>
          <a:xfrm>
            <a:off x="7369291" y="590974"/>
            <a:ext cx="4618666" cy="2965963"/>
          </a:xfrm>
          <a:prstGeom prst="rect">
            <a:avLst/>
          </a:prstGeom>
          <a:solidFill>
            <a:srgbClr val="00919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32E346-8C0C-8F45-ACEC-5A18F7668772}"/>
              </a:ext>
            </a:extLst>
          </p:cNvPr>
          <p:cNvSpPr/>
          <p:nvPr/>
        </p:nvSpPr>
        <p:spPr>
          <a:xfrm>
            <a:off x="7264849" y="409102"/>
            <a:ext cx="4618666" cy="30321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578B5A-AAE4-4C19-97F4-D770B9DF8FD7}"/>
              </a:ext>
            </a:extLst>
          </p:cNvPr>
          <p:cNvSpPr/>
          <p:nvPr/>
        </p:nvSpPr>
        <p:spPr>
          <a:xfrm>
            <a:off x="7264850" y="391281"/>
            <a:ext cx="4618664" cy="3049987"/>
          </a:xfrm>
          <a:prstGeom prst="rect">
            <a:avLst/>
          </a:prstGeom>
          <a:solidFill>
            <a:srgbClr val="009193">
              <a:alpha val="48087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9D21F0-7C80-6D43-7EFB-2C4A46337E47}"/>
              </a:ext>
            </a:extLst>
          </p:cNvPr>
          <p:cNvSpPr txBox="1"/>
          <p:nvPr/>
        </p:nvSpPr>
        <p:spPr>
          <a:xfrm>
            <a:off x="7122338" y="955688"/>
            <a:ext cx="46186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6000" b="1">
                <a:solidFill>
                  <a:srgbClr val="3C105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Working together</a:t>
            </a:r>
            <a:endParaRPr lang="en-GB" sz="3600" b="1">
              <a:solidFill>
                <a:srgbClr val="3C1053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351060BC-E588-68FA-1D3C-2CDEEA4770E0}"/>
              </a:ext>
            </a:extLst>
          </p:cNvPr>
          <p:cNvSpPr txBox="1">
            <a:spLocks/>
          </p:cNvSpPr>
          <p:nvPr/>
        </p:nvSpPr>
        <p:spPr>
          <a:xfrm>
            <a:off x="634329" y="484476"/>
            <a:ext cx="6488008" cy="5889048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941651"/>
              </a:buClr>
              <a:buNone/>
            </a:pPr>
            <a:r>
              <a:rPr lang="en-US" sz="2400" b="1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We expect you to: </a:t>
            </a:r>
          </a:p>
          <a:p>
            <a:pPr>
              <a:buClr>
                <a:srgbClr val="941651"/>
              </a:buClr>
            </a:pPr>
            <a:r>
              <a:rPr lang="en-US" sz="24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attend all teaching sessions (unless you’re unwell) </a:t>
            </a:r>
          </a:p>
          <a:p>
            <a:pPr>
              <a:buClr>
                <a:srgbClr val="941651"/>
              </a:buClr>
            </a:pPr>
            <a:r>
              <a:rPr lang="en-US" sz="24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meet with your personal tutor at least 3 times per year – you can meet us more!</a:t>
            </a:r>
          </a:p>
          <a:p>
            <a:pPr>
              <a:buClr>
                <a:srgbClr val="941651"/>
              </a:buClr>
            </a:pPr>
            <a:r>
              <a:rPr lang="en-US" sz="24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be active in your learning</a:t>
            </a:r>
          </a:p>
          <a:p>
            <a:pPr>
              <a:buClr>
                <a:srgbClr val="941651"/>
              </a:buClr>
            </a:pPr>
            <a:r>
              <a:rPr lang="en-US" sz="24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check emails regularly</a:t>
            </a:r>
          </a:p>
          <a:p>
            <a:pPr>
              <a:buClr>
                <a:srgbClr val="941651"/>
              </a:buClr>
            </a:pPr>
            <a:r>
              <a:rPr lang="en-US" sz="24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be open to new ideas </a:t>
            </a:r>
          </a:p>
          <a:p>
            <a:pPr marL="0" indent="0">
              <a:buClr>
                <a:srgbClr val="941651"/>
              </a:buClr>
              <a:buNone/>
            </a:pPr>
            <a:endParaRPr lang="en-US" sz="1200">
              <a:solidFill>
                <a:srgbClr val="323439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Clr>
                <a:srgbClr val="941651"/>
              </a:buClr>
              <a:buNone/>
            </a:pPr>
            <a:r>
              <a:rPr lang="en-US" sz="2400" b="1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 can expect us to:</a:t>
            </a:r>
          </a:p>
          <a:p>
            <a:pPr>
              <a:buClr>
                <a:srgbClr val="941651"/>
              </a:buClr>
            </a:pPr>
            <a:r>
              <a:rPr lang="en-US" sz="24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reply to emails within 3 working days</a:t>
            </a:r>
          </a:p>
          <a:p>
            <a:pPr>
              <a:buClr>
                <a:srgbClr val="941651"/>
              </a:buClr>
            </a:pPr>
            <a:r>
              <a:rPr lang="en-US" sz="24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support your learning </a:t>
            </a:r>
          </a:p>
          <a:p>
            <a:pPr>
              <a:buClr>
                <a:srgbClr val="941651"/>
              </a:buClr>
            </a:pPr>
            <a:r>
              <a:rPr lang="en-US" sz="24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answer questions, or direct you to someone who can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D66E78-71B4-69BD-537A-B4110008BBE2}"/>
              </a:ext>
            </a:extLst>
          </p:cNvPr>
          <p:cNvSpPr/>
          <p:nvPr/>
        </p:nvSpPr>
        <p:spPr>
          <a:xfrm>
            <a:off x="7368990" y="3805981"/>
            <a:ext cx="4618967" cy="2797837"/>
          </a:xfrm>
          <a:prstGeom prst="rect">
            <a:avLst/>
          </a:prstGeom>
          <a:solidFill>
            <a:srgbClr val="01A9CE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EA9E34-0596-3FA1-9430-7D61E3D9AD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72" t="10682" r="372" b="22011"/>
          <a:stretch/>
        </p:blipFill>
        <p:spPr>
          <a:xfrm>
            <a:off x="7264849" y="3654023"/>
            <a:ext cx="4618967" cy="282575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1409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81FF">
            <a:alpha val="52838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9CD14A-04EB-6C02-58DC-577491D10A43}"/>
              </a:ext>
            </a:extLst>
          </p:cNvPr>
          <p:cNvSpPr/>
          <p:nvPr/>
        </p:nvSpPr>
        <p:spPr>
          <a:xfrm>
            <a:off x="308485" y="689349"/>
            <a:ext cx="5689541" cy="5683329"/>
          </a:xfrm>
          <a:prstGeom prst="rect">
            <a:avLst/>
          </a:prstGeom>
          <a:solidFill>
            <a:srgbClr val="CB323A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3014AB-260C-5A96-34D4-258D8E1F8BE7}"/>
              </a:ext>
            </a:extLst>
          </p:cNvPr>
          <p:cNvSpPr/>
          <p:nvPr/>
        </p:nvSpPr>
        <p:spPr>
          <a:xfrm>
            <a:off x="439885" y="613149"/>
            <a:ext cx="5669594" cy="5653877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4633AC-08C5-F1CC-66EF-781F4CDF4907}"/>
              </a:ext>
            </a:extLst>
          </p:cNvPr>
          <p:cNvSpPr/>
          <p:nvPr/>
        </p:nvSpPr>
        <p:spPr>
          <a:xfrm>
            <a:off x="6312147" y="673020"/>
            <a:ext cx="5689541" cy="2965963"/>
          </a:xfrm>
          <a:prstGeom prst="rect">
            <a:avLst/>
          </a:prstGeom>
          <a:solidFill>
            <a:srgbClr val="00919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5C26B8-D080-827B-23B8-7B8608914752}"/>
              </a:ext>
            </a:extLst>
          </p:cNvPr>
          <p:cNvSpPr/>
          <p:nvPr/>
        </p:nvSpPr>
        <p:spPr>
          <a:xfrm>
            <a:off x="6213921" y="613150"/>
            <a:ext cx="5669594" cy="292131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B4E4593-D18C-EA05-4742-CA9F69672F13}"/>
              </a:ext>
            </a:extLst>
          </p:cNvPr>
          <p:cNvSpPr txBox="1">
            <a:spLocks/>
          </p:cNvSpPr>
          <p:nvPr/>
        </p:nvSpPr>
        <p:spPr>
          <a:xfrm>
            <a:off x="535491" y="1086495"/>
            <a:ext cx="5607931" cy="4707184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anchor="b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41651"/>
              </a:buClr>
            </a:pPr>
            <a:r>
              <a:rPr lang="en-US" sz="3600" dirty="0">
                <a:solidFill>
                  <a:srgbClr val="323439"/>
                </a:solidFill>
                <a:latin typeface="Gill Sans MT"/>
                <a:ea typeface="Tahoma"/>
                <a:cs typeface="Tahoma"/>
              </a:rPr>
              <a:t>Personal tutor </a:t>
            </a:r>
            <a:r>
              <a:rPr lang="en-US" sz="1900" dirty="0">
                <a:solidFill>
                  <a:srgbClr val="323439"/>
                </a:solidFill>
                <a:latin typeface="Gill Sans MT"/>
                <a:ea typeface="Tahoma"/>
                <a:cs typeface="Tahoma"/>
              </a:rPr>
              <a:t>(Ramphal Building)</a:t>
            </a:r>
          </a:p>
          <a:p>
            <a:pPr>
              <a:buClr>
                <a:srgbClr val="941651"/>
              </a:buClr>
            </a:pPr>
            <a:r>
              <a:rPr lang="en-US" sz="3600" dirty="0">
                <a:solidFill>
                  <a:srgbClr val="323439"/>
                </a:solidFill>
                <a:latin typeface="Gill Sans MT"/>
                <a:ea typeface="Tahoma"/>
                <a:cs typeface="Tahoma"/>
              </a:rPr>
              <a:t>Undergraduate Office </a:t>
            </a:r>
            <a:r>
              <a:rPr lang="en-US" sz="1700" dirty="0">
                <a:solidFill>
                  <a:srgbClr val="323439"/>
                </a:solidFill>
                <a:latin typeface="Gill Sans MT"/>
                <a:ea typeface="Tahoma"/>
                <a:cs typeface="Tahoma"/>
              </a:rPr>
              <a:t>(R3.38)</a:t>
            </a:r>
          </a:p>
          <a:p>
            <a:pPr>
              <a:buClr>
                <a:srgbClr val="941651"/>
              </a:buClr>
            </a:pPr>
            <a:r>
              <a:rPr lang="en-US" sz="3600" dirty="0">
                <a:solidFill>
                  <a:srgbClr val="323439"/>
                </a:solidFill>
                <a:latin typeface="Gill Sans MT"/>
                <a:ea typeface="Tahoma"/>
                <a:cs typeface="Tahoma"/>
              </a:rPr>
              <a:t>Wellbeing Team </a:t>
            </a:r>
            <a:endParaRPr lang="en-US" sz="1700">
              <a:solidFill>
                <a:srgbClr val="323439"/>
              </a:solidFill>
              <a:latin typeface="Gill Sans MT"/>
              <a:ea typeface="Tahoma"/>
              <a:cs typeface="Tahoma"/>
            </a:endParaRPr>
          </a:p>
          <a:p>
            <a:pPr>
              <a:buClr>
                <a:srgbClr val="941651"/>
              </a:buClr>
            </a:pPr>
            <a:r>
              <a:rPr lang="en-US" sz="3600" dirty="0">
                <a:solidFill>
                  <a:srgbClr val="323439"/>
                </a:solidFill>
                <a:latin typeface="Gill Sans MT"/>
                <a:ea typeface="Tahoma"/>
                <a:cs typeface="Tahoma"/>
              </a:rPr>
              <a:t>Disability Services </a:t>
            </a:r>
          </a:p>
          <a:p>
            <a:pPr>
              <a:buClr>
                <a:srgbClr val="941651"/>
              </a:buClr>
            </a:pPr>
            <a:r>
              <a:rPr lang="en-US" sz="3600" dirty="0">
                <a:solidFill>
                  <a:srgbClr val="323439"/>
                </a:solidFill>
                <a:latin typeface="Gill Sans MT"/>
                <a:ea typeface="Tahoma"/>
                <a:cs typeface="Tahoma"/>
              </a:rPr>
              <a:t>Community Safety Team</a:t>
            </a:r>
          </a:p>
          <a:p>
            <a:pPr>
              <a:buClr>
                <a:srgbClr val="941651"/>
              </a:buClr>
            </a:pPr>
            <a:r>
              <a:rPr lang="en-US" sz="3600" dirty="0">
                <a:solidFill>
                  <a:srgbClr val="323439"/>
                </a:solidFill>
                <a:latin typeface="Gill Sans MT"/>
                <a:ea typeface="Tahoma"/>
                <a:cs typeface="Tahoma"/>
              </a:rPr>
              <a:t>Residential Community</a:t>
            </a:r>
          </a:p>
          <a:p>
            <a:pPr>
              <a:buClr>
                <a:srgbClr val="941651"/>
              </a:buClr>
            </a:pPr>
            <a:r>
              <a:rPr lang="en-US" sz="3600" dirty="0">
                <a:solidFill>
                  <a:srgbClr val="323439"/>
                </a:solidFill>
                <a:latin typeface="Gill Sans MT"/>
                <a:ea typeface="Tahoma"/>
                <a:cs typeface="Tahoma"/>
              </a:rPr>
              <a:t>SU Advice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7C5F0A-B7C3-EFD0-7AB1-4CDA98DCB734}"/>
              </a:ext>
            </a:extLst>
          </p:cNvPr>
          <p:cNvSpPr/>
          <p:nvPr/>
        </p:nvSpPr>
        <p:spPr>
          <a:xfrm>
            <a:off x="6356627" y="3802309"/>
            <a:ext cx="5689541" cy="2570369"/>
          </a:xfrm>
          <a:prstGeom prst="rect">
            <a:avLst/>
          </a:prstGeom>
          <a:solidFill>
            <a:srgbClr val="01A9CE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8D1CF7-E066-B5CB-FD4A-09DD114C4C30}"/>
              </a:ext>
            </a:extLst>
          </p:cNvPr>
          <p:cNvSpPr/>
          <p:nvPr/>
        </p:nvSpPr>
        <p:spPr>
          <a:xfrm>
            <a:off x="6274730" y="3726110"/>
            <a:ext cx="5669594" cy="254091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45F419-37A7-A5EC-FF4B-D86F5783764F}"/>
              </a:ext>
            </a:extLst>
          </p:cNvPr>
          <p:cNvSpPr/>
          <p:nvPr/>
        </p:nvSpPr>
        <p:spPr>
          <a:xfrm>
            <a:off x="6266996" y="3715182"/>
            <a:ext cx="5669594" cy="2540916"/>
          </a:xfrm>
          <a:prstGeom prst="rect">
            <a:avLst/>
          </a:prstGeom>
          <a:solidFill>
            <a:srgbClr val="01A9CE">
              <a:alpha val="4876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72FB79-463C-89CF-5B68-747C9A2EBB96}"/>
              </a:ext>
            </a:extLst>
          </p:cNvPr>
          <p:cNvSpPr txBox="1"/>
          <p:nvPr/>
        </p:nvSpPr>
        <p:spPr>
          <a:xfrm>
            <a:off x="6409509" y="4027072"/>
            <a:ext cx="53845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6000" b="1">
                <a:solidFill>
                  <a:srgbClr val="94165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We’re here to help!</a:t>
            </a:r>
            <a:endParaRPr lang="en-GB" sz="3600" b="1">
              <a:solidFill>
                <a:srgbClr val="94165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35EB56-B33C-3CAE-ABA7-9C107B3A9EC5}"/>
              </a:ext>
            </a:extLst>
          </p:cNvPr>
          <p:cNvSpPr/>
          <p:nvPr/>
        </p:nvSpPr>
        <p:spPr>
          <a:xfrm>
            <a:off x="6207705" y="613150"/>
            <a:ext cx="5669594" cy="2921314"/>
          </a:xfrm>
          <a:prstGeom prst="rect">
            <a:avLst/>
          </a:prstGeom>
          <a:solidFill>
            <a:srgbClr val="009193">
              <a:alpha val="45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6103B3-4875-C662-5CB4-BB7222A83C4D}"/>
              </a:ext>
            </a:extLst>
          </p:cNvPr>
          <p:cNvSpPr txBox="1"/>
          <p:nvPr/>
        </p:nvSpPr>
        <p:spPr>
          <a:xfrm>
            <a:off x="6356434" y="1006203"/>
            <a:ext cx="53845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1">
                <a:solidFill>
                  <a:srgbClr val="3C105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Support at University</a:t>
            </a:r>
            <a:endParaRPr lang="en-GB" sz="3600" b="1">
              <a:solidFill>
                <a:srgbClr val="3C1053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122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rocks with text overlay&#10;&#10;AI-generated content may be incorrect.">
            <a:extLst>
              <a:ext uri="{FF2B5EF4-FFF2-40B4-BE49-F238E27FC236}">
                <a16:creationId xmlns:a16="http://schemas.microsoft.com/office/drawing/2014/main" id="{FE3A5934-5F6C-326F-E9A6-712159899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529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og wrapped in a blanket&#10;&#10;AI-generated content may be incorrect.">
            <a:extLst>
              <a:ext uri="{FF2B5EF4-FFF2-40B4-BE49-F238E27FC236}">
                <a16:creationId xmlns:a16="http://schemas.microsoft.com/office/drawing/2014/main" id="{79258140-F808-5F95-00CD-624D5C532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46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tue of a person sitting on a stone&#10;&#10;AI-generated content may be incorrect.">
            <a:extLst>
              <a:ext uri="{FF2B5EF4-FFF2-40B4-BE49-F238E27FC236}">
                <a16:creationId xmlns:a16="http://schemas.microsoft.com/office/drawing/2014/main" id="{ADAC9454-D15A-D422-8A14-701BE7BF7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71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D242CD-7670-FBBF-F287-44A86EF5E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17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65ED4E-7FAA-EC22-5ADF-CB9F77DB9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0" y="2952750"/>
            <a:ext cx="952500" cy="952500"/>
          </a:xfrm>
          <a:prstGeom prst="rect">
            <a:avLst/>
          </a:prstGeom>
        </p:spPr>
      </p:pic>
      <p:pic>
        <p:nvPicPr>
          <p:cNvPr id="6" name="Picture 5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7C2F7E69-9144-400A-D644-1C5145C34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rectangular object with black text&#10;&#10;AI-generated content may be incorrect.">
            <a:extLst>
              <a:ext uri="{FF2B5EF4-FFF2-40B4-BE49-F238E27FC236}">
                <a16:creationId xmlns:a16="http://schemas.microsoft.com/office/drawing/2014/main" id="{19457ED6-822B-9B54-4A0E-4A0859452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8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EFCDCD-6011-2F75-8D31-EE7163AF1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0" y="2952750"/>
            <a:ext cx="952500" cy="952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EAE891-C152-F522-5501-BE4652D45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  <p:pic>
        <p:nvPicPr>
          <p:cNvPr id="4" name="Picture 3" descr="A screenshot of a social media benefit&#10;&#10;AI-generated content may be incorrect.">
            <a:extLst>
              <a:ext uri="{FF2B5EF4-FFF2-40B4-BE49-F238E27FC236}">
                <a16:creationId xmlns:a16="http://schemas.microsoft.com/office/drawing/2014/main" id="{5901B156-CCCA-E63E-C226-D1CDBC1D1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184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499DF4BC-B0A6-5B01-E290-4398F4A6A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542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FA7C5-5D13-CAA2-3FE9-56F5536CA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24CCC0-4F5A-9E83-CD7B-05FC1636FA8C}"/>
              </a:ext>
            </a:extLst>
          </p:cNvPr>
          <p:cNvSpPr/>
          <p:nvPr/>
        </p:nvSpPr>
        <p:spPr>
          <a:xfrm>
            <a:off x="308485" y="689349"/>
            <a:ext cx="5689541" cy="5683329"/>
          </a:xfrm>
          <a:prstGeom prst="rect">
            <a:avLst/>
          </a:prstGeom>
          <a:solidFill>
            <a:srgbClr val="7A81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4E3A71-128A-88E6-1419-8D6753DE21EB}"/>
              </a:ext>
            </a:extLst>
          </p:cNvPr>
          <p:cNvSpPr/>
          <p:nvPr/>
        </p:nvSpPr>
        <p:spPr>
          <a:xfrm>
            <a:off x="455753" y="613149"/>
            <a:ext cx="5669594" cy="5653877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E221FA-99C5-402A-0BD2-179909D3FAC8}"/>
              </a:ext>
            </a:extLst>
          </p:cNvPr>
          <p:cNvSpPr/>
          <p:nvPr/>
        </p:nvSpPr>
        <p:spPr>
          <a:xfrm>
            <a:off x="439885" y="613149"/>
            <a:ext cx="5669594" cy="5653877"/>
          </a:xfrm>
          <a:prstGeom prst="rect">
            <a:avLst/>
          </a:prstGeom>
          <a:solidFill>
            <a:srgbClr val="7A81FF">
              <a:alpha val="23137"/>
            </a:srgbClr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C58CDE-BB66-6A67-CCEC-64BE36C14727}"/>
              </a:ext>
            </a:extLst>
          </p:cNvPr>
          <p:cNvSpPr/>
          <p:nvPr/>
        </p:nvSpPr>
        <p:spPr>
          <a:xfrm>
            <a:off x="6312147" y="673020"/>
            <a:ext cx="5689541" cy="2965963"/>
          </a:xfrm>
          <a:prstGeom prst="rect">
            <a:avLst/>
          </a:prstGeom>
          <a:solidFill>
            <a:srgbClr val="00919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2925FE-E87F-E603-E0C4-C503F319A731}"/>
              </a:ext>
            </a:extLst>
          </p:cNvPr>
          <p:cNvSpPr/>
          <p:nvPr/>
        </p:nvSpPr>
        <p:spPr>
          <a:xfrm>
            <a:off x="6213921" y="613150"/>
            <a:ext cx="5669594" cy="292131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B4A324-1F8E-3079-C1D1-894217EB8CD1}"/>
              </a:ext>
            </a:extLst>
          </p:cNvPr>
          <p:cNvSpPr txBox="1"/>
          <p:nvPr/>
        </p:nvSpPr>
        <p:spPr>
          <a:xfrm>
            <a:off x="6312147" y="1012371"/>
            <a:ext cx="538456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941651"/>
              </a:buClr>
              <a:buFont typeface="Wingdings" pitchFamily="2" charset="2"/>
              <a:buChar char="Ø"/>
            </a:pPr>
            <a:r>
              <a:rPr lang="en-GB" sz="280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contact Disability Services</a:t>
            </a:r>
          </a:p>
          <a:p>
            <a:pPr marL="457200" indent="-457200">
              <a:buClr>
                <a:srgbClr val="941651"/>
              </a:buClr>
              <a:buFont typeface="Wingdings" pitchFamily="2" charset="2"/>
              <a:buChar char="Ø"/>
            </a:pPr>
            <a:endParaRPr lang="en-GB" sz="280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Clr>
                <a:srgbClr val="941651"/>
              </a:buClr>
              <a:buFont typeface="Wingdings" pitchFamily="2" charset="2"/>
              <a:buChar char="Ø"/>
            </a:pPr>
            <a:r>
              <a:rPr lang="en-GB" sz="280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Follow Liberal Arts Society on Instagram!</a:t>
            </a:r>
          </a:p>
          <a:p>
            <a:pPr marL="457200" indent="-457200">
              <a:buClr>
                <a:srgbClr val="941651"/>
              </a:buClr>
              <a:buFont typeface="Wingdings" pitchFamily="2" charset="2"/>
              <a:buChar char="Ø"/>
            </a:pPr>
            <a:endParaRPr lang="en-GB" sz="280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Clr>
                <a:srgbClr val="941651"/>
              </a:buClr>
              <a:buFont typeface="Wingdings" pitchFamily="2" charset="2"/>
              <a:buChar char="Ø"/>
            </a:pPr>
            <a:endParaRPr lang="en-GB" sz="280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Clr>
                <a:srgbClr val="941651"/>
              </a:buClr>
              <a:buFont typeface="Wingdings" pitchFamily="2" charset="2"/>
              <a:buChar char="Ø"/>
            </a:pPr>
            <a:endParaRPr lang="en-GB" sz="280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8F0F895D-24EC-7825-2396-B25787D3F0EA}"/>
              </a:ext>
            </a:extLst>
          </p:cNvPr>
          <p:cNvSpPr txBox="1">
            <a:spLocks/>
          </p:cNvSpPr>
          <p:nvPr/>
        </p:nvSpPr>
        <p:spPr>
          <a:xfrm>
            <a:off x="784898" y="1477372"/>
            <a:ext cx="4979567" cy="4497475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0675" indent="-320675">
              <a:buClr>
                <a:srgbClr val="941651"/>
              </a:buClr>
              <a:buFont typeface="Wingdings" pitchFamily="2" charset="2"/>
              <a:buChar char="ü"/>
            </a:pPr>
            <a:r>
              <a:rPr lang="en-US" sz="32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complete University enrolment </a:t>
            </a:r>
          </a:p>
          <a:p>
            <a:pPr marL="320675" indent="-320675">
              <a:buClr>
                <a:srgbClr val="941651"/>
              </a:buClr>
              <a:buFont typeface="Wingdings" pitchFamily="2" charset="2"/>
              <a:buChar char="ü"/>
            </a:pPr>
            <a:r>
              <a:rPr lang="en-US" sz="32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collect ID card </a:t>
            </a:r>
          </a:p>
          <a:p>
            <a:pPr marL="320675" indent="-320675">
              <a:buClr>
                <a:srgbClr val="941651"/>
              </a:buClr>
              <a:buFont typeface="Wingdings" pitchFamily="2" charset="2"/>
              <a:buChar char="ü"/>
            </a:pPr>
            <a:r>
              <a:rPr lang="en-US" sz="32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register for IT account </a:t>
            </a:r>
          </a:p>
          <a:p>
            <a:pPr marL="320675" indent="-320675">
              <a:buClr>
                <a:srgbClr val="941651"/>
              </a:buClr>
              <a:buFont typeface="Wingdings" pitchFamily="2" charset="2"/>
              <a:buChar char="ü"/>
            </a:pPr>
            <a:r>
              <a:rPr lang="en-US" sz="32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book meeting with personal tutor</a:t>
            </a:r>
          </a:p>
          <a:p>
            <a:pPr marL="320675" indent="-320675">
              <a:buClr>
                <a:srgbClr val="941651"/>
              </a:buClr>
              <a:buFont typeface="Wingdings" pitchFamily="2" charset="2"/>
              <a:buChar char="ü"/>
            </a:pPr>
            <a:r>
              <a:rPr lang="en-US" sz="32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download free Microsoft office apps</a:t>
            </a:r>
          </a:p>
          <a:p>
            <a:pPr marL="320675" indent="-320675">
              <a:buClr>
                <a:srgbClr val="941651"/>
              </a:buClr>
              <a:buFont typeface="Wingdings" pitchFamily="2" charset="2"/>
              <a:buChar char="ü"/>
            </a:pPr>
            <a:r>
              <a:rPr lang="en-US" sz="32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download </a:t>
            </a:r>
            <a:r>
              <a:rPr lang="en-US" sz="3200" err="1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MyWarwick</a:t>
            </a:r>
            <a:r>
              <a:rPr lang="en-US" sz="3200">
                <a:solidFill>
                  <a:srgbClr val="32343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app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EB5DE6-7A0A-8256-CF55-087F630B81F7}"/>
              </a:ext>
            </a:extLst>
          </p:cNvPr>
          <p:cNvSpPr/>
          <p:nvPr/>
        </p:nvSpPr>
        <p:spPr>
          <a:xfrm>
            <a:off x="6356627" y="3802309"/>
            <a:ext cx="5689541" cy="2570369"/>
          </a:xfrm>
          <a:prstGeom prst="rect">
            <a:avLst/>
          </a:prstGeom>
          <a:solidFill>
            <a:srgbClr val="01A9CE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41EDA2-E93C-3DBC-C304-B37A9584A806}"/>
              </a:ext>
            </a:extLst>
          </p:cNvPr>
          <p:cNvSpPr/>
          <p:nvPr/>
        </p:nvSpPr>
        <p:spPr>
          <a:xfrm>
            <a:off x="6274730" y="3726110"/>
            <a:ext cx="5669594" cy="254091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Follow Liberal Arts Society on Instagram!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957820-D6D0-88DC-BBC6-EF7BD1E25340}"/>
              </a:ext>
            </a:extLst>
          </p:cNvPr>
          <p:cNvSpPr txBox="1"/>
          <p:nvPr/>
        </p:nvSpPr>
        <p:spPr>
          <a:xfrm>
            <a:off x="811978" y="835273"/>
            <a:ext cx="4682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atin typeface="+mj-lt"/>
              </a:rPr>
              <a:t>Checklist</a:t>
            </a:r>
          </a:p>
        </p:txBody>
      </p:sp>
      <p:pic>
        <p:nvPicPr>
          <p:cNvPr id="1026" name="Picture 2" descr="Abstract rainbow coloured doodle pattern design">
            <a:extLst>
              <a:ext uri="{FF2B5EF4-FFF2-40B4-BE49-F238E27FC236}">
                <a16:creationId xmlns:a16="http://schemas.microsoft.com/office/drawing/2014/main" id="{25C91907-BC41-2F04-260B-8FCC2A9B03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4" b="18247"/>
          <a:stretch/>
        </p:blipFill>
        <p:spPr bwMode="auto">
          <a:xfrm>
            <a:off x="6293150" y="3749078"/>
            <a:ext cx="5634845" cy="251874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394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A9CE">
            <a:alpha val="2087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FD9BD5-B1CA-3E66-1FBE-2A5109B1F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180143-350F-ADF5-C5B0-733CC31346A0}"/>
              </a:ext>
            </a:extLst>
          </p:cNvPr>
          <p:cNvSpPr/>
          <p:nvPr/>
        </p:nvSpPr>
        <p:spPr>
          <a:xfrm>
            <a:off x="313384" y="705678"/>
            <a:ext cx="11303292" cy="5683329"/>
          </a:xfrm>
          <a:prstGeom prst="rect">
            <a:avLst/>
          </a:prstGeom>
          <a:solidFill>
            <a:srgbClr val="009193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C6661D-1E87-ECC6-38F7-80A2BD06DB52}"/>
              </a:ext>
            </a:extLst>
          </p:cNvPr>
          <p:cNvSpPr/>
          <p:nvPr/>
        </p:nvSpPr>
        <p:spPr>
          <a:xfrm>
            <a:off x="439884" y="613149"/>
            <a:ext cx="11303292" cy="5653877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EB2E716-A595-87CC-496F-33CF72F15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584528"/>
              </p:ext>
            </p:extLst>
          </p:nvPr>
        </p:nvGraphicFramePr>
        <p:xfrm>
          <a:off x="575325" y="792712"/>
          <a:ext cx="11041353" cy="5359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3994">
                  <a:extLst>
                    <a:ext uri="{9D8B030D-6E8A-4147-A177-3AD203B41FA5}">
                      <a16:colId xmlns:a16="http://schemas.microsoft.com/office/drawing/2014/main" val="444902951"/>
                    </a:ext>
                  </a:extLst>
                </a:gridCol>
                <a:gridCol w="5040349">
                  <a:extLst>
                    <a:ext uri="{9D8B030D-6E8A-4147-A177-3AD203B41FA5}">
                      <a16:colId xmlns:a16="http://schemas.microsoft.com/office/drawing/2014/main" val="4084364895"/>
                    </a:ext>
                  </a:extLst>
                </a:gridCol>
                <a:gridCol w="3677010">
                  <a:extLst>
                    <a:ext uri="{9D8B030D-6E8A-4147-A177-3AD203B41FA5}">
                      <a16:colId xmlns:a16="http://schemas.microsoft.com/office/drawing/2014/main" val="1947069821"/>
                    </a:ext>
                  </a:extLst>
                </a:gridCol>
              </a:tblGrid>
              <a:tr h="654513">
                <a:tc gridSpan="3"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Gill Sans MT"/>
                        </a:rPr>
                        <a:t>Monday 28 September</a:t>
                      </a:r>
                    </a:p>
                  </a:txBody>
                  <a:tcPr>
                    <a:solidFill>
                      <a:srgbClr val="0091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888063"/>
                  </a:ext>
                </a:extLst>
              </a:tr>
              <a:tr h="1176274">
                <a:tc rowSpan="4" gridSpan="3"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Gill Sans MT"/>
                        </a:rPr>
                        <a:t>10:00-12:00</a:t>
                      </a:r>
                    </a:p>
                    <a:p>
                      <a:pPr lvl="0" algn="ctr">
                        <a:buNone/>
                      </a:pPr>
                      <a:r>
                        <a:rPr lang="en-GB" sz="2800" b="1" dirty="0">
                          <a:latin typeface="Gill Sans MT"/>
                        </a:rPr>
                        <a:t>Welcome to Liberal Arts!</a:t>
                      </a:r>
                      <a:endParaRPr lang="en-US" sz="2800" b="1">
                        <a:latin typeface="Gill Sans M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GB" sz="2800" b="1" dirty="0">
                          <a:latin typeface="Gill Sans MT"/>
                        </a:rPr>
                        <a:t>R1.13</a:t>
                      </a:r>
                      <a:endParaRPr lang="en-US" sz="2800" b="1">
                        <a:latin typeface="Gill Sans MT"/>
                      </a:endParaRPr>
                    </a:p>
                  </a:txBody>
                  <a:tcPr anchor="ctr">
                    <a:solidFill>
                      <a:srgbClr val="009193">
                        <a:alpha val="71373"/>
                      </a:srgb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009193">
                        <a:alpha val="71373"/>
                      </a:srgb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009193">
                        <a:alpha val="7137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258797"/>
                  </a:ext>
                </a:extLst>
              </a:tr>
              <a:tr h="1176274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9193">
                        <a:alpha val="23922"/>
                      </a:srgb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9193">
                        <a:alpha val="23922"/>
                      </a:srgb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9193">
                        <a:alpha val="2392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880544"/>
                  </a:ext>
                </a:extLst>
              </a:tr>
              <a:tr h="1176274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9193">
                        <a:alpha val="23922"/>
                      </a:srgb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9193">
                        <a:alpha val="23922"/>
                      </a:srgb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9193">
                        <a:alpha val="2392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631911"/>
                  </a:ext>
                </a:extLst>
              </a:tr>
              <a:tr h="1176274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9193">
                        <a:alpha val="23922"/>
                      </a:srgb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9193">
                        <a:alpha val="23922"/>
                      </a:srgb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defTabSz="914400">
                        <a:tabLst/>
                        <a:defRPr/>
                      </a:pPr>
                      <a:endParaRPr lang="en-US"/>
                    </a:p>
                  </a:txBody>
                  <a:tcPr anchor="ctr">
                    <a:solidFill>
                      <a:srgbClr val="009193">
                        <a:alpha val="2392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00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1532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24298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977BB3-7218-863B-DBD9-F9AEFB059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9149AEE-1032-DF15-EC02-69CCA8D7F6C9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D742A0F-FC95-14DF-C094-B52430E63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349991"/>
              </p:ext>
            </p:extLst>
          </p:nvPr>
        </p:nvGraphicFramePr>
        <p:xfrm>
          <a:off x="223025" y="95703"/>
          <a:ext cx="11753386" cy="5182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0965">
                  <a:extLst>
                    <a:ext uri="{9D8B030D-6E8A-4147-A177-3AD203B41FA5}">
                      <a16:colId xmlns:a16="http://schemas.microsoft.com/office/drawing/2014/main" val="444902951"/>
                    </a:ext>
                  </a:extLst>
                </a:gridCol>
                <a:gridCol w="6049289">
                  <a:extLst>
                    <a:ext uri="{9D8B030D-6E8A-4147-A177-3AD203B41FA5}">
                      <a16:colId xmlns:a16="http://schemas.microsoft.com/office/drawing/2014/main" val="4084364895"/>
                    </a:ext>
                  </a:extLst>
                </a:gridCol>
                <a:gridCol w="3273132">
                  <a:extLst>
                    <a:ext uri="{9D8B030D-6E8A-4147-A177-3AD203B41FA5}">
                      <a16:colId xmlns:a16="http://schemas.microsoft.com/office/drawing/2014/main" val="1947069821"/>
                    </a:ext>
                  </a:extLst>
                </a:gridCol>
              </a:tblGrid>
              <a:tr h="480133">
                <a:tc gridSpan="3"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Gill Sans MT"/>
                        </a:rPr>
                        <a:t>Tuesday 29 September</a:t>
                      </a:r>
                    </a:p>
                  </a:txBody>
                  <a:tcPr>
                    <a:solidFill>
                      <a:srgbClr val="E977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118338"/>
                  </a:ext>
                </a:extLst>
              </a:tr>
              <a:tr h="866031"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>
                          <a:latin typeface="Gill Sans MT"/>
                        </a:rPr>
                        <a:t>10:00-12:00pm</a:t>
                      </a:r>
                      <a:endParaRPr lang="en-GB" sz="2400" b="1" dirty="0">
                        <a:latin typeface="Gill Sans MT" panose="020B0502020104020203" pitchFamily="34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5BB9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>
                          <a:latin typeface="Gill Sans MT"/>
                        </a:rPr>
                        <a:t>Planning your Liberal Arts Journey</a:t>
                      </a:r>
                    </a:p>
                  </a:txBody>
                  <a:tcPr anchor="ctr">
                    <a:solidFill>
                      <a:srgbClr val="F5BB9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>
                          <a:latin typeface="Gill Sans MT"/>
                        </a:rPr>
                        <a:t>R0.03</a:t>
                      </a:r>
                      <a:endParaRPr lang="en-GB" sz="2400" b="1" dirty="0">
                        <a:latin typeface="Gill Sans MT" panose="020B0502020104020203" pitchFamily="34" charset="77"/>
                      </a:endParaRPr>
                    </a:p>
                  </a:txBody>
                  <a:tcPr anchor="ctr">
                    <a:solidFill>
                      <a:srgbClr val="F5BB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773446"/>
                  </a:ext>
                </a:extLst>
              </a:tr>
              <a:tr h="836746"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>
                          <a:latin typeface="Gill Sans MT"/>
                        </a:rPr>
                        <a:t>afternoon</a:t>
                      </a:r>
                    </a:p>
                  </a:txBody>
                  <a:tcPr anchor="ctr">
                    <a:solidFill>
                      <a:srgbClr val="E97720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>
                          <a:latin typeface="Gill Sans MT"/>
                        </a:rPr>
                        <a:t>Personal tutor meetings</a:t>
                      </a:r>
                    </a:p>
                  </a:txBody>
                  <a:tcPr anchor="ctr">
                    <a:solidFill>
                      <a:srgbClr val="E97720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>
                          <a:latin typeface="Gill Sans MT"/>
                        </a:rPr>
                        <a:t>see email</a:t>
                      </a:r>
                    </a:p>
                  </a:txBody>
                  <a:tcPr anchor="ctr">
                    <a:solidFill>
                      <a:srgbClr val="E97720">
                        <a:alpha val="50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715002"/>
                  </a:ext>
                </a:extLst>
              </a:tr>
              <a:tr h="866031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11:30-12:30pm</a:t>
                      </a:r>
                      <a:endParaRPr lang="en-GB" sz="2400" i="1" dirty="0">
                        <a:latin typeface="Gill Sans MT"/>
                      </a:endParaRPr>
                    </a:p>
                  </a:txBody>
                  <a:tcPr anchor="ctr">
                    <a:solidFill>
                      <a:srgbClr val="E97720">
                        <a:alpha val="2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Latin and Greek Language (Classics)</a:t>
                      </a:r>
                    </a:p>
                  </a:txBody>
                  <a:tcPr anchor="ctr">
                    <a:solidFill>
                      <a:srgbClr val="E97720">
                        <a:alpha val="2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2400" dirty="0">
                        <a:latin typeface="Gill Sans MT"/>
                      </a:endParaRPr>
                    </a:p>
                  </a:txBody>
                  <a:tcPr anchor="ctr">
                    <a:solidFill>
                      <a:srgbClr val="E97720">
                        <a:alpha val="2196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86675"/>
                  </a:ext>
                </a:extLst>
              </a:tr>
              <a:tr h="1066537">
                <a:tc>
                  <a:txBody>
                    <a:bodyPr/>
                    <a:lstStyle/>
                    <a:p>
                      <a:pPr algn="l"/>
                      <a:r>
                        <a:rPr lang="en-GB" sz="2400" i="0" dirty="0">
                          <a:latin typeface="Gill Sans MT"/>
                        </a:rPr>
                        <a:t>12:00-1:00pm</a:t>
                      </a:r>
                    </a:p>
                  </a:txBody>
                  <a:tcPr anchor="ctr">
                    <a:solidFill>
                      <a:srgbClr val="E97720">
                        <a:alpha val="2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School of Cross-faculty Studies Year 1 Module Fair</a:t>
                      </a:r>
                    </a:p>
                  </a:txBody>
                  <a:tcPr anchor="ctr">
                    <a:solidFill>
                      <a:srgbClr val="E97720">
                        <a:alpha val="2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OC0.02</a:t>
                      </a:r>
                    </a:p>
                  </a:txBody>
                  <a:tcPr anchor="ctr">
                    <a:solidFill>
                      <a:srgbClr val="E97720">
                        <a:alpha val="2196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996181"/>
                  </a:ext>
                </a:extLst>
              </a:tr>
              <a:tr h="106653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400" i="0" dirty="0">
                          <a:latin typeface="Gill Sans MT"/>
                        </a:rPr>
                        <a:t>7:00 pm</a:t>
                      </a:r>
                    </a:p>
                  </a:txBody>
                  <a:tcPr anchor="ctr">
                    <a:solidFill>
                      <a:srgbClr val="E97720">
                        <a:alpha val="2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400" dirty="0">
                          <a:latin typeface="Gill Sans MT"/>
                        </a:rPr>
                        <a:t>Liberal Arts Society. Meet the Exec. </a:t>
                      </a:r>
                    </a:p>
                  </a:txBody>
                  <a:tcPr anchor="ctr">
                    <a:solidFill>
                      <a:srgbClr val="E97720">
                        <a:alpha val="2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400" dirty="0">
                          <a:latin typeface="Gill Sans MT"/>
                        </a:rPr>
                        <a:t>Terrace Bar</a:t>
                      </a:r>
                    </a:p>
                  </a:txBody>
                  <a:tcPr anchor="ctr">
                    <a:solidFill>
                      <a:srgbClr val="E97720">
                        <a:alpha val="2196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355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628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AD8">
            <a:alpha val="12971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7DFF50-90F0-5F39-850D-3BDB98A5A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97355B-F1A0-9ED3-E41C-FE33F36B4660}"/>
              </a:ext>
            </a:extLst>
          </p:cNvPr>
          <p:cNvSpPr/>
          <p:nvPr/>
        </p:nvSpPr>
        <p:spPr>
          <a:xfrm>
            <a:off x="0" y="-41463"/>
            <a:ext cx="12191999" cy="6743050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C181C40-002B-9AC7-4981-AA45319EAB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072265"/>
              </p:ext>
            </p:extLst>
          </p:nvPr>
        </p:nvGraphicFramePr>
        <p:xfrm>
          <a:off x="208546" y="57475"/>
          <a:ext cx="11774905" cy="50768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8941">
                  <a:extLst>
                    <a:ext uri="{9D8B030D-6E8A-4147-A177-3AD203B41FA5}">
                      <a16:colId xmlns:a16="http://schemas.microsoft.com/office/drawing/2014/main" val="444902951"/>
                    </a:ext>
                  </a:extLst>
                </a:gridCol>
                <a:gridCol w="6620619">
                  <a:extLst>
                    <a:ext uri="{9D8B030D-6E8A-4147-A177-3AD203B41FA5}">
                      <a16:colId xmlns:a16="http://schemas.microsoft.com/office/drawing/2014/main" val="4084364895"/>
                    </a:ext>
                  </a:extLst>
                </a:gridCol>
                <a:gridCol w="2275345">
                  <a:extLst>
                    <a:ext uri="{9D8B030D-6E8A-4147-A177-3AD203B41FA5}">
                      <a16:colId xmlns:a16="http://schemas.microsoft.com/office/drawing/2014/main" val="1947069821"/>
                    </a:ext>
                  </a:extLst>
                </a:gridCol>
              </a:tblGrid>
              <a:tr h="547596">
                <a:tc gridSpan="3"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Gill Sans MT"/>
                        </a:rPr>
                        <a:t>Wednesday 30 September</a:t>
                      </a:r>
                    </a:p>
                  </a:txBody>
                  <a:tcPr anchor="ctr">
                    <a:solidFill>
                      <a:srgbClr val="94165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755487"/>
                  </a:ext>
                </a:extLst>
              </a:tr>
              <a:tr h="985672"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>
                          <a:latin typeface="Gill Sans MT"/>
                        </a:rPr>
                        <a:t>9:30-11:30am</a:t>
                      </a:r>
                    </a:p>
                  </a:txBody>
                  <a:tcPr anchor="ctr">
                    <a:solidFill>
                      <a:srgbClr val="CC8E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>
                          <a:latin typeface="Gill Sans MT"/>
                        </a:rPr>
                        <a:t>Liberal Arts Module Selection Breakfast </a:t>
                      </a:r>
                    </a:p>
                  </a:txBody>
                  <a:tcPr anchor="ctr">
                    <a:solidFill>
                      <a:srgbClr val="CC8E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>
                          <a:latin typeface="Gill Sans MT"/>
                        </a:rPr>
                        <a:t>R1.13</a:t>
                      </a:r>
                    </a:p>
                  </a:txBody>
                  <a:tcPr anchor="ctr">
                    <a:solidFill>
                      <a:srgbClr val="CC8E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8639"/>
                  </a:ext>
                </a:extLst>
              </a:tr>
              <a:tr h="985672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2:00-3:00pm</a:t>
                      </a:r>
                      <a:endParaRPr lang="en-US" dirty="0"/>
                    </a:p>
                  </a:txBody>
                  <a:tcPr anchor="ctr">
                    <a:solidFill>
                      <a:srgbClr val="941651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400" dirty="0">
                          <a:latin typeface="Gill Sans MT"/>
                        </a:rPr>
                        <a:t> Law School Joint Degrees Welcome Session</a:t>
                      </a:r>
                      <a:endParaRPr lang="en-GB" sz="2400" dirty="0" err="1">
                        <a:latin typeface="Gill Sans MT"/>
                      </a:endParaRPr>
                    </a:p>
                  </a:txBody>
                  <a:tcPr anchor="ctr">
                    <a:solidFill>
                      <a:srgbClr val="941651">
                        <a:alpha val="2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S0.21</a:t>
                      </a:r>
                    </a:p>
                  </a:txBody>
                  <a:tcPr anchor="ctr">
                    <a:solidFill>
                      <a:srgbClr val="941651">
                        <a:alpha val="2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173087"/>
                  </a:ext>
                </a:extLst>
              </a:tr>
              <a:tr h="985672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2:00-3:00pm</a:t>
                      </a: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Economics Joint Degrees Welcome Session</a:t>
                      </a: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Panorama</a:t>
                      </a:r>
                      <a:endParaRPr lang="en-GB" sz="2400" dirty="0">
                        <a:latin typeface="Gill Sans MT" panose="020B0502020104020203" pitchFamily="34" charset="77"/>
                      </a:endParaRP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777644"/>
                  </a:ext>
                </a:extLst>
              </a:tr>
              <a:tr h="749257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2:00-3:00pm</a:t>
                      </a: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0" i="0" u="none" strike="noStrike" noProof="0" dirty="0">
                          <a:latin typeface="Gill Sans MT"/>
                          <a:ea typeface="Calibri"/>
                          <a:cs typeface="Calibri"/>
                        </a:rPr>
                        <a:t>History Joint Degrees Welcome Session</a:t>
                      </a:r>
                    </a:p>
                    <a:p>
                      <a:pPr lvl="0" algn="l">
                        <a:buNone/>
                      </a:pPr>
                      <a:endParaRPr lang="en-GB" sz="1100" b="0" i="0" u="none" strike="noStrike" noProof="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OC0.04</a:t>
                      </a: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894781"/>
                  </a:ext>
                </a:extLst>
              </a:tr>
              <a:tr h="749257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2:00-3:00pm</a:t>
                      </a: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English Joint Degrees Welcome Session</a:t>
                      </a: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Wood Scaven Room</a:t>
                      </a: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65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551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8841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917051-6411-EAB1-152A-1837CA40A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033888A-B188-8546-32C0-4BE865A5ECBC}"/>
              </a:ext>
            </a:extLst>
          </p:cNvPr>
          <p:cNvSpPr/>
          <p:nvPr/>
        </p:nvSpPr>
        <p:spPr>
          <a:xfrm>
            <a:off x="262084" y="482601"/>
            <a:ext cx="11438732" cy="6235699"/>
          </a:xfrm>
          <a:prstGeom prst="rect">
            <a:avLst/>
          </a:prstGeom>
          <a:solidFill>
            <a:srgbClr val="00B050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6052B4-15C0-D8BE-0B25-67E07FC73ED2}"/>
              </a:ext>
            </a:extLst>
          </p:cNvPr>
          <p:cNvSpPr/>
          <p:nvPr/>
        </p:nvSpPr>
        <p:spPr>
          <a:xfrm>
            <a:off x="439884" y="317500"/>
            <a:ext cx="11438732" cy="6235699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7BE6260-9836-A460-EA26-EAAF113710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627966"/>
              </p:ext>
            </p:extLst>
          </p:nvPr>
        </p:nvGraphicFramePr>
        <p:xfrm>
          <a:off x="491184" y="468993"/>
          <a:ext cx="11336998" cy="5872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4773">
                  <a:extLst>
                    <a:ext uri="{9D8B030D-6E8A-4147-A177-3AD203B41FA5}">
                      <a16:colId xmlns:a16="http://schemas.microsoft.com/office/drawing/2014/main" val="444902951"/>
                    </a:ext>
                  </a:extLst>
                </a:gridCol>
                <a:gridCol w="5763110">
                  <a:extLst>
                    <a:ext uri="{9D8B030D-6E8A-4147-A177-3AD203B41FA5}">
                      <a16:colId xmlns:a16="http://schemas.microsoft.com/office/drawing/2014/main" val="4084364895"/>
                    </a:ext>
                  </a:extLst>
                </a:gridCol>
                <a:gridCol w="2719115">
                  <a:extLst>
                    <a:ext uri="{9D8B030D-6E8A-4147-A177-3AD203B41FA5}">
                      <a16:colId xmlns:a16="http://schemas.microsoft.com/office/drawing/2014/main" val="1947069821"/>
                    </a:ext>
                  </a:extLst>
                </a:gridCol>
              </a:tblGrid>
              <a:tr h="745669">
                <a:tc gridSpan="3"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Gill Sans MT"/>
                        </a:rPr>
                        <a:t>Thursday 1 October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380863"/>
                  </a:ext>
                </a:extLst>
              </a:tr>
              <a:tr h="841611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400" dirty="0">
                          <a:latin typeface="Gill Sans MT"/>
                        </a:rPr>
                        <a:t>11:00am – 5:00pm</a:t>
                      </a:r>
                    </a:p>
                  </a:txBody>
                  <a:tcPr anchor="ctr">
                    <a:solidFill>
                      <a:srgbClr val="D8EFDD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400" dirty="0">
                          <a:latin typeface="Gill Sans MT"/>
                        </a:rPr>
                        <a:t>Societies Fair</a:t>
                      </a:r>
                    </a:p>
                  </a:txBody>
                  <a:tcPr anchor="ctr">
                    <a:solidFill>
                      <a:srgbClr val="D8EFDD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400" dirty="0">
                          <a:latin typeface="Gill Sans MT"/>
                        </a:rPr>
                        <a:t>Sports Hub</a:t>
                      </a:r>
                    </a:p>
                  </a:txBody>
                  <a:tcPr anchor="ctr">
                    <a:solidFill>
                      <a:srgbClr val="D8EF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4173489"/>
                  </a:ext>
                </a:extLst>
              </a:tr>
              <a:tr h="898477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11:00am-2:00pm</a:t>
                      </a:r>
                    </a:p>
                  </a:txBody>
                  <a:tcPr anchor="ctr">
                    <a:solidFill>
                      <a:srgbClr val="D8EFD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Philosophy Drop In session</a:t>
                      </a:r>
                    </a:p>
                  </a:txBody>
                  <a:tcPr anchor="ctr">
                    <a:solidFill>
                      <a:srgbClr val="D8EFD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Gill Sans MT"/>
                        </a:rPr>
                        <a:t>S2.73</a:t>
                      </a:r>
                    </a:p>
                  </a:txBody>
                  <a:tcPr anchor="ctr">
                    <a:solidFill>
                      <a:srgbClr val="D8EF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571357"/>
                  </a:ext>
                </a:extLst>
              </a:tr>
              <a:tr h="1693550"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>
                          <a:latin typeface="Gill Sans MT"/>
                        </a:rPr>
                        <a:t>12:00-2:00 pm</a:t>
                      </a:r>
                    </a:p>
                  </a:txBody>
                  <a:tcPr anchor="ctr"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>
                          <a:latin typeface="Gill Sans MT"/>
                        </a:rPr>
                        <a:t>School of Cross Faculty Studies Social Lunch</a:t>
                      </a:r>
                    </a:p>
                  </a:txBody>
                  <a:tcPr anchor="ctr">
                    <a:solidFill>
                      <a:srgbClr val="00B05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b="1" dirty="0">
                          <a:latin typeface="Gill Sans MT"/>
                        </a:rPr>
                        <a:t>Ramphal Building Foyer</a:t>
                      </a:r>
                    </a:p>
                  </a:txBody>
                  <a:tcPr anchor="ctr">
                    <a:solidFill>
                      <a:srgbClr val="00B05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880757"/>
                  </a:ext>
                </a:extLst>
              </a:tr>
              <a:tr h="169355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i="0" u="none" strike="noStrike" noProof="0" dirty="0">
                          <a:latin typeface="Gill Sans MT"/>
                        </a:rPr>
                        <a:t>5:00-7:00pm</a:t>
                      </a:r>
                      <a:endParaRPr lang="en-GB" sz="2400" b="0" i="0" u="none" strike="noStrike" noProof="0" dirty="0">
                        <a:latin typeface="Gill Sans MT"/>
                      </a:endParaRPr>
                    </a:p>
                    <a:p>
                      <a:pPr lvl="0" algn="l">
                        <a:buNone/>
                      </a:pPr>
                      <a:endParaRPr lang="en-GB" sz="2400" b="0" i="0" u="none" strike="noStrike" noProof="0" dirty="0">
                        <a:latin typeface="Gill Sans MT"/>
                      </a:endParaRPr>
                    </a:p>
                  </a:txBody>
                  <a:tcPr anchor="ctr"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i="0" u="none" strike="noStrike" noProof="0" dirty="0">
                          <a:latin typeface="Gill Sans MT"/>
                        </a:rPr>
                        <a:t>Liberal Arts Film and Pizza Evening</a:t>
                      </a:r>
                      <a:endParaRPr lang="en-GB" sz="2400" b="0" i="0" u="none" strike="noStrike" noProof="0" dirty="0">
                        <a:latin typeface="Gill Sans MT"/>
                      </a:endParaRPr>
                    </a:p>
                  </a:txBody>
                  <a:tcPr anchor="ctr"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i="0" u="none" strike="noStrike" noProof="0" dirty="0">
                          <a:latin typeface="Gill Sans MT"/>
                        </a:rPr>
                        <a:t>FAB0.21</a:t>
                      </a:r>
                      <a:endParaRPr lang="en-GB" sz="2400" b="0" i="0" u="none" strike="noStrike" noProof="0" dirty="0">
                        <a:latin typeface="Gill Sans MT"/>
                      </a:endParaRPr>
                    </a:p>
                  </a:txBody>
                  <a:tcPr anchor="ctr"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933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54482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AD8">
            <a:alpha val="12971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497954-2A2E-041A-1EB3-D1FB8574A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14012C-C384-7531-6365-3C2C77F7C544}"/>
              </a:ext>
            </a:extLst>
          </p:cNvPr>
          <p:cNvSpPr/>
          <p:nvPr/>
        </p:nvSpPr>
        <p:spPr>
          <a:xfrm>
            <a:off x="0" y="-41463"/>
            <a:ext cx="12191999" cy="6743050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970CF6C-6695-8295-28C3-AF3BFA15FA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861944"/>
              </p:ext>
            </p:extLst>
          </p:nvPr>
        </p:nvGraphicFramePr>
        <p:xfrm>
          <a:off x="208546" y="57475"/>
          <a:ext cx="11774905" cy="6569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8941">
                  <a:extLst>
                    <a:ext uri="{9D8B030D-6E8A-4147-A177-3AD203B41FA5}">
                      <a16:colId xmlns:a16="http://schemas.microsoft.com/office/drawing/2014/main" val="444902951"/>
                    </a:ext>
                  </a:extLst>
                </a:gridCol>
                <a:gridCol w="6620619">
                  <a:extLst>
                    <a:ext uri="{9D8B030D-6E8A-4147-A177-3AD203B41FA5}">
                      <a16:colId xmlns:a16="http://schemas.microsoft.com/office/drawing/2014/main" val="4084364895"/>
                    </a:ext>
                  </a:extLst>
                </a:gridCol>
                <a:gridCol w="2275345">
                  <a:extLst>
                    <a:ext uri="{9D8B030D-6E8A-4147-A177-3AD203B41FA5}">
                      <a16:colId xmlns:a16="http://schemas.microsoft.com/office/drawing/2014/main" val="1947069821"/>
                    </a:ext>
                  </a:extLst>
                </a:gridCol>
              </a:tblGrid>
              <a:tr h="547596"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400" dirty="0">
                          <a:latin typeface="Gill Sans MT"/>
                        </a:rPr>
                        <a:t>Thursday 1 October / Languages</a:t>
                      </a:r>
                    </a:p>
                  </a:txBody>
                  <a:tcPr anchor="ctr">
                    <a:solidFill>
                      <a:srgbClr val="94165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755487"/>
                  </a:ext>
                </a:extLst>
              </a:tr>
              <a:tr h="734785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/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 dirty="0">
                          <a:latin typeface="Aptos Light"/>
                        </a:rPr>
                        <a:t>12:00 – 2:00 pm</a:t>
                      </a:r>
                    </a:p>
                  </a:txBody>
                  <a:tcPr anchor="ctr">
                    <a:solidFill>
                      <a:srgbClr val="D0B2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dirty="0">
                        <a:latin typeface="Aptos"/>
                      </a:endParaRPr>
                    </a:p>
                    <a:p>
                      <a:pPr lvl="0" algn="l">
                        <a:buNone/>
                      </a:pPr>
                      <a:r>
                        <a:rPr lang="en-GB" sz="1800" b="1" dirty="0">
                          <a:latin typeface="Aptos Light"/>
                        </a:rPr>
                        <a:t>French</a:t>
                      </a:r>
                    </a:p>
                  </a:txBody>
                  <a:tcPr anchor="ctr">
                    <a:solidFill>
                      <a:srgbClr val="D0B2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dirty="0">
                        <a:latin typeface="Aptos Light"/>
                      </a:endParaRPr>
                    </a:p>
                    <a:p>
                      <a:pPr lvl="0" algn="l">
                        <a:buNone/>
                      </a:pPr>
                      <a:r>
                        <a:rPr lang="en-GB" sz="1800" b="0" dirty="0">
                          <a:latin typeface="Aptos Light"/>
                        </a:rPr>
                        <a:t>FAB2.43</a:t>
                      </a:r>
                    </a:p>
                  </a:txBody>
                  <a:tcPr anchor="ctr">
                    <a:solidFill>
                      <a:srgbClr val="D0B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8639"/>
                  </a:ext>
                </a:extLst>
              </a:tr>
              <a:tr h="754252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dirty="0">
                        <a:latin typeface="Aptos"/>
                      </a:endParaRPr>
                    </a:p>
                    <a:p>
                      <a:pPr lvl="0" algn="l">
                        <a:buNone/>
                      </a:pPr>
                      <a:endParaRPr lang="en-GB" sz="2400" b="1" dirty="0">
                        <a:latin typeface="Aptos"/>
                      </a:endParaRP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dirty="0">
                        <a:latin typeface="Aptos"/>
                      </a:endParaRPr>
                    </a:p>
                    <a:p>
                      <a:pPr lvl="0" algn="l">
                        <a:buNone/>
                      </a:pPr>
                      <a:r>
                        <a:rPr lang="en-GB" sz="1800" b="1" dirty="0">
                          <a:latin typeface="Aptos Light"/>
                        </a:rPr>
                        <a:t>Italian</a:t>
                      </a: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dirty="0">
                        <a:latin typeface="Aptos Light"/>
                      </a:endParaRPr>
                    </a:p>
                    <a:p>
                      <a:pPr lvl="0" algn="l">
                        <a:buNone/>
                      </a:pPr>
                      <a:r>
                        <a:rPr lang="en-GB" sz="1800" b="0" dirty="0">
                          <a:latin typeface="Aptos Light"/>
                        </a:rPr>
                        <a:t>FAB4.76</a:t>
                      </a: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350574"/>
                  </a:ext>
                </a:extLst>
              </a:tr>
              <a:tr h="734785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/>
                    </a:p>
                    <a:p>
                      <a:pPr lvl="0" algn="l">
                        <a:buNone/>
                      </a:pPr>
                      <a:endParaRPr lang="en-US"/>
                    </a:p>
                  </a:txBody>
                  <a:tcPr anchor="ctr">
                    <a:solidFill>
                      <a:srgbClr val="D0B2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latin typeface="Aptos"/>
                        </a:rPr>
                        <a:t>German</a:t>
                      </a:r>
                      <a:endParaRPr lang="en-US" dirty="0">
                        <a:latin typeface="Aptos"/>
                      </a:endParaRPr>
                    </a:p>
                  </a:txBody>
                  <a:tcPr anchor="ctr">
                    <a:solidFill>
                      <a:srgbClr val="D0B2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ptos Light"/>
                        </a:rPr>
                        <a:t>FAB5.01</a:t>
                      </a:r>
                    </a:p>
                    <a:p>
                      <a:pPr lvl="0" algn="l">
                        <a:buNone/>
                      </a:pPr>
                      <a:endParaRPr lang="en-GB" sz="1800" dirty="0">
                        <a:latin typeface="Aptos Light"/>
                      </a:endParaRPr>
                    </a:p>
                  </a:txBody>
                  <a:tcPr anchor="ctr">
                    <a:solidFill>
                      <a:srgbClr val="D0B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173087"/>
                  </a:ext>
                </a:extLst>
              </a:tr>
              <a:tr h="734785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/>
                    </a:p>
                    <a:p>
                      <a:pPr lvl="0" algn="l">
                        <a:buNone/>
                      </a:pPr>
                      <a:endParaRPr lang="en-GB" sz="2400" dirty="0">
                        <a:latin typeface="Gill Sans MT"/>
                      </a:endParaRP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Aptos"/>
                        </a:rPr>
                        <a:t>Hispanic Studies and Portuguese</a:t>
                      </a:r>
                    </a:p>
                    <a:p>
                      <a:pPr lvl="0" algn="l">
                        <a:buNone/>
                      </a:pPr>
                      <a:endParaRPr lang="en-GB" sz="2400" dirty="0">
                        <a:latin typeface="Aptos"/>
                      </a:endParaRP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ptos Light"/>
                        </a:rPr>
                        <a:t>FAB0.23</a:t>
                      </a:r>
                    </a:p>
                    <a:p>
                      <a:pPr lvl="0" algn="l">
                        <a:buNone/>
                      </a:pPr>
                      <a:endParaRPr lang="en-US" sz="1800" dirty="0">
                        <a:latin typeface="Aptos Light"/>
                      </a:endParaRP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777644"/>
                  </a:ext>
                </a:extLst>
              </a:tr>
              <a:tr h="74925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/>
                    </a:p>
                    <a:p>
                      <a:pPr lvl="0" algn="l">
                        <a:buNone/>
                      </a:pPr>
                      <a:endParaRPr lang="en-GB" sz="2400" dirty="0">
                        <a:latin typeface="Gill Sans MT"/>
                      </a:endParaRPr>
                    </a:p>
                  </a:txBody>
                  <a:tcPr anchor="ctr">
                    <a:solidFill>
                      <a:srgbClr val="D0B2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Aptos"/>
                        </a:rPr>
                        <a:t>Arabic and Russian</a:t>
                      </a:r>
                      <a:endParaRPr lang="en-GB" sz="2400" b="0" i="0" u="none" strike="noStrike" noProof="0" dirty="0">
                        <a:latin typeface="Aptos"/>
                        <a:ea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D0B2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ptos Light"/>
                        </a:rPr>
                        <a:t>FAB2.33</a:t>
                      </a:r>
                    </a:p>
                    <a:p>
                      <a:pPr lvl="0" algn="l">
                        <a:buNone/>
                      </a:pPr>
                      <a:endParaRPr lang="en-GB" sz="1800" dirty="0">
                        <a:latin typeface="Aptos Light"/>
                      </a:endParaRPr>
                    </a:p>
                  </a:txBody>
                  <a:tcPr anchor="ctr">
                    <a:solidFill>
                      <a:srgbClr val="D0B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894781"/>
                  </a:ext>
                </a:extLst>
              </a:tr>
              <a:tr h="749257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/>
                    </a:p>
                    <a:p>
                      <a:pPr lvl="0" algn="l">
                        <a:buNone/>
                      </a:pPr>
                      <a:endParaRPr lang="en-GB" sz="2400" dirty="0">
                        <a:latin typeface="Gill Sans MT"/>
                      </a:endParaRP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dirty="0">
                        <a:latin typeface="Aptos"/>
                      </a:endParaRPr>
                    </a:p>
                    <a:p>
                      <a:pPr lvl="0" algn="l">
                        <a:buNone/>
                      </a:pPr>
                      <a:r>
                        <a:rPr lang="en-GB" sz="1800" dirty="0">
                          <a:latin typeface="Aptos"/>
                        </a:rPr>
                        <a:t>Chinese</a:t>
                      </a: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ptos Light"/>
                        </a:rPr>
                        <a:t>FAB2.34</a:t>
                      </a:r>
                    </a:p>
                    <a:p>
                      <a:pPr lvl="0" algn="l">
                        <a:buNone/>
                      </a:pPr>
                      <a:endParaRPr lang="en-GB" sz="1800" dirty="0">
                        <a:latin typeface="Aptos Light"/>
                      </a:endParaRP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65668"/>
                  </a:ext>
                </a:extLst>
              </a:tr>
              <a:tr h="734785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/>
                    </a:p>
                    <a:p>
                      <a:pPr lvl="0" algn="l">
                        <a:buNone/>
                      </a:pPr>
                      <a:endParaRPr lang="en-GB" sz="2400" dirty="0">
                        <a:latin typeface="Gill Sans MT"/>
                      </a:endParaRPr>
                    </a:p>
                  </a:txBody>
                  <a:tcPr anchor="ctr">
                    <a:solidFill>
                      <a:srgbClr val="D0B2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Aptos"/>
                        </a:rPr>
                        <a:t>Japanese and Korean</a:t>
                      </a:r>
                    </a:p>
                    <a:p>
                      <a:pPr lvl="0" algn="l">
                        <a:buNone/>
                      </a:pPr>
                      <a:endParaRPr lang="en-US" dirty="0">
                        <a:latin typeface="Aptos"/>
                      </a:endParaRPr>
                    </a:p>
                  </a:txBody>
                  <a:tcPr anchor="ctr">
                    <a:solidFill>
                      <a:srgbClr val="D0B2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ptos Light"/>
                        </a:rPr>
                        <a:t>FAB2.36</a:t>
                      </a:r>
                    </a:p>
                    <a:p>
                      <a:pPr lvl="0" algn="l">
                        <a:buNone/>
                      </a:pPr>
                      <a:endParaRPr lang="en-US" sz="1800" dirty="0">
                        <a:latin typeface="Aptos Light"/>
                      </a:endParaRPr>
                    </a:p>
                  </a:txBody>
                  <a:tcPr anchor="ctr">
                    <a:solidFill>
                      <a:srgbClr val="D0B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340600"/>
                  </a:ext>
                </a:extLst>
              </a:tr>
              <a:tr h="83023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n-GB" sz="2400" dirty="0">
                        <a:latin typeface="Gill Sans MT"/>
                      </a:endParaRP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dirty="0">
                          <a:latin typeface="Aptos"/>
                        </a:rPr>
                        <a:t>Translation and Transcultural Studies</a:t>
                      </a: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dirty="0">
                          <a:latin typeface="Aptos Light"/>
                        </a:rPr>
                        <a:t>FAB1.15</a:t>
                      </a:r>
                    </a:p>
                  </a:txBody>
                  <a:tcPr anchor="ctr">
                    <a:solidFill>
                      <a:srgbClr val="E8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223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653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women in a bus&#10;&#10;AI-generated content may be incorrect.">
            <a:extLst>
              <a:ext uri="{FF2B5EF4-FFF2-40B4-BE49-F238E27FC236}">
                <a16:creationId xmlns:a16="http://schemas.microsoft.com/office/drawing/2014/main" id="{7B4ED463-2FFD-9F20-7C9C-F7EA6E128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488" y="917006"/>
            <a:ext cx="10487025" cy="5857875"/>
          </a:xfrm>
          <a:prstGeom prst="rect">
            <a:avLst/>
          </a:prstGeom>
        </p:spPr>
      </p:pic>
      <p:pic>
        <p:nvPicPr>
          <p:cNvPr id="3" name="Picture 2" descr="Liberal Arts Society logo">
            <a:extLst>
              <a:ext uri="{FF2B5EF4-FFF2-40B4-BE49-F238E27FC236}">
                <a16:creationId xmlns:a16="http://schemas.microsoft.com/office/drawing/2014/main" id="{7F240A35-E41E-D1D3-6C60-0A8B400CA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194" y="-3528"/>
            <a:ext cx="1573389" cy="157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8767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with text&#10;&#10;AI-generated content may be incorrect.">
            <a:extLst>
              <a:ext uri="{FF2B5EF4-FFF2-40B4-BE49-F238E27FC236}">
                <a16:creationId xmlns:a16="http://schemas.microsoft.com/office/drawing/2014/main" id="{F490E9B4-154A-22D3-0FB1-52E33EBF2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62" y="514350"/>
            <a:ext cx="10429875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9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alendar&#10;&#10;AI-generated content may be incorrect.">
            <a:extLst>
              <a:ext uri="{FF2B5EF4-FFF2-40B4-BE49-F238E27FC236}">
                <a16:creationId xmlns:a16="http://schemas.microsoft.com/office/drawing/2014/main" id="{3442C217-168E-101E-0368-EFF4DFB38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151" y="0"/>
            <a:ext cx="56076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79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EC7278-C725-5FE4-C1E1-BCBE18ECE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A3CBFBA1-0E47-03F2-2AFF-8022EDFAC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7EF552B-7A82-CE8E-C308-74D4676DF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26014" y="2057400"/>
            <a:ext cx="3650786" cy="2743201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3" name="Picture 12" descr="A long shot of a bridge&#10;&#10;Description automatically generated">
            <a:extLst>
              <a:ext uri="{FF2B5EF4-FFF2-40B4-BE49-F238E27FC236}">
                <a16:creationId xmlns:a16="http://schemas.microsoft.com/office/drawing/2014/main" id="{A128EFAF-C02E-3B81-DEC6-4EB45F49D7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42" r="21725" b="1"/>
          <a:stretch/>
        </p:blipFill>
        <p:spPr>
          <a:xfrm>
            <a:off x="4876800" y="-2"/>
            <a:ext cx="7315200" cy="68580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F1CB90-BC93-CFD6-61A1-0C5293267808}"/>
              </a:ext>
            </a:extLst>
          </p:cNvPr>
          <p:cNvSpPr/>
          <p:nvPr/>
        </p:nvSpPr>
        <p:spPr>
          <a:xfrm>
            <a:off x="1116788" y="2159000"/>
            <a:ext cx="6889286" cy="2743201"/>
          </a:xfrm>
          <a:prstGeom prst="rect">
            <a:avLst/>
          </a:prstGeom>
          <a:solidFill>
            <a:srgbClr val="94165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1544ACC-C022-6AD2-0B49-805E0E01A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6800" y="2057400"/>
            <a:ext cx="3238500" cy="274320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289E57-5ECD-2C27-A729-D39EB007C186}"/>
              </a:ext>
            </a:extLst>
          </p:cNvPr>
          <p:cNvSpPr/>
          <p:nvPr/>
        </p:nvSpPr>
        <p:spPr>
          <a:xfrm>
            <a:off x="1226014" y="2057400"/>
            <a:ext cx="6889286" cy="274320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18FB56C-8054-1F71-C42B-334B4EDE21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12372" y="1155700"/>
            <a:ext cx="8127574" cy="2736443"/>
          </a:xfrm>
        </p:spPr>
        <p:txBody>
          <a:bodyPr/>
          <a:lstStyle/>
          <a:p>
            <a:pPr algn="ctr"/>
            <a:r>
              <a:rPr lang="en-GB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87101245"/>
      </p:ext>
    </p:extLst>
  </p:cSld>
  <p:clrMapOvr>
    <a:masterClrMapping/>
  </p:clrMapOvr>
</p:sld>
</file>

<file path=ppt/theme/theme1.xml><?xml version="1.0" encoding="utf-8"?>
<a:theme xmlns:a="http://schemas.openxmlformats.org/drawingml/2006/main" name="EncaseVTI">
  <a:themeElements>
    <a:clrScheme name="Encase">
      <a:dk1>
        <a:sysClr val="windowText" lastClr="000000"/>
      </a:dk1>
      <a:lt1>
        <a:sysClr val="window" lastClr="FFFFFF"/>
      </a:lt1>
      <a:dk2>
        <a:srgbClr val="1E2121"/>
      </a:dk2>
      <a:lt2>
        <a:srgbClr val="EFECEB"/>
      </a:lt2>
      <a:accent1>
        <a:srgbClr val="717059"/>
      </a:accent1>
      <a:accent2>
        <a:srgbClr val="B9A17E"/>
      </a:accent2>
      <a:accent3>
        <a:srgbClr val="766752"/>
      </a:accent3>
      <a:accent4>
        <a:srgbClr val="A28578"/>
      </a:accent4>
      <a:accent5>
        <a:srgbClr val="6E736D"/>
      </a:accent5>
      <a:accent6>
        <a:srgbClr val="BE8366"/>
      </a:accent6>
      <a:hlink>
        <a:srgbClr val="B5714F"/>
      </a:hlink>
      <a:folHlink>
        <a:srgbClr val="7B6B4C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caseVTI" id="{C293990F-FDB3-4ED3-8175-FB79CE5A2A12}" vid="{A5662C19-271F-459F-B4ED-861A982376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</Words>
  <Application>Microsoft Office PowerPoint</Application>
  <PresentationFormat>Widescreen</PresentationFormat>
  <Paragraphs>173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EncaseVTI</vt:lpstr>
      <vt:lpstr>Welcome to </vt:lpstr>
      <vt:lpstr>Our Liberal Arts Team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Lockwood Clough, Kim</dc:creator>
  <cp:lastModifiedBy>Kim Lockwood-Clough</cp:lastModifiedBy>
  <cp:revision>277</cp:revision>
  <dcterms:created xsi:type="dcterms:W3CDTF">2024-06-19T15:55:19Z</dcterms:created>
  <dcterms:modified xsi:type="dcterms:W3CDTF">2026-09-27T19:48:07Z</dcterms:modified>
</cp:coreProperties>
</file>