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8"/>
  </p:notesMasterIdLst>
  <p:handoutMasterIdLst>
    <p:handoutMasterId r:id="rId19"/>
  </p:handoutMasterIdLst>
  <p:sldIdLst>
    <p:sldId id="327" r:id="rId5"/>
    <p:sldId id="311" r:id="rId6"/>
    <p:sldId id="289" r:id="rId7"/>
    <p:sldId id="299" r:id="rId8"/>
    <p:sldId id="300" r:id="rId9"/>
    <p:sldId id="302" r:id="rId10"/>
    <p:sldId id="301" r:id="rId11"/>
    <p:sldId id="303" r:id="rId12"/>
    <p:sldId id="304" r:id="rId13"/>
    <p:sldId id="305" r:id="rId14"/>
    <p:sldId id="306" r:id="rId15"/>
    <p:sldId id="308" r:id="rId16"/>
    <p:sldId id="307" r:id="rId17"/>
  </p:sldIdLst>
  <p:sldSz cx="9906000" cy="6858000" type="A4"/>
  <p:notesSz cx="6805613" cy="9944100"/>
  <p:defaultTextStyle>
    <a:defPPr>
      <a:defRPr lang="en-US"/>
    </a:defPPr>
    <a:lvl1pPr marL="0" algn="l" defTabSz="804527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1pPr>
    <a:lvl2pPr marL="402263" algn="l" defTabSz="804527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2pPr>
    <a:lvl3pPr marL="804527" algn="l" defTabSz="804527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3pPr>
    <a:lvl4pPr marL="1206791" algn="l" defTabSz="804527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4pPr>
    <a:lvl5pPr marL="1609055" algn="l" defTabSz="804527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5pPr>
    <a:lvl6pPr marL="2011318" algn="l" defTabSz="804527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6pPr>
    <a:lvl7pPr marL="2413581" algn="l" defTabSz="804527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7pPr>
    <a:lvl8pPr marL="2815845" algn="l" defTabSz="804527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8pPr>
    <a:lvl9pPr marL="3218109" algn="l" defTabSz="804527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cu" initials="u" lastIdx="0" clrIdx="0">
    <p:extLst>
      <p:ext uri="{19B8F6BF-5375-455C-9EA6-DF929625EA0E}">
        <p15:presenceInfo xmlns:p15="http://schemas.microsoft.com/office/powerpoint/2012/main" userId="ucu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EEF1"/>
    <a:srgbClr val="7AAEEA"/>
    <a:srgbClr val="7AAEEE"/>
    <a:srgbClr val="F300BB"/>
    <a:srgbClr val="BDEA75"/>
    <a:srgbClr val="BB98DC"/>
    <a:srgbClr val="F8807F"/>
    <a:srgbClr val="FED21A"/>
    <a:srgbClr val="A1F5ED"/>
    <a:srgbClr val="76DE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D60161-09CF-4737-90A0-BDC2D679AE6F}" v="1446" dt="2020-05-15T10:27:24.549"/>
    <p1510:client id="{0F2C6FA3-4A70-48B2-90DC-D3752AF17CF7}" v="76" dt="2020-05-15T09:28:11.179"/>
    <p1510:client id="{14D1B6FC-E2A8-4DCA-97E5-24E06516A649}" v="362" dt="2020-05-15T09:39:50.844"/>
    <p1510:client id="{19C5865A-3A46-A447-97A9-D6C0EEDCA7C4}" v="5" dt="2020-05-15T09:35:39.704"/>
    <p1510:client id="{1C7B30CC-3111-407B-9B76-99FBD86E0A0A}" v="1" dt="2020-05-15T09:27:26.588"/>
    <p1510:client id="{25E46358-800E-4D54-AE54-98F5DFE356FA}" v="33" dt="2020-05-15T09:26:34.702"/>
    <p1510:client id="{2DE5CD25-D9EA-428D-8F26-07EDAAEE380C}" v="2" dt="2020-05-15T09:25:02.607"/>
    <p1510:client id="{3E37038E-F8FE-47E5-A647-1E192D79D310}" v="14" dt="2020-05-15T09:34:09.897"/>
    <p1510:client id="{503E3827-E706-438B-A399-B2B754896979}" v="184" dt="2020-05-15T09:34:49.114"/>
    <p1510:client id="{6627F3DA-0B9E-B173-49D1-758FBB07928B}" v="649" dt="2020-05-15T09:37:46.143"/>
    <p1510:client id="{675522BE-A667-4F4E-A3D4-7DC66AC677F2}" v="54" dt="2020-05-15T09:30:59.045"/>
    <p1510:client id="{8878BF0F-ED76-41E2-B2C1-CE0E048EBA97}" v="51" dt="2020-05-15T09:30:13.382"/>
    <p1510:client id="{B2DF0C4C-7174-4948-8DA7-73B9FFE538C1}" v="322" dt="2020-05-15T09:32:09.231"/>
    <p1510:client id="{C56B8983-84BE-4691-9386-79C6FC64A291}" v="1012" dt="2020-05-15T09:36:48.603"/>
    <p1510:client id="{CCC91323-19F1-431C-8A13-AD22309FD950}" v="74" dt="2020-05-15T09:26:04.845"/>
    <p1510:client id="{F4052876-C688-4094-8326-C589A210171C}" v="339" dt="2020-05-15T09:36:46.2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12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ragnolo, Silvia" userId="S::u1572452@live.warwick.ac.uk::6a1389a8-2256-433a-a2f0-5afb88346caa" providerId="AD" clId="Web-{6627F3DA-0B9E-B173-49D1-758FBB07928B}"/>
    <pc:docChg chg="modSld">
      <pc:chgData name="Varagnolo, Silvia" userId="S::u1572452@live.warwick.ac.uk::6a1389a8-2256-433a-a2f0-5afb88346caa" providerId="AD" clId="Web-{6627F3DA-0B9E-B173-49D1-758FBB07928B}" dt="2020-05-15T09:37:45.940" v="641" actId="20577"/>
      <pc:docMkLst>
        <pc:docMk/>
      </pc:docMkLst>
      <pc:sldChg chg="addSp delSp modSp">
        <pc:chgData name="Varagnolo, Silvia" userId="S::u1572452@live.warwick.ac.uk::6a1389a8-2256-433a-a2f0-5afb88346caa" providerId="AD" clId="Web-{6627F3DA-0B9E-B173-49D1-758FBB07928B}" dt="2020-05-15T09:31:13.773" v="479"/>
        <pc:sldMkLst>
          <pc:docMk/>
          <pc:sldMk cId="47340383" sldId="289"/>
        </pc:sldMkLst>
        <pc:spChg chg="add del mod">
          <ac:chgData name="Varagnolo, Silvia" userId="S::u1572452@live.warwick.ac.uk::6a1389a8-2256-433a-a2f0-5afb88346caa" providerId="AD" clId="Web-{6627F3DA-0B9E-B173-49D1-758FBB07928B}" dt="2020-05-15T09:31:13.773" v="479"/>
          <ac:spMkLst>
            <pc:docMk/>
            <pc:sldMk cId="47340383" sldId="289"/>
            <ac:spMk id="56" creationId="{088AB2F8-2312-40A5-B39A-E67A7CDB0944}"/>
          </ac:spMkLst>
        </pc:spChg>
      </pc:sldChg>
      <pc:sldChg chg="delSp">
        <pc:chgData name="Varagnolo, Silvia" userId="S::u1572452@live.warwick.ac.uk::6a1389a8-2256-433a-a2f0-5afb88346caa" providerId="AD" clId="Web-{6627F3DA-0B9E-B173-49D1-758FBB07928B}" dt="2020-05-15T09:32:18.506" v="480"/>
        <pc:sldMkLst>
          <pc:docMk/>
          <pc:sldMk cId="2393962804" sldId="300"/>
        </pc:sldMkLst>
        <pc:spChg chg="del">
          <ac:chgData name="Varagnolo, Silvia" userId="S::u1572452@live.warwick.ac.uk::6a1389a8-2256-433a-a2f0-5afb88346caa" providerId="AD" clId="Web-{6627F3DA-0B9E-B173-49D1-758FBB07928B}" dt="2020-05-15T09:32:18.506" v="480"/>
          <ac:spMkLst>
            <pc:docMk/>
            <pc:sldMk cId="2393962804" sldId="300"/>
            <ac:spMk id="10" creationId="{64395B21-FBBF-47CB-9D49-5E372E5528D9}"/>
          </ac:spMkLst>
        </pc:spChg>
      </pc:sldChg>
      <pc:sldChg chg="addSp modSp">
        <pc:chgData name="Varagnolo, Silvia" userId="S::u1572452@live.warwick.ac.uk::6a1389a8-2256-433a-a2f0-5afb88346caa" providerId="AD" clId="Web-{6627F3DA-0B9E-B173-49D1-758FBB07928B}" dt="2020-05-15T09:30:34.007" v="474" actId="20577"/>
        <pc:sldMkLst>
          <pc:docMk/>
          <pc:sldMk cId="943654058" sldId="301"/>
        </pc:sldMkLst>
        <pc:spChg chg="add mod">
          <ac:chgData name="Varagnolo, Silvia" userId="S::u1572452@live.warwick.ac.uk::6a1389a8-2256-433a-a2f0-5afb88346caa" providerId="AD" clId="Web-{6627F3DA-0B9E-B173-49D1-758FBB07928B}" dt="2020-05-15T09:29:42.789" v="361" actId="20577"/>
          <ac:spMkLst>
            <pc:docMk/>
            <pc:sldMk cId="943654058" sldId="301"/>
            <ac:spMk id="33" creationId="{57302048-B955-4EF5-99F6-761B5743B2EA}"/>
          </ac:spMkLst>
        </pc:spChg>
        <pc:spChg chg="add mod">
          <ac:chgData name="Varagnolo, Silvia" userId="S::u1572452@live.warwick.ac.uk::6a1389a8-2256-433a-a2f0-5afb88346caa" providerId="AD" clId="Web-{6627F3DA-0B9E-B173-49D1-758FBB07928B}" dt="2020-05-15T09:30:07.164" v="419" actId="20577"/>
          <ac:spMkLst>
            <pc:docMk/>
            <pc:sldMk cId="943654058" sldId="301"/>
            <ac:spMk id="35" creationId="{80F0CB99-FFCB-4A13-8512-A2009816F134}"/>
          </ac:spMkLst>
        </pc:spChg>
        <pc:spChg chg="add mod">
          <ac:chgData name="Varagnolo, Silvia" userId="S::u1572452@live.warwick.ac.uk::6a1389a8-2256-433a-a2f0-5afb88346caa" providerId="AD" clId="Web-{6627F3DA-0B9E-B173-49D1-758FBB07928B}" dt="2020-05-15T09:30:34.007" v="474" actId="20577"/>
          <ac:spMkLst>
            <pc:docMk/>
            <pc:sldMk cId="943654058" sldId="301"/>
            <ac:spMk id="37" creationId="{EA075BBF-6963-43D1-8841-5C7D5BA2ACB9}"/>
          </ac:spMkLst>
        </pc:spChg>
      </pc:sldChg>
      <pc:sldChg chg="addSp modSp">
        <pc:chgData name="Varagnolo, Silvia" userId="S::u1572452@live.warwick.ac.uk::6a1389a8-2256-433a-a2f0-5afb88346caa" providerId="AD" clId="Web-{6627F3DA-0B9E-B173-49D1-758FBB07928B}" dt="2020-05-15T09:25:49.417" v="119" actId="20577"/>
        <pc:sldMkLst>
          <pc:docMk/>
          <pc:sldMk cId="2058611287" sldId="304"/>
        </pc:sldMkLst>
        <pc:spChg chg="add mod">
          <ac:chgData name="Varagnolo, Silvia" userId="S::u1572452@live.warwick.ac.uk::6a1389a8-2256-433a-a2f0-5afb88346caa" providerId="AD" clId="Web-{6627F3DA-0B9E-B173-49D1-758FBB07928B}" dt="2020-05-15T09:25:35.136" v="84" actId="20577"/>
          <ac:spMkLst>
            <pc:docMk/>
            <pc:sldMk cId="2058611287" sldId="304"/>
            <ac:spMk id="34" creationId="{1285FCE6-9369-47CF-88EB-181FDB4A3001}"/>
          </ac:spMkLst>
        </pc:spChg>
        <pc:spChg chg="add mod">
          <ac:chgData name="Varagnolo, Silvia" userId="S::u1572452@live.warwick.ac.uk::6a1389a8-2256-433a-a2f0-5afb88346caa" providerId="AD" clId="Web-{6627F3DA-0B9E-B173-49D1-758FBB07928B}" dt="2020-05-15T09:25:49.417" v="119" actId="20577"/>
          <ac:spMkLst>
            <pc:docMk/>
            <pc:sldMk cId="2058611287" sldId="304"/>
            <ac:spMk id="43" creationId="{B925A320-F953-4E4D-BEC0-2AEB9E4E16E4}"/>
          </ac:spMkLst>
        </pc:spChg>
      </pc:sldChg>
      <pc:sldChg chg="addSp modSp">
        <pc:chgData name="Varagnolo, Silvia" userId="S::u1572452@live.warwick.ac.uk::6a1389a8-2256-433a-a2f0-5afb88346caa" providerId="AD" clId="Web-{6627F3DA-0B9E-B173-49D1-758FBB07928B}" dt="2020-05-15T09:35:14.707" v="548" actId="20577"/>
        <pc:sldMkLst>
          <pc:docMk/>
          <pc:sldMk cId="560812902" sldId="306"/>
        </pc:sldMkLst>
        <pc:spChg chg="add mod">
          <ac:chgData name="Varagnolo, Silvia" userId="S::u1572452@live.warwick.ac.uk::6a1389a8-2256-433a-a2f0-5afb88346caa" providerId="AD" clId="Web-{6627F3DA-0B9E-B173-49D1-758FBB07928B}" dt="2020-05-15T09:28:12.259" v="258" actId="20577"/>
          <ac:spMkLst>
            <pc:docMk/>
            <pc:sldMk cId="560812902" sldId="306"/>
            <ac:spMk id="33" creationId="{E12E7382-3ADD-465C-891B-6CA0CA4FEDD2}"/>
          </ac:spMkLst>
        </pc:spChg>
        <pc:spChg chg="add mod">
          <ac:chgData name="Varagnolo, Silvia" userId="S::u1572452@live.warwick.ac.uk::6a1389a8-2256-433a-a2f0-5afb88346caa" providerId="AD" clId="Web-{6627F3DA-0B9E-B173-49D1-758FBB07928B}" dt="2020-05-15T09:35:14.707" v="548" actId="20577"/>
          <ac:spMkLst>
            <pc:docMk/>
            <pc:sldMk cId="560812902" sldId="306"/>
            <ac:spMk id="38" creationId="{C634215A-9042-4FD2-AD96-F7BE0CF36DEB}"/>
          </ac:spMkLst>
        </pc:spChg>
      </pc:sldChg>
      <pc:sldChg chg="addSp modSp">
        <pc:chgData name="Varagnolo, Silvia" userId="S::u1572452@live.warwick.ac.uk::6a1389a8-2256-433a-a2f0-5afb88346caa" providerId="AD" clId="Web-{6627F3DA-0B9E-B173-49D1-758FBB07928B}" dt="2020-05-15T09:37:41.112" v="640" actId="20577"/>
        <pc:sldMkLst>
          <pc:docMk/>
          <pc:sldMk cId="2381011708" sldId="308"/>
        </pc:sldMkLst>
        <pc:spChg chg="add mod">
          <ac:chgData name="Varagnolo, Silvia" userId="S::u1572452@live.warwick.ac.uk::6a1389a8-2256-433a-a2f0-5afb88346caa" providerId="AD" clId="Web-{6627F3DA-0B9E-B173-49D1-758FBB07928B}" dt="2020-05-15T09:37:41.112" v="640" actId="20577"/>
          <ac:spMkLst>
            <pc:docMk/>
            <pc:sldMk cId="2381011708" sldId="308"/>
            <ac:spMk id="38" creationId="{0672455F-316B-4ABF-B3BE-0C545D451AB6}"/>
          </ac:spMkLst>
        </pc:spChg>
      </pc:sldChg>
    </pc:docChg>
  </pc:docChgLst>
  <pc:docChgLst>
    <pc:chgData name="Lawler, Heather" userId="S::u1573447@live.warwick.ac.uk::a24cb304-f86f-498f-bfb5-2e86aad30fc6" providerId="AD" clId="Web-{F4052876-C688-4094-8326-C589A210171C}"/>
    <pc:docChg chg="modSld">
      <pc:chgData name="Lawler, Heather" userId="S::u1573447@live.warwick.ac.uk::a24cb304-f86f-498f-bfb5-2e86aad30fc6" providerId="AD" clId="Web-{F4052876-C688-4094-8326-C589A210171C}" dt="2020-05-15T09:36:45.915" v="332" actId="20577"/>
      <pc:docMkLst>
        <pc:docMk/>
      </pc:docMkLst>
      <pc:sldChg chg="addSp modSp">
        <pc:chgData name="Lawler, Heather" userId="S::u1573447@live.warwick.ac.uk::a24cb304-f86f-498f-bfb5-2e86aad30fc6" providerId="AD" clId="Web-{F4052876-C688-4094-8326-C589A210171C}" dt="2020-05-15T09:32:49.114" v="143" actId="1076"/>
        <pc:sldMkLst>
          <pc:docMk/>
          <pc:sldMk cId="47340383" sldId="289"/>
        </pc:sldMkLst>
        <pc:spChg chg="add mod">
          <ac:chgData name="Lawler, Heather" userId="S::u1573447@live.warwick.ac.uk::a24cb304-f86f-498f-bfb5-2e86aad30fc6" providerId="AD" clId="Web-{F4052876-C688-4094-8326-C589A210171C}" dt="2020-05-15T09:25:28.827" v="50" actId="20577"/>
          <ac:spMkLst>
            <pc:docMk/>
            <pc:sldMk cId="47340383" sldId="289"/>
            <ac:spMk id="4" creationId="{95382575-00C1-4574-B7CC-8D090E046729}"/>
          </ac:spMkLst>
        </pc:spChg>
        <pc:spChg chg="add mod">
          <ac:chgData name="Lawler, Heather" userId="S::u1573447@live.warwick.ac.uk::a24cb304-f86f-498f-bfb5-2e86aad30fc6" providerId="AD" clId="Web-{F4052876-C688-4094-8326-C589A210171C}" dt="2020-05-15T09:32:49.114" v="143" actId="1076"/>
          <ac:spMkLst>
            <pc:docMk/>
            <pc:sldMk cId="47340383" sldId="289"/>
            <ac:spMk id="12" creationId="{1868C8E0-7381-47AE-B007-0BF7DD2932CA}"/>
          </ac:spMkLst>
        </pc:spChg>
        <pc:spChg chg="mod">
          <ac:chgData name="Lawler, Heather" userId="S::u1573447@live.warwick.ac.uk::a24cb304-f86f-498f-bfb5-2e86aad30fc6" providerId="AD" clId="Web-{F4052876-C688-4094-8326-C589A210171C}" dt="2020-05-15T09:24:19.712" v="3" actId="20577"/>
          <ac:spMkLst>
            <pc:docMk/>
            <pc:sldMk cId="47340383" sldId="289"/>
            <ac:spMk id="67" creationId="{00000000-0000-0000-0000-000000000000}"/>
          </ac:spMkLst>
        </pc:spChg>
      </pc:sldChg>
      <pc:sldChg chg="addSp modSp">
        <pc:chgData name="Lawler, Heather" userId="S::u1573447@live.warwick.ac.uk::a24cb304-f86f-498f-bfb5-2e86aad30fc6" providerId="AD" clId="Web-{F4052876-C688-4094-8326-C589A210171C}" dt="2020-05-15T09:36:41.477" v="330" actId="20577"/>
        <pc:sldMkLst>
          <pc:docMk/>
          <pc:sldMk cId="943654058" sldId="301"/>
        </pc:sldMkLst>
        <pc:spChg chg="add mod">
          <ac:chgData name="Lawler, Heather" userId="S::u1573447@live.warwick.ac.uk::a24cb304-f86f-498f-bfb5-2e86aad30fc6" providerId="AD" clId="Web-{F4052876-C688-4094-8326-C589A210171C}" dt="2020-05-15T09:35:37.363" v="254" actId="20577"/>
          <ac:spMkLst>
            <pc:docMk/>
            <pc:sldMk cId="943654058" sldId="301"/>
            <ac:spMk id="9" creationId="{80B390E7-6829-4871-A22C-209908E8FA63}"/>
          </ac:spMkLst>
        </pc:spChg>
        <pc:spChg chg="add mod">
          <ac:chgData name="Lawler, Heather" userId="S::u1573447@live.warwick.ac.uk::a24cb304-f86f-498f-bfb5-2e86aad30fc6" providerId="AD" clId="Web-{F4052876-C688-4094-8326-C589A210171C}" dt="2020-05-15T09:36:41.477" v="330" actId="20577"/>
          <ac:spMkLst>
            <pc:docMk/>
            <pc:sldMk cId="943654058" sldId="301"/>
            <ac:spMk id="10" creationId="{7882859C-2E4A-45AA-8A48-C9CAE360D55B}"/>
          </ac:spMkLst>
        </pc:spChg>
      </pc:sldChg>
      <pc:sldChg chg="addSp modSp">
        <pc:chgData name="Lawler, Heather" userId="S::u1573447@live.warwick.ac.uk::a24cb304-f86f-498f-bfb5-2e86aad30fc6" providerId="AD" clId="Web-{F4052876-C688-4094-8326-C589A210171C}" dt="2020-05-15T09:27:22.368" v="108" actId="20577"/>
        <pc:sldMkLst>
          <pc:docMk/>
          <pc:sldMk cId="2381011708" sldId="308"/>
        </pc:sldMkLst>
        <pc:spChg chg="add mod">
          <ac:chgData name="Lawler, Heather" userId="S::u1573447@live.warwick.ac.uk::a24cb304-f86f-498f-bfb5-2e86aad30fc6" providerId="AD" clId="Web-{F4052876-C688-4094-8326-C589A210171C}" dt="2020-05-15T09:27:22.368" v="108" actId="20577"/>
          <ac:spMkLst>
            <pc:docMk/>
            <pc:sldMk cId="2381011708" sldId="308"/>
            <ac:spMk id="3" creationId="{C1933927-30BD-4655-8022-BABD6CF83EE9}"/>
          </ac:spMkLst>
        </pc:spChg>
      </pc:sldChg>
    </pc:docChg>
  </pc:docChgLst>
  <pc:docChgLst>
    <pc:chgData name="Dale Maclaine, Thomas" userId="S::u1806745@live.warwick.ac.uk::41f9e806-3232-491d-a7e8-67ebb27af325" providerId="AD" clId="Web-{14D1B6FC-E2A8-4DCA-97E5-24E06516A649}"/>
    <pc:docChg chg="modSld">
      <pc:chgData name="Dale Maclaine, Thomas" userId="S::u1806745@live.warwick.ac.uk::41f9e806-3232-491d-a7e8-67ebb27af325" providerId="AD" clId="Web-{14D1B6FC-E2A8-4DCA-97E5-24E06516A649}" dt="2020-05-15T09:39:50.563" v="353" actId="20577"/>
      <pc:docMkLst>
        <pc:docMk/>
      </pc:docMkLst>
      <pc:sldChg chg="modSp">
        <pc:chgData name="Dale Maclaine, Thomas" userId="S::u1806745@live.warwick.ac.uk::41f9e806-3232-491d-a7e8-67ebb27af325" providerId="AD" clId="Web-{14D1B6FC-E2A8-4DCA-97E5-24E06516A649}" dt="2020-05-15T09:38:50.106" v="283" actId="20577"/>
        <pc:sldMkLst>
          <pc:docMk/>
          <pc:sldMk cId="2393962804" sldId="300"/>
        </pc:sldMkLst>
        <pc:spChg chg="mod">
          <ac:chgData name="Dale Maclaine, Thomas" userId="S::u1806745@live.warwick.ac.uk::41f9e806-3232-491d-a7e8-67ebb27af325" providerId="AD" clId="Web-{14D1B6FC-E2A8-4DCA-97E5-24E06516A649}" dt="2020-05-15T09:38:50.106" v="283" actId="20577"/>
          <ac:spMkLst>
            <pc:docMk/>
            <pc:sldMk cId="2393962804" sldId="300"/>
            <ac:spMk id="5" creationId="{C7F6D97C-519B-40B8-B3F1-13F00839211A}"/>
          </ac:spMkLst>
        </pc:spChg>
      </pc:sldChg>
      <pc:sldChg chg="addSp modSp">
        <pc:chgData name="Dale Maclaine, Thomas" userId="S::u1806745@live.warwick.ac.uk::41f9e806-3232-491d-a7e8-67ebb27af325" providerId="AD" clId="Web-{14D1B6FC-E2A8-4DCA-97E5-24E06516A649}" dt="2020-05-15T09:39:49.844" v="351" actId="20577"/>
        <pc:sldMkLst>
          <pc:docMk/>
          <pc:sldMk cId="943654058" sldId="301"/>
        </pc:sldMkLst>
        <pc:spChg chg="add mod">
          <ac:chgData name="Dale Maclaine, Thomas" userId="S::u1806745@live.warwick.ac.uk::41f9e806-3232-491d-a7e8-67ebb27af325" providerId="AD" clId="Web-{14D1B6FC-E2A8-4DCA-97E5-24E06516A649}" dt="2020-05-15T09:39:49.844" v="351" actId="20577"/>
          <ac:spMkLst>
            <pc:docMk/>
            <pc:sldMk cId="943654058" sldId="301"/>
            <ac:spMk id="5" creationId="{57CD75AC-AA5E-424D-B8AA-19B5EA0AB8CD}"/>
          </ac:spMkLst>
        </pc:spChg>
        <pc:spChg chg="mod">
          <ac:chgData name="Dale Maclaine, Thomas" userId="S::u1806745@live.warwick.ac.uk::41f9e806-3232-491d-a7e8-67ebb27af325" providerId="AD" clId="Web-{14D1B6FC-E2A8-4DCA-97E5-24E06516A649}" dt="2020-05-15T09:39:33.093" v="288" actId="20577"/>
          <ac:spMkLst>
            <pc:docMk/>
            <pc:sldMk cId="943654058" sldId="301"/>
            <ac:spMk id="8" creationId="{0C4AEEF8-DA93-45AD-AA47-1AD94D2B4465}"/>
          </ac:spMkLst>
        </pc:spChg>
      </pc:sldChg>
      <pc:sldChg chg="addSp modSp">
        <pc:chgData name="Dale Maclaine, Thomas" userId="S::u1806745@live.warwick.ac.uk::41f9e806-3232-491d-a7e8-67ebb27af325" providerId="AD" clId="Web-{14D1B6FC-E2A8-4DCA-97E5-24E06516A649}" dt="2020-05-15T09:36:21.956" v="281" actId="20577"/>
        <pc:sldMkLst>
          <pc:docMk/>
          <pc:sldMk cId="2058611287" sldId="304"/>
        </pc:sldMkLst>
        <pc:spChg chg="add mod">
          <ac:chgData name="Dale Maclaine, Thomas" userId="S::u1806745@live.warwick.ac.uk::41f9e806-3232-491d-a7e8-67ebb27af325" providerId="AD" clId="Web-{14D1B6FC-E2A8-4DCA-97E5-24E06516A649}" dt="2020-05-15T09:35:18.686" v="177" actId="20577"/>
          <ac:spMkLst>
            <pc:docMk/>
            <pc:sldMk cId="2058611287" sldId="304"/>
            <ac:spMk id="5" creationId="{797714DE-94FB-4D31-8953-8FFB2EE1F2F4}"/>
          </ac:spMkLst>
        </pc:spChg>
        <pc:spChg chg="add mod">
          <ac:chgData name="Dale Maclaine, Thomas" userId="S::u1806745@live.warwick.ac.uk::41f9e806-3232-491d-a7e8-67ebb27af325" providerId="AD" clId="Web-{14D1B6FC-E2A8-4DCA-97E5-24E06516A649}" dt="2020-05-15T09:36:21.956" v="281" actId="20577"/>
          <ac:spMkLst>
            <pc:docMk/>
            <pc:sldMk cId="2058611287" sldId="304"/>
            <ac:spMk id="7" creationId="{B81A399B-A9CE-4FFB-9C9E-60DEFC0F0C4B}"/>
          </ac:spMkLst>
        </pc:spChg>
      </pc:sldChg>
      <pc:sldChg chg="addSp modSp">
        <pc:chgData name="Dale Maclaine, Thomas" userId="S::u1806745@live.warwick.ac.uk::41f9e806-3232-491d-a7e8-67ebb27af325" providerId="AD" clId="Web-{14D1B6FC-E2A8-4DCA-97E5-24E06516A649}" dt="2020-05-15T09:33:34.961" v="43" actId="14100"/>
        <pc:sldMkLst>
          <pc:docMk/>
          <pc:sldMk cId="2381011708" sldId="308"/>
        </pc:sldMkLst>
        <pc:spChg chg="add mod">
          <ac:chgData name="Dale Maclaine, Thomas" userId="S::u1806745@live.warwick.ac.uk::41f9e806-3232-491d-a7e8-67ebb27af325" providerId="AD" clId="Web-{14D1B6FC-E2A8-4DCA-97E5-24E06516A649}" dt="2020-05-15T09:33:19.319" v="16" actId="1076"/>
          <ac:spMkLst>
            <pc:docMk/>
            <pc:sldMk cId="2381011708" sldId="308"/>
            <ac:spMk id="5" creationId="{43DB11DC-36B2-4ACE-ADAE-02E4E1CAE9E0}"/>
          </ac:spMkLst>
        </pc:spChg>
        <pc:spChg chg="add mod">
          <ac:chgData name="Dale Maclaine, Thomas" userId="S::u1806745@live.warwick.ac.uk::41f9e806-3232-491d-a7e8-67ebb27af325" providerId="AD" clId="Web-{14D1B6FC-E2A8-4DCA-97E5-24E06516A649}" dt="2020-05-15T09:33:34.961" v="43" actId="14100"/>
          <ac:spMkLst>
            <pc:docMk/>
            <pc:sldMk cId="2381011708" sldId="308"/>
            <ac:spMk id="7" creationId="{82501A77-6EF4-4017-8AB3-6E3ED75253EF}"/>
          </ac:spMkLst>
        </pc:spChg>
      </pc:sldChg>
    </pc:docChg>
  </pc:docChgLst>
  <pc:docChgLst>
    <pc:chgData name="Fenn, Catherine" userId="fcd3cb44-9042-45e1-859e-f369be600a2a" providerId="ADAL" clId="{19C5865A-3A46-A447-97A9-D6C0EEDCA7C4}"/>
    <pc:docChg chg="modSld">
      <pc:chgData name="Fenn, Catherine" userId="fcd3cb44-9042-45e1-859e-f369be600a2a" providerId="ADAL" clId="{19C5865A-3A46-A447-97A9-D6C0EEDCA7C4}" dt="2020-05-15T09:35:39.704" v="5"/>
      <pc:docMkLst>
        <pc:docMk/>
      </pc:docMkLst>
      <pc:sldChg chg="addSp delSp modSp">
        <pc:chgData name="Fenn, Catherine" userId="fcd3cb44-9042-45e1-859e-f369be600a2a" providerId="ADAL" clId="{19C5865A-3A46-A447-97A9-D6C0EEDCA7C4}" dt="2020-05-15T09:35:39.704" v="5"/>
        <pc:sldMkLst>
          <pc:docMk/>
          <pc:sldMk cId="2393962804" sldId="300"/>
        </pc:sldMkLst>
        <pc:spChg chg="add del mod">
          <ac:chgData name="Fenn, Catherine" userId="fcd3cb44-9042-45e1-859e-f369be600a2a" providerId="ADAL" clId="{19C5865A-3A46-A447-97A9-D6C0EEDCA7C4}" dt="2020-05-15T09:35:39.704" v="5"/>
          <ac:spMkLst>
            <pc:docMk/>
            <pc:sldMk cId="2393962804" sldId="300"/>
            <ac:spMk id="13" creationId="{208D61C6-E2DC-9640-8BE2-7D01BA8EA1CF}"/>
          </ac:spMkLst>
        </pc:spChg>
      </pc:sldChg>
    </pc:docChg>
  </pc:docChgLst>
  <pc:docChgLst>
    <pc:chgData name="Dale Maclaine, Thomas" userId="S::u1806745@live.warwick.ac.uk::41f9e806-3232-491d-a7e8-67ebb27af325" providerId="AD" clId="Web-{B2DF0C4C-7174-4948-8DA7-73B9FFE538C1}"/>
    <pc:docChg chg="modSld">
      <pc:chgData name="Dale Maclaine, Thomas" userId="S::u1806745@live.warwick.ac.uk::41f9e806-3232-491d-a7e8-67ebb27af325" providerId="AD" clId="Web-{B2DF0C4C-7174-4948-8DA7-73B9FFE538C1}" dt="2020-05-15T09:32:09.137" v="317" actId="1076"/>
      <pc:docMkLst>
        <pc:docMk/>
      </pc:docMkLst>
      <pc:sldChg chg="addSp delSp modSp">
        <pc:chgData name="Dale Maclaine, Thomas" userId="S::u1806745@live.warwick.ac.uk::41f9e806-3232-491d-a7e8-67ebb27af325" providerId="AD" clId="Web-{B2DF0C4C-7174-4948-8DA7-73B9FFE538C1}" dt="2020-05-15T09:29:20.357" v="194" actId="20577"/>
        <pc:sldMkLst>
          <pc:docMk/>
          <pc:sldMk cId="47340383" sldId="289"/>
        </pc:sldMkLst>
        <pc:spChg chg="add mod">
          <ac:chgData name="Dale Maclaine, Thomas" userId="S::u1806745@live.warwick.ac.uk::41f9e806-3232-491d-a7e8-67ebb27af325" providerId="AD" clId="Web-{B2DF0C4C-7174-4948-8DA7-73B9FFE538C1}" dt="2020-05-15T09:26:17.028" v="26" actId="1076"/>
          <ac:spMkLst>
            <pc:docMk/>
            <pc:sldMk cId="47340383" sldId="289"/>
            <ac:spMk id="7" creationId="{3DEB42E6-CD85-4A7F-81DE-BB3D0230EB63}"/>
          </ac:spMkLst>
        </pc:spChg>
        <pc:spChg chg="add mod">
          <ac:chgData name="Dale Maclaine, Thomas" userId="S::u1806745@live.warwick.ac.uk::41f9e806-3232-491d-a7e8-67ebb27af325" providerId="AD" clId="Web-{B2DF0C4C-7174-4948-8DA7-73B9FFE538C1}" dt="2020-05-15T09:26:44.921" v="38" actId="1076"/>
          <ac:spMkLst>
            <pc:docMk/>
            <pc:sldMk cId="47340383" sldId="289"/>
            <ac:spMk id="9" creationId="{709E936C-57F7-4D64-A8BE-0E3D2CE18B32}"/>
          </ac:spMkLst>
        </pc:spChg>
        <pc:spChg chg="add del mod">
          <ac:chgData name="Dale Maclaine, Thomas" userId="S::u1806745@live.warwick.ac.uk::41f9e806-3232-491d-a7e8-67ebb27af325" providerId="AD" clId="Web-{B2DF0C4C-7174-4948-8DA7-73B9FFE538C1}" dt="2020-05-15T09:28:34.478" v="132"/>
          <ac:spMkLst>
            <pc:docMk/>
            <pc:sldMk cId="47340383" sldId="289"/>
            <ac:spMk id="10" creationId="{3355E77E-B1B5-4418-B9F8-344377D4481A}"/>
          </ac:spMkLst>
        </pc:spChg>
        <pc:spChg chg="add mod">
          <ac:chgData name="Dale Maclaine, Thomas" userId="S::u1806745@live.warwick.ac.uk::41f9e806-3232-491d-a7e8-67ebb27af325" providerId="AD" clId="Web-{B2DF0C4C-7174-4948-8DA7-73B9FFE538C1}" dt="2020-05-15T09:29:20.357" v="194" actId="20577"/>
          <ac:spMkLst>
            <pc:docMk/>
            <pc:sldMk cId="47340383" sldId="289"/>
            <ac:spMk id="11" creationId="{CB21B355-7D8F-40A6-AB84-40207E58804E}"/>
          </ac:spMkLst>
        </pc:spChg>
      </pc:sldChg>
      <pc:sldChg chg="addSp delSp modSp">
        <pc:chgData name="Dale Maclaine, Thomas" userId="S::u1806745@live.warwick.ac.uk::41f9e806-3232-491d-a7e8-67ebb27af325" providerId="AD" clId="Web-{B2DF0C4C-7174-4948-8DA7-73B9FFE538C1}" dt="2020-05-15T09:31:42.854" v="271"/>
        <pc:sldMkLst>
          <pc:docMk/>
          <pc:sldMk cId="2393962804" sldId="300"/>
        </pc:sldMkLst>
        <pc:spChg chg="add mod">
          <ac:chgData name="Dale Maclaine, Thomas" userId="S::u1806745@live.warwick.ac.uk::41f9e806-3232-491d-a7e8-67ebb27af325" providerId="AD" clId="Web-{B2DF0C4C-7174-4948-8DA7-73B9FFE538C1}" dt="2020-05-15T09:30:31.457" v="235" actId="1076"/>
          <ac:spMkLst>
            <pc:docMk/>
            <pc:sldMk cId="2393962804" sldId="300"/>
            <ac:spMk id="12" creationId="{51BE4975-EDE0-4B6A-B650-3AD2AC9CC2E3}"/>
          </ac:spMkLst>
        </pc:spChg>
        <pc:spChg chg="add del mod">
          <ac:chgData name="Dale Maclaine, Thomas" userId="S::u1806745@live.warwick.ac.uk::41f9e806-3232-491d-a7e8-67ebb27af325" providerId="AD" clId="Web-{B2DF0C4C-7174-4948-8DA7-73B9FFE538C1}" dt="2020-05-15T09:31:42.854" v="271"/>
          <ac:spMkLst>
            <pc:docMk/>
            <pc:sldMk cId="2393962804" sldId="300"/>
            <ac:spMk id="13" creationId="{413351D1-BB7F-4C56-8F22-6CFA72399DA9}"/>
          </ac:spMkLst>
        </pc:spChg>
      </pc:sldChg>
      <pc:sldChg chg="addSp delSp modSp">
        <pc:chgData name="Dale Maclaine, Thomas" userId="S::u1806745@live.warwick.ac.uk::41f9e806-3232-491d-a7e8-67ebb27af325" providerId="AD" clId="Web-{B2DF0C4C-7174-4948-8DA7-73B9FFE538C1}" dt="2020-05-15T09:32:09.137" v="317" actId="1076"/>
        <pc:sldMkLst>
          <pc:docMk/>
          <pc:sldMk cId="943654058" sldId="301"/>
        </pc:sldMkLst>
        <pc:spChg chg="add del mod">
          <ac:chgData name="Dale Maclaine, Thomas" userId="S::u1806745@live.warwick.ac.uk::41f9e806-3232-491d-a7e8-67ebb27af325" providerId="AD" clId="Web-{B2DF0C4C-7174-4948-8DA7-73B9FFE538C1}" dt="2020-05-15T09:31:12.210" v="270"/>
          <ac:spMkLst>
            <pc:docMk/>
            <pc:sldMk cId="943654058" sldId="301"/>
            <ac:spMk id="5" creationId="{C2F913C8-C1D4-4D26-8B6C-90A22AACDA0C}"/>
          </ac:spMkLst>
        </pc:spChg>
        <pc:spChg chg="add mod">
          <ac:chgData name="Dale Maclaine, Thomas" userId="S::u1806745@live.warwick.ac.uk::41f9e806-3232-491d-a7e8-67ebb27af325" providerId="AD" clId="Web-{B2DF0C4C-7174-4948-8DA7-73B9FFE538C1}" dt="2020-05-15T09:31:55.964" v="273" actId="20577"/>
          <ac:spMkLst>
            <pc:docMk/>
            <pc:sldMk cId="943654058" sldId="301"/>
            <ac:spMk id="7" creationId="{8230E9CA-EC07-4C44-BBF5-945B83966F1D}"/>
          </ac:spMkLst>
        </pc:spChg>
        <pc:spChg chg="add mod">
          <ac:chgData name="Dale Maclaine, Thomas" userId="S::u1806745@live.warwick.ac.uk::41f9e806-3232-491d-a7e8-67ebb27af325" providerId="AD" clId="Web-{B2DF0C4C-7174-4948-8DA7-73B9FFE538C1}" dt="2020-05-15T09:32:09.137" v="317" actId="1076"/>
          <ac:spMkLst>
            <pc:docMk/>
            <pc:sldMk cId="943654058" sldId="301"/>
            <ac:spMk id="8" creationId="{0C4AEEF8-DA93-45AD-AA47-1AD94D2B4465}"/>
          </ac:spMkLst>
        </pc:spChg>
      </pc:sldChg>
    </pc:docChg>
  </pc:docChgLst>
  <pc:docChgLst>
    <pc:chgData name="Bennett, Catherine" userId="S::mdsjai@live.warwick.ac.uk::a02076ae-1b9d-4caf-a008-25aaaa7236cb" providerId="AD" clId="Web-{8878BF0F-ED76-41E2-B2C1-CE0E048EBA97}"/>
    <pc:docChg chg="modSld">
      <pc:chgData name="Bennett, Catherine" userId="S::mdsjai@live.warwick.ac.uk::a02076ae-1b9d-4caf-a008-25aaaa7236cb" providerId="AD" clId="Web-{8878BF0F-ED76-41E2-B2C1-CE0E048EBA97}" dt="2020-05-15T09:30:13.382" v="50" actId="1076"/>
      <pc:docMkLst>
        <pc:docMk/>
      </pc:docMkLst>
      <pc:sldChg chg="addSp modSp">
        <pc:chgData name="Bennett, Catherine" userId="S::mdsjai@live.warwick.ac.uk::a02076ae-1b9d-4caf-a008-25aaaa7236cb" providerId="AD" clId="Web-{8878BF0F-ED76-41E2-B2C1-CE0E048EBA97}" dt="2020-05-15T09:30:13.382" v="50" actId="1076"/>
        <pc:sldMkLst>
          <pc:docMk/>
          <pc:sldMk cId="2393962804" sldId="300"/>
        </pc:sldMkLst>
        <pc:spChg chg="add mod">
          <ac:chgData name="Bennett, Catherine" userId="S::mdsjai@live.warwick.ac.uk::a02076ae-1b9d-4caf-a008-25aaaa7236cb" providerId="AD" clId="Web-{8878BF0F-ED76-41E2-B2C1-CE0E048EBA97}" dt="2020-05-15T09:30:13.382" v="50" actId="1076"/>
          <ac:spMkLst>
            <pc:docMk/>
            <pc:sldMk cId="2393962804" sldId="300"/>
            <ac:spMk id="10" creationId="{64395B21-FBBF-47CB-9D49-5E372E5528D9}"/>
          </ac:spMkLst>
        </pc:spChg>
        <pc:spChg chg="add mod">
          <ac:chgData name="Bennett, Catherine" userId="S::mdsjai@live.warwick.ac.uk::a02076ae-1b9d-4caf-a008-25aaaa7236cb" providerId="AD" clId="Web-{8878BF0F-ED76-41E2-B2C1-CE0E048EBA97}" dt="2020-05-15T09:30:08.416" v="49" actId="1076"/>
          <ac:spMkLst>
            <pc:docMk/>
            <pc:sldMk cId="2393962804" sldId="300"/>
            <ac:spMk id="11" creationId="{15749729-50FE-4498-910F-9AC8DB1EBB3A}"/>
          </ac:spMkLst>
        </pc:spChg>
        <pc:spChg chg="mod">
          <ac:chgData name="Bennett, Catherine" userId="S::mdsjai@live.warwick.ac.uk::a02076ae-1b9d-4caf-a008-25aaaa7236cb" providerId="AD" clId="Web-{8878BF0F-ED76-41E2-B2C1-CE0E048EBA97}" dt="2020-05-15T09:29:18.222" v="1" actId="14100"/>
          <ac:spMkLst>
            <pc:docMk/>
            <pc:sldMk cId="2393962804" sldId="300"/>
            <ac:spMk id="103" creationId="{00000000-0000-0000-0000-000000000000}"/>
          </ac:spMkLst>
        </pc:spChg>
      </pc:sldChg>
    </pc:docChg>
  </pc:docChgLst>
  <pc:docChgLst>
    <pc:chgData name="Vollmer, Susan" userId="S::cyslac@live.warwick.ac.uk::cd4a291c-7692-479e-91c3-9e39c468cb0f" providerId="AD" clId="Web-{1C7B30CC-3111-407B-9B76-99FBD86E0A0A}"/>
    <pc:docChg chg="modSld">
      <pc:chgData name="Vollmer, Susan" userId="S::cyslac@live.warwick.ac.uk::cd4a291c-7692-479e-91c3-9e39c468cb0f" providerId="AD" clId="Web-{1C7B30CC-3111-407B-9B76-99FBD86E0A0A}" dt="2020-05-15T09:27:26.588" v="0"/>
      <pc:docMkLst>
        <pc:docMk/>
      </pc:docMkLst>
      <pc:sldChg chg="delSp">
        <pc:chgData name="Vollmer, Susan" userId="S::cyslac@live.warwick.ac.uk::cd4a291c-7692-479e-91c3-9e39c468cb0f" providerId="AD" clId="Web-{1C7B30CC-3111-407B-9B76-99FBD86E0A0A}" dt="2020-05-15T09:27:26.588" v="0"/>
        <pc:sldMkLst>
          <pc:docMk/>
          <pc:sldMk cId="47340383" sldId="289"/>
        </pc:sldMkLst>
        <pc:spChg chg="del">
          <ac:chgData name="Vollmer, Susan" userId="S::cyslac@live.warwick.ac.uk::cd4a291c-7692-479e-91c3-9e39c468cb0f" providerId="AD" clId="Web-{1C7B30CC-3111-407B-9B76-99FBD86E0A0A}" dt="2020-05-15T09:27:26.588" v="0"/>
          <ac:spMkLst>
            <pc:docMk/>
            <pc:sldMk cId="47340383" sldId="289"/>
            <ac:spMk id="44" creationId="{00000000-0000-0000-0000-000000000000}"/>
          </ac:spMkLst>
        </pc:spChg>
      </pc:sldChg>
    </pc:docChg>
  </pc:docChgLst>
  <pc:docChgLst>
    <pc:chgData name="Pinny, Kerry" userId="S::u1671773@live.warwick.ac.uk::4665d43c-9ce0-4a9b-98e4-9fd55d6de716" providerId="AD" clId="Web-{675522BE-A667-4F4E-A3D4-7DC66AC677F2}"/>
    <pc:docChg chg="modSld">
      <pc:chgData name="Pinny, Kerry" userId="S::u1671773@live.warwick.ac.uk::4665d43c-9ce0-4a9b-98e4-9fd55d6de716" providerId="AD" clId="Web-{675522BE-A667-4F4E-A3D4-7DC66AC677F2}" dt="2020-05-15T09:30:58.045" v="52" actId="20577"/>
      <pc:docMkLst>
        <pc:docMk/>
      </pc:docMkLst>
      <pc:sldChg chg="addSp modSp">
        <pc:chgData name="Pinny, Kerry" userId="S::u1671773@live.warwick.ac.uk::4665d43c-9ce0-4a9b-98e4-9fd55d6de716" providerId="AD" clId="Web-{675522BE-A667-4F4E-A3D4-7DC66AC677F2}" dt="2020-05-15T09:30:53.264" v="50" actId="20577"/>
        <pc:sldMkLst>
          <pc:docMk/>
          <pc:sldMk cId="2393962804" sldId="300"/>
        </pc:sldMkLst>
        <pc:spChg chg="add mod">
          <ac:chgData name="Pinny, Kerry" userId="S::u1671773@live.warwick.ac.uk::4665d43c-9ce0-4a9b-98e4-9fd55d6de716" providerId="AD" clId="Web-{675522BE-A667-4F4E-A3D4-7DC66AC677F2}" dt="2020-05-15T09:30:53.264" v="50" actId="20577"/>
          <ac:spMkLst>
            <pc:docMk/>
            <pc:sldMk cId="2393962804" sldId="300"/>
            <ac:spMk id="14" creationId="{ACBC9C46-3901-4039-A540-8298D7BE9B3E}"/>
          </ac:spMkLst>
        </pc:spChg>
      </pc:sldChg>
    </pc:docChg>
  </pc:docChgLst>
  <pc:docChgLst>
    <pc:chgData name="Chudasama, Sunil" userId="fae30800-e6d6-48db-b31f-c25a8e424bef" providerId="ADAL" clId="{25E46358-800E-4D54-AE54-98F5DFE356FA}"/>
    <pc:docChg chg="modSld">
      <pc:chgData name="Chudasama, Sunil" userId="fae30800-e6d6-48db-b31f-c25a8e424bef" providerId="ADAL" clId="{25E46358-800E-4D54-AE54-98F5DFE356FA}" dt="2020-05-15T09:26:34.702" v="44" actId="1076"/>
      <pc:docMkLst>
        <pc:docMk/>
      </pc:docMkLst>
      <pc:sldChg chg="addSp modSp mod">
        <pc:chgData name="Chudasama, Sunil" userId="fae30800-e6d6-48db-b31f-c25a8e424bef" providerId="ADAL" clId="{25E46358-800E-4D54-AE54-98F5DFE356FA}" dt="2020-05-15T09:26:34.702" v="44" actId="1076"/>
        <pc:sldMkLst>
          <pc:docMk/>
          <pc:sldMk cId="47340383" sldId="289"/>
        </pc:sldMkLst>
        <pc:spChg chg="add mod">
          <ac:chgData name="Chudasama, Sunil" userId="fae30800-e6d6-48db-b31f-c25a8e424bef" providerId="ADAL" clId="{25E46358-800E-4D54-AE54-98F5DFE356FA}" dt="2020-05-15T09:24:47.420" v="12" actId="1076"/>
          <ac:spMkLst>
            <pc:docMk/>
            <pc:sldMk cId="47340383" sldId="289"/>
            <ac:spMk id="3" creationId="{655289FB-2F55-41A9-818A-A3E32F3D70D3}"/>
          </ac:spMkLst>
        </pc:spChg>
        <pc:spChg chg="add mod">
          <ac:chgData name="Chudasama, Sunil" userId="fae30800-e6d6-48db-b31f-c25a8e424bef" providerId="ADAL" clId="{25E46358-800E-4D54-AE54-98F5DFE356FA}" dt="2020-05-15T09:26:34.702" v="44" actId="1076"/>
          <ac:spMkLst>
            <pc:docMk/>
            <pc:sldMk cId="47340383" sldId="289"/>
            <ac:spMk id="8" creationId="{F72DD06A-55DB-4943-B923-14D5830F8499}"/>
          </ac:spMkLst>
        </pc:spChg>
        <pc:spChg chg="mod">
          <ac:chgData name="Chudasama, Sunil" userId="fae30800-e6d6-48db-b31f-c25a8e424bef" providerId="ADAL" clId="{25E46358-800E-4D54-AE54-98F5DFE356FA}" dt="2020-05-15T09:26:31.386" v="43" actId="1076"/>
          <ac:spMkLst>
            <pc:docMk/>
            <pc:sldMk cId="47340383" sldId="289"/>
            <ac:spMk id="31" creationId="{00000000-0000-0000-0000-000000000000}"/>
          </ac:spMkLst>
        </pc:spChg>
      </pc:sldChg>
    </pc:docChg>
  </pc:docChgLst>
  <pc:docChgLst>
    <pc:chgData name="Trimmer, Paul" userId="S::cuscz@live.warwick.ac.uk::d7f619a4-a71d-439a-ad10-bb5b0f5f3593" providerId="AD" clId="Web-{0F2C6FA3-4A70-48B2-90DC-D3752AF17CF7}"/>
    <pc:docChg chg="modSld">
      <pc:chgData name="Trimmer, Paul" userId="S::cuscz@live.warwick.ac.uk::d7f619a4-a71d-439a-ad10-bb5b0f5f3593" providerId="AD" clId="Web-{0F2C6FA3-4A70-48B2-90DC-D3752AF17CF7}" dt="2020-05-15T09:28:10.726" v="73" actId="14100"/>
      <pc:docMkLst>
        <pc:docMk/>
      </pc:docMkLst>
      <pc:sldChg chg="addSp modSp">
        <pc:chgData name="Trimmer, Paul" userId="S::cuscz@live.warwick.ac.uk::d7f619a4-a71d-439a-ad10-bb5b0f5f3593" providerId="AD" clId="Web-{0F2C6FA3-4A70-48B2-90DC-D3752AF17CF7}" dt="2020-05-15T09:28:10.726" v="73" actId="14100"/>
        <pc:sldMkLst>
          <pc:docMk/>
          <pc:sldMk cId="2393962804" sldId="300"/>
        </pc:sldMkLst>
        <pc:spChg chg="add mod">
          <ac:chgData name="Trimmer, Paul" userId="S::cuscz@live.warwick.ac.uk::d7f619a4-a71d-439a-ad10-bb5b0f5f3593" providerId="AD" clId="Web-{0F2C6FA3-4A70-48B2-90DC-D3752AF17CF7}" dt="2020-05-15T09:28:10.726" v="73" actId="14100"/>
          <ac:spMkLst>
            <pc:docMk/>
            <pc:sldMk cId="2393962804" sldId="300"/>
            <ac:spMk id="8" creationId="{B14CBF9E-E0B2-4A62-AF1C-6B5FBEB79363}"/>
          </ac:spMkLst>
        </pc:spChg>
      </pc:sldChg>
    </pc:docChg>
  </pc:docChgLst>
  <pc:docChgLst>
    <pc:chgData name="O'Toole, Robert" userId="S::cusef@live.warwick.ac.uk::099e7865-5cb7-4430-a77e-31e06d781324" providerId="AD" clId="Web-{C56B8983-84BE-4691-9386-79C6FC64A291}"/>
    <pc:docChg chg="modSld">
      <pc:chgData name="O'Toole, Robert" userId="S::cusef@live.warwick.ac.uk::099e7865-5cb7-4430-a77e-31e06d781324" providerId="AD" clId="Web-{C56B8983-84BE-4691-9386-79C6FC64A291}" dt="2020-05-15T09:36:48.603" v="1000" actId="1076"/>
      <pc:docMkLst>
        <pc:docMk/>
      </pc:docMkLst>
      <pc:sldChg chg="addSp modSp">
        <pc:chgData name="O'Toole, Robert" userId="S::cusef@live.warwick.ac.uk::099e7865-5cb7-4430-a77e-31e06d781324" providerId="AD" clId="Web-{C56B8983-84BE-4691-9386-79C6FC64A291}" dt="2020-05-15T09:30:10.913" v="325" actId="14100"/>
        <pc:sldMkLst>
          <pc:docMk/>
          <pc:sldMk cId="2393962804" sldId="300"/>
        </pc:sldMkLst>
        <pc:spChg chg="add mod">
          <ac:chgData name="O'Toole, Robert" userId="S::cusef@live.warwick.ac.uk::099e7865-5cb7-4430-a77e-31e06d781324" providerId="AD" clId="Web-{C56B8983-84BE-4691-9386-79C6FC64A291}" dt="2020-05-15T09:26:42.491" v="52" actId="14100"/>
          <ac:spMkLst>
            <pc:docMk/>
            <pc:sldMk cId="2393962804" sldId="300"/>
            <ac:spMk id="3" creationId="{9FDA1E34-EC2D-4BF0-B42E-0B71867895D6}"/>
          </ac:spMkLst>
        </pc:spChg>
        <pc:spChg chg="add mod">
          <ac:chgData name="O'Toole, Robert" userId="S::cusef@live.warwick.ac.uk::099e7865-5cb7-4430-a77e-31e06d781324" providerId="AD" clId="Web-{C56B8983-84BE-4691-9386-79C6FC64A291}" dt="2020-05-15T09:27:23.819" v="177" actId="20577"/>
          <ac:spMkLst>
            <pc:docMk/>
            <pc:sldMk cId="2393962804" sldId="300"/>
            <ac:spMk id="5" creationId="{C7F6D97C-519B-40B8-B3F1-13F00839211A}"/>
          </ac:spMkLst>
        </pc:spChg>
        <pc:spChg chg="add mod">
          <ac:chgData name="O'Toole, Robert" userId="S::cusef@live.warwick.ac.uk::099e7865-5cb7-4430-a77e-31e06d781324" providerId="AD" clId="Web-{C56B8983-84BE-4691-9386-79C6FC64A291}" dt="2020-05-15T09:28:21.929" v="228" actId="20577"/>
          <ac:spMkLst>
            <pc:docMk/>
            <pc:sldMk cId="2393962804" sldId="300"/>
            <ac:spMk id="7" creationId="{E583E7E8-54AE-4A48-8986-FCD384266D5F}"/>
          </ac:spMkLst>
        </pc:spChg>
        <pc:spChg chg="add mod">
          <ac:chgData name="O'Toole, Robert" userId="S::cusef@live.warwick.ac.uk::099e7865-5cb7-4430-a77e-31e06d781324" providerId="AD" clId="Web-{C56B8983-84BE-4691-9386-79C6FC64A291}" dt="2020-05-15T09:30:10.913" v="325" actId="14100"/>
          <ac:spMkLst>
            <pc:docMk/>
            <pc:sldMk cId="2393962804" sldId="300"/>
            <ac:spMk id="9" creationId="{C6850709-7749-4AC9-8CCB-0B1B86ACE9EB}"/>
          </ac:spMkLst>
        </pc:spChg>
      </pc:sldChg>
      <pc:sldChg chg="addSp modSp">
        <pc:chgData name="O'Toole, Robert" userId="S::cusef@live.warwick.ac.uk::099e7865-5cb7-4430-a77e-31e06d781324" providerId="AD" clId="Web-{C56B8983-84BE-4691-9386-79C6FC64A291}" dt="2020-05-15T09:31:55.054" v="404" actId="20577"/>
        <pc:sldMkLst>
          <pc:docMk/>
          <pc:sldMk cId="943654058" sldId="301"/>
        </pc:sldMkLst>
        <pc:spChg chg="add mod">
          <ac:chgData name="O'Toole, Robert" userId="S::cusef@live.warwick.ac.uk::099e7865-5cb7-4430-a77e-31e06d781324" providerId="AD" clId="Web-{C56B8983-84BE-4691-9386-79C6FC64A291}" dt="2020-05-15T09:31:32.101" v="399" actId="20577"/>
          <ac:spMkLst>
            <pc:docMk/>
            <pc:sldMk cId="943654058" sldId="301"/>
            <ac:spMk id="4" creationId="{DF92C196-AE90-4D55-8798-E7363AAAFED4}"/>
          </ac:spMkLst>
        </pc:spChg>
        <pc:spChg chg="mod">
          <ac:chgData name="O'Toole, Robert" userId="S::cusef@live.warwick.ac.uk::099e7865-5cb7-4430-a77e-31e06d781324" providerId="AD" clId="Web-{C56B8983-84BE-4691-9386-79C6FC64A291}" dt="2020-05-15T09:31:55.054" v="404" actId="20577"/>
          <ac:spMkLst>
            <pc:docMk/>
            <pc:sldMk cId="943654058" sldId="301"/>
            <ac:spMk id="33" creationId="{57302048-B955-4EF5-99F6-761B5743B2EA}"/>
          </ac:spMkLst>
        </pc:spChg>
      </pc:sldChg>
      <pc:sldChg chg="addSp modSp">
        <pc:chgData name="O'Toole, Robert" userId="S::cusef@live.warwick.ac.uk::099e7865-5cb7-4430-a77e-31e06d781324" providerId="AD" clId="Web-{C56B8983-84BE-4691-9386-79C6FC64A291}" dt="2020-05-15T09:34:53.368" v="836" actId="14100"/>
        <pc:sldMkLst>
          <pc:docMk/>
          <pc:sldMk cId="560812902" sldId="306"/>
        </pc:sldMkLst>
        <pc:spChg chg="mod">
          <ac:chgData name="O'Toole, Robert" userId="S::cusef@live.warwick.ac.uk::099e7865-5cb7-4430-a77e-31e06d781324" providerId="AD" clId="Web-{C56B8983-84BE-4691-9386-79C6FC64A291}" dt="2020-05-15T09:33:48.805" v="611" actId="1076"/>
          <ac:spMkLst>
            <pc:docMk/>
            <pc:sldMk cId="560812902" sldId="306"/>
            <ac:spMk id="3" creationId="{F3436C33-B16E-47FC-BB8A-B413640D7D33}"/>
          </ac:spMkLst>
        </pc:spChg>
        <pc:spChg chg="add mod">
          <ac:chgData name="O'Toole, Robert" userId="S::cusef@live.warwick.ac.uk::099e7865-5cb7-4430-a77e-31e06d781324" providerId="AD" clId="Web-{C56B8983-84BE-4691-9386-79C6FC64A291}" dt="2020-05-15T09:33:33.524" v="610" actId="14100"/>
          <ac:spMkLst>
            <pc:docMk/>
            <pc:sldMk cId="560812902" sldId="306"/>
            <ac:spMk id="4" creationId="{7C564E00-6942-4E09-A177-F0A81B31EB64}"/>
          </ac:spMkLst>
        </pc:spChg>
        <pc:spChg chg="add mod">
          <ac:chgData name="O'Toole, Robert" userId="S::cusef@live.warwick.ac.uk::099e7865-5cb7-4430-a77e-31e06d781324" providerId="AD" clId="Web-{C56B8983-84BE-4691-9386-79C6FC64A291}" dt="2020-05-15T09:34:53.368" v="836" actId="14100"/>
          <ac:spMkLst>
            <pc:docMk/>
            <pc:sldMk cId="560812902" sldId="306"/>
            <ac:spMk id="5" creationId="{CC4435FC-3B50-42EB-BEC2-F6A81B5E1D31}"/>
          </ac:spMkLst>
        </pc:spChg>
      </pc:sldChg>
      <pc:sldChg chg="addSp modSp">
        <pc:chgData name="O'Toole, Robert" userId="S::cusef@live.warwick.ac.uk::099e7865-5cb7-4430-a77e-31e06d781324" providerId="AD" clId="Web-{C56B8983-84BE-4691-9386-79C6FC64A291}" dt="2020-05-15T09:36:48.603" v="1000" actId="1076"/>
        <pc:sldMkLst>
          <pc:docMk/>
          <pc:sldMk cId="2381011708" sldId="308"/>
        </pc:sldMkLst>
        <pc:spChg chg="add mod">
          <ac:chgData name="O'Toole, Robert" userId="S::cusef@live.warwick.ac.uk::099e7865-5cb7-4430-a77e-31e06d781324" providerId="AD" clId="Web-{C56B8983-84BE-4691-9386-79C6FC64A291}" dt="2020-05-15T09:36:48.603" v="1000" actId="1076"/>
          <ac:spMkLst>
            <pc:docMk/>
            <pc:sldMk cId="2381011708" sldId="308"/>
            <ac:spMk id="8" creationId="{2C6E9FC6-7F2E-4DCF-80BF-CEA24AA7306E}"/>
          </ac:spMkLst>
        </pc:spChg>
      </pc:sldChg>
    </pc:docChg>
  </pc:docChgLst>
  <pc:docChgLst>
    <pc:chgData name="Singh, Dalvinder" userId="S::lasgbg@live.warwick.ac.uk::e311f50e-5a08-4d66-ac4b-79b2982cfc2d" providerId="AD" clId="Web-{3E37038E-F8FE-47E5-A647-1E192D79D310}"/>
    <pc:docChg chg="modSld">
      <pc:chgData name="Singh, Dalvinder" userId="S::lasgbg@live.warwick.ac.uk::e311f50e-5a08-4d66-ac4b-79b2982cfc2d" providerId="AD" clId="Web-{3E37038E-F8FE-47E5-A647-1E192D79D310}" dt="2020-05-15T09:34:09.897" v="13" actId="20577"/>
      <pc:docMkLst>
        <pc:docMk/>
      </pc:docMkLst>
      <pc:sldChg chg="modSp">
        <pc:chgData name="Singh, Dalvinder" userId="S::lasgbg@live.warwick.ac.uk::e311f50e-5a08-4d66-ac4b-79b2982cfc2d" providerId="AD" clId="Web-{3E37038E-F8FE-47E5-A647-1E192D79D310}" dt="2020-05-15T09:34:09.897" v="12" actId="20577"/>
        <pc:sldMkLst>
          <pc:docMk/>
          <pc:sldMk cId="47340383" sldId="289"/>
        </pc:sldMkLst>
        <pc:spChg chg="mod">
          <ac:chgData name="Singh, Dalvinder" userId="S::lasgbg@live.warwick.ac.uk::e311f50e-5a08-4d66-ac4b-79b2982cfc2d" providerId="AD" clId="Web-{3E37038E-F8FE-47E5-A647-1E192D79D310}" dt="2020-05-15T09:34:09.897" v="12" actId="20577"/>
          <ac:spMkLst>
            <pc:docMk/>
            <pc:sldMk cId="47340383" sldId="289"/>
            <ac:spMk id="9" creationId="{709E936C-57F7-4D64-A8BE-0E3D2CE18B32}"/>
          </ac:spMkLst>
        </pc:spChg>
      </pc:sldChg>
    </pc:docChg>
  </pc:docChgLst>
  <pc:docChgLst>
    <pc:chgData name="Pinny, Kerry" userId="S::u1671773@live.warwick.ac.uk::4665d43c-9ce0-4a9b-98e4-9fd55d6de716" providerId="AD" clId="Web-{CCC91323-19F1-431C-8A13-AD22309FD950}"/>
    <pc:docChg chg="modSld">
      <pc:chgData name="Pinny, Kerry" userId="S::u1671773@live.warwick.ac.uk::4665d43c-9ce0-4a9b-98e4-9fd55d6de716" providerId="AD" clId="Web-{CCC91323-19F1-431C-8A13-AD22309FD950}" dt="2020-05-15T09:26:04.517" v="71" actId="1076"/>
      <pc:docMkLst>
        <pc:docMk/>
      </pc:docMkLst>
      <pc:sldChg chg="addSp modSp">
        <pc:chgData name="Pinny, Kerry" userId="S::u1671773@live.warwick.ac.uk::4665d43c-9ce0-4a9b-98e4-9fd55d6de716" providerId="AD" clId="Web-{CCC91323-19F1-431C-8A13-AD22309FD950}" dt="2020-05-15T09:26:04.517" v="71" actId="1076"/>
        <pc:sldMkLst>
          <pc:docMk/>
          <pc:sldMk cId="47340383" sldId="289"/>
        </pc:sldMkLst>
        <pc:spChg chg="add mod">
          <ac:chgData name="Pinny, Kerry" userId="S::u1671773@live.warwick.ac.uk::4665d43c-9ce0-4a9b-98e4-9fd55d6de716" providerId="AD" clId="Web-{CCC91323-19F1-431C-8A13-AD22309FD950}" dt="2020-05-15T09:25:25.936" v="17" actId="1076"/>
          <ac:spMkLst>
            <pc:docMk/>
            <pc:sldMk cId="47340383" sldId="289"/>
            <ac:spMk id="5" creationId="{D0591A91-3244-42ED-9545-0EB7FB6B1CEB}"/>
          </ac:spMkLst>
        </pc:spChg>
        <pc:spChg chg="add mod">
          <ac:chgData name="Pinny, Kerry" userId="S::u1671773@live.warwick.ac.uk::4665d43c-9ce0-4a9b-98e4-9fd55d6de716" providerId="AD" clId="Web-{CCC91323-19F1-431C-8A13-AD22309FD950}" dt="2020-05-15T09:26:04.517" v="71" actId="1076"/>
          <ac:spMkLst>
            <pc:docMk/>
            <pc:sldMk cId="47340383" sldId="289"/>
            <ac:spMk id="6" creationId="{F7BE2E76-2C6B-42B2-9719-E5EA056B5249}"/>
          </ac:spMkLst>
        </pc:spChg>
      </pc:sldChg>
    </pc:docChg>
  </pc:docChgLst>
  <pc:docChgLst>
    <pc:chgData name="Humphreys, Jessica" userId="S::apsfae@live.warwick.ac.uk::952d341d-1966-49e1-ad17-85a288614d9b" providerId="AD" clId="Web-{503E3827-E706-438B-A399-B2B754896979}"/>
    <pc:docChg chg="modSld">
      <pc:chgData name="Humphreys, Jessica" userId="S::apsfae@live.warwick.ac.uk::952d341d-1966-49e1-ad17-85a288614d9b" providerId="AD" clId="Web-{503E3827-E706-438B-A399-B2B754896979}" dt="2020-05-15T09:34:49.114" v="179" actId="20577"/>
      <pc:docMkLst>
        <pc:docMk/>
      </pc:docMkLst>
      <pc:sldChg chg="modSp">
        <pc:chgData name="Humphreys, Jessica" userId="S::apsfae@live.warwick.ac.uk::952d341d-1966-49e1-ad17-85a288614d9b" providerId="AD" clId="Web-{503E3827-E706-438B-A399-B2B754896979}" dt="2020-05-15T09:25:23.983" v="2" actId="20577"/>
        <pc:sldMkLst>
          <pc:docMk/>
          <pc:sldMk cId="47340383" sldId="289"/>
        </pc:sldMkLst>
        <pc:spChg chg="mod">
          <ac:chgData name="Humphreys, Jessica" userId="S::apsfae@live.warwick.ac.uk::952d341d-1966-49e1-ad17-85a288614d9b" providerId="AD" clId="Web-{503E3827-E706-438B-A399-B2B754896979}" dt="2020-05-15T09:25:23.983" v="2" actId="20577"/>
          <ac:spMkLst>
            <pc:docMk/>
            <pc:sldMk cId="47340383" sldId="289"/>
            <ac:spMk id="31" creationId="{00000000-0000-0000-0000-000000000000}"/>
          </ac:spMkLst>
        </pc:spChg>
      </pc:sldChg>
      <pc:sldChg chg="addSp modSp">
        <pc:chgData name="Humphreys, Jessica" userId="S::apsfae@live.warwick.ac.uk::952d341d-1966-49e1-ad17-85a288614d9b" providerId="AD" clId="Web-{503E3827-E706-438B-A399-B2B754896979}" dt="2020-05-15T09:27:49.438" v="36" actId="20577"/>
        <pc:sldMkLst>
          <pc:docMk/>
          <pc:sldMk cId="943654058" sldId="301"/>
        </pc:sldMkLst>
        <pc:spChg chg="add mod">
          <ac:chgData name="Humphreys, Jessica" userId="S::apsfae@live.warwick.ac.uk::952d341d-1966-49e1-ad17-85a288614d9b" providerId="AD" clId="Web-{503E3827-E706-438B-A399-B2B754896979}" dt="2020-05-15T09:27:49.438" v="36" actId="20577"/>
          <ac:spMkLst>
            <pc:docMk/>
            <pc:sldMk cId="943654058" sldId="301"/>
            <ac:spMk id="3" creationId="{85B3DF02-3BDF-4BCC-B77B-FCEEECBFEFB7}"/>
          </ac:spMkLst>
        </pc:spChg>
        <pc:spChg chg="mod">
          <ac:chgData name="Humphreys, Jessica" userId="S::apsfae@live.warwick.ac.uk::952d341d-1966-49e1-ad17-85a288614d9b" providerId="AD" clId="Web-{503E3827-E706-438B-A399-B2B754896979}" dt="2020-05-15T09:27:12.562" v="8" actId="1076"/>
          <ac:spMkLst>
            <pc:docMk/>
            <pc:sldMk cId="943654058" sldId="301"/>
            <ac:spMk id="31" creationId="{00000000-0000-0000-0000-000000000000}"/>
          </ac:spMkLst>
        </pc:spChg>
      </pc:sldChg>
      <pc:sldChg chg="addSp modSp">
        <pc:chgData name="Humphreys, Jessica" userId="S::apsfae@live.warwick.ac.uk::952d341d-1966-49e1-ad17-85a288614d9b" providerId="AD" clId="Web-{503E3827-E706-438B-A399-B2B754896979}" dt="2020-05-15T09:34:49.114" v="178" actId="20577"/>
        <pc:sldMkLst>
          <pc:docMk/>
          <pc:sldMk cId="2058611287" sldId="304"/>
        </pc:sldMkLst>
        <pc:spChg chg="add mod">
          <ac:chgData name="Humphreys, Jessica" userId="S::apsfae@live.warwick.ac.uk::952d341d-1966-49e1-ad17-85a288614d9b" providerId="AD" clId="Web-{503E3827-E706-438B-A399-B2B754896979}" dt="2020-05-15T09:34:49.114" v="178" actId="20577"/>
          <ac:spMkLst>
            <pc:docMk/>
            <pc:sldMk cId="2058611287" sldId="304"/>
            <ac:spMk id="3" creationId="{FF9E818B-6F34-414A-A74D-6D3081F67666}"/>
          </ac:spMkLst>
        </pc:spChg>
      </pc:sldChg>
      <pc:sldChg chg="addSp modSp">
        <pc:chgData name="Humphreys, Jessica" userId="S::apsfae@live.warwick.ac.uk::952d341d-1966-49e1-ad17-85a288614d9b" providerId="AD" clId="Web-{503E3827-E706-438B-A399-B2B754896979}" dt="2020-05-15T09:31:56.300" v="100" actId="20577"/>
        <pc:sldMkLst>
          <pc:docMk/>
          <pc:sldMk cId="560812902" sldId="306"/>
        </pc:sldMkLst>
        <pc:spChg chg="add mod">
          <ac:chgData name="Humphreys, Jessica" userId="S::apsfae@live.warwick.ac.uk::952d341d-1966-49e1-ad17-85a288614d9b" providerId="AD" clId="Web-{503E3827-E706-438B-A399-B2B754896979}" dt="2020-05-15T09:31:56.300" v="100" actId="20577"/>
          <ac:spMkLst>
            <pc:docMk/>
            <pc:sldMk cId="560812902" sldId="306"/>
            <ac:spMk id="3" creationId="{F3436C33-B16E-47FC-BB8A-B413640D7D33}"/>
          </ac:spMkLst>
        </pc:spChg>
      </pc:sldChg>
      <pc:sldChg chg="addSp modSp">
        <pc:chgData name="Humphreys, Jessica" userId="S::apsfae@live.warwick.ac.uk::952d341d-1966-49e1-ad17-85a288614d9b" providerId="AD" clId="Web-{503E3827-E706-438B-A399-B2B754896979}" dt="2020-05-15T09:33:18.550" v="117" actId="1076"/>
        <pc:sldMkLst>
          <pc:docMk/>
          <pc:sldMk cId="2381011708" sldId="308"/>
        </pc:sldMkLst>
        <pc:spChg chg="add mod">
          <ac:chgData name="Humphreys, Jessica" userId="S::apsfae@live.warwick.ac.uk::952d341d-1966-49e1-ad17-85a288614d9b" providerId="AD" clId="Web-{503E3827-E706-438B-A399-B2B754896979}" dt="2020-05-15T09:33:18.550" v="117" actId="1076"/>
          <ac:spMkLst>
            <pc:docMk/>
            <pc:sldMk cId="2381011708" sldId="308"/>
            <ac:spMk id="4" creationId="{9FCFEEAD-7F85-44DD-974F-0480C8F253EA}"/>
          </ac:spMkLst>
        </pc:spChg>
        <pc:spChg chg="mod">
          <ac:chgData name="Humphreys, Jessica" userId="S::apsfae@live.warwick.ac.uk::952d341d-1966-49e1-ad17-85a288614d9b" providerId="AD" clId="Web-{503E3827-E706-438B-A399-B2B754896979}" dt="2020-05-15T09:32:32.628" v="103" actId="1076"/>
          <ac:spMkLst>
            <pc:docMk/>
            <pc:sldMk cId="2381011708" sldId="308"/>
            <ac:spMk id="31" creationId="{00000000-0000-0000-0000-000000000000}"/>
          </ac:spMkLst>
        </pc:spChg>
      </pc:sldChg>
    </pc:docChg>
  </pc:docChgLst>
  <pc:docChgLst>
    <pc:chgData name="Dale Maclaine, Thomas" userId="S::u1806745@live.warwick.ac.uk::41f9e806-3232-491d-a7e8-67ebb27af325" providerId="AD" clId="Web-{2DE5CD25-D9EA-428D-8F26-07EDAAEE380C}"/>
    <pc:docChg chg="addSld delSld">
      <pc:chgData name="Dale Maclaine, Thomas" userId="S::u1806745@live.warwick.ac.uk::41f9e806-3232-491d-a7e8-67ebb27af325" providerId="AD" clId="Web-{2DE5CD25-D9EA-428D-8F26-07EDAAEE380C}" dt="2020-05-15T09:25:02.607" v="1"/>
      <pc:docMkLst>
        <pc:docMk/>
      </pc:docMkLst>
      <pc:sldChg chg="add del replId">
        <pc:chgData name="Dale Maclaine, Thomas" userId="S::u1806745@live.warwick.ac.uk::41f9e806-3232-491d-a7e8-67ebb27af325" providerId="AD" clId="Web-{2DE5CD25-D9EA-428D-8F26-07EDAAEE380C}" dt="2020-05-15T09:25:02.607" v="1"/>
        <pc:sldMkLst>
          <pc:docMk/>
          <pc:sldMk cId="2592699112" sldId="328"/>
        </pc:sldMkLst>
      </pc:sldChg>
    </pc:docChg>
  </pc:docChgLst>
  <pc:docChgLst>
    <pc:chgData name="Beynon, Meurig" userId="S::csrkl@live.warwick.ac.uk::a6d5fac3-c22f-4907-aef7-61818732f300" providerId="AD" clId="Web-{02D60161-09CF-4737-90A0-BDC2D679AE6F}"/>
    <pc:docChg chg="modSld sldOrd">
      <pc:chgData name="Beynon, Meurig" userId="S::csrkl@live.warwick.ac.uk::a6d5fac3-c22f-4907-aef7-61818732f300" providerId="AD" clId="Web-{02D60161-09CF-4737-90A0-BDC2D679AE6F}" dt="2020-05-15T10:27:24.549" v="1444" actId="20577"/>
      <pc:docMkLst>
        <pc:docMk/>
      </pc:docMkLst>
      <pc:sldChg chg="addSp modSp">
        <pc:chgData name="Beynon, Meurig" userId="S::csrkl@live.warwick.ac.uk::a6d5fac3-c22f-4907-aef7-61818732f300" providerId="AD" clId="Web-{02D60161-09CF-4737-90A0-BDC2D679AE6F}" dt="2020-05-15T10:27:24.534" v="1443" actId="20577"/>
        <pc:sldMkLst>
          <pc:docMk/>
          <pc:sldMk cId="47340383" sldId="289"/>
        </pc:sldMkLst>
        <pc:spChg chg="add mod">
          <ac:chgData name="Beynon, Meurig" userId="S::csrkl@live.warwick.ac.uk::a6d5fac3-c22f-4907-aef7-61818732f300" providerId="AD" clId="Web-{02D60161-09CF-4737-90A0-BDC2D679AE6F}" dt="2020-05-15T10:27:24.534" v="1443" actId="20577"/>
          <ac:spMkLst>
            <pc:docMk/>
            <pc:sldMk cId="47340383" sldId="289"/>
            <ac:spMk id="58" creationId="{7D5FDBB7-C1E4-412A-857F-176725911470}"/>
          </ac:spMkLst>
        </pc:spChg>
      </pc:sldChg>
      <pc:sldChg chg="addSp delSp modSp">
        <pc:chgData name="Beynon, Meurig" userId="S::csrkl@live.warwick.ac.uk::a6d5fac3-c22f-4907-aef7-61818732f300" providerId="AD" clId="Web-{02D60161-09CF-4737-90A0-BDC2D679AE6F}" dt="2020-05-15T10:15:47.423" v="517" actId="20577"/>
        <pc:sldMkLst>
          <pc:docMk/>
          <pc:sldMk cId="2393962804" sldId="300"/>
        </pc:sldMkLst>
        <pc:spChg chg="add mod">
          <ac:chgData name="Beynon, Meurig" userId="S::csrkl@live.warwick.ac.uk::a6d5fac3-c22f-4907-aef7-61818732f300" providerId="AD" clId="Web-{02D60161-09CF-4737-90A0-BDC2D679AE6F}" dt="2020-05-15T10:15:47.423" v="517" actId="20577"/>
          <ac:spMkLst>
            <pc:docMk/>
            <pc:sldMk cId="2393962804" sldId="300"/>
            <ac:spMk id="42" creationId="{18F8ABA4-D817-45BD-9003-C35557E427B3}"/>
          </ac:spMkLst>
        </pc:spChg>
        <pc:spChg chg="add del mod">
          <ac:chgData name="Beynon, Meurig" userId="S::csrkl@live.warwick.ac.uk::a6d5fac3-c22f-4907-aef7-61818732f300" providerId="AD" clId="Web-{02D60161-09CF-4737-90A0-BDC2D679AE6F}" dt="2020-05-15T10:14:29.586" v="305"/>
          <ac:spMkLst>
            <pc:docMk/>
            <pc:sldMk cId="2393962804" sldId="300"/>
            <ac:spMk id="43" creationId="{6977AC70-F6AB-4A4E-B0B7-3FA1A05F362F}"/>
          </ac:spMkLst>
        </pc:spChg>
      </pc:sldChg>
      <pc:sldChg chg="addSp modSp">
        <pc:chgData name="Beynon, Meurig" userId="S::csrkl@live.warwick.ac.uk::a6d5fac3-c22f-4907-aef7-61818732f300" providerId="AD" clId="Web-{02D60161-09CF-4737-90A0-BDC2D679AE6F}" dt="2020-05-15T10:17:36.051" v="707" actId="20577"/>
        <pc:sldMkLst>
          <pc:docMk/>
          <pc:sldMk cId="943654058" sldId="301"/>
        </pc:sldMkLst>
        <pc:spChg chg="add mod">
          <ac:chgData name="Beynon, Meurig" userId="S::csrkl@live.warwick.ac.uk::a6d5fac3-c22f-4907-aef7-61818732f300" providerId="AD" clId="Web-{02D60161-09CF-4737-90A0-BDC2D679AE6F}" dt="2020-05-15T10:17:36.051" v="707" actId="20577"/>
          <ac:spMkLst>
            <pc:docMk/>
            <pc:sldMk cId="943654058" sldId="301"/>
            <ac:spMk id="11" creationId="{AA98DDFE-701C-4EBF-AB5E-B68EFF55F158}"/>
          </ac:spMkLst>
        </pc:spChg>
      </pc:sldChg>
      <pc:sldChg chg="addSp modSp">
        <pc:chgData name="Beynon, Meurig" userId="S::csrkl@live.warwick.ac.uk::a6d5fac3-c22f-4907-aef7-61818732f300" providerId="AD" clId="Web-{02D60161-09CF-4737-90A0-BDC2D679AE6F}" dt="2020-05-15T10:19:24.177" v="892" actId="20577"/>
        <pc:sldMkLst>
          <pc:docMk/>
          <pc:sldMk cId="2058611287" sldId="304"/>
        </pc:sldMkLst>
        <pc:spChg chg="add mod">
          <ac:chgData name="Beynon, Meurig" userId="S::csrkl@live.warwick.ac.uk::a6d5fac3-c22f-4907-aef7-61818732f300" providerId="AD" clId="Web-{02D60161-09CF-4737-90A0-BDC2D679AE6F}" dt="2020-05-15T10:19:24.177" v="892" actId="20577"/>
          <ac:spMkLst>
            <pc:docMk/>
            <pc:sldMk cId="2058611287" sldId="304"/>
            <ac:spMk id="46" creationId="{8CC06979-A6DB-43E0-8F2F-77F87E1492D3}"/>
          </ac:spMkLst>
        </pc:spChg>
      </pc:sldChg>
      <pc:sldChg chg="addSp modSp">
        <pc:chgData name="Beynon, Meurig" userId="S::csrkl@live.warwick.ac.uk::a6d5fac3-c22f-4907-aef7-61818732f300" providerId="AD" clId="Web-{02D60161-09CF-4737-90A0-BDC2D679AE6F}" dt="2020-05-15T10:20:55.780" v="1069" actId="20577"/>
        <pc:sldMkLst>
          <pc:docMk/>
          <pc:sldMk cId="560812902" sldId="306"/>
        </pc:sldMkLst>
        <pc:spChg chg="add mod">
          <ac:chgData name="Beynon, Meurig" userId="S::csrkl@live.warwick.ac.uk::a6d5fac3-c22f-4907-aef7-61818732f300" providerId="AD" clId="Web-{02D60161-09CF-4737-90A0-BDC2D679AE6F}" dt="2020-05-15T10:20:55.780" v="1069" actId="20577"/>
          <ac:spMkLst>
            <pc:docMk/>
            <pc:sldMk cId="560812902" sldId="306"/>
            <ac:spMk id="7" creationId="{E0F31166-7E62-4175-A312-218B8AEB7A07}"/>
          </ac:spMkLst>
        </pc:spChg>
      </pc:sldChg>
      <pc:sldChg chg="addSp modSp ord">
        <pc:chgData name="Beynon, Meurig" userId="S::csrkl@live.warwick.ac.uk::a6d5fac3-c22f-4907-aef7-61818732f300" providerId="AD" clId="Web-{02D60161-09CF-4737-90A0-BDC2D679AE6F}" dt="2020-05-15T10:21:55.491" v="1237" actId="20577"/>
        <pc:sldMkLst>
          <pc:docMk/>
          <pc:sldMk cId="2381011708" sldId="308"/>
        </pc:sldMkLst>
        <pc:spChg chg="add mod">
          <ac:chgData name="Beynon, Meurig" userId="S::csrkl@live.warwick.ac.uk::a6d5fac3-c22f-4907-aef7-61818732f300" providerId="AD" clId="Web-{02D60161-09CF-4737-90A0-BDC2D679AE6F}" dt="2020-05-15T10:21:55.491" v="1237" actId="20577"/>
          <ac:spMkLst>
            <pc:docMk/>
            <pc:sldMk cId="2381011708" sldId="308"/>
            <ac:spMk id="40" creationId="{257AD509-47C7-4376-ABE3-4AA95A088DB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5567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5-11T16:13:17.584"/>
    </inkml:context>
    <inkml:brush xml:id="br0">
      <inkml:brushProperty name="width" value="0.1" units="cm"/>
      <inkml:brushProperty name="height" value="0.6" units="cm"/>
      <inkml:brushProperty name="color" value="#849398"/>
      <inkml:brushProperty name="inkEffects" value="pencil"/>
    </inkml:brush>
  </inkml:definitions>
  <inkml:trace contextRef="#ctx0" brushRef="#br0">0 1 16383,'0'0'0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5-11T16:13:46.003"/>
    </inkml:context>
    <inkml:brush xml:id="br0">
      <inkml:brushProperty name="width" value="0.1" units="cm"/>
      <inkml:brushProperty name="height" value="0.6" units="cm"/>
      <inkml:brushProperty name="color" value="#849398"/>
      <inkml:brushProperty name="inkEffects" value="pencil"/>
    </inkml:brush>
  </inkml:definitions>
  <inkml:trace contextRef="#ctx0" brushRef="#br0">0 0 16383,'0'0'0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5-11T16:14:43.866"/>
    </inkml:context>
    <inkml:brush xml:id="br0">
      <inkml:brushProperty name="width" value="0.1" units="cm"/>
      <inkml:brushProperty name="height" value="0.6" units="cm"/>
      <inkml:brushProperty name="color" value="#849398"/>
      <inkml:brushProperty name="inkEffects" value="pencil"/>
    </inkml:brush>
  </inkml:definitions>
  <inkml:trace contextRef="#ctx0" brushRef="#br0">0 1 16383,'0'0'0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493A4-3FDE-4DB3-8D4E-6231DF3D3DAA}" type="datetime7">
              <a:rPr lang="en-GB" smtClean="0"/>
              <a:pPr/>
              <a:t>May-20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3013"/>
            <a:ext cx="48466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6313"/>
            <a:ext cx="544353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3A4F2-8174-4E30-845C-3D5251375C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37907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684154" rtl="0" eaLnBrk="1" latinLnBrk="0" hangingPunct="1">
      <a:defRPr sz="898" kern="1200">
        <a:solidFill>
          <a:schemeClr val="tx1"/>
        </a:solidFill>
        <a:latin typeface="+mn-lt"/>
        <a:ea typeface="+mn-ea"/>
        <a:cs typeface="+mn-cs"/>
      </a:defRPr>
    </a:lvl1pPr>
    <a:lvl2pPr marL="342077" algn="l" defTabSz="684154" rtl="0" eaLnBrk="1" latinLnBrk="0" hangingPunct="1">
      <a:defRPr sz="898" kern="1200">
        <a:solidFill>
          <a:schemeClr val="tx1"/>
        </a:solidFill>
        <a:latin typeface="+mn-lt"/>
        <a:ea typeface="+mn-ea"/>
        <a:cs typeface="+mn-cs"/>
      </a:defRPr>
    </a:lvl2pPr>
    <a:lvl3pPr marL="684154" algn="l" defTabSz="684154" rtl="0" eaLnBrk="1" latinLnBrk="0" hangingPunct="1">
      <a:defRPr sz="898" kern="1200">
        <a:solidFill>
          <a:schemeClr val="tx1"/>
        </a:solidFill>
        <a:latin typeface="+mn-lt"/>
        <a:ea typeface="+mn-ea"/>
        <a:cs typeface="+mn-cs"/>
      </a:defRPr>
    </a:lvl3pPr>
    <a:lvl4pPr marL="1026231" algn="l" defTabSz="684154" rtl="0" eaLnBrk="1" latinLnBrk="0" hangingPunct="1">
      <a:defRPr sz="898" kern="1200">
        <a:solidFill>
          <a:schemeClr val="tx1"/>
        </a:solidFill>
        <a:latin typeface="+mn-lt"/>
        <a:ea typeface="+mn-ea"/>
        <a:cs typeface="+mn-cs"/>
      </a:defRPr>
    </a:lvl4pPr>
    <a:lvl5pPr marL="1368308" algn="l" defTabSz="684154" rtl="0" eaLnBrk="1" latinLnBrk="0" hangingPunct="1">
      <a:defRPr sz="898" kern="1200">
        <a:solidFill>
          <a:schemeClr val="tx1"/>
        </a:solidFill>
        <a:latin typeface="+mn-lt"/>
        <a:ea typeface="+mn-ea"/>
        <a:cs typeface="+mn-cs"/>
      </a:defRPr>
    </a:lvl5pPr>
    <a:lvl6pPr marL="1710385" algn="l" defTabSz="684154" rtl="0" eaLnBrk="1" latinLnBrk="0" hangingPunct="1">
      <a:defRPr sz="898" kern="1200">
        <a:solidFill>
          <a:schemeClr val="tx1"/>
        </a:solidFill>
        <a:latin typeface="+mn-lt"/>
        <a:ea typeface="+mn-ea"/>
        <a:cs typeface="+mn-cs"/>
      </a:defRPr>
    </a:lvl6pPr>
    <a:lvl7pPr marL="2052462" algn="l" defTabSz="684154" rtl="0" eaLnBrk="1" latinLnBrk="0" hangingPunct="1">
      <a:defRPr sz="898" kern="1200">
        <a:solidFill>
          <a:schemeClr val="tx1"/>
        </a:solidFill>
        <a:latin typeface="+mn-lt"/>
        <a:ea typeface="+mn-ea"/>
        <a:cs typeface="+mn-cs"/>
      </a:defRPr>
    </a:lvl7pPr>
    <a:lvl8pPr marL="2394539" algn="l" defTabSz="684154" rtl="0" eaLnBrk="1" latinLnBrk="0" hangingPunct="1">
      <a:defRPr sz="898" kern="1200">
        <a:solidFill>
          <a:schemeClr val="tx1"/>
        </a:solidFill>
        <a:latin typeface="+mn-lt"/>
        <a:ea typeface="+mn-ea"/>
        <a:cs typeface="+mn-cs"/>
      </a:defRPr>
    </a:lvl8pPr>
    <a:lvl9pPr marL="2736616" algn="l" defTabSz="684154" rtl="0" eaLnBrk="1" latinLnBrk="0" hangingPunct="1">
      <a:defRPr sz="89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434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714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3013"/>
            <a:ext cx="4846637" cy="3355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09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065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D5FE-8356-43A7-BC78-D04F51E533A0}" type="datetime7">
              <a:rPr lang="en-GB" smtClean="0"/>
              <a:pPr/>
              <a:t>May-20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397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1AC48-3D61-4A27-A98E-31E0F96E9529}" type="datetime7">
              <a:rPr lang="en-GB" smtClean="0"/>
              <a:pPr/>
              <a:t>May-20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996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A75A8-82EB-4F78-B93C-4FB1EE185BD1}" type="datetime7">
              <a:rPr lang="en-GB" smtClean="0"/>
              <a:pPr/>
              <a:t>May-20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286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0605D-EFA9-493D-AB70-E2CBEB4BBAFB}" type="datetime7">
              <a:rPr lang="en-GB" smtClean="0"/>
              <a:pPr/>
              <a:t>May-20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85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64FA-A71E-4B6E-B143-E98FDC2A2E9F}" type="datetime7">
              <a:rPr lang="en-GB" smtClean="0"/>
              <a:pPr/>
              <a:t>May-20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151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48F95-6370-457A-A538-56DD90CD66F4}" type="datetime7">
              <a:rPr lang="en-GB" smtClean="0"/>
              <a:pPr/>
              <a:t>May-20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636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0D79-90ED-46A9-A4E5-7407014A4B11}" type="datetime7">
              <a:rPr lang="en-GB" smtClean="0"/>
              <a:pPr/>
              <a:t>May-20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528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6FF9-4DBB-4444-90D6-F8C13AFD3E02}" type="datetime7">
              <a:rPr lang="en-GB" smtClean="0"/>
              <a:pPr/>
              <a:t>May-20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032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D4947-7D14-4C7A-91B1-BE7EF24EC46B}" type="datetime7">
              <a:rPr lang="en-GB" smtClean="0"/>
              <a:pPr/>
              <a:t>May-20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751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F22B-3485-4AF1-8FCA-0E9C24AA54C2}" type="datetime7">
              <a:rPr lang="en-GB" smtClean="0"/>
              <a:pPr/>
              <a:t>May-20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09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8EA6-082B-440D-8C97-C1945CC7F5C7}" type="datetime7">
              <a:rPr lang="en-GB" smtClean="0"/>
              <a:pPr/>
              <a:t>May-20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49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CC63D-2319-4114-83DF-C8AC13622500}" type="datetime7">
              <a:rPr lang="en-GB" smtClean="0"/>
              <a:pPr/>
              <a:t>May-20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02FF6-C3CA-4071-A46A-383B9E73E6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711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png"/><Relationship Id="rId5" Type="http://schemas.openxmlformats.org/officeDocument/2006/relationships/customXml" Target="../ink/ink2.xml"/><Relationship Id="rId4" Type="http://schemas.openxmlformats.org/officeDocument/2006/relationships/image" Target="../media/image1.png"/><Relationship Id="rId9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B5B32-F334-AC4E-B34B-9A57EE970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/>
              <a:t>ABC </a:t>
            </a:r>
          </a:p>
        </p:txBody>
      </p:sp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3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05B126D1-E1BB-A548-8352-37B4865E3BD1}"/>
                  </a:ext>
                </a:extLst>
              </p14:cNvPr>
              <p14:cNvContentPartPr/>
              <p14:nvPr/>
            </p14:nvContentPartPr>
            <p14:xfrm>
              <a:off x="2026746" y="2613261"/>
              <a:ext cx="360" cy="360"/>
            </p14:xfrm>
          </p:contentPart>
        </mc:Choice>
        <mc:Fallback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05B126D1-E1BB-A548-8352-37B4865E3BD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08746" y="2505261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5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B52D3BC1-D7E0-6B40-B023-39665DF9261A}"/>
                  </a:ext>
                </a:extLst>
              </p14:cNvPr>
              <p14:cNvContentPartPr/>
              <p14:nvPr/>
            </p14:nvContentPartPr>
            <p14:xfrm>
              <a:off x="1115226" y="2398701"/>
              <a:ext cx="360" cy="360"/>
            </p14:xfrm>
          </p:contentPart>
        </mc:Choice>
        <mc:Fallback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B52D3BC1-D7E0-6B40-B023-39665DF9261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97226" y="2290701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7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9EB30109-30BC-AA4F-9C12-6771B0608E40}"/>
                  </a:ext>
                </a:extLst>
              </p14:cNvPr>
              <p14:cNvContentPartPr/>
              <p14:nvPr/>
            </p14:nvContentPartPr>
            <p14:xfrm>
              <a:off x="11652786" y="6695301"/>
              <a:ext cx="360" cy="360"/>
            </p14:xfrm>
          </p:contentPart>
        </mc:Choice>
        <mc:Fallback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9EB30109-30BC-AA4F-9C12-6771B0608E40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1634786" y="6587301"/>
                <a:ext cx="36000" cy="2160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74D8D1-78EC-F242-92EA-53E227074C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238340"/>
            <a:ext cx="3780490" cy="3811588"/>
          </a:xfrm>
        </p:spPr>
        <p:txBody>
          <a:bodyPr>
            <a:normAutofit/>
          </a:bodyPr>
          <a:lstStyle/>
          <a:p>
            <a:r>
              <a:rPr lang="en-US"/>
              <a:t>The </a:t>
            </a:r>
            <a:r>
              <a:rPr lang="en-US" err="1"/>
              <a:t>colour</a:t>
            </a:r>
            <a:r>
              <a:rPr lang="en-US"/>
              <a:t> coded set of cards.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Cath Fenn</a:t>
            </a:r>
          </a:p>
          <a:p>
            <a:r>
              <a:rPr lang="en-US"/>
              <a:t>Senior Academic Technologist | MB ChB</a:t>
            </a:r>
          </a:p>
        </p:txBody>
      </p:sp>
      <p:pic>
        <p:nvPicPr>
          <p:cNvPr id="28" name="Picture 27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33A81EB9-D0FC-0E46-BE84-EC194C62E3B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818" y="2867784"/>
            <a:ext cx="491490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557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9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25938" y="93084"/>
            <a:ext cx="8608094" cy="81778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/>
            <a:r>
              <a:rPr lang="en-GB" sz="4714" b="1">
                <a:solidFill>
                  <a:schemeClr val="tx1">
                    <a:lumMod val="95000"/>
                    <a:lumOff val="5000"/>
                  </a:schemeClr>
                </a:solidFill>
              </a:rPr>
              <a:t>Learning principle: Practice</a:t>
            </a:r>
            <a:endParaRPr lang="en-GB" sz="4714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5317" y="2075833"/>
            <a:ext cx="7989336" cy="3477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143">
                <a:solidFill>
                  <a:schemeClr val="tx1">
                    <a:lumMod val="95000"/>
                    <a:lumOff val="5000"/>
                  </a:schemeClr>
                </a:solidFill>
              </a:rPr>
              <a:t>Learning through practice enables the learner to adapt their actions to the task goal, and use the feedback to improve their next action. </a:t>
            </a:r>
          </a:p>
          <a:p>
            <a:pPr algn="ctr"/>
            <a:r>
              <a:rPr lang="en-GB" sz="3143">
                <a:solidFill>
                  <a:schemeClr val="tx1">
                    <a:lumMod val="95000"/>
                    <a:lumOff val="5000"/>
                  </a:schemeClr>
                </a:solidFill>
              </a:rPr>
              <a:t>Feedback may come from self-reflection, from peers, from the teacher, or from the activity itself, if it shows them how to improve the result of their action in relation to the goal.</a:t>
            </a:r>
          </a:p>
        </p:txBody>
      </p:sp>
      <p:pic>
        <p:nvPicPr>
          <p:cNvPr id="10" name="Picture 9" descr="http://mirrors.creativecommons.org/presskit/buttons/88x31/png/by-nc-s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069" y="6369369"/>
            <a:ext cx="1100770" cy="3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755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9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02"/>
          <p:cNvSpPr/>
          <p:nvPr/>
        </p:nvSpPr>
        <p:spPr>
          <a:xfrm>
            <a:off x="460013" y="622274"/>
            <a:ext cx="4454221" cy="6137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/>
              <a:t>Reading books, papers;</a:t>
            </a:r>
            <a:endParaRPr lang="en-GB" sz="2000"/>
          </a:p>
        </p:txBody>
      </p:sp>
      <p:sp>
        <p:nvSpPr>
          <p:cNvPr id="31" name="Rectangle 30"/>
          <p:cNvSpPr/>
          <p:nvPr/>
        </p:nvSpPr>
        <p:spPr>
          <a:xfrm>
            <a:off x="5005422" y="627153"/>
            <a:ext cx="4454221" cy="6137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/>
          </a:p>
        </p:txBody>
      </p:sp>
      <p:sp>
        <p:nvSpPr>
          <p:cNvPr id="2" name="Rectangle 1"/>
          <p:cNvSpPr/>
          <p:nvPr/>
        </p:nvSpPr>
        <p:spPr>
          <a:xfrm>
            <a:off x="625938" y="93084"/>
            <a:ext cx="8608094" cy="532005"/>
          </a:xfrm>
          <a:prstGeom prst="rect">
            <a:avLst/>
          </a:prstGeom>
          <a:solidFill>
            <a:srgbClr val="BB98DC"/>
          </a:solidFill>
        </p:spPr>
        <p:txBody>
          <a:bodyPr wrap="square" anchor="t">
            <a:spAutoFit/>
          </a:bodyPr>
          <a:lstStyle/>
          <a:p>
            <a:pPr algn="ctr"/>
            <a:r>
              <a:rPr lang="en-GB" sz="2857" b="1">
                <a:solidFill>
                  <a:schemeClr val="tx1">
                    <a:lumMod val="95000"/>
                    <a:lumOff val="5000"/>
                  </a:schemeClr>
                </a:solidFill>
              </a:rPr>
              <a:t>Learning principle: </a:t>
            </a:r>
            <a:r>
              <a:rPr lang="en-GB" sz="2857" b="1"/>
              <a:t>Practice</a:t>
            </a:r>
            <a:endParaRPr lang="en-GB" sz="2857"/>
          </a:p>
        </p:txBody>
      </p:sp>
      <p:sp>
        <p:nvSpPr>
          <p:cNvPr id="104" name="Rectangle 103"/>
          <p:cNvSpPr/>
          <p:nvPr/>
        </p:nvSpPr>
        <p:spPr>
          <a:xfrm>
            <a:off x="424538" y="564644"/>
            <a:ext cx="4502246" cy="400110"/>
          </a:xfrm>
          <a:prstGeom prst="rect">
            <a:avLst/>
          </a:prstGeom>
          <a:solidFill>
            <a:srgbClr val="BB98DC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/>
              <a:t>Conventional method</a:t>
            </a:r>
            <a:endParaRPr lang="en-GB" sz="2000"/>
          </a:p>
        </p:txBody>
      </p:sp>
      <p:sp>
        <p:nvSpPr>
          <p:cNvPr id="106" name="Rectangle 105"/>
          <p:cNvSpPr/>
          <p:nvPr/>
        </p:nvSpPr>
        <p:spPr>
          <a:xfrm>
            <a:off x="4922656" y="593459"/>
            <a:ext cx="4540666" cy="400110"/>
          </a:xfrm>
          <a:prstGeom prst="rect">
            <a:avLst/>
          </a:prstGeom>
          <a:solidFill>
            <a:srgbClr val="BB98DC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/>
              <a:t>Digital technology</a:t>
            </a:r>
            <a:endParaRPr lang="en-GB" sz="2000"/>
          </a:p>
        </p:txBody>
      </p:sp>
      <p:sp>
        <p:nvSpPr>
          <p:cNvPr id="6" name="Rectangle 5"/>
          <p:cNvSpPr/>
          <p:nvPr/>
        </p:nvSpPr>
        <p:spPr>
          <a:xfrm>
            <a:off x="5253076" y="1116776"/>
            <a:ext cx="39809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29"/>
              </a:spcBef>
              <a:spcAft>
                <a:spcPts val="429"/>
              </a:spcAft>
            </a:pPr>
            <a:r>
              <a:rPr lang="en-GB" sz="2000"/>
              <a:t>Using models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39720" y="1272660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39720" y="1690200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39720" y="2102505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39720" y="2514612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22017" y="1145831"/>
            <a:ext cx="2252091" cy="400110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pPr>
              <a:spcBef>
                <a:spcPts val="429"/>
              </a:spcBef>
              <a:spcAft>
                <a:spcPts val="429"/>
              </a:spcAft>
            </a:pPr>
            <a:r>
              <a:rPr lang="en-GB" sz="2000"/>
              <a:t>Practising exercises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39720" y="2931984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073868" y="2486317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073868" y="1271414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073868" y="2069347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073868" y="1654980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073868" y="2895251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39720" y="3325214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9720" y="3742754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39720" y="4155059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39720" y="4567167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39720" y="4984538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39720" y="5377769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39720" y="5795309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39720" y="6207614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066896" y="3621096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066896" y="4187078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5066896" y="4846304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066896" y="5507167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073302" y="5989909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066901" y="6406121"/>
            <a:ext cx="126914" cy="126914"/>
          </a:xfrm>
          <a:prstGeom prst="rect">
            <a:avLst/>
          </a:prstGeom>
          <a:noFill/>
          <a:ln w="28575">
            <a:solidFill>
              <a:srgbClr val="BB9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12E7382-3ADD-465C-891B-6CA0CA4FEDD2}"/>
              </a:ext>
            </a:extLst>
          </p:cNvPr>
          <p:cNvSpPr/>
          <p:nvPr/>
        </p:nvSpPr>
        <p:spPr>
          <a:xfrm>
            <a:off x="5303875" y="1523176"/>
            <a:ext cx="3980956" cy="70788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spcBef>
                <a:spcPts val="429"/>
              </a:spcBef>
              <a:spcAft>
                <a:spcPts val="429"/>
              </a:spcAft>
            </a:pPr>
            <a:r>
              <a:rPr lang="en-GB" sz="2000">
                <a:cs typeface="Calibri"/>
              </a:rPr>
              <a:t>Exercises with the technology available at home (e.g. smartphone) </a:t>
            </a:r>
            <a:endParaRPr lang="en-GB" sz="2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436C33-B16E-47FC-BB8A-B413640D7D33}"/>
              </a:ext>
            </a:extLst>
          </p:cNvPr>
          <p:cNvSpPr txBox="1"/>
          <p:nvPr/>
        </p:nvSpPr>
        <p:spPr>
          <a:xfrm>
            <a:off x="5348693" y="2381249"/>
            <a:ext cx="2743200" cy="3361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>
                <a:cs typeface="Calibri"/>
              </a:rPr>
              <a:t>Simulations / online role play</a:t>
            </a:r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564E00-6942-4E09-A177-F0A81B31EB64}"/>
              </a:ext>
            </a:extLst>
          </p:cNvPr>
          <p:cNvSpPr txBox="1"/>
          <p:nvPr/>
        </p:nvSpPr>
        <p:spPr>
          <a:xfrm>
            <a:off x="721217" y="1590514"/>
            <a:ext cx="3312911" cy="8137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>
                <a:cs typeface="Calibri"/>
              </a:rPr>
              <a:t>Students work on computers in the class, teacher able to walk between PCs and offer help</a:t>
            </a:r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4435FC-3B50-42EB-BEC2-F6A81B5E1D31}"/>
              </a:ext>
            </a:extLst>
          </p:cNvPr>
          <p:cNvSpPr txBox="1"/>
          <p:nvPr/>
        </p:nvSpPr>
        <p:spPr>
          <a:xfrm>
            <a:off x="5410156" y="2814395"/>
            <a:ext cx="3696594" cy="8079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>
                <a:cs typeface="Calibri"/>
              </a:rPr>
              <a:t>Hard to replace the teacher walking around a computer lab, but could use screen sharing.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634215A-9042-4FD2-AD96-F7BE0CF36DEB}"/>
              </a:ext>
            </a:extLst>
          </p:cNvPr>
          <p:cNvSpPr/>
          <p:nvPr/>
        </p:nvSpPr>
        <p:spPr>
          <a:xfrm>
            <a:off x="722016" y="2441230"/>
            <a:ext cx="2702471" cy="400110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pPr>
              <a:spcBef>
                <a:spcPts val="429"/>
              </a:spcBef>
              <a:spcAft>
                <a:spcPts val="429"/>
              </a:spcAft>
            </a:pPr>
            <a:r>
              <a:rPr lang="en-GB" sz="2000">
                <a:cs typeface="Calibri"/>
              </a:rPr>
              <a:t>Activities in laboratories</a:t>
            </a:r>
            <a:endParaRPr lang="en-GB" sz="20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F31166-7E62-4175-A312-218B8AEB7A07}"/>
              </a:ext>
            </a:extLst>
          </p:cNvPr>
          <p:cNvSpPr/>
          <p:nvPr/>
        </p:nvSpPr>
        <p:spPr>
          <a:xfrm>
            <a:off x="5347680" y="3755623"/>
            <a:ext cx="3898952" cy="1323439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en-US" sz="2000">
                <a:cs typeface="Calibri"/>
              </a:rPr>
              <a:t>Acquiring the skills (</a:t>
            </a:r>
            <a:r>
              <a:rPr lang="en-US" sz="2000" err="1">
                <a:cs typeface="Calibri"/>
              </a:rPr>
              <a:t>cf</a:t>
            </a:r>
            <a:r>
              <a:rPr lang="en-US" sz="2000">
                <a:cs typeface="Calibri"/>
              </a:rPr>
              <a:t> 'coding')</a:t>
            </a:r>
          </a:p>
          <a:p>
            <a:r>
              <a:rPr lang="en-US" sz="2000">
                <a:cs typeface="Calibri"/>
              </a:rPr>
              <a:t>needed to make own digital </a:t>
            </a:r>
          </a:p>
          <a:p>
            <a:r>
              <a:rPr lang="en-US" sz="2000" err="1">
                <a:cs typeface="Calibri"/>
              </a:rPr>
              <a:t>construals</a:t>
            </a:r>
            <a:r>
              <a:rPr lang="en-US" sz="2000">
                <a:cs typeface="Calibri"/>
              </a:rPr>
              <a:t>, and building a construal</a:t>
            </a:r>
          </a:p>
          <a:p>
            <a:r>
              <a:rPr lang="en-US" sz="2000">
                <a:cs typeface="Calibri"/>
              </a:rPr>
              <a:t>from scratch</a:t>
            </a:r>
          </a:p>
        </p:txBody>
      </p:sp>
    </p:spTree>
    <p:extLst>
      <p:ext uri="{BB962C8B-B14F-4D97-AF65-F5344CB8AC3E}">
        <p14:creationId xmlns:p14="http://schemas.microsoft.com/office/powerpoint/2010/main" val="560812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DEA7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02"/>
          <p:cNvSpPr/>
          <p:nvPr/>
        </p:nvSpPr>
        <p:spPr>
          <a:xfrm>
            <a:off x="456263" y="619949"/>
            <a:ext cx="4454221" cy="6137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/>
              <a:t>Reading books, papers;</a:t>
            </a:r>
            <a:endParaRPr lang="en-GB" sz="2000"/>
          </a:p>
        </p:txBody>
      </p:sp>
      <p:sp>
        <p:nvSpPr>
          <p:cNvPr id="31" name="Rectangle 30"/>
          <p:cNvSpPr/>
          <p:nvPr/>
        </p:nvSpPr>
        <p:spPr>
          <a:xfrm>
            <a:off x="4931732" y="616618"/>
            <a:ext cx="4454221" cy="6137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/>
          </a:p>
        </p:txBody>
      </p:sp>
      <p:sp>
        <p:nvSpPr>
          <p:cNvPr id="2" name="Rectangle 1"/>
          <p:cNvSpPr/>
          <p:nvPr/>
        </p:nvSpPr>
        <p:spPr>
          <a:xfrm>
            <a:off x="625938" y="93084"/>
            <a:ext cx="8608094" cy="53200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/>
            <a:r>
              <a:rPr lang="en-GB" sz="2857" b="1">
                <a:solidFill>
                  <a:schemeClr val="tx1">
                    <a:lumMod val="95000"/>
                    <a:lumOff val="5000"/>
                  </a:schemeClr>
                </a:solidFill>
              </a:rPr>
              <a:t>Learning principle: Production</a:t>
            </a:r>
            <a:endParaRPr lang="en-GB" sz="2857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453353" y="619073"/>
            <a:ext cx="4502246" cy="400110"/>
          </a:xfrm>
          <a:prstGeom prst="rect">
            <a:avLst/>
          </a:prstGeom>
          <a:solidFill>
            <a:srgbClr val="BDEA75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>
                <a:solidFill>
                  <a:schemeClr val="tx1">
                    <a:lumMod val="95000"/>
                    <a:lumOff val="5000"/>
                  </a:schemeClr>
                </a:solidFill>
              </a:rPr>
              <a:t>Conventional method</a:t>
            </a:r>
            <a:endParaRPr lang="en-GB" sz="20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4951469" y="619073"/>
            <a:ext cx="4511851" cy="400110"/>
          </a:xfrm>
          <a:prstGeom prst="rect">
            <a:avLst/>
          </a:prstGeom>
          <a:solidFill>
            <a:srgbClr val="BDEA75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>
                <a:solidFill>
                  <a:schemeClr val="tx1">
                    <a:lumMod val="95000"/>
                    <a:lumOff val="5000"/>
                  </a:schemeClr>
                </a:solidFill>
              </a:rPr>
              <a:t>Digital technology</a:t>
            </a:r>
            <a:endParaRPr lang="en-GB" sz="20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85872" y="1098202"/>
            <a:ext cx="40868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29"/>
              </a:spcBef>
              <a:spcAft>
                <a:spcPts val="429"/>
              </a:spcAft>
            </a:pPr>
            <a:r>
              <a:rPr lang="en-GB" sz="2000"/>
              <a:t>Producing and storing digital documents (H5P, Moodle wiki or blog, Office 365, Google)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39720" y="1690200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39720" y="2102505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39720" y="2514612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39720" y="2931984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39720" y="3325214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39720" y="3742754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39720" y="4155059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39720" y="4567167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39720" y="4984538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39720" y="5377769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39720" y="5795309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39720" y="6207614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54032" y="1120218"/>
            <a:ext cx="3321679" cy="40011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>
              <a:spcBef>
                <a:spcPts val="429"/>
              </a:spcBef>
              <a:spcAft>
                <a:spcPts val="429"/>
              </a:spcAft>
            </a:pPr>
            <a:r>
              <a:rPr lang="en-GB" sz="2000"/>
              <a:t>Producing articulations using: 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079700" y="1253451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079700" y="2367339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079700" y="3088296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079700" y="3982173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079700" y="4394280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079700" y="4798845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079700" y="5217689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079700" y="5648035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079700" y="6060340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33318" y="1257815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098912" y="6476552"/>
            <a:ext cx="126914" cy="126914"/>
          </a:xfrm>
          <a:prstGeom prst="rect">
            <a:avLst/>
          </a:prstGeom>
          <a:noFill/>
          <a:ln w="28575">
            <a:solidFill>
              <a:srgbClr val="BDEA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933927-30BD-4655-8022-BABD6CF83EE9}"/>
              </a:ext>
            </a:extLst>
          </p:cNvPr>
          <p:cNvSpPr txBox="1"/>
          <p:nvPr/>
        </p:nvSpPr>
        <p:spPr>
          <a:xfrm>
            <a:off x="5379492" y="2234833"/>
            <a:ext cx="2743200" cy="3361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/>
              <a:t>Create a video</a:t>
            </a:r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CFEEAD-7F85-44DD-974F-0480C8F253EA}"/>
              </a:ext>
            </a:extLst>
          </p:cNvPr>
          <p:cNvSpPr txBox="1"/>
          <p:nvPr/>
        </p:nvSpPr>
        <p:spPr>
          <a:xfrm>
            <a:off x="5381534" y="2873829"/>
            <a:ext cx="2743200" cy="3361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550" err="1"/>
              <a:t>eportfolios</a:t>
            </a:r>
            <a:endParaRPr lang="en-US" err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DB11DC-36B2-4ACE-ADAE-02E4E1CAE9E0}"/>
              </a:ext>
            </a:extLst>
          </p:cNvPr>
          <p:cNvSpPr txBox="1"/>
          <p:nvPr/>
        </p:nvSpPr>
        <p:spPr>
          <a:xfrm>
            <a:off x="792015" y="2406573"/>
            <a:ext cx="2743199" cy="3361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50"/>
              <a:t>Peer teaching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501A77-6EF4-4017-8AB3-6E3ED75253EF}"/>
              </a:ext>
            </a:extLst>
          </p:cNvPr>
          <p:cNvSpPr txBox="1"/>
          <p:nvPr/>
        </p:nvSpPr>
        <p:spPr>
          <a:xfrm>
            <a:off x="795829" y="2819513"/>
            <a:ext cx="3831141" cy="3361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50"/>
              <a:t>Academic presentations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6E9FC6-7F2E-4DCF-80BF-CEA24AA7306E}"/>
              </a:ext>
            </a:extLst>
          </p:cNvPr>
          <p:cNvSpPr txBox="1"/>
          <p:nvPr/>
        </p:nvSpPr>
        <p:spPr>
          <a:xfrm>
            <a:off x="5377735" y="3345698"/>
            <a:ext cx="3783795" cy="8079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>
                <a:cs typeface="Calibri"/>
              </a:rPr>
              <a:t>Students work on parts of a system (e.g. developing an application), and then combine their parts.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672455F-316B-4ABF-B3BE-0C545D451AB6}"/>
              </a:ext>
            </a:extLst>
          </p:cNvPr>
          <p:cNvSpPr/>
          <p:nvPr/>
        </p:nvSpPr>
        <p:spPr>
          <a:xfrm>
            <a:off x="817532" y="3279217"/>
            <a:ext cx="3555782" cy="400110"/>
          </a:xfrm>
          <a:prstGeom prst="rect">
            <a:avLst/>
          </a:prstGeom>
          <a:ln>
            <a:noFill/>
          </a:ln>
        </p:spPr>
        <p:txBody>
          <a:bodyPr wrap="none" anchor="t">
            <a:spAutoFit/>
          </a:bodyPr>
          <a:lstStyle/>
          <a:p>
            <a:pPr>
              <a:spcBef>
                <a:spcPts val="429"/>
              </a:spcBef>
              <a:spcAft>
                <a:spcPts val="429"/>
              </a:spcAft>
            </a:pPr>
            <a:r>
              <a:rPr lang="en-GB" sz="2000">
                <a:cs typeface="Calibri"/>
              </a:rPr>
              <a:t>Write and deliver a presentation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57AD509-47C7-4376-ABE3-4AA95A088DBB}"/>
              </a:ext>
            </a:extLst>
          </p:cNvPr>
          <p:cNvSpPr txBox="1"/>
          <p:nvPr/>
        </p:nvSpPr>
        <p:spPr>
          <a:xfrm>
            <a:off x="5523668" y="4492585"/>
            <a:ext cx="2743200" cy="152349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>
                <a:cs typeface="Calibri"/>
              </a:rPr>
              <a:t>Making and giving an account of making a digital construal – typically by producing a construal and a reflection on its construction and relation to other artefacts etc</a:t>
            </a:r>
          </a:p>
        </p:txBody>
      </p:sp>
    </p:spTree>
    <p:extLst>
      <p:ext uri="{BB962C8B-B14F-4D97-AF65-F5344CB8AC3E}">
        <p14:creationId xmlns:p14="http://schemas.microsoft.com/office/powerpoint/2010/main" val="23810117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DEA7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25938" y="93084"/>
            <a:ext cx="8608094" cy="81778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/>
            <a:r>
              <a:rPr lang="en-GB" sz="4714" b="1">
                <a:solidFill>
                  <a:schemeClr val="tx1">
                    <a:lumMod val="95000"/>
                    <a:lumOff val="5000"/>
                  </a:schemeClr>
                </a:solidFill>
              </a:rPr>
              <a:t>Learning principle: Production</a:t>
            </a:r>
            <a:endParaRPr lang="en-GB" sz="4714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4559" y="2293547"/>
            <a:ext cx="7989336" cy="251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143">
                <a:solidFill>
                  <a:schemeClr val="tx1">
                    <a:lumMod val="95000"/>
                    <a:lumOff val="5000"/>
                  </a:schemeClr>
                </a:solidFill>
              </a:rPr>
              <a:t>Learning through production is the way the teacher motivates the learner to consolidate what they have learned by articulating their current conceptual understanding and how they used it in practice.</a:t>
            </a:r>
          </a:p>
        </p:txBody>
      </p:sp>
      <p:pic>
        <p:nvPicPr>
          <p:cNvPr id="10" name="Picture 9" descr="http://mirrors.creativecommons.org/presskit/buttons/88x31/png/by-nc-s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069" y="6369369"/>
            <a:ext cx="1100770" cy="3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051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1824" y="93084"/>
            <a:ext cx="8608094" cy="81778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/>
            <a:r>
              <a:rPr lang="en-GB" sz="4714" b="1">
                <a:solidFill>
                  <a:schemeClr val="tx1">
                    <a:lumMod val="95000"/>
                    <a:lumOff val="5000"/>
                  </a:schemeClr>
                </a:solidFill>
              </a:rPr>
              <a:t>Learning principle: Acquisition</a:t>
            </a:r>
            <a:endParaRPr lang="en-GB" sz="4714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786" y="2267929"/>
            <a:ext cx="7989336" cy="2026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143">
                <a:solidFill>
                  <a:schemeClr val="tx1">
                    <a:lumMod val="95000"/>
                    <a:lumOff val="5000"/>
                  </a:schemeClr>
                </a:solidFill>
              </a:rPr>
              <a:t>Learning through acquisition is what learners are doing when they are listening to a lecture or podcast, reading from books or websites, </a:t>
            </a:r>
          </a:p>
          <a:p>
            <a:pPr algn="ctr"/>
            <a:r>
              <a:rPr lang="en-GB" sz="3143">
                <a:solidFill>
                  <a:schemeClr val="tx1">
                    <a:lumMod val="95000"/>
                    <a:lumOff val="5000"/>
                  </a:schemeClr>
                </a:solidFill>
              </a:rPr>
              <a:t>and watching demos or videos. </a:t>
            </a:r>
          </a:p>
        </p:txBody>
      </p:sp>
      <p:pic>
        <p:nvPicPr>
          <p:cNvPr id="7" name="Picture 6" descr="http://mirrors.creativecommons.org/presskit/buttons/88x31/png/by-nc-s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069" y="6369369"/>
            <a:ext cx="1100770" cy="3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897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02"/>
          <p:cNvSpPr/>
          <p:nvPr/>
        </p:nvSpPr>
        <p:spPr>
          <a:xfrm>
            <a:off x="386013" y="1037344"/>
            <a:ext cx="4454221" cy="5720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/>
              <a:t>Reading books, papers;</a:t>
            </a:r>
            <a:endParaRPr lang="en-GB" sz="2000"/>
          </a:p>
        </p:txBody>
      </p:sp>
      <p:sp>
        <p:nvSpPr>
          <p:cNvPr id="31" name="Rectangle 30"/>
          <p:cNvSpPr/>
          <p:nvPr/>
        </p:nvSpPr>
        <p:spPr>
          <a:xfrm>
            <a:off x="4953000" y="1034451"/>
            <a:ext cx="4454221" cy="5720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>
                <a:cs typeface="Calibri"/>
              </a:rPr>
              <a:t>l</a:t>
            </a:r>
            <a:endParaRPr lang="en-GB" sz="1131"/>
          </a:p>
        </p:txBody>
      </p:sp>
      <p:sp>
        <p:nvSpPr>
          <p:cNvPr id="2" name="Rectangle 1"/>
          <p:cNvSpPr/>
          <p:nvPr/>
        </p:nvSpPr>
        <p:spPr>
          <a:xfrm>
            <a:off x="625938" y="93084"/>
            <a:ext cx="8608094" cy="53200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/>
            <a:r>
              <a:rPr lang="en-GB" sz="2857" b="1">
                <a:solidFill>
                  <a:schemeClr val="tx1">
                    <a:lumMod val="95000"/>
                    <a:lumOff val="5000"/>
                  </a:schemeClr>
                </a:solidFill>
              </a:rPr>
              <a:t>Learning principle: Acquisition</a:t>
            </a:r>
            <a:endParaRPr lang="en-GB" sz="2857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462957" y="593460"/>
            <a:ext cx="4454221" cy="400110"/>
          </a:xfrm>
          <a:prstGeom prst="rect">
            <a:avLst/>
          </a:prstGeom>
          <a:solidFill>
            <a:srgbClr val="A1F5ED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>
                <a:solidFill>
                  <a:schemeClr val="tx1">
                    <a:lumMod val="95000"/>
                    <a:lumOff val="5000"/>
                  </a:schemeClr>
                </a:solidFill>
              </a:rPr>
              <a:t>Conventional method</a:t>
            </a:r>
            <a:endParaRPr lang="en-GB" sz="20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5009100" y="589107"/>
            <a:ext cx="4454221" cy="400110"/>
          </a:xfrm>
          <a:prstGeom prst="rect">
            <a:avLst/>
          </a:prstGeom>
          <a:solidFill>
            <a:srgbClr val="A1F5ED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>
                <a:solidFill>
                  <a:schemeClr val="tx1">
                    <a:lumMod val="95000"/>
                    <a:lumOff val="5000"/>
                  </a:schemeClr>
                </a:solidFill>
              </a:rPr>
              <a:t>Digital technology</a:t>
            </a:r>
            <a:endParaRPr lang="en-GB" sz="20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066891" y="1266259"/>
            <a:ext cx="126914" cy="126914"/>
          </a:xfrm>
          <a:prstGeom prst="rect">
            <a:avLst/>
          </a:prstGeom>
          <a:noFill/>
          <a:ln w="28575">
            <a:solidFill>
              <a:srgbClr val="77E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066891" y="1766549"/>
            <a:ext cx="126914" cy="126914"/>
          </a:xfrm>
          <a:prstGeom prst="rect">
            <a:avLst/>
          </a:prstGeom>
          <a:noFill/>
          <a:ln w="28575">
            <a:solidFill>
              <a:srgbClr val="77E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066891" y="2266839"/>
            <a:ext cx="126914" cy="126914"/>
          </a:xfrm>
          <a:prstGeom prst="rect">
            <a:avLst/>
          </a:prstGeom>
          <a:noFill/>
          <a:ln w="28575">
            <a:solidFill>
              <a:srgbClr val="77E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066891" y="2767129"/>
            <a:ext cx="126914" cy="126914"/>
          </a:xfrm>
          <a:prstGeom prst="rect">
            <a:avLst/>
          </a:prstGeom>
          <a:noFill/>
          <a:ln w="28575">
            <a:solidFill>
              <a:srgbClr val="77E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066891" y="3267419"/>
            <a:ext cx="126914" cy="126914"/>
          </a:xfrm>
          <a:prstGeom prst="rect">
            <a:avLst/>
          </a:prstGeom>
          <a:noFill/>
          <a:ln w="28575">
            <a:solidFill>
              <a:srgbClr val="77E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066891" y="3767709"/>
            <a:ext cx="126914" cy="126914"/>
          </a:xfrm>
          <a:prstGeom prst="rect">
            <a:avLst/>
          </a:prstGeom>
          <a:noFill/>
          <a:ln w="28575">
            <a:solidFill>
              <a:srgbClr val="77E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066891" y="4267999"/>
            <a:ext cx="126914" cy="126914"/>
          </a:xfrm>
          <a:prstGeom prst="rect">
            <a:avLst/>
          </a:prstGeom>
          <a:noFill/>
          <a:ln w="28575">
            <a:solidFill>
              <a:srgbClr val="77E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066891" y="4768289"/>
            <a:ext cx="126914" cy="126914"/>
          </a:xfrm>
          <a:prstGeom prst="rect">
            <a:avLst/>
          </a:prstGeom>
          <a:noFill/>
          <a:ln w="28575">
            <a:solidFill>
              <a:srgbClr val="77E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066891" y="5268579"/>
            <a:ext cx="126914" cy="126914"/>
          </a:xfrm>
          <a:prstGeom prst="rect">
            <a:avLst/>
          </a:prstGeom>
          <a:noFill/>
          <a:ln w="28575">
            <a:solidFill>
              <a:srgbClr val="77E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066891" y="5768869"/>
            <a:ext cx="126914" cy="126914"/>
          </a:xfrm>
          <a:prstGeom prst="rect">
            <a:avLst/>
          </a:prstGeom>
          <a:noFill/>
          <a:ln w="28575">
            <a:solidFill>
              <a:srgbClr val="77E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33317" y="1272660"/>
            <a:ext cx="126914" cy="126914"/>
          </a:xfrm>
          <a:prstGeom prst="rect">
            <a:avLst/>
          </a:prstGeom>
          <a:noFill/>
          <a:ln w="28575">
            <a:solidFill>
              <a:srgbClr val="77E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33317" y="1760349"/>
            <a:ext cx="126914" cy="126914"/>
          </a:xfrm>
          <a:prstGeom prst="rect">
            <a:avLst/>
          </a:prstGeom>
          <a:noFill/>
          <a:ln w="28575">
            <a:solidFill>
              <a:srgbClr val="77E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33317" y="2248037"/>
            <a:ext cx="126914" cy="126914"/>
          </a:xfrm>
          <a:prstGeom prst="rect">
            <a:avLst/>
          </a:prstGeom>
          <a:noFill/>
          <a:ln w="28575">
            <a:solidFill>
              <a:srgbClr val="77E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33317" y="2735726"/>
            <a:ext cx="126914" cy="126914"/>
          </a:xfrm>
          <a:prstGeom prst="rect">
            <a:avLst/>
          </a:prstGeom>
          <a:noFill/>
          <a:ln w="28575">
            <a:solidFill>
              <a:srgbClr val="77E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33317" y="3223414"/>
            <a:ext cx="126914" cy="126914"/>
          </a:xfrm>
          <a:prstGeom prst="rect">
            <a:avLst/>
          </a:prstGeom>
          <a:noFill/>
          <a:ln w="28575">
            <a:solidFill>
              <a:srgbClr val="77E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33317" y="3711103"/>
            <a:ext cx="126914" cy="126914"/>
          </a:xfrm>
          <a:prstGeom prst="rect">
            <a:avLst/>
          </a:prstGeom>
          <a:noFill/>
          <a:ln w="28575">
            <a:solidFill>
              <a:srgbClr val="77E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33317" y="4198792"/>
            <a:ext cx="126914" cy="126914"/>
          </a:xfrm>
          <a:prstGeom prst="rect">
            <a:avLst/>
          </a:prstGeom>
          <a:noFill/>
          <a:ln w="28575">
            <a:solidFill>
              <a:srgbClr val="77E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533317" y="4686480"/>
            <a:ext cx="126914" cy="126914"/>
          </a:xfrm>
          <a:prstGeom prst="rect">
            <a:avLst/>
          </a:prstGeom>
          <a:noFill/>
          <a:ln w="28575">
            <a:solidFill>
              <a:srgbClr val="77E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533317" y="5174169"/>
            <a:ext cx="126914" cy="126914"/>
          </a:xfrm>
          <a:prstGeom prst="rect">
            <a:avLst/>
          </a:prstGeom>
          <a:noFill/>
          <a:ln w="28575">
            <a:solidFill>
              <a:srgbClr val="77E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533317" y="5661857"/>
            <a:ext cx="126914" cy="126914"/>
          </a:xfrm>
          <a:prstGeom prst="rect">
            <a:avLst/>
          </a:prstGeom>
          <a:noFill/>
          <a:ln w="28575">
            <a:solidFill>
              <a:srgbClr val="77E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066891" y="6269158"/>
            <a:ext cx="126914" cy="126914"/>
          </a:xfrm>
          <a:prstGeom prst="rect">
            <a:avLst/>
          </a:prstGeom>
          <a:noFill/>
          <a:ln w="28575">
            <a:solidFill>
              <a:srgbClr val="77E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33317" y="6149548"/>
            <a:ext cx="126914" cy="126914"/>
          </a:xfrm>
          <a:prstGeom prst="rect">
            <a:avLst/>
          </a:prstGeom>
          <a:noFill/>
          <a:ln w="28575">
            <a:solidFill>
              <a:srgbClr val="77E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445994" y="1193118"/>
            <a:ext cx="3573076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2000">
                <a:cs typeface="Calibri"/>
              </a:rPr>
              <a:t>Listening to a podcast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467818F-7D8D-AD4B-9EF8-DC99E01D0EDB}"/>
              </a:ext>
            </a:extLst>
          </p:cNvPr>
          <p:cNvSpPr txBox="1"/>
          <p:nvPr/>
        </p:nvSpPr>
        <p:spPr>
          <a:xfrm>
            <a:off x="823939" y="1193118"/>
            <a:ext cx="3573076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2000">
                <a:cs typeface="Calibri"/>
              </a:rPr>
              <a:t>Attending a lecture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5289FB-2F55-41A9-818A-A3E32F3D70D3}"/>
              </a:ext>
            </a:extLst>
          </p:cNvPr>
          <p:cNvSpPr txBox="1"/>
          <p:nvPr/>
        </p:nvSpPr>
        <p:spPr>
          <a:xfrm>
            <a:off x="739584" y="1637002"/>
            <a:ext cx="2639108" cy="336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Read a book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382575-00C1-4574-B7CC-8D090E046729}"/>
              </a:ext>
            </a:extLst>
          </p:cNvPr>
          <p:cNvSpPr txBox="1"/>
          <p:nvPr/>
        </p:nvSpPr>
        <p:spPr>
          <a:xfrm>
            <a:off x="5552702" y="1599375"/>
            <a:ext cx="2743200" cy="3361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/>
              <a:t>Watch a webinar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591A91-3244-42ED-9545-0EB7FB6B1CEB}"/>
              </a:ext>
            </a:extLst>
          </p:cNvPr>
          <p:cNvSpPr txBox="1"/>
          <p:nvPr/>
        </p:nvSpPr>
        <p:spPr>
          <a:xfrm>
            <a:off x="5383928" y="2164185"/>
            <a:ext cx="2743199" cy="3361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/>
              <a:t>Watch a video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BE2E76-2C6B-42B2-9719-E5EA056B5249}"/>
              </a:ext>
            </a:extLst>
          </p:cNvPr>
          <p:cNvSpPr txBox="1"/>
          <p:nvPr/>
        </p:nvSpPr>
        <p:spPr>
          <a:xfrm>
            <a:off x="5384498" y="2631372"/>
            <a:ext cx="2743199" cy="3361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/>
              <a:t>Collaborate on a shared doc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EB42E6-CD85-4A7F-81DE-BB3D0230EB63}"/>
              </a:ext>
            </a:extLst>
          </p:cNvPr>
          <p:cNvSpPr txBox="1"/>
          <p:nvPr/>
        </p:nvSpPr>
        <p:spPr>
          <a:xfrm>
            <a:off x="5487344" y="3175848"/>
            <a:ext cx="2743199" cy="3361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50"/>
              <a:t>Reviewing e-learning modules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2DD06A-55DB-4943-B923-14D5830F8499}"/>
              </a:ext>
            </a:extLst>
          </p:cNvPr>
          <p:cNvSpPr txBox="1"/>
          <p:nvPr/>
        </p:nvSpPr>
        <p:spPr>
          <a:xfrm>
            <a:off x="5419249" y="3667894"/>
            <a:ext cx="2879387" cy="336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Watch a lecture capture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9E936C-57F7-4D64-A8BE-0E3D2CE18B32}"/>
              </a:ext>
            </a:extLst>
          </p:cNvPr>
          <p:cNvSpPr txBox="1"/>
          <p:nvPr/>
        </p:nvSpPr>
        <p:spPr>
          <a:xfrm>
            <a:off x="1000329" y="2205730"/>
            <a:ext cx="2743199" cy="5693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50">
                <a:cs typeface="Calibri"/>
              </a:rPr>
              <a:t>Hello</a:t>
            </a:r>
          </a:p>
          <a:p>
            <a:endParaRPr lang="en-US" sz="1550"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21B355-7D8F-40A6-AB84-40207E58804E}"/>
              </a:ext>
            </a:extLst>
          </p:cNvPr>
          <p:cNvSpPr txBox="1"/>
          <p:nvPr/>
        </p:nvSpPr>
        <p:spPr>
          <a:xfrm>
            <a:off x="820369" y="2099341"/>
            <a:ext cx="2743199" cy="3361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68C8E0-7381-47AE-B007-0BF7DD2932CA}"/>
              </a:ext>
            </a:extLst>
          </p:cNvPr>
          <p:cNvSpPr txBox="1"/>
          <p:nvPr/>
        </p:nvSpPr>
        <p:spPr>
          <a:xfrm>
            <a:off x="5486717" y="4231988"/>
            <a:ext cx="2743200" cy="3361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/>
              <a:t>Read a PDF of resources</a:t>
            </a:r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D5FDBB7-C1E4-412A-857F-176725911470}"/>
              </a:ext>
            </a:extLst>
          </p:cNvPr>
          <p:cNvSpPr txBox="1"/>
          <p:nvPr/>
        </p:nvSpPr>
        <p:spPr>
          <a:xfrm>
            <a:off x="5628851" y="4851853"/>
            <a:ext cx="2743200" cy="12849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>
                <a:cs typeface="Calibri"/>
              </a:rPr>
              <a:t>Interacting with a prebuilt digital construal with expert guidance to illustrate technical principles and meta-principles</a:t>
            </a:r>
          </a:p>
          <a:p>
            <a:r>
              <a:rPr lang="en-GB" sz="1550">
                <a:cs typeface="Calibri"/>
              </a:rPr>
              <a:t>(see comment from MB)</a:t>
            </a:r>
          </a:p>
        </p:txBody>
      </p:sp>
    </p:spTree>
    <p:extLst>
      <p:ext uri="{BB962C8B-B14F-4D97-AF65-F5344CB8AC3E}">
        <p14:creationId xmlns:p14="http://schemas.microsoft.com/office/powerpoint/2010/main" val="47340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25938" y="93084"/>
            <a:ext cx="8608094" cy="81778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/>
            <a:r>
              <a:rPr lang="en-GB" sz="4714" b="1">
                <a:solidFill>
                  <a:schemeClr val="tx1">
                    <a:lumMod val="95000"/>
                    <a:lumOff val="5000"/>
                  </a:schemeClr>
                </a:solidFill>
              </a:rPr>
              <a:t>Learning principle: Collaboration</a:t>
            </a:r>
            <a:endParaRPr lang="en-GB" sz="4714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5317" y="2331967"/>
            <a:ext cx="7989336" cy="251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143">
                <a:solidFill>
                  <a:schemeClr val="tx1">
                    <a:lumMod val="95000"/>
                    <a:lumOff val="5000"/>
                  </a:schemeClr>
                </a:solidFill>
              </a:rPr>
              <a:t>Learning through collaboration embraces mainly discussion, practice, and production. </a:t>
            </a:r>
          </a:p>
          <a:p>
            <a:pPr algn="ctr"/>
            <a:r>
              <a:rPr lang="en-GB" sz="3143">
                <a:solidFill>
                  <a:schemeClr val="tx1">
                    <a:lumMod val="95000"/>
                    <a:lumOff val="5000"/>
                  </a:schemeClr>
                </a:solidFill>
              </a:rPr>
              <a:t>Building on investigations and acquisition it is about taking part in the process of knowledge building itself.</a:t>
            </a:r>
          </a:p>
        </p:txBody>
      </p:sp>
      <p:pic>
        <p:nvPicPr>
          <p:cNvPr id="10" name="Picture 9" descr="http://mirrors.creativecommons.org/presskit/buttons/88x31/png/by-nc-s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069" y="6369369"/>
            <a:ext cx="1100770" cy="3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402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02"/>
          <p:cNvSpPr/>
          <p:nvPr/>
        </p:nvSpPr>
        <p:spPr>
          <a:xfrm>
            <a:off x="438606" y="629053"/>
            <a:ext cx="4489535" cy="61286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/>
              <a:t>Reading books, papers;</a:t>
            </a:r>
            <a:endParaRPr lang="en-GB" sz="2000"/>
          </a:p>
        </p:txBody>
      </p:sp>
      <p:sp>
        <p:nvSpPr>
          <p:cNvPr id="31" name="Rectangle 30"/>
          <p:cNvSpPr/>
          <p:nvPr/>
        </p:nvSpPr>
        <p:spPr>
          <a:xfrm>
            <a:off x="5005422" y="627153"/>
            <a:ext cx="4454221" cy="6137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/>
          </a:p>
        </p:txBody>
      </p:sp>
      <p:sp>
        <p:nvSpPr>
          <p:cNvPr id="2" name="Rectangle 1"/>
          <p:cNvSpPr/>
          <p:nvPr/>
        </p:nvSpPr>
        <p:spPr>
          <a:xfrm>
            <a:off x="625938" y="93084"/>
            <a:ext cx="8608094" cy="53200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/>
            <a:r>
              <a:rPr lang="en-GB" sz="2857" b="1">
                <a:solidFill>
                  <a:schemeClr val="tx1">
                    <a:lumMod val="95000"/>
                    <a:lumOff val="5000"/>
                  </a:schemeClr>
                </a:solidFill>
              </a:rPr>
              <a:t>Learning principle: Collaboration</a:t>
            </a:r>
            <a:endParaRPr lang="en-GB" sz="2857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434143" y="596661"/>
            <a:ext cx="4559876" cy="40011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>
                <a:solidFill>
                  <a:schemeClr val="tx1">
                    <a:lumMod val="95000"/>
                    <a:lumOff val="5000"/>
                  </a:schemeClr>
                </a:solidFill>
              </a:rPr>
              <a:t>Conventional method</a:t>
            </a:r>
            <a:endParaRPr lang="en-GB" sz="20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4951470" y="596661"/>
            <a:ext cx="4511851" cy="40011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>
                <a:solidFill>
                  <a:schemeClr val="tx1">
                    <a:lumMod val="95000"/>
                    <a:lumOff val="5000"/>
                  </a:schemeClr>
                </a:solidFill>
              </a:rPr>
              <a:t>Digital technology</a:t>
            </a:r>
            <a:endParaRPr lang="en-GB" sz="20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22012" y="1145831"/>
            <a:ext cx="22154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429"/>
              </a:spcBef>
              <a:spcAft>
                <a:spcPts val="429"/>
              </a:spcAft>
            </a:pPr>
            <a:r>
              <a:rPr lang="en-GB" sz="2000"/>
              <a:t>Small group project</a:t>
            </a:r>
          </a:p>
        </p:txBody>
      </p:sp>
      <p:sp>
        <p:nvSpPr>
          <p:cNvPr id="6" name="Rectangle 5"/>
          <p:cNvSpPr/>
          <p:nvPr/>
        </p:nvSpPr>
        <p:spPr>
          <a:xfrm>
            <a:off x="5291496" y="1091163"/>
            <a:ext cx="41132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29"/>
              </a:spcBef>
              <a:spcAft>
                <a:spcPts val="429"/>
              </a:spcAft>
            </a:pPr>
            <a:r>
              <a:rPr lang="en-GB" sz="2000"/>
              <a:t>Online small group projects  in Moodle (available tools include: forums, wikis, chat) or other tools including Office 365, Padlet, Google for discussing /building outputs </a:t>
            </a:r>
          </a:p>
        </p:txBody>
      </p:sp>
      <p:sp>
        <p:nvSpPr>
          <p:cNvPr id="54" name="Rectangle 53"/>
          <p:cNvSpPr/>
          <p:nvPr/>
        </p:nvSpPr>
        <p:spPr>
          <a:xfrm>
            <a:off x="539720" y="1272660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39720" y="1683907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39720" y="2095153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39720" y="2506399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539720" y="2917646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39720" y="3328892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39720" y="3740139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39720" y="4151385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39720" y="4562632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539720" y="4973878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539720" y="5385124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539720" y="5796371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539720" y="6207614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5066891" y="1248372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5066891" y="3024266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5066891" y="3436037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5066891" y="3847809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5066891" y="4259580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066891" y="4671352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5066891" y="5083123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5066891" y="5494894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5066891" y="5906665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073294" y="6297270"/>
            <a:ext cx="126914" cy="126914"/>
          </a:xfrm>
          <a:prstGeom prst="rect">
            <a:avLst/>
          </a:prstGeom>
          <a:noFill/>
          <a:ln w="28575">
            <a:solidFill>
              <a:srgbClr val="FED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DA1E34-EC2D-4BF0-B42E-0B71867895D6}"/>
              </a:ext>
            </a:extLst>
          </p:cNvPr>
          <p:cNvSpPr txBox="1"/>
          <p:nvPr/>
        </p:nvSpPr>
        <p:spPr>
          <a:xfrm>
            <a:off x="721217" y="1648632"/>
            <a:ext cx="3940756" cy="3308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/>
              <a:t>Drawing on a whiteboard together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F6D97C-519B-40B8-B3F1-13F00839211A}"/>
              </a:ext>
            </a:extLst>
          </p:cNvPr>
          <p:cNvSpPr txBox="1"/>
          <p:nvPr/>
        </p:nvSpPr>
        <p:spPr>
          <a:xfrm>
            <a:off x="5386902" y="2982939"/>
            <a:ext cx="3731474" cy="5751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/>
              <a:t>Using a virtual whiteboard, or a system like Canva, or even a PPT</a:t>
            </a:r>
            <a:endParaRPr lang="en-GB" sz="1550"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83E7E8-54AE-4A48-8986-FCD384266D5F}"/>
              </a:ext>
            </a:extLst>
          </p:cNvPr>
          <p:cNvSpPr txBox="1"/>
          <p:nvPr/>
        </p:nvSpPr>
        <p:spPr>
          <a:xfrm>
            <a:off x="722111" y="2021560"/>
            <a:ext cx="2743200" cy="3361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/>
              <a:t>Making a 3D model</a:t>
            </a:r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4CBF9E-E0B2-4A62-AF1C-6B5FBEB79363}"/>
              </a:ext>
            </a:extLst>
          </p:cNvPr>
          <p:cNvSpPr txBox="1"/>
          <p:nvPr/>
        </p:nvSpPr>
        <p:spPr>
          <a:xfrm>
            <a:off x="5390907" y="3503330"/>
            <a:ext cx="3955149" cy="3308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/>
              <a:t>Create a shared/group </a:t>
            </a:r>
            <a:r>
              <a:rPr lang="en-GB" sz="1550" err="1"/>
              <a:t>ePortfolio</a:t>
            </a:r>
            <a:r>
              <a:rPr lang="en-GB" sz="1550"/>
              <a:t> on </a:t>
            </a:r>
            <a:r>
              <a:rPr lang="en-GB" sz="1550" err="1"/>
              <a:t>Mahara</a:t>
            </a:r>
            <a:endParaRPr lang="en-GB" err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850709-7749-4AC9-8CCB-0B1B86ACE9EB}"/>
              </a:ext>
            </a:extLst>
          </p:cNvPr>
          <p:cNvSpPr txBox="1"/>
          <p:nvPr/>
        </p:nvSpPr>
        <p:spPr>
          <a:xfrm>
            <a:off x="5393610" y="3913806"/>
            <a:ext cx="3836115" cy="5693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>
                <a:cs typeface="Calibri"/>
              </a:rPr>
              <a:t>Create wiki entries together using an editing workflow</a:t>
            </a:r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749729-50FE-4498-910F-9AC8DB1EBB3A}"/>
              </a:ext>
            </a:extLst>
          </p:cNvPr>
          <p:cNvSpPr txBox="1"/>
          <p:nvPr/>
        </p:nvSpPr>
        <p:spPr>
          <a:xfrm>
            <a:off x="757772" y="2460650"/>
            <a:ext cx="2743199" cy="3361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/>
              <a:t>Create a flip chart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BE4975-EDE0-4B6A-B650-3AD2AC9CC2E3}"/>
              </a:ext>
            </a:extLst>
          </p:cNvPr>
          <p:cNvSpPr txBox="1"/>
          <p:nvPr/>
        </p:nvSpPr>
        <p:spPr>
          <a:xfrm>
            <a:off x="800194" y="3675058"/>
            <a:ext cx="2743199" cy="3361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50"/>
              <a:t>Asking for help from staff</a:t>
            </a:r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BC9C46-3901-4039-A540-8298D7BE9B3E}"/>
              </a:ext>
            </a:extLst>
          </p:cNvPr>
          <p:cNvSpPr txBox="1"/>
          <p:nvPr/>
        </p:nvSpPr>
        <p:spPr>
          <a:xfrm>
            <a:off x="5486704" y="4568836"/>
            <a:ext cx="2743199" cy="3361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/>
              <a:t>Collaborate on a OneDrive doc</a:t>
            </a:r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8F8ABA4-D817-45BD-9003-C35557E427B3}"/>
              </a:ext>
            </a:extLst>
          </p:cNvPr>
          <p:cNvSpPr txBox="1"/>
          <p:nvPr/>
        </p:nvSpPr>
        <p:spPr>
          <a:xfrm>
            <a:off x="5423532" y="4979447"/>
            <a:ext cx="2743199" cy="104644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>
                <a:cs typeface="Calibri"/>
              </a:rPr>
              <a:t>Interacting with a construal as a group – delegating subgroups to exploring specific aspects of a construal</a:t>
            </a:r>
          </a:p>
        </p:txBody>
      </p:sp>
    </p:spTree>
    <p:extLst>
      <p:ext uri="{BB962C8B-B14F-4D97-AF65-F5344CB8AC3E}">
        <p14:creationId xmlns:p14="http://schemas.microsoft.com/office/powerpoint/2010/main" val="2393962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AA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25938" y="93084"/>
            <a:ext cx="8608094" cy="817788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/>
            <a:r>
              <a:rPr lang="en-GB" sz="4714" b="1">
                <a:solidFill>
                  <a:schemeClr val="tx1">
                    <a:lumMod val="95000"/>
                    <a:lumOff val="5000"/>
                  </a:schemeClr>
                </a:solidFill>
              </a:rPr>
              <a:t>Learning principle: Discussion</a:t>
            </a:r>
            <a:endParaRPr lang="en-GB" sz="4714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6139" y="2293547"/>
            <a:ext cx="7989336" cy="251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143">
                <a:solidFill>
                  <a:schemeClr val="tx1">
                    <a:lumMod val="95000"/>
                    <a:lumOff val="5000"/>
                  </a:schemeClr>
                </a:solidFill>
              </a:rPr>
              <a:t>Learning through discussion requires the learner to articulate their ideas and questions, </a:t>
            </a:r>
          </a:p>
          <a:p>
            <a:pPr algn="ctr"/>
            <a:r>
              <a:rPr lang="en-GB" sz="3143">
                <a:solidFill>
                  <a:schemeClr val="tx1">
                    <a:lumMod val="95000"/>
                    <a:lumOff val="5000"/>
                  </a:schemeClr>
                </a:solidFill>
              </a:rPr>
              <a:t>and to challenge and respond to the ideas and questions from the teacher, </a:t>
            </a:r>
          </a:p>
          <a:p>
            <a:pPr algn="ctr"/>
            <a:r>
              <a:rPr lang="en-GB" sz="3143">
                <a:solidFill>
                  <a:schemeClr val="tx1">
                    <a:lumMod val="95000"/>
                    <a:lumOff val="5000"/>
                  </a:schemeClr>
                </a:solidFill>
              </a:rPr>
              <a:t>and/or from their peers. </a:t>
            </a:r>
          </a:p>
        </p:txBody>
      </p:sp>
      <p:pic>
        <p:nvPicPr>
          <p:cNvPr id="10" name="Picture 9" descr="http://mirrors.creativecommons.org/presskit/buttons/88x31/png/by-nc-s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069" y="6369369"/>
            <a:ext cx="1100770" cy="3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067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AA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02"/>
          <p:cNvSpPr/>
          <p:nvPr/>
        </p:nvSpPr>
        <p:spPr>
          <a:xfrm>
            <a:off x="456263" y="620227"/>
            <a:ext cx="4454221" cy="6137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/>
              <a:t>Reading books, papers;</a:t>
            </a:r>
            <a:endParaRPr lang="en-GB" sz="2000"/>
          </a:p>
        </p:txBody>
      </p:sp>
      <p:sp>
        <p:nvSpPr>
          <p:cNvPr id="31" name="Rectangle 30"/>
          <p:cNvSpPr/>
          <p:nvPr/>
        </p:nvSpPr>
        <p:spPr>
          <a:xfrm>
            <a:off x="4816632" y="889437"/>
            <a:ext cx="4454221" cy="5913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/>
          </a:p>
        </p:txBody>
      </p:sp>
      <p:sp>
        <p:nvSpPr>
          <p:cNvPr id="2" name="Rectangle 1"/>
          <p:cNvSpPr/>
          <p:nvPr/>
        </p:nvSpPr>
        <p:spPr>
          <a:xfrm>
            <a:off x="625938" y="93084"/>
            <a:ext cx="8608094" cy="53200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/>
            <a:r>
              <a:rPr lang="en-GB" sz="2857" b="1">
                <a:solidFill>
                  <a:schemeClr val="tx1">
                    <a:lumMod val="95000"/>
                    <a:lumOff val="5000"/>
                  </a:schemeClr>
                </a:solidFill>
              </a:rPr>
              <a:t>Learning principle: Discussion</a:t>
            </a:r>
            <a:endParaRPr lang="en-GB" sz="2857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060491" y="2625869"/>
            <a:ext cx="126914" cy="126914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5060491" y="3310391"/>
            <a:ext cx="126914" cy="126914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5073054" y="4516377"/>
            <a:ext cx="125999" cy="126916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5067727" y="5609825"/>
            <a:ext cx="125999" cy="126914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5060491" y="6426484"/>
            <a:ext cx="126914" cy="126914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508507" y="3603104"/>
            <a:ext cx="126914" cy="126914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508507" y="4545527"/>
            <a:ext cx="126914" cy="126914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508507" y="5487950"/>
            <a:ext cx="126914" cy="126914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171" name="Rectangle 170"/>
          <p:cNvSpPr/>
          <p:nvPr/>
        </p:nvSpPr>
        <p:spPr>
          <a:xfrm>
            <a:off x="508507" y="6430369"/>
            <a:ext cx="126914" cy="126914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453352" y="619073"/>
            <a:ext cx="4531061" cy="400110"/>
          </a:xfrm>
          <a:prstGeom prst="rect">
            <a:avLst/>
          </a:prstGeom>
          <a:solidFill>
            <a:srgbClr val="7AAEEA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>
                <a:solidFill>
                  <a:schemeClr val="tx1">
                    <a:lumMod val="95000"/>
                    <a:lumOff val="5000"/>
                  </a:schemeClr>
                </a:solidFill>
              </a:rPr>
              <a:t>Conventional method</a:t>
            </a:r>
            <a:endParaRPr lang="en-GB" sz="20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4925858" y="622274"/>
            <a:ext cx="4598296" cy="400110"/>
          </a:xfrm>
          <a:prstGeom prst="rect">
            <a:avLst/>
          </a:prstGeom>
          <a:solidFill>
            <a:srgbClr val="7AAEEA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>
                <a:solidFill>
                  <a:schemeClr val="tx1">
                    <a:lumMod val="95000"/>
                    <a:lumOff val="5000"/>
                  </a:schemeClr>
                </a:solidFill>
              </a:rPr>
              <a:t>Digital technology</a:t>
            </a:r>
            <a:endParaRPr lang="en-GB" sz="20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40453" y="1103969"/>
            <a:ext cx="40362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29"/>
              </a:spcBef>
              <a:spcAft>
                <a:spcPts val="429"/>
              </a:spcAft>
            </a:pPr>
            <a:r>
              <a:rPr lang="en-GB" sz="2000"/>
              <a:t>Online tutorials (MS Teams)</a:t>
            </a:r>
            <a:endParaRPr lang="en-GB" sz="200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5060491" y="1232994"/>
            <a:ext cx="126914" cy="126914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08507" y="1247047"/>
            <a:ext cx="126914" cy="126914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08507" y="2660682"/>
            <a:ext cx="126914" cy="126914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86567" y="1115609"/>
            <a:ext cx="10799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429"/>
              </a:spcBef>
              <a:spcAft>
                <a:spcPts val="429"/>
              </a:spcAft>
            </a:pPr>
            <a:r>
              <a:rPr lang="en-GB" sz="2000"/>
              <a:t>Tutorials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08507" y="2189470"/>
            <a:ext cx="126914" cy="126914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08507" y="1718259"/>
            <a:ext cx="126914" cy="126914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060491" y="1752343"/>
            <a:ext cx="126914" cy="126914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060491" y="2271692"/>
            <a:ext cx="126914" cy="126914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08507" y="3131893"/>
            <a:ext cx="126914" cy="126914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08507" y="4074316"/>
            <a:ext cx="126914" cy="126914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08507" y="5016739"/>
            <a:ext cx="126914" cy="126914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08507" y="5959162"/>
            <a:ext cx="126914" cy="126914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073054" y="3997030"/>
            <a:ext cx="126914" cy="126914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073054" y="5035729"/>
            <a:ext cx="126914" cy="126914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060491" y="5907137"/>
            <a:ext cx="126914" cy="126914"/>
          </a:xfrm>
          <a:prstGeom prst="rect">
            <a:avLst/>
          </a:prstGeom>
          <a:noFill/>
          <a:ln w="28575">
            <a:solidFill>
              <a:srgbClr val="7AAE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B3DF02-3BDF-4BCC-B77B-FCEEECBFEFB7}"/>
              </a:ext>
            </a:extLst>
          </p:cNvPr>
          <p:cNvSpPr txBox="1"/>
          <p:nvPr/>
        </p:nvSpPr>
        <p:spPr>
          <a:xfrm>
            <a:off x="5465751" y="1715027"/>
            <a:ext cx="2743200" cy="3361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>
                <a:cs typeface="Calibri"/>
              </a:rPr>
              <a:t>Online forums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7302048-B955-4EF5-99F6-761B5743B2EA}"/>
              </a:ext>
            </a:extLst>
          </p:cNvPr>
          <p:cNvSpPr/>
          <p:nvPr/>
        </p:nvSpPr>
        <p:spPr>
          <a:xfrm>
            <a:off x="5329352" y="2196168"/>
            <a:ext cx="4036254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spcBef>
                <a:spcPts val="429"/>
              </a:spcBef>
              <a:spcAft>
                <a:spcPts val="429"/>
              </a:spcAft>
            </a:pPr>
            <a:r>
              <a:rPr lang="en-GB" sz="2000">
                <a:ea typeface="Times New Roman" panose="02020603050405020304" pitchFamily="18" charset="0"/>
                <a:cs typeface="Calibri"/>
              </a:rPr>
              <a:t>Chat in WhatsApp or telegram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0F0CB99-FFCB-4A13-8512-A2009816F134}"/>
              </a:ext>
            </a:extLst>
          </p:cNvPr>
          <p:cNvSpPr/>
          <p:nvPr/>
        </p:nvSpPr>
        <p:spPr>
          <a:xfrm>
            <a:off x="5329352" y="3110567"/>
            <a:ext cx="4036254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spcBef>
                <a:spcPts val="429"/>
              </a:spcBef>
              <a:spcAft>
                <a:spcPts val="429"/>
              </a:spcAft>
            </a:pPr>
            <a:r>
              <a:rPr lang="en-GB" sz="2000">
                <a:ea typeface="Times New Roman" panose="02020603050405020304" pitchFamily="18" charset="0"/>
                <a:cs typeface="Calibri"/>
              </a:rPr>
              <a:t>Skype meetings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A075BBF-6963-43D1-8841-5C7D5BA2ACB9}"/>
              </a:ext>
            </a:extLst>
          </p:cNvPr>
          <p:cNvSpPr/>
          <p:nvPr/>
        </p:nvSpPr>
        <p:spPr>
          <a:xfrm>
            <a:off x="795452" y="1624667"/>
            <a:ext cx="4036254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spcBef>
                <a:spcPts val="429"/>
              </a:spcBef>
              <a:spcAft>
                <a:spcPts val="429"/>
              </a:spcAft>
            </a:pPr>
            <a:r>
              <a:rPr lang="en-GB" sz="2000">
                <a:ea typeface="Times New Roman" panose="02020603050405020304" pitchFamily="18" charset="0"/>
                <a:cs typeface="Calibri"/>
              </a:rPr>
              <a:t>Face-to-face interaction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92C196-AE90-4D55-8798-E7363AAAFED4}"/>
              </a:ext>
            </a:extLst>
          </p:cNvPr>
          <p:cNvSpPr txBox="1"/>
          <p:nvPr/>
        </p:nvSpPr>
        <p:spPr>
          <a:xfrm>
            <a:off x="5464935" y="3909447"/>
            <a:ext cx="2743200" cy="3308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/>
              <a:t>Pre-structured Moodle forums</a:t>
            </a:r>
            <a:endParaRPr lang="en-GB" sz="1550"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30E9CA-EC07-4C44-BBF5-945B83966F1D}"/>
              </a:ext>
            </a:extLst>
          </p:cNvPr>
          <p:cNvSpPr txBox="1"/>
          <p:nvPr/>
        </p:nvSpPr>
        <p:spPr>
          <a:xfrm>
            <a:off x="3581400" y="3200399"/>
            <a:ext cx="2743199" cy="3361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sz="1550"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4AEEF8-DA93-45AD-AA47-1AD94D2B4465}"/>
              </a:ext>
            </a:extLst>
          </p:cNvPr>
          <p:cNvSpPr txBox="1"/>
          <p:nvPr/>
        </p:nvSpPr>
        <p:spPr>
          <a:xfrm>
            <a:off x="795829" y="2082973"/>
            <a:ext cx="2743199" cy="3361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50"/>
              <a:t>Group discussion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B390E7-6829-4871-A22C-209908E8FA63}"/>
              </a:ext>
            </a:extLst>
          </p:cNvPr>
          <p:cNvSpPr txBox="1"/>
          <p:nvPr/>
        </p:nvSpPr>
        <p:spPr>
          <a:xfrm>
            <a:off x="5461973" y="4512581"/>
            <a:ext cx="2743200" cy="8079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>
                <a:cs typeface="Calibri"/>
              </a:rPr>
              <a:t>Chat in MS Teams box and/or voice discussion of content of chats with leader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82859C-2E4A-45AA-8A48-C9CAE360D55B}"/>
              </a:ext>
            </a:extLst>
          </p:cNvPr>
          <p:cNvSpPr txBox="1"/>
          <p:nvPr/>
        </p:nvSpPr>
        <p:spPr>
          <a:xfrm>
            <a:off x="845679" y="2600531"/>
            <a:ext cx="2743200" cy="5693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/>
              <a:t>Ad hoc discussion during presentations or activities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CD75AC-AA5E-424D-B8AA-19B5EA0AB8CD}"/>
              </a:ext>
            </a:extLst>
          </p:cNvPr>
          <p:cNvSpPr txBox="1"/>
          <p:nvPr/>
        </p:nvSpPr>
        <p:spPr>
          <a:xfrm>
            <a:off x="849275" y="3331339"/>
            <a:ext cx="2743199" cy="5693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50"/>
              <a:t>Debate around fundamental principles etc. 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98DDFE-701C-4EBF-AB5E-B68EFF55F158}"/>
              </a:ext>
            </a:extLst>
          </p:cNvPr>
          <p:cNvSpPr txBox="1"/>
          <p:nvPr/>
        </p:nvSpPr>
        <p:spPr>
          <a:xfrm>
            <a:off x="5486704" y="5480867"/>
            <a:ext cx="2743199" cy="104644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>
                <a:cs typeface="Calibri"/>
              </a:rPr>
              <a:t>Move from practical interaction with specific </a:t>
            </a:r>
            <a:r>
              <a:rPr lang="en-GB" sz="1550" err="1">
                <a:cs typeface="Calibri"/>
              </a:rPr>
              <a:t>construals</a:t>
            </a:r>
            <a:r>
              <a:rPr lang="en-GB" sz="1550">
                <a:cs typeface="Calibri"/>
              </a:rPr>
              <a:t> to identification of general principles behind construal</a:t>
            </a:r>
          </a:p>
        </p:txBody>
      </p:sp>
    </p:spTree>
    <p:extLst>
      <p:ext uri="{BB962C8B-B14F-4D97-AF65-F5344CB8AC3E}">
        <p14:creationId xmlns:p14="http://schemas.microsoft.com/office/powerpoint/2010/main" val="943654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80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25938" y="93084"/>
            <a:ext cx="8608094" cy="1543243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/>
            <a:r>
              <a:rPr lang="en-GB" sz="4714" b="1">
                <a:solidFill>
                  <a:schemeClr val="tx1">
                    <a:lumMod val="95000"/>
                    <a:lumOff val="5000"/>
                  </a:schemeClr>
                </a:solidFill>
              </a:rPr>
              <a:t>Learning principle: Inquiry (Investigation</a:t>
            </a:r>
            <a:r>
              <a:rPr lang="en-GB" sz="4714" b="1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</a:rPr>
              <a:t>)</a:t>
            </a:r>
            <a:endParaRPr lang="en-GB" sz="4714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8946" y="2293548"/>
            <a:ext cx="7989336" cy="25106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GB" sz="3143">
                <a:solidFill>
                  <a:schemeClr val="tx1">
                    <a:lumMod val="95000"/>
                    <a:lumOff val="5000"/>
                  </a:schemeClr>
                </a:solidFill>
              </a:rPr>
              <a:t>Learning through inquiry </a:t>
            </a:r>
          </a:p>
          <a:p>
            <a:pPr algn="ctr"/>
            <a:r>
              <a:rPr lang="en-GB" sz="3143">
                <a:solidFill>
                  <a:schemeClr val="tx1">
                    <a:lumMod val="95000"/>
                    <a:lumOff val="5000"/>
                  </a:schemeClr>
                </a:solidFill>
              </a:rPr>
              <a:t>guides the learner to explore, compare and critique the texts, documents and resources that reflect the concepts and ideas being taught. </a:t>
            </a:r>
          </a:p>
        </p:txBody>
      </p:sp>
      <p:pic>
        <p:nvPicPr>
          <p:cNvPr id="10" name="Picture 9" descr="http://mirrors.creativecommons.org/presskit/buttons/88x31/png/by-nc-s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069" y="6369369"/>
            <a:ext cx="1100770" cy="3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968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80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02"/>
          <p:cNvSpPr/>
          <p:nvPr/>
        </p:nvSpPr>
        <p:spPr>
          <a:xfrm>
            <a:off x="456263" y="610762"/>
            <a:ext cx="4454221" cy="6137461"/>
          </a:xfrm>
          <a:prstGeom prst="rect">
            <a:avLst/>
          </a:prstGeom>
          <a:solidFill>
            <a:schemeClr val="bg1"/>
          </a:solidFill>
          <a:ln>
            <a:solidFill>
              <a:srgbClr val="F8D8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/>
              <a:t>in a range of materials and resources;</a:t>
            </a:r>
            <a:endParaRPr lang="en-GB" sz="2000"/>
          </a:p>
          <a:p>
            <a:r>
              <a:rPr lang="en-US" sz="2000"/>
              <a:t>Using conventional methods to collect</a:t>
            </a:r>
            <a:endParaRPr lang="en-GB" sz="2000"/>
          </a:p>
          <a:p>
            <a:r>
              <a:rPr lang="en-GB" sz="2000"/>
              <a:t>Comparing texts, searching and evaluating information and ideas.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005422" y="614347"/>
            <a:ext cx="4454221" cy="6137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/>
          </a:p>
        </p:txBody>
      </p:sp>
      <p:sp>
        <p:nvSpPr>
          <p:cNvPr id="2" name="Rectangle 1"/>
          <p:cNvSpPr/>
          <p:nvPr/>
        </p:nvSpPr>
        <p:spPr>
          <a:xfrm>
            <a:off x="625938" y="93084"/>
            <a:ext cx="8608094" cy="53200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/>
            <a:r>
              <a:rPr lang="en-GB" sz="2857" b="1">
                <a:solidFill>
                  <a:schemeClr val="tx1">
                    <a:lumMod val="95000"/>
                    <a:lumOff val="5000"/>
                  </a:schemeClr>
                </a:solidFill>
              </a:rPr>
              <a:t>Learning principle: Inquiry</a:t>
            </a:r>
            <a:endParaRPr lang="en-GB" sz="2857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393807" y="529428"/>
            <a:ext cx="4548985" cy="400110"/>
          </a:xfrm>
          <a:prstGeom prst="rect">
            <a:avLst/>
          </a:prstGeom>
          <a:solidFill>
            <a:srgbClr val="F8807F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>
                <a:solidFill>
                  <a:schemeClr val="tx1">
                    <a:lumMod val="95000"/>
                    <a:lumOff val="5000"/>
                  </a:schemeClr>
                </a:solidFill>
              </a:rPr>
              <a:t>Conventional method</a:t>
            </a:r>
            <a:endParaRPr lang="en-GB" sz="20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4941866" y="529427"/>
            <a:ext cx="4521456" cy="400110"/>
          </a:xfrm>
          <a:prstGeom prst="rect">
            <a:avLst/>
          </a:prstGeom>
          <a:solidFill>
            <a:srgbClr val="F8807F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>
                <a:solidFill>
                  <a:schemeClr val="tx1">
                    <a:lumMod val="95000"/>
                    <a:lumOff val="5000"/>
                  </a:schemeClr>
                </a:solidFill>
              </a:rPr>
              <a:t>Digital technology</a:t>
            </a:r>
            <a:endParaRPr lang="en-GB" sz="20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12181" y="1051576"/>
            <a:ext cx="32842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/>
              <a:t>Using text-based study guides</a:t>
            </a:r>
            <a:endParaRPr lang="en-GB" sz="2000"/>
          </a:p>
        </p:txBody>
      </p:sp>
      <p:sp>
        <p:nvSpPr>
          <p:cNvPr id="6" name="Rectangle 5"/>
          <p:cNvSpPr/>
          <p:nvPr/>
        </p:nvSpPr>
        <p:spPr>
          <a:xfrm>
            <a:off x="5253259" y="1091163"/>
            <a:ext cx="40362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/>
              <a:t>Using online advice and guidance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20512" y="3890066"/>
            <a:ext cx="126914" cy="126914"/>
          </a:xfrm>
          <a:prstGeom prst="rect">
            <a:avLst/>
          </a:prstGeom>
          <a:noFill/>
          <a:ln w="28575">
            <a:solidFill>
              <a:srgbClr val="F88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20512" y="4692782"/>
            <a:ext cx="126914" cy="126914"/>
          </a:xfrm>
          <a:prstGeom prst="rect">
            <a:avLst/>
          </a:prstGeom>
          <a:noFill/>
          <a:ln w="28575">
            <a:solidFill>
              <a:srgbClr val="F88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20512" y="5488324"/>
            <a:ext cx="126914" cy="126914"/>
          </a:xfrm>
          <a:prstGeom prst="rect">
            <a:avLst/>
          </a:prstGeom>
          <a:noFill/>
          <a:ln w="28575">
            <a:solidFill>
              <a:srgbClr val="F88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20512" y="1183015"/>
            <a:ext cx="126914" cy="126914"/>
          </a:xfrm>
          <a:prstGeom prst="rect">
            <a:avLst/>
          </a:prstGeom>
          <a:noFill/>
          <a:ln w="28575">
            <a:solidFill>
              <a:srgbClr val="F88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20512" y="2439464"/>
            <a:ext cx="126914" cy="126914"/>
          </a:xfrm>
          <a:prstGeom prst="rect">
            <a:avLst/>
          </a:prstGeom>
          <a:noFill/>
          <a:ln w="28575">
            <a:solidFill>
              <a:srgbClr val="F88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20512" y="1763663"/>
            <a:ext cx="126914" cy="126914"/>
          </a:xfrm>
          <a:prstGeom prst="rect">
            <a:avLst/>
          </a:prstGeom>
          <a:noFill/>
          <a:ln w="28575">
            <a:solidFill>
              <a:srgbClr val="F88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20512" y="2824816"/>
            <a:ext cx="126914" cy="126914"/>
          </a:xfrm>
          <a:prstGeom prst="rect">
            <a:avLst/>
          </a:prstGeom>
          <a:noFill/>
          <a:ln w="28575">
            <a:solidFill>
              <a:srgbClr val="F88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33319" y="3345784"/>
            <a:ext cx="126914" cy="126914"/>
          </a:xfrm>
          <a:prstGeom prst="rect">
            <a:avLst/>
          </a:prstGeom>
          <a:noFill/>
          <a:ln w="28575">
            <a:solidFill>
              <a:srgbClr val="F88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20512" y="4289371"/>
            <a:ext cx="126914" cy="126914"/>
          </a:xfrm>
          <a:prstGeom prst="rect">
            <a:avLst/>
          </a:prstGeom>
          <a:noFill/>
          <a:ln w="28575">
            <a:solidFill>
              <a:srgbClr val="F88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20512" y="5090553"/>
            <a:ext cx="126914" cy="126914"/>
          </a:xfrm>
          <a:prstGeom prst="rect">
            <a:avLst/>
          </a:prstGeom>
          <a:noFill/>
          <a:ln w="28575">
            <a:solidFill>
              <a:srgbClr val="F88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066897" y="3407514"/>
            <a:ext cx="126914" cy="126914"/>
          </a:xfrm>
          <a:prstGeom prst="rect">
            <a:avLst/>
          </a:prstGeom>
          <a:noFill/>
          <a:ln w="28575">
            <a:solidFill>
              <a:srgbClr val="F88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066897" y="3749193"/>
            <a:ext cx="126914" cy="126914"/>
          </a:xfrm>
          <a:prstGeom prst="rect">
            <a:avLst/>
          </a:prstGeom>
          <a:noFill/>
          <a:ln w="28575">
            <a:solidFill>
              <a:srgbClr val="F88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066897" y="4923300"/>
            <a:ext cx="126914" cy="126914"/>
          </a:xfrm>
          <a:prstGeom prst="rect">
            <a:avLst/>
          </a:prstGeom>
          <a:noFill/>
          <a:ln w="28575">
            <a:solidFill>
              <a:srgbClr val="F88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066897" y="1221434"/>
            <a:ext cx="126914" cy="126914"/>
          </a:xfrm>
          <a:prstGeom prst="rect">
            <a:avLst/>
          </a:prstGeom>
          <a:noFill/>
          <a:ln w="28575">
            <a:solidFill>
              <a:srgbClr val="F88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066897" y="2324207"/>
            <a:ext cx="126914" cy="126914"/>
          </a:xfrm>
          <a:prstGeom prst="rect">
            <a:avLst/>
          </a:prstGeom>
          <a:noFill/>
          <a:ln w="28575">
            <a:solidFill>
              <a:srgbClr val="F88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066897" y="1699631"/>
            <a:ext cx="126914" cy="126914"/>
          </a:xfrm>
          <a:prstGeom prst="rect">
            <a:avLst/>
          </a:prstGeom>
          <a:noFill/>
          <a:ln w="28575">
            <a:solidFill>
              <a:srgbClr val="F88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066897" y="2888845"/>
            <a:ext cx="126914" cy="126914"/>
          </a:xfrm>
          <a:prstGeom prst="rect">
            <a:avLst/>
          </a:prstGeom>
          <a:noFill/>
          <a:ln w="28575">
            <a:solidFill>
              <a:srgbClr val="F88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066897" y="4208759"/>
            <a:ext cx="126914" cy="126914"/>
          </a:xfrm>
          <a:prstGeom prst="rect">
            <a:avLst/>
          </a:prstGeom>
          <a:noFill/>
          <a:ln w="28575">
            <a:solidFill>
              <a:srgbClr val="F88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066897" y="5950120"/>
            <a:ext cx="126914" cy="126914"/>
          </a:xfrm>
          <a:prstGeom prst="rect">
            <a:avLst/>
          </a:prstGeom>
          <a:noFill/>
          <a:ln w="28575">
            <a:solidFill>
              <a:srgbClr val="F88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26918" y="5886096"/>
            <a:ext cx="126914" cy="126914"/>
          </a:xfrm>
          <a:prstGeom prst="rect">
            <a:avLst/>
          </a:prstGeom>
          <a:noFill/>
          <a:ln w="28575">
            <a:solidFill>
              <a:srgbClr val="F88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520513" y="6276705"/>
            <a:ext cx="126914" cy="126914"/>
          </a:xfrm>
          <a:prstGeom prst="rect">
            <a:avLst/>
          </a:prstGeom>
          <a:noFill/>
          <a:ln w="28575">
            <a:solidFill>
              <a:srgbClr val="F88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31">
              <a:ln>
                <a:solidFill>
                  <a:srgbClr val="713888"/>
                </a:solidFill>
              </a:ln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285FCE6-9369-47CF-88EB-181FDB4A3001}"/>
              </a:ext>
            </a:extLst>
          </p:cNvPr>
          <p:cNvSpPr/>
          <p:nvPr/>
        </p:nvSpPr>
        <p:spPr>
          <a:xfrm>
            <a:off x="712180" y="1635776"/>
            <a:ext cx="2268826" cy="400110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en-US" sz="2000">
                <a:cs typeface="Calibri"/>
              </a:rPr>
              <a:t>Search in the library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925A320-F953-4E4D-BEC0-2AEB9E4E16E4}"/>
              </a:ext>
            </a:extLst>
          </p:cNvPr>
          <p:cNvSpPr/>
          <p:nvPr/>
        </p:nvSpPr>
        <p:spPr>
          <a:xfrm>
            <a:off x="5347680" y="1572276"/>
            <a:ext cx="1593128" cy="400110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en-US" sz="2000">
                <a:cs typeface="Calibri"/>
              </a:rPr>
              <a:t>Search online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9E818B-6F34-414A-A74D-6D3081F67666}"/>
              </a:ext>
            </a:extLst>
          </p:cNvPr>
          <p:cNvSpPr txBox="1"/>
          <p:nvPr/>
        </p:nvSpPr>
        <p:spPr>
          <a:xfrm>
            <a:off x="5255209" y="2220686"/>
            <a:ext cx="2743200" cy="5693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50"/>
              <a:t>Use online tools to search and evaluate information</a:t>
            </a:r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7714DE-94FB-4D31-8953-8FFB2EE1F2F4}"/>
              </a:ext>
            </a:extLst>
          </p:cNvPr>
          <p:cNvSpPr txBox="1"/>
          <p:nvPr/>
        </p:nvSpPr>
        <p:spPr>
          <a:xfrm>
            <a:off x="783834" y="2324736"/>
            <a:ext cx="3847501" cy="8079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50"/>
              <a:t>Identifying gaps in personal knowledge, by detailing what is currently known, to tailor inquiry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1A399B-A9CE-4FFB-9C9E-60DEFC0F0C4B}"/>
              </a:ext>
            </a:extLst>
          </p:cNvPr>
          <p:cNvSpPr txBox="1"/>
          <p:nvPr/>
        </p:nvSpPr>
        <p:spPr>
          <a:xfrm>
            <a:off x="841094" y="3306788"/>
            <a:ext cx="3986561" cy="5693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50"/>
              <a:t>Cross-referencing lecture material against reference texts</a:t>
            </a:r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CC06979-A6DB-43E0-8F2F-77F87E1492D3}"/>
              </a:ext>
            </a:extLst>
          </p:cNvPr>
          <p:cNvSpPr/>
          <p:nvPr/>
        </p:nvSpPr>
        <p:spPr>
          <a:xfrm>
            <a:off x="5489814" y="3033104"/>
            <a:ext cx="4014625" cy="1015663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en-US" sz="2000">
                <a:cs typeface="Calibri"/>
              </a:rPr>
              <a:t>Playing with other people's</a:t>
            </a:r>
          </a:p>
          <a:p>
            <a:r>
              <a:rPr lang="en-US" sz="2000">
                <a:cs typeface="Calibri"/>
              </a:rPr>
              <a:t>pre-built </a:t>
            </a:r>
            <a:r>
              <a:rPr lang="en-US" sz="2000" err="1">
                <a:cs typeface="Calibri"/>
              </a:rPr>
              <a:t>construals</a:t>
            </a:r>
            <a:r>
              <a:rPr lang="en-US" sz="2000">
                <a:cs typeface="Calibri"/>
              </a:rPr>
              <a:t> and adapting</a:t>
            </a:r>
          </a:p>
          <a:p>
            <a:r>
              <a:rPr lang="en-US" sz="2000">
                <a:cs typeface="Calibri"/>
              </a:rPr>
              <a:t>and extending them for personal use</a:t>
            </a:r>
          </a:p>
        </p:txBody>
      </p:sp>
    </p:spTree>
    <p:extLst>
      <p:ext uri="{BB962C8B-B14F-4D97-AF65-F5344CB8AC3E}">
        <p14:creationId xmlns:p14="http://schemas.microsoft.com/office/powerpoint/2010/main" val="2058611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943B69D30434380191E66DC00FB37" ma:contentTypeVersion="9" ma:contentTypeDescription="Create a new document." ma:contentTypeScope="" ma:versionID="d7c462a900fb86724b1293e6512a102e">
  <xsd:schema xmlns:xsd="http://www.w3.org/2001/XMLSchema" xmlns:xs="http://www.w3.org/2001/XMLSchema" xmlns:p="http://schemas.microsoft.com/office/2006/metadata/properties" xmlns:ns2="0c7990de-ac66-4e0c-8684-86179f1f9736" xmlns:ns3="a09fd4e1-a9df-4d38-8c08-333f5dc13f31" targetNamespace="http://schemas.microsoft.com/office/2006/metadata/properties" ma:root="true" ma:fieldsID="61b8619f8e85d330a09dde2fc2fa0d15" ns2:_="" ns3:_="">
    <xsd:import namespace="0c7990de-ac66-4e0c-8684-86179f1f9736"/>
    <xsd:import namespace="a09fd4e1-a9df-4d38-8c08-333f5dc13f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7990de-ac66-4e0c-8684-86179f1f973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9fd4e1-a9df-4d38-8c08-333f5dc13f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70DBAF8-F476-45FA-BE10-448D079494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77B5325-3653-44BA-B70B-9FA8B52DC70A}">
  <ds:schemaRefs>
    <ds:schemaRef ds:uri="0c7990de-ac66-4e0c-8684-86179f1f9736"/>
    <ds:schemaRef ds:uri="a09fd4e1-a9df-4d38-8c08-333f5dc13f3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1330E82-7F82-44E3-9253-12EE88C41FD9}">
  <ds:schemaRefs>
    <ds:schemaRef ds:uri="c1d94d01-9913-4462-8fce-1f220c60e991"/>
    <ds:schemaRef ds:uri="eaf06c12-ca49-4da7-b775-55c13c0905e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A4 Paper (210x297 mm)</PresentationFormat>
  <Slides>13</Slides>
  <Notes>4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ABC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np_ucl1</dc:creator>
  <cp:keywords/>
  <dc:description/>
  <cp:revision>1</cp:revision>
  <cp:lastPrinted>2018-08-23T12:17:09Z</cp:lastPrinted>
  <dcterms:created xsi:type="dcterms:W3CDTF">1601-01-01T00:00:00Z</dcterms:created>
  <dcterms:modified xsi:type="dcterms:W3CDTF">2020-05-15T10:27:59Z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0x010100AA7943B69D30434380191E66DC00FB37</vt:lpwstr>
  </property>
</Properties>
</file>