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2" r:id="rId12"/>
    <p:sldId id="264" r:id="rId13"/>
    <p:sldId id="265" r:id="rId14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FD8752-3978-4AAE-831D-F4D416648E00}" v="10" dt="2020-02-25T10:59:52.039"/>
    <p1510:client id="{F5EAAEA0-52FE-4370-80BD-A8AC3C1A6F70}" v="2" dt="2020-02-25T11:00:56.1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ss, David" userId="S::u1871251@live.warwick.ac.uk::b33f12ec-7ff2-416a-836a-9d5aa73c62eb" providerId="AD" clId="Web-{F5EAAEA0-52FE-4370-80BD-A8AC3C1A6F70}"/>
    <pc:docChg chg="modSld">
      <pc:chgData name="Voss, David" userId="S::u1871251@live.warwick.ac.uk::b33f12ec-7ff2-416a-836a-9d5aa73c62eb" providerId="AD" clId="Web-{F5EAAEA0-52FE-4370-80BD-A8AC3C1A6F70}" dt="2020-02-25T11:00:56.177" v="1" actId="1076"/>
      <pc:docMkLst>
        <pc:docMk/>
      </pc:docMkLst>
      <pc:sldChg chg="modSp">
        <pc:chgData name="Voss, David" userId="S::u1871251@live.warwick.ac.uk::b33f12ec-7ff2-416a-836a-9d5aa73c62eb" providerId="AD" clId="Web-{F5EAAEA0-52FE-4370-80BD-A8AC3C1A6F70}" dt="2020-02-25T11:00:56.177" v="1" actId="1076"/>
        <pc:sldMkLst>
          <pc:docMk/>
          <pc:sldMk cId="3344577533" sldId="258"/>
        </pc:sldMkLst>
        <pc:spChg chg="mod">
          <ac:chgData name="Voss, David" userId="S::u1871251@live.warwick.ac.uk::b33f12ec-7ff2-416a-836a-9d5aa73c62eb" providerId="AD" clId="Web-{F5EAAEA0-52FE-4370-80BD-A8AC3C1A6F70}" dt="2020-02-25T11:00:53.520" v="0" actId="1076"/>
          <ac:spMkLst>
            <pc:docMk/>
            <pc:sldMk cId="3344577533" sldId="258"/>
            <ac:spMk id="2" creationId="{00000000-0000-0000-0000-000000000000}"/>
          </ac:spMkLst>
        </pc:spChg>
        <pc:spChg chg="mod">
          <ac:chgData name="Voss, David" userId="S::u1871251@live.warwick.ac.uk::b33f12ec-7ff2-416a-836a-9d5aa73c62eb" providerId="AD" clId="Web-{F5EAAEA0-52FE-4370-80BD-A8AC3C1A6F70}" dt="2020-02-25T11:00:56.177" v="1" actId="1076"/>
          <ac:spMkLst>
            <pc:docMk/>
            <pc:sldMk cId="3344577533" sldId="258"/>
            <ac:spMk id="3" creationId="{00000000-0000-0000-0000-000000000000}"/>
          </ac:spMkLst>
        </pc:spChg>
      </pc:sldChg>
    </pc:docChg>
  </pc:docChgLst>
  <pc:docChgLst>
    <pc:chgData name="Voss, David" userId="S::u1871251@live.warwick.ac.uk::b33f12ec-7ff2-416a-836a-9d5aa73c62eb" providerId="AD" clId="Web-{C6FD8752-3978-4AAE-831D-F4D416648E00}"/>
    <pc:docChg chg="modSld addMainMaster delMainMaster">
      <pc:chgData name="Voss, David" userId="S::u1871251@live.warwick.ac.uk::b33f12ec-7ff2-416a-836a-9d5aa73c62eb" providerId="AD" clId="Web-{C6FD8752-3978-4AAE-831D-F4D416648E00}" dt="2020-02-25T10:59:52.039" v="35" actId="1076"/>
      <pc:docMkLst>
        <pc:docMk/>
      </pc:docMkLst>
      <pc:sldChg chg="addSp modSp mod setBg modClrScheme chgLayout">
        <pc:chgData name="Voss, David" userId="S::u1871251@live.warwick.ac.uk::b33f12ec-7ff2-416a-836a-9d5aa73c62eb" providerId="AD" clId="Web-{C6FD8752-3978-4AAE-831D-F4D416648E00}" dt="2020-02-25T10:59:52.039" v="35" actId="1076"/>
        <pc:sldMkLst>
          <pc:docMk/>
          <pc:sldMk cId="3967994158" sldId="256"/>
        </pc:sldMkLst>
        <pc:spChg chg="mod ord">
          <ac:chgData name="Voss, David" userId="S::u1871251@live.warwick.ac.uk::b33f12ec-7ff2-416a-836a-9d5aa73c62eb" providerId="AD" clId="Web-{C6FD8752-3978-4AAE-831D-F4D416648E00}" dt="2020-02-25T10:59:49.649" v="34" actId="1076"/>
          <ac:spMkLst>
            <pc:docMk/>
            <pc:sldMk cId="3967994158" sldId="256"/>
            <ac:spMk id="2" creationId="{00000000-0000-0000-0000-000000000000}"/>
          </ac:spMkLst>
        </pc:spChg>
        <pc:spChg chg="mod ord">
          <ac:chgData name="Voss, David" userId="S::u1871251@live.warwick.ac.uk::b33f12ec-7ff2-416a-836a-9d5aa73c62eb" providerId="AD" clId="Web-{C6FD8752-3978-4AAE-831D-F4D416648E00}" dt="2020-02-25T10:59:52.039" v="35" actId="1076"/>
          <ac:spMkLst>
            <pc:docMk/>
            <pc:sldMk cId="3967994158" sldId="256"/>
            <ac:spMk id="3" creationId="{00000000-0000-0000-0000-000000000000}"/>
          </ac:spMkLst>
        </pc:spChg>
        <pc:spChg chg="add">
          <ac:chgData name="Voss, David" userId="S::u1871251@live.warwick.ac.uk::b33f12ec-7ff2-416a-836a-9d5aa73c62eb" providerId="AD" clId="Web-{C6FD8752-3978-4AAE-831D-F4D416648E00}" dt="2020-02-25T10:59:38.680" v="33"/>
          <ac:spMkLst>
            <pc:docMk/>
            <pc:sldMk cId="3967994158" sldId="256"/>
            <ac:spMk id="8" creationId="{23962611-DFD5-4092-AAFD-559E3DFCE2C9}"/>
          </ac:spMkLst>
        </pc:spChg>
        <pc:picChg chg="add">
          <ac:chgData name="Voss, David" userId="S::u1871251@live.warwick.ac.uk::b33f12ec-7ff2-416a-836a-9d5aa73c62eb" providerId="AD" clId="Web-{C6FD8752-3978-4AAE-831D-F4D416648E00}" dt="2020-02-25T10:59:38.680" v="33"/>
          <ac:picMkLst>
            <pc:docMk/>
            <pc:sldMk cId="3967994158" sldId="256"/>
            <ac:picMk id="10" creationId="{2270F1FA-0425-408F-9861-80BF5AFB276D}"/>
          </ac:picMkLst>
        </pc:picChg>
      </pc:sldChg>
      <pc:sldChg chg="addSp modSp mod setBg modClrScheme chgLayout">
        <pc:chgData name="Voss, David" userId="S::u1871251@live.warwick.ac.uk::b33f12ec-7ff2-416a-836a-9d5aa73c62eb" providerId="AD" clId="Web-{C6FD8752-3978-4AAE-831D-F4D416648E00}" dt="2020-02-25T10:57:53.085" v="1"/>
        <pc:sldMkLst>
          <pc:docMk/>
          <pc:sldMk cId="1796468947" sldId="257"/>
        </pc:sldMkLst>
        <pc:spChg chg="mod ord">
          <ac:chgData name="Voss, David" userId="S::u1871251@live.warwick.ac.uk::b33f12ec-7ff2-416a-836a-9d5aa73c62eb" providerId="AD" clId="Web-{C6FD8752-3978-4AAE-831D-F4D416648E00}" dt="2020-02-25T10:57:53.085" v="1"/>
          <ac:spMkLst>
            <pc:docMk/>
            <pc:sldMk cId="1796468947" sldId="257"/>
            <ac:spMk id="2" creationId="{00000000-0000-0000-0000-000000000000}"/>
          </ac:spMkLst>
        </pc:spChg>
        <pc:spChg chg="mod ord">
          <ac:chgData name="Voss, David" userId="S::u1871251@live.warwick.ac.uk::b33f12ec-7ff2-416a-836a-9d5aa73c62eb" providerId="AD" clId="Web-{C6FD8752-3978-4AAE-831D-F4D416648E00}" dt="2020-02-25T10:57:53.085" v="1"/>
          <ac:spMkLst>
            <pc:docMk/>
            <pc:sldMk cId="1796468947" sldId="257"/>
            <ac:spMk id="3" creationId="{00000000-0000-0000-0000-000000000000}"/>
          </ac:spMkLst>
        </pc:spChg>
        <pc:spChg chg="add">
          <ac:chgData name="Voss, David" userId="S::u1871251@live.warwick.ac.uk::b33f12ec-7ff2-416a-836a-9d5aa73c62eb" providerId="AD" clId="Web-{C6FD8752-3978-4AAE-831D-F4D416648E00}" dt="2020-02-25T10:57:53.085" v="1"/>
          <ac:spMkLst>
            <pc:docMk/>
            <pc:sldMk cId="1796468947" sldId="257"/>
            <ac:spMk id="8" creationId="{3B854194-185D-494D-905C-7C7CB2E30F6E}"/>
          </ac:spMkLst>
        </pc:spChg>
        <pc:spChg chg="add">
          <ac:chgData name="Voss, David" userId="S::u1871251@live.warwick.ac.uk::b33f12ec-7ff2-416a-836a-9d5aa73c62eb" providerId="AD" clId="Web-{C6FD8752-3978-4AAE-831D-F4D416648E00}" dt="2020-02-25T10:57:53.085" v="1"/>
          <ac:spMkLst>
            <pc:docMk/>
            <pc:sldMk cId="1796468947" sldId="257"/>
            <ac:spMk id="10" creationId="{B4F5FA0D-0104-4987-8241-EFF7C85B88DE}"/>
          </ac:spMkLst>
        </pc:spChg>
        <pc:picChg chg="add">
          <ac:chgData name="Voss, David" userId="S::u1871251@live.warwick.ac.uk::b33f12ec-7ff2-416a-836a-9d5aa73c62eb" providerId="AD" clId="Web-{C6FD8752-3978-4AAE-831D-F4D416648E00}" dt="2020-02-25T10:57:53.085" v="1"/>
          <ac:picMkLst>
            <pc:docMk/>
            <pc:sldMk cId="1796468947" sldId="257"/>
            <ac:picMk id="12" creationId="{2897127E-6CEF-446C-BE87-93B7C46E49D1}"/>
          </ac:picMkLst>
        </pc:picChg>
      </pc:sldChg>
      <pc:sldChg chg="addSp modSp mod setBg modClrScheme chgLayout">
        <pc:chgData name="Voss, David" userId="S::u1871251@live.warwick.ac.uk::b33f12ec-7ff2-416a-836a-9d5aa73c62eb" providerId="AD" clId="Web-{C6FD8752-3978-4AAE-831D-F4D416648E00}" dt="2020-02-25T10:58:00.945" v="2"/>
        <pc:sldMkLst>
          <pc:docMk/>
          <pc:sldMk cId="3344577533" sldId="258"/>
        </pc:sldMkLst>
        <pc:spChg chg="mod ord">
          <ac:chgData name="Voss, David" userId="S::u1871251@live.warwick.ac.uk::b33f12ec-7ff2-416a-836a-9d5aa73c62eb" providerId="AD" clId="Web-{C6FD8752-3978-4AAE-831D-F4D416648E00}" dt="2020-02-25T10:58:00.945" v="2"/>
          <ac:spMkLst>
            <pc:docMk/>
            <pc:sldMk cId="3344577533" sldId="258"/>
            <ac:spMk id="2" creationId="{00000000-0000-0000-0000-000000000000}"/>
          </ac:spMkLst>
        </pc:spChg>
        <pc:spChg chg="mod ord">
          <ac:chgData name="Voss, David" userId="S::u1871251@live.warwick.ac.uk::b33f12ec-7ff2-416a-836a-9d5aa73c62eb" providerId="AD" clId="Web-{C6FD8752-3978-4AAE-831D-F4D416648E00}" dt="2020-02-25T10:58:00.945" v="2"/>
          <ac:spMkLst>
            <pc:docMk/>
            <pc:sldMk cId="3344577533" sldId="258"/>
            <ac:spMk id="3" creationId="{00000000-0000-0000-0000-000000000000}"/>
          </ac:spMkLst>
        </pc:spChg>
        <pc:spChg chg="add">
          <ac:chgData name="Voss, David" userId="S::u1871251@live.warwick.ac.uk::b33f12ec-7ff2-416a-836a-9d5aa73c62eb" providerId="AD" clId="Web-{C6FD8752-3978-4AAE-831D-F4D416648E00}" dt="2020-02-25T10:58:00.945" v="2"/>
          <ac:spMkLst>
            <pc:docMk/>
            <pc:sldMk cId="3344577533" sldId="258"/>
            <ac:spMk id="8" creationId="{23962611-DFD5-4092-AAFD-559E3DFCE2C9}"/>
          </ac:spMkLst>
        </pc:spChg>
        <pc:picChg chg="add">
          <ac:chgData name="Voss, David" userId="S::u1871251@live.warwick.ac.uk::b33f12ec-7ff2-416a-836a-9d5aa73c62eb" providerId="AD" clId="Web-{C6FD8752-3978-4AAE-831D-F4D416648E00}" dt="2020-02-25T10:58:00.945" v="2"/>
          <ac:picMkLst>
            <pc:docMk/>
            <pc:sldMk cId="3344577533" sldId="258"/>
            <ac:picMk id="10" creationId="{2270F1FA-0425-408F-9861-80BF5AFB276D}"/>
          </ac:picMkLst>
        </pc:picChg>
      </pc:sldChg>
      <pc:sldChg chg="addSp modSp mod setBg modClrScheme chgLayout">
        <pc:chgData name="Voss, David" userId="S::u1871251@live.warwick.ac.uk::b33f12ec-7ff2-416a-836a-9d5aa73c62eb" providerId="AD" clId="Web-{C6FD8752-3978-4AAE-831D-F4D416648E00}" dt="2020-02-25T10:58:07.070" v="3"/>
        <pc:sldMkLst>
          <pc:docMk/>
          <pc:sldMk cId="1203616191" sldId="259"/>
        </pc:sldMkLst>
        <pc:spChg chg="mod ord">
          <ac:chgData name="Voss, David" userId="S::u1871251@live.warwick.ac.uk::b33f12ec-7ff2-416a-836a-9d5aa73c62eb" providerId="AD" clId="Web-{C6FD8752-3978-4AAE-831D-F4D416648E00}" dt="2020-02-25T10:58:07.070" v="3"/>
          <ac:spMkLst>
            <pc:docMk/>
            <pc:sldMk cId="1203616191" sldId="259"/>
            <ac:spMk id="2" creationId="{00000000-0000-0000-0000-000000000000}"/>
          </ac:spMkLst>
        </pc:spChg>
        <pc:spChg chg="mod ord">
          <ac:chgData name="Voss, David" userId="S::u1871251@live.warwick.ac.uk::b33f12ec-7ff2-416a-836a-9d5aa73c62eb" providerId="AD" clId="Web-{C6FD8752-3978-4AAE-831D-F4D416648E00}" dt="2020-02-25T10:58:07.070" v="3"/>
          <ac:spMkLst>
            <pc:docMk/>
            <pc:sldMk cId="1203616191" sldId="259"/>
            <ac:spMk id="3" creationId="{00000000-0000-0000-0000-000000000000}"/>
          </ac:spMkLst>
        </pc:spChg>
        <pc:spChg chg="add">
          <ac:chgData name="Voss, David" userId="S::u1871251@live.warwick.ac.uk::b33f12ec-7ff2-416a-836a-9d5aa73c62eb" providerId="AD" clId="Web-{C6FD8752-3978-4AAE-831D-F4D416648E00}" dt="2020-02-25T10:58:07.070" v="3"/>
          <ac:spMkLst>
            <pc:docMk/>
            <pc:sldMk cId="1203616191" sldId="259"/>
            <ac:spMk id="8" creationId="{3B854194-185D-494D-905C-7C7CB2E30F6E}"/>
          </ac:spMkLst>
        </pc:spChg>
        <pc:spChg chg="add">
          <ac:chgData name="Voss, David" userId="S::u1871251@live.warwick.ac.uk::b33f12ec-7ff2-416a-836a-9d5aa73c62eb" providerId="AD" clId="Web-{C6FD8752-3978-4AAE-831D-F4D416648E00}" dt="2020-02-25T10:58:07.070" v="3"/>
          <ac:spMkLst>
            <pc:docMk/>
            <pc:sldMk cId="1203616191" sldId="259"/>
            <ac:spMk id="10" creationId="{B4F5FA0D-0104-4987-8241-EFF7C85B88DE}"/>
          </ac:spMkLst>
        </pc:spChg>
        <pc:picChg chg="add">
          <ac:chgData name="Voss, David" userId="S::u1871251@live.warwick.ac.uk::b33f12ec-7ff2-416a-836a-9d5aa73c62eb" providerId="AD" clId="Web-{C6FD8752-3978-4AAE-831D-F4D416648E00}" dt="2020-02-25T10:58:07.070" v="3"/>
          <ac:picMkLst>
            <pc:docMk/>
            <pc:sldMk cId="1203616191" sldId="259"/>
            <ac:picMk id="12" creationId="{2897127E-6CEF-446C-BE87-93B7C46E49D1}"/>
          </ac:picMkLst>
        </pc:picChg>
      </pc:sldChg>
      <pc:sldChg chg="addSp modSp mod setBg modClrScheme setClrOvrMap chgLayout">
        <pc:chgData name="Voss, David" userId="S::u1871251@live.warwick.ac.uk::b33f12ec-7ff2-416a-836a-9d5aa73c62eb" providerId="AD" clId="Web-{C6FD8752-3978-4AAE-831D-F4D416648E00}" dt="2020-02-25T10:58:12.945" v="4"/>
        <pc:sldMkLst>
          <pc:docMk/>
          <pc:sldMk cId="2921402526" sldId="260"/>
        </pc:sldMkLst>
        <pc:spChg chg="mod ord">
          <ac:chgData name="Voss, David" userId="S::u1871251@live.warwick.ac.uk::b33f12ec-7ff2-416a-836a-9d5aa73c62eb" providerId="AD" clId="Web-{C6FD8752-3978-4AAE-831D-F4D416648E00}" dt="2020-02-25T10:58:12.945" v="4"/>
          <ac:spMkLst>
            <pc:docMk/>
            <pc:sldMk cId="2921402526" sldId="260"/>
            <ac:spMk id="2" creationId="{00000000-0000-0000-0000-000000000000}"/>
          </ac:spMkLst>
        </pc:spChg>
        <pc:spChg chg="mod ord">
          <ac:chgData name="Voss, David" userId="S::u1871251@live.warwick.ac.uk::b33f12ec-7ff2-416a-836a-9d5aa73c62eb" providerId="AD" clId="Web-{C6FD8752-3978-4AAE-831D-F4D416648E00}" dt="2020-02-25T10:58:12.945" v="4"/>
          <ac:spMkLst>
            <pc:docMk/>
            <pc:sldMk cId="2921402526" sldId="260"/>
            <ac:spMk id="3" creationId="{00000000-0000-0000-0000-000000000000}"/>
          </ac:spMkLst>
        </pc:spChg>
        <pc:spChg chg="add">
          <ac:chgData name="Voss, David" userId="S::u1871251@live.warwick.ac.uk::b33f12ec-7ff2-416a-836a-9d5aa73c62eb" providerId="AD" clId="Web-{C6FD8752-3978-4AAE-831D-F4D416648E00}" dt="2020-02-25T10:58:12.945" v="4"/>
          <ac:spMkLst>
            <pc:docMk/>
            <pc:sldMk cId="2921402526" sldId="260"/>
            <ac:spMk id="8" creationId="{2CB6C291-6CAF-46DF-ACFF-AADF0FD03F58}"/>
          </ac:spMkLst>
        </pc:spChg>
        <pc:spChg chg="add">
          <ac:chgData name="Voss, David" userId="S::u1871251@live.warwick.ac.uk::b33f12ec-7ff2-416a-836a-9d5aa73c62eb" providerId="AD" clId="Web-{C6FD8752-3978-4AAE-831D-F4D416648E00}" dt="2020-02-25T10:58:12.945" v="4"/>
          <ac:spMkLst>
            <pc:docMk/>
            <pc:sldMk cId="2921402526" sldId="260"/>
            <ac:spMk id="12" creationId="{4735DC46-5663-471D-AADB-81E00E65BCC6}"/>
          </ac:spMkLst>
        </pc:spChg>
        <pc:picChg chg="add">
          <ac:chgData name="Voss, David" userId="S::u1871251@live.warwick.ac.uk::b33f12ec-7ff2-416a-836a-9d5aa73c62eb" providerId="AD" clId="Web-{C6FD8752-3978-4AAE-831D-F4D416648E00}" dt="2020-02-25T10:58:12.945" v="4"/>
          <ac:picMkLst>
            <pc:docMk/>
            <pc:sldMk cId="2921402526" sldId="260"/>
            <ac:picMk id="10" creationId="{1EBADBCA-DA20-4279-93C6-011DEF18AA71}"/>
          </ac:picMkLst>
        </pc:picChg>
      </pc:sldChg>
      <pc:sldChg chg="modSp mod modClrScheme chgLayout">
        <pc:chgData name="Voss, David" userId="S::u1871251@live.warwick.ac.uk::b33f12ec-7ff2-416a-836a-9d5aa73c62eb" providerId="AD" clId="Web-{C6FD8752-3978-4AAE-831D-F4D416648E00}" dt="2020-02-25T10:57:45.695" v="0"/>
        <pc:sldMkLst>
          <pc:docMk/>
          <pc:sldMk cId="2547919073" sldId="261"/>
        </pc:sldMkLst>
        <pc:spChg chg="mod ord">
          <ac:chgData name="Voss, David" userId="S::u1871251@live.warwick.ac.uk::b33f12ec-7ff2-416a-836a-9d5aa73c62eb" providerId="AD" clId="Web-{C6FD8752-3978-4AAE-831D-F4D416648E00}" dt="2020-02-25T10:57:45.695" v="0"/>
          <ac:spMkLst>
            <pc:docMk/>
            <pc:sldMk cId="2547919073" sldId="261"/>
            <ac:spMk id="2" creationId="{00000000-0000-0000-0000-000000000000}"/>
          </ac:spMkLst>
        </pc:spChg>
        <pc:spChg chg="mod ord">
          <ac:chgData name="Voss, David" userId="S::u1871251@live.warwick.ac.uk::b33f12ec-7ff2-416a-836a-9d5aa73c62eb" providerId="AD" clId="Web-{C6FD8752-3978-4AAE-831D-F4D416648E00}" dt="2020-02-25T10:57:45.695" v="0"/>
          <ac:spMkLst>
            <pc:docMk/>
            <pc:sldMk cId="2547919073" sldId="261"/>
            <ac:spMk id="3" creationId="{00000000-0000-0000-0000-000000000000}"/>
          </ac:spMkLst>
        </pc:spChg>
      </pc:sldChg>
      <pc:sldChg chg="modSp mod modClrScheme chgLayout">
        <pc:chgData name="Voss, David" userId="S::u1871251@live.warwick.ac.uk::b33f12ec-7ff2-416a-836a-9d5aa73c62eb" providerId="AD" clId="Web-{C6FD8752-3978-4AAE-831D-F4D416648E00}" dt="2020-02-25T10:57:45.695" v="0"/>
        <pc:sldMkLst>
          <pc:docMk/>
          <pc:sldMk cId="3227711863" sldId="262"/>
        </pc:sldMkLst>
        <pc:spChg chg="mod ord">
          <ac:chgData name="Voss, David" userId="S::u1871251@live.warwick.ac.uk::b33f12ec-7ff2-416a-836a-9d5aa73c62eb" providerId="AD" clId="Web-{C6FD8752-3978-4AAE-831D-F4D416648E00}" dt="2020-02-25T10:57:45.695" v="0"/>
          <ac:spMkLst>
            <pc:docMk/>
            <pc:sldMk cId="3227711863" sldId="262"/>
            <ac:spMk id="2" creationId="{00000000-0000-0000-0000-000000000000}"/>
          </ac:spMkLst>
        </pc:spChg>
        <pc:picChg chg="mod ord">
          <ac:chgData name="Voss, David" userId="S::u1871251@live.warwick.ac.uk::b33f12ec-7ff2-416a-836a-9d5aa73c62eb" providerId="AD" clId="Web-{C6FD8752-3978-4AAE-831D-F4D416648E00}" dt="2020-02-25T10:57:45.695" v="0"/>
          <ac:picMkLst>
            <pc:docMk/>
            <pc:sldMk cId="3227711863" sldId="262"/>
            <ac:picMk id="9" creationId="{00000000-0000-0000-0000-000000000000}"/>
          </ac:picMkLst>
        </pc:picChg>
      </pc:sldChg>
      <pc:sldChg chg="addSp delSp modSp mod setBg modClrScheme chgLayout">
        <pc:chgData name="Voss, David" userId="S::u1871251@live.warwick.ac.uk::b33f12ec-7ff2-416a-836a-9d5aa73c62eb" providerId="AD" clId="Web-{C6FD8752-3978-4AAE-831D-F4D416648E00}" dt="2020-02-25T10:59:01.695" v="28"/>
        <pc:sldMkLst>
          <pc:docMk/>
          <pc:sldMk cId="3048254058" sldId="263"/>
        </pc:sldMkLst>
        <pc:spChg chg="mod ord">
          <ac:chgData name="Voss, David" userId="S::u1871251@live.warwick.ac.uk::b33f12ec-7ff2-416a-836a-9d5aa73c62eb" providerId="AD" clId="Web-{C6FD8752-3978-4AAE-831D-F4D416648E00}" dt="2020-02-25T10:59:01.695" v="28"/>
          <ac:spMkLst>
            <pc:docMk/>
            <pc:sldMk cId="3048254058" sldId="263"/>
            <ac:spMk id="2" creationId="{00000000-0000-0000-0000-000000000000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9:01.695" v="28"/>
          <ac:spMkLst>
            <pc:docMk/>
            <pc:sldMk cId="3048254058" sldId="263"/>
            <ac:spMk id="7" creationId="{823AC064-BC96-4F32-8AE1-B2FD38754823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30.773" v="6"/>
          <ac:spMkLst>
            <pc:docMk/>
            <pc:sldMk cId="3048254058" sldId="263"/>
            <ac:spMk id="10" creationId="{70BDD0CE-06A4-404B-8A13-580229C1C923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47.726" v="9"/>
          <ac:spMkLst>
            <pc:docMk/>
            <pc:sldMk cId="3048254058" sldId="263"/>
            <ac:spMk id="11" creationId="{347D6575-0B06-40B2-9D0F-298202F6BCAC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30.773" v="6"/>
          <ac:spMkLst>
            <pc:docMk/>
            <pc:sldMk cId="3048254058" sldId="263"/>
            <ac:spMk id="12" creationId="{EE9899FA-8881-472C-AA59-D08A89CA8AEF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1.976" v="12"/>
          <ac:spMkLst>
            <pc:docMk/>
            <pc:sldMk cId="3048254058" sldId="263"/>
            <ac:spMk id="13" creationId="{B0DB221F-B5A6-4996-AE7A-5363764AA38C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30.773" v="6"/>
          <ac:spMkLst>
            <pc:docMk/>
            <pc:sldMk cId="3048254058" sldId="263"/>
            <ac:spMk id="14" creationId="{080B7D90-3DF1-4514-B26D-616BE35553C9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1.976" v="12"/>
          <ac:spMkLst>
            <pc:docMk/>
            <pc:sldMk cId="3048254058" sldId="263"/>
            <ac:spMk id="15" creationId="{B775CD93-9DF2-48CB-9F57-1BCA9A46C7FA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47.726" v="9"/>
          <ac:spMkLst>
            <pc:docMk/>
            <pc:sldMk cId="3048254058" sldId="263"/>
            <ac:spMk id="16" creationId="{E2B33195-5BCA-4BB7-A82D-6739522687DD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1.976" v="12"/>
          <ac:spMkLst>
            <pc:docMk/>
            <pc:sldMk cId="3048254058" sldId="263"/>
            <ac:spMk id="17" creationId="{E186B68C-84BC-4A6E-99D1-EE87483C1349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47.726" v="9"/>
          <ac:spMkLst>
            <pc:docMk/>
            <pc:sldMk cId="3048254058" sldId="263"/>
            <ac:spMk id="18" creationId="{CF8AD9F3-9AF6-494F-83A3-2F677563935C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1.976" v="12"/>
          <ac:spMkLst>
            <pc:docMk/>
            <pc:sldMk cId="3048254058" sldId="263"/>
            <ac:spMk id="19" creationId="{6166C6D1-23AC-49C4-BA07-238E4E9F8CEB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47.726" v="9"/>
          <ac:spMkLst>
            <pc:docMk/>
            <pc:sldMk cId="3048254058" sldId="263"/>
            <ac:spMk id="20" creationId="{0DA5DB8B-7E5C-4ABC-8069-A9A8806F3976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4.273" v="16"/>
          <ac:spMkLst>
            <pc:docMk/>
            <pc:sldMk cId="3048254058" sldId="263"/>
            <ac:spMk id="21" creationId="{466F7740-49BA-4306-A311-F5F5A577D6CC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1.976" v="12"/>
          <ac:spMkLst>
            <pc:docMk/>
            <pc:sldMk cId="3048254058" sldId="263"/>
            <ac:spMk id="22" creationId="{1C091803-41C2-48E0-9228-5148460C7479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6.664" v="20"/>
          <ac:spMkLst>
            <pc:docMk/>
            <pc:sldMk cId="3048254058" sldId="263"/>
            <ac:spMk id="23" creationId="{C3896A03-3945-419A-B66B-4EE266EDD152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6.664" v="20"/>
          <ac:spMkLst>
            <pc:docMk/>
            <pc:sldMk cId="3048254058" sldId="263"/>
            <ac:spMk id="24" creationId="{B34F5AD2-EDBD-4BBD-A55C-EAFFD0C7097A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6.664" v="20"/>
          <ac:spMkLst>
            <pc:docMk/>
            <pc:sldMk cId="3048254058" sldId="263"/>
            <ac:spMk id="25" creationId="{450D3AD2-FA80-415F-A9CE-54D884561CD7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6.664" v="20"/>
          <ac:spMkLst>
            <pc:docMk/>
            <pc:sldMk cId="3048254058" sldId="263"/>
            <ac:spMk id="26" creationId="{8A416136-D343-42D9-8495-B20688365236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9.273" v="24"/>
          <ac:spMkLst>
            <pc:docMk/>
            <pc:sldMk cId="3048254058" sldId="263"/>
            <ac:spMk id="27" creationId="{C9B9F33B-F0CC-4410-85D0-1B957DF4351C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9.273" v="24"/>
          <ac:spMkLst>
            <pc:docMk/>
            <pc:sldMk cId="3048254058" sldId="263"/>
            <ac:spMk id="28" creationId="{72413CFE-8B8A-45C9-B7BA-CF49986D4818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9.273" v="24"/>
          <ac:spMkLst>
            <pc:docMk/>
            <pc:sldMk cId="3048254058" sldId="263"/>
            <ac:spMk id="29" creationId="{55CB1B7E-4B0B-4E99-9560-9667270DA7A6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9.273" v="24"/>
          <ac:spMkLst>
            <pc:docMk/>
            <pc:sldMk cId="3048254058" sldId="263"/>
            <ac:spMk id="30" creationId="{16D4D4F4-1404-4377-B1EE-043A1943E9C5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9.273" v="24"/>
          <ac:spMkLst>
            <pc:docMk/>
            <pc:sldMk cId="3048254058" sldId="263"/>
            <ac:spMk id="31" creationId="{C924DBCE-E731-4B22-8181-A39C1D86276C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9.273" v="24"/>
          <ac:spMkLst>
            <pc:docMk/>
            <pc:sldMk cId="3048254058" sldId="263"/>
            <ac:spMk id="32" creationId="{196DE3D2-178D-4017-842D-87C88CE92E13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8:59.273" v="24"/>
          <ac:spMkLst>
            <pc:docMk/>
            <pc:sldMk cId="3048254058" sldId="263"/>
            <ac:spMk id="34" creationId="{034ACCCC-54D4-4F78-9B85-4A34FEBAA995}"/>
          </ac:spMkLst>
        </pc:spChg>
        <pc:spChg chg="add del">
          <ac:chgData name="Voss, David" userId="S::u1871251@live.warwick.ac.uk::b33f12ec-7ff2-416a-836a-9d5aa73c62eb" providerId="AD" clId="Web-{C6FD8752-3978-4AAE-831D-F4D416648E00}" dt="2020-02-25T10:59:01.695" v="27"/>
          <ac:spMkLst>
            <pc:docMk/>
            <pc:sldMk cId="3048254058" sldId="263"/>
            <ac:spMk id="35" creationId="{823AC064-BC96-4F32-8AE1-B2FD38754823}"/>
          </ac:spMkLst>
        </pc:spChg>
        <pc:picChg chg="add del">
          <ac:chgData name="Voss, David" userId="S::u1871251@live.warwick.ac.uk::b33f12ec-7ff2-416a-836a-9d5aa73c62eb" providerId="AD" clId="Web-{C6FD8752-3978-4AAE-831D-F4D416648E00}" dt="2020-02-25T10:58:59.273" v="24"/>
          <ac:picMkLst>
            <pc:docMk/>
            <pc:sldMk cId="3048254058" sldId="263"/>
            <ac:picMk id="4" creationId="{00000000-0000-0000-0000-000000000000}"/>
          </ac:picMkLst>
        </pc:picChg>
        <pc:picChg chg="mod">
          <ac:chgData name="Voss, David" userId="S::u1871251@live.warwick.ac.uk::b33f12ec-7ff2-416a-836a-9d5aa73c62eb" providerId="AD" clId="Web-{C6FD8752-3978-4AAE-831D-F4D416648E00}" dt="2020-02-25T10:59:01.695" v="28"/>
          <ac:picMkLst>
            <pc:docMk/>
            <pc:sldMk cId="3048254058" sldId="263"/>
            <ac:picMk id="5" creationId="{00000000-0000-0000-0000-000000000000}"/>
          </ac:picMkLst>
        </pc:picChg>
        <pc:cxnChg chg="add del">
          <ac:chgData name="Voss, David" userId="S::u1871251@live.warwick.ac.uk::b33f12ec-7ff2-416a-836a-9d5aa73c62eb" providerId="AD" clId="Web-{C6FD8752-3978-4AAE-831D-F4D416648E00}" dt="2020-02-25T10:59:01.695" v="28"/>
          <ac:cxnSpMkLst>
            <pc:docMk/>
            <pc:sldMk cId="3048254058" sldId="263"/>
            <ac:cxnSpMk id="8" creationId="{7E7C77BC-7138-40B1-A15B-20F57A494629}"/>
          </ac:cxnSpMkLst>
        </pc:cxnChg>
        <pc:cxnChg chg="add del">
          <ac:chgData name="Voss, David" userId="S::u1871251@live.warwick.ac.uk::b33f12ec-7ff2-416a-836a-9d5aa73c62eb" providerId="AD" clId="Web-{C6FD8752-3978-4AAE-831D-F4D416648E00}" dt="2020-02-25T10:59:01.695" v="28"/>
          <ac:cxnSpMkLst>
            <pc:docMk/>
            <pc:sldMk cId="3048254058" sldId="263"/>
            <ac:cxnSpMk id="9" creationId="{DB146403-F3D6-484B-B2ED-97F9565D0370}"/>
          </ac:cxnSpMkLst>
        </pc:cxnChg>
        <pc:cxnChg chg="add del">
          <ac:chgData name="Voss, David" userId="S::u1871251@live.warwick.ac.uk::b33f12ec-7ff2-416a-836a-9d5aa73c62eb" providerId="AD" clId="Web-{C6FD8752-3978-4AAE-831D-F4D416648E00}" dt="2020-02-25T10:58:59.273" v="24"/>
          <ac:cxnSpMkLst>
            <pc:docMk/>
            <pc:sldMk cId="3048254058" sldId="263"/>
            <ac:cxnSpMk id="33" creationId="{43621FD4-D14D-45D5-9A57-9A2DE5EA59C0}"/>
          </ac:cxnSpMkLst>
        </pc:cxnChg>
        <pc:cxnChg chg="add del">
          <ac:chgData name="Voss, David" userId="S::u1871251@live.warwick.ac.uk::b33f12ec-7ff2-416a-836a-9d5aa73c62eb" providerId="AD" clId="Web-{C6FD8752-3978-4AAE-831D-F4D416648E00}" dt="2020-02-25T10:59:01.695" v="27"/>
          <ac:cxnSpMkLst>
            <pc:docMk/>
            <pc:sldMk cId="3048254058" sldId="263"/>
            <ac:cxnSpMk id="36" creationId="{7E7C77BC-7138-40B1-A15B-20F57A494629}"/>
          </ac:cxnSpMkLst>
        </pc:cxnChg>
        <pc:cxnChg chg="add del">
          <ac:chgData name="Voss, David" userId="S::u1871251@live.warwick.ac.uk::b33f12ec-7ff2-416a-836a-9d5aa73c62eb" providerId="AD" clId="Web-{C6FD8752-3978-4AAE-831D-F4D416648E00}" dt="2020-02-25T10:59:01.695" v="27"/>
          <ac:cxnSpMkLst>
            <pc:docMk/>
            <pc:sldMk cId="3048254058" sldId="263"/>
            <ac:cxnSpMk id="37" creationId="{DB146403-F3D6-484B-B2ED-97F9565D0370}"/>
          </ac:cxnSpMkLst>
        </pc:cxnChg>
      </pc:sldChg>
      <pc:sldChg chg="addSp modSp mod setBg modClrScheme chgLayout">
        <pc:chgData name="Voss, David" userId="S::u1871251@live.warwick.ac.uk::b33f12ec-7ff2-416a-836a-9d5aa73c62eb" providerId="AD" clId="Web-{C6FD8752-3978-4AAE-831D-F4D416648E00}" dt="2020-02-25T10:59:18.461" v="30"/>
        <pc:sldMkLst>
          <pc:docMk/>
          <pc:sldMk cId="400398571" sldId="264"/>
        </pc:sldMkLst>
        <pc:spChg chg="mod ord">
          <ac:chgData name="Voss, David" userId="S::u1871251@live.warwick.ac.uk::b33f12ec-7ff2-416a-836a-9d5aa73c62eb" providerId="AD" clId="Web-{C6FD8752-3978-4AAE-831D-F4D416648E00}" dt="2020-02-25T10:59:18.461" v="30"/>
          <ac:spMkLst>
            <pc:docMk/>
            <pc:sldMk cId="400398571" sldId="264"/>
            <ac:spMk id="2" creationId="{00000000-0000-0000-0000-000000000000}"/>
          </ac:spMkLst>
        </pc:spChg>
        <pc:spChg chg="mod ord">
          <ac:chgData name="Voss, David" userId="S::u1871251@live.warwick.ac.uk::b33f12ec-7ff2-416a-836a-9d5aa73c62eb" providerId="AD" clId="Web-{C6FD8752-3978-4AAE-831D-F4D416648E00}" dt="2020-02-25T10:59:18.461" v="30"/>
          <ac:spMkLst>
            <pc:docMk/>
            <pc:sldMk cId="400398571" sldId="264"/>
            <ac:spMk id="3" creationId="{00000000-0000-0000-0000-000000000000}"/>
          </ac:spMkLst>
        </pc:spChg>
        <pc:spChg chg="add">
          <ac:chgData name="Voss, David" userId="S::u1871251@live.warwick.ac.uk::b33f12ec-7ff2-416a-836a-9d5aa73c62eb" providerId="AD" clId="Web-{C6FD8752-3978-4AAE-831D-F4D416648E00}" dt="2020-02-25T10:59:18.461" v="30"/>
          <ac:spMkLst>
            <pc:docMk/>
            <pc:sldMk cId="400398571" sldId="264"/>
            <ac:spMk id="8" creationId="{3B854194-185D-494D-905C-7C7CB2E30F6E}"/>
          </ac:spMkLst>
        </pc:spChg>
        <pc:spChg chg="add">
          <ac:chgData name="Voss, David" userId="S::u1871251@live.warwick.ac.uk::b33f12ec-7ff2-416a-836a-9d5aa73c62eb" providerId="AD" clId="Web-{C6FD8752-3978-4AAE-831D-F4D416648E00}" dt="2020-02-25T10:59:18.461" v="30"/>
          <ac:spMkLst>
            <pc:docMk/>
            <pc:sldMk cId="400398571" sldId="264"/>
            <ac:spMk id="10" creationId="{B4F5FA0D-0104-4987-8241-EFF7C85B88DE}"/>
          </ac:spMkLst>
        </pc:spChg>
        <pc:picChg chg="add">
          <ac:chgData name="Voss, David" userId="S::u1871251@live.warwick.ac.uk::b33f12ec-7ff2-416a-836a-9d5aa73c62eb" providerId="AD" clId="Web-{C6FD8752-3978-4AAE-831D-F4D416648E00}" dt="2020-02-25T10:59:18.461" v="30"/>
          <ac:picMkLst>
            <pc:docMk/>
            <pc:sldMk cId="400398571" sldId="264"/>
            <ac:picMk id="12" creationId="{2897127E-6CEF-446C-BE87-93B7C46E49D1}"/>
          </ac:picMkLst>
        </pc:picChg>
      </pc:sldChg>
      <pc:sldChg chg="addSp modSp mod setBg modClrScheme chgLayout">
        <pc:chgData name="Voss, David" userId="S::u1871251@live.warwick.ac.uk::b33f12ec-7ff2-416a-836a-9d5aa73c62eb" providerId="AD" clId="Web-{C6FD8752-3978-4AAE-831D-F4D416648E00}" dt="2020-02-25T10:59:31.367" v="32"/>
        <pc:sldMkLst>
          <pc:docMk/>
          <pc:sldMk cId="1133916776" sldId="265"/>
        </pc:sldMkLst>
        <pc:spChg chg="mod ord">
          <ac:chgData name="Voss, David" userId="S::u1871251@live.warwick.ac.uk::b33f12ec-7ff2-416a-836a-9d5aa73c62eb" providerId="AD" clId="Web-{C6FD8752-3978-4AAE-831D-F4D416648E00}" dt="2020-02-25T10:59:31.367" v="32"/>
          <ac:spMkLst>
            <pc:docMk/>
            <pc:sldMk cId="1133916776" sldId="265"/>
            <ac:spMk id="2" creationId="{00000000-0000-0000-0000-000000000000}"/>
          </ac:spMkLst>
        </pc:spChg>
        <pc:spChg chg="mod ord">
          <ac:chgData name="Voss, David" userId="S::u1871251@live.warwick.ac.uk::b33f12ec-7ff2-416a-836a-9d5aa73c62eb" providerId="AD" clId="Web-{C6FD8752-3978-4AAE-831D-F4D416648E00}" dt="2020-02-25T10:59:31.367" v="32"/>
          <ac:spMkLst>
            <pc:docMk/>
            <pc:sldMk cId="1133916776" sldId="265"/>
            <ac:spMk id="3" creationId="{00000000-0000-0000-0000-000000000000}"/>
          </ac:spMkLst>
        </pc:spChg>
        <pc:spChg chg="add">
          <ac:chgData name="Voss, David" userId="S::u1871251@live.warwick.ac.uk::b33f12ec-7ff2-416a-836a-9d5aa73c62eb" providerId="AD" clId="Web-{C6FD8752-3978-4AAE-831D-F4D416648E00}" dt="2020-02-25T10:59:31.367" v="32"/>
          <ac:spMkLst>
            <pc:docMk/>
            <pc:sldMk cId="1133916776" sldId="265"/>
            <ac:spMk id="8" creationId="{4351DFE5-F63D-4BE0-BDA9-E3EB88F01AA5}"/>
          </ac:spMkLst>
        </pc:spChg>
        <pc:picChg chg="add">
          <ac:chgData name="Voss, David" userId="S::u1871251@live.warwick.ac.uk::b33f12ec-7ff2-416a-836a-9d5aa73c62eb" providerId="AD" clId="Web-{C6FD8752-3978-4AAE-831D-F4D416648E00}" dt="2020-02-25T10:59:31.367" v="32"/>
          <ac:picMkLst>
            <pc:docMk/>
            <pc:sldMk cId="1133916776" sldId="265"/>
            <ac:picMk id="10" creationId="{3AA16612-ACD2-4A16-8F2B-4514FD6BF28F}"/>
          </ac:picMkLst>
        </pc:picChg>
      </pc:sldChg>
      <pc:sldMasterChg chg="del delSldLayout">
        <pc:chgData name="Voss, David" userId="S::u1871251@live.warwick.ac.uk::b33f12ec-7ff2-416a-836a-9d5aa73c62eb" providerId="AD" clId="Web-{C6FD8752-3978-4AAE-831D-F4D416648E00}" dt="2020-02-25T10:57:45.695" v="0"/>
        <pc:sldMasterMkLst>
          <pc:docMk/>
          <pc:sldMasterMk cId="0" sldId="2147483648"/>
        </pc:sldMasterMkLst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49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50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51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52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53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54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55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56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58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59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61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62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64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67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68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69"/>
          </pc:sldLayoutMkLst>
        </pc:sldLayoutChg>
        <pc:sldLayoutChg chg="del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0" sldId="2147483648"/>
            <pc:sldLayoutMk cId="0" sldId="2147483670"/>
          </pc:sldLayoutMkLst>
        </pc:sldLayoutChg>
      </pc:sldMasterChg>
      <pc:sldMasterChg chg="add addSldLayout modSldLayout">
        <pc:chgData name="Voss, David" userId="S::u1871251@live.warwick.ac.uk::b33f12ec-7ff2-416a-836a-9d5aa73c62eb" providerId="AD" clId="Web-{C6FD8752-3978-4AAE-831D-F4D416648E00}" dt="2020-02-25T10:57:45.695" v="0"/>
        <pc:sldMasterMkLst>
          <pc:docMk/>
          <pc:sldMasterMk cId="2588313216" sldId="2147483671"/>
        </pc:sldMasterMkLst>
        <pc:sldLayoutChg chg="add mod replId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2588313216" sldId="2147483671"/>
            <pc:sldLayoutMk cId="443548121" sldId="2147483672"/>
          </pc:sldLayoutMkLst>
        </pc:sldLayoutChg>
        <pc:sldLayoutChg chg="add mod replId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2588313216" sldId="2147483671"/>
            <pc:sldLayoutMk cId="3288594979" sldId="2147483673"/>
          </pc:sldLayoutMkLst>
        </pc:sldLayoutChg>
        <pc:sldLayoutChg chg="add mod replId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2588313216" sldId="2147483671"/>
            <pc:sldLayoutMk cId="2552079119" sldId="2147483674"/>
          </pc:sldLayoutMkLst>
        </pc:sldLayoutChg>
        <pc:sldLayoutChg chg="add mod replId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2588313216" sldId="2147483671"/>
            <pc:sldLayoutMk cId="722108103" sldId="2147483675"/>
          </pc:sldLayoutMkLst>
        </pc:sldLayoutChg>
        <pc:sldLayoutChg chg="add mod replId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2588313216" sldId="2147483671"/>
            <pc:sldLayoutMk cId="1667447415" sldId="2147483676"/>
          </pc:sldLayoutMkLst>
        </pc:sldLayoutChg>
        <pc:sldLayoutChg chg="add mod replId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2588313216" sldId="2147483671"/>
            <pc:sldLayoutMk cId="4288311003" sldId="2147483677"/>
          </pc:sldLayoutMkLst>
        </pc:sldLayoutChg>
        <pc:sldLayoutChg chg="add mod replId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2588313216" sldId="2147483671"/>
            <pc:sldLayoutMk cId="2397204195" sldId="2147483678"/>
          </pc:sldLayoutMkLst>
        </pc:sldLayoutChg>
        <pc:sldLayoutChg chg="add mod replId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2588313216" sldId="2147483671"/>
            <pc:sldLayoutMk cId="1076713771" sldId="2147483679"/>
          </pc:sldLayoutMkLst>
        </pc:sldLayoutChg>
        <pc:sldLayoutChg chg="add mod replId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2588313216" sldId="2147483671"/>
            <pc:sldLayoutMk cId="2662489840" sldId="2147483680"/>
          </pc:sldLayoutMkLst>
        </pc:sldLayoutChg>
        <pc:sldLayoutChg chg="add mod replId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2588313216" sldId="2147483671"/>
            <pc:sldLayoutMk cId="1505526794" sldId="2147483681"/>
          </pc:sldLayoutMkLst>
        </pc:sldLayoutChg>
        <pc:sldLayoutChg chg="add mod replId">
          <pc:chgData name="Voss, David" userId="S::u1871251@live.warwick.ac.uk::b33f12ec-7ff2-416a-836a-9d5aa73c62eb" providerId="AD" clId="Web-{C6FD8752-3978-4AAE-831D-F4D416648E00}" dt="2020-02-25T10:57:45.695" v="0"/>
          <pc:sldLayoutMkLst>
            <pc:docMk/>
            <pc:sldMasterMk cId="2588313216" sldId="2147483671"/>
            <pc:sldLayoutMk cId="3763734566" sldId="2147483682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48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26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734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59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079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108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447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11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04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71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89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13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hyperlink" Target="https://docs.google.com/forms/d/1xPZCx5uWi2cQeFjUgJ268AQdHCJQu7bSXu2ebLwZR-0/edit" TargetMode="External"/><Relationship Id="rId26" Type="http://schemas.openxmlformats.org/officeDocument/2006/relationships/hyperlink" Target="https://docs.google.com/forms/d/1VUGvCkS3TXFmm4VYHpDPH4CUloykV4D68zpRWMBEQpA/edit" TargetMode="External"/><Relationship Id="rId3" Type="http://schemas.openxmlformats.org/officeDocument/2006/relationships/image" Target="../media/image5.png"/><Relationship Id="rId21" Type="http://schemas.openxmlformats.org/officeDocument/2006/relationships/image" Target="../media/image14.png"/><Relationship Id="rId34" Type="http://schemas.openxmlformats.org/officeDocument/2006/relationships/hyperlink" Target="https://docs.google.com/forms/d/1vOcxRlwg43i_5AWk-WO9TwVkQR2ee-aKBdncd3BAanw/edit" TargetMode="External"/><Relationship Id="rId7" Type="http://schemas.openxmlformats.org/officeDocument/2006/relationships/image" Target="../media/image7.png"/><Relationship Id="rId12" Type="http://schemas.openxmlformats.org/officeDocument/2006/relationships/hyperlink" Target="https://docs.google.com/forms/d/1VZjEDPWCAzqRMPsZnAWoOD8ebUSVpDqSqPL7kzEXZhI/edit" TargetMode="External"/><Relationship Id="rId17" Type="http://schemas.openxmlformats.org/officeDocument/2006/relationships/image" Target="../media/image12.png"/><Relationship Id="rId25" Type="http://schemas.openxmlformats.org/officeDocument/2006/relationships/image" Target="../media/image16.png"/><Relationship Id="rId33" Type="http://schemas.openxmlformats.org/officeDocument/2006/relationships/image" Target="../media/image20.png"/><Relationship Id="rId2" Type="http://schemas.openxmlformats.org/officeDocument/2006/relationships/image" Target="../media/image4.png"/><Relationship Id="rId16" Type="http://schemas.openxmlformats.org/officeDocument/2006/relationships/hyperlink" Target="https://docs.google.com/forms/d/1OEofPDBPKWcUJakEv5D_7F-daOKhLQhlAOrxUm919a4/edit" TargetMode="External"/><Relationship Id="rId20" Type="http://schemas.openxmlformats.org/officeDocument/2006/relationships/hyperlink" Target="https://docs.google.com/forms/d/1QzWUMVwnnMzMlC1nuVJrgCKcNirPsibZ_i3qA9_s7sc/edit" TargetMode="External"/><Relationship Id="rId29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google.com/forms/d/1xvFrjmZuArIdWtZYVLiU6seMOe9NrlGY2NY475XdQUE/edit" TargetMode="External"/><Relationship Id="rId11" Type="http://schemas.openxmlformats.org/officeDocument/2006/relationships/image" Target="../media/image9.png"/><Relationship Id="rId24" Type="http://schemas.openxmlformats.org/officeDocument/2006/relationships/hyperlink" Target="https://docs.google.com/forms/d/1nVV7Se5uvapu9r-onWjpwTv7KDMy-HWadmTIJwr39OQ/edit" TargetMode="External"/><Relationship Id="rId32" Type="http://schemas.openxmlformats.org/officeDocument/2006/relationships/hyperlink" Target="https://docs.google.com/forms/d/11itvlcFpzrqkbMBMJmaKcImx1pzeMbJsqwKe6GHXJ44/edit" TargetMode="External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23" Type="http://schemas.openxmlformats.org/officeDocument/2006/relationships/image" Target="../media/image15.png"/><Relationship Id="rId28" Type="http://schemas.openxmlformats.org/officeDocument/2006/relationships/hyperlink" Target="https://docs.google.com/forms/d/1CTNvaL1uBdYB5wdQLSiLby3va63cTRschDw5E4dpJsA/edit" TargetMode="External"/><Relationship Id="rId10" Type="http://schemas.openxmlformats.org/officeDocument/2006/relationships/hyperlink" Target="https://docs.google.com/forms/d/1cekMPX_4A_MfVSQNV4gUGM0OQb7dBvqsCdQRWt1f2gE/edit" TargetMode="External"/><Relationship Id="rId19" Type="http://schemas.openxmlformats.org/officeDocument/2006/relationships/image" Target="../media/image13.png"/><Relationship Id="rId31" Type="http://schemas.openxmlformats.org/officeDocument/2006/relationships/image" Target="../media/image19.png"/><Relationship Id="rId4" Type="http://schemas.openxmlformats.org/officeDocument/2006/relationships/hyperlink" Target="https://docs.google.com/forms/d/15Gqyc_-xsqj7P8gdnO-ukrY6_MG7GbDBm7LIxA_TZQs/edit" TargetMode="External"/><Relationship Id="rId9" Type="http://schemas.openxmlformats.org/officeDocument/2006/relationships/image" Target="../media/image8.png"/><Relationship Id="rId14" Type="http://schemas.openxmlformats.org/officeDocument/2006/relationships/hyperlink" Target="https://docs.google.com/forms/d/1ZpVpqdw1OcagtlCTqdtVEkoOJbI3lILdl_krbNC_8o0/edit" TargetMode="External"/><Relationship Id="rId22" Type="http://schemas.openxmlformats.org/officeDocument/2006/relationships/hyperlink" Target="https://docs.google.com/forms/d/1iWGJzeZRWnbLDncXgzeK0MC9r5LmtlhazRJUpiIpnDU/edit" TargetMode="External"/><Relationship Id="rId27" Type="http://schemas.openxmlformats.org/officeDocument/2006/relationships/image" Target="../media/image17.png"/><Relationship Id="rId30" Type="http://schemas.openxmlformats.org/officeDocument/2006/relationships/hyperlink" Target="https://docs.google.com/forms/d/1zr0xJRmrug52gNsitXpz-R-k_IA_GVKQElJchDP9VqA/edit" TargetMode="External"/><Relationship Id="rId35" Type="http://schemas.openxmlformats.org/officeDocument/2006/relationships/image" Target="../media/image21.png"/><Relationship Id="rId8" Type="http://schemas.openxmlformats.org/officeDocument/2006/relationships/hyperlink" Target="https://docs.google.com/forms/d/1Ci4XypQWeeBlznskpK0ln8zSAUFvP6kqGm4ob16jcoU/edi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5368" y="1623586"/>
            <a:ext cx="6105194" cy="2031055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Online Revision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5368" y="3810949"/>
            <a:ext cx="6105194" cy="682079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Using Moodle and Goodle Docs</a:t>
            </a:r>
          </a:p>
        </p:txBody>
      </p:sp>
    </p:spTree>
    <p:extLst>
      <p:ext uri="{BB962C8B-B14F-4D97-AF65-F5344CB8AC3E}">
        <p14:creationId xmlns:p14="http://schemas.microsoft.com/office/powerpoint/2010/main" val="3967994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4000">
                <a:solidFill>
                  <a:srgbClr val="FFFFFF"/>
                </a:solidFill>
              </a:rPr>
              <a:t>Outcomes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r>
              <a:rPr lang="en-GB" sz="1700">
                <a:solidFill>
                  <a:srgbClr val="000000"/>
                </a:solidFill>
              </a:rPr>
              <a:t>We achieved 15% above national average for pass rate on exams – (colleagues had commented before this that some of the content was A Level or Degree level)</a:t>
            </a:r>
          </a:p>
          <a:p>
            <a:r>
              <a:rPr lang="en-GB" sz="1700">
                <a:solidFill>
                  <a:srgbClr val="000000"/>
                </a:solidFill>
              </a:rPr>
              <a:t>All students (around 18) passed one of the exams which contained this resource</a:t>
            </a:r>
          </a:p>
          <a:p>
            <a:r>
              <a:rPr lang="en-GB" sz="1700">
                <a:solidFill>
                  <a:srgbClr val="000000"/>
                </a:solidFill>
              </a:rPr>
              <a:t>More work before teaching had started, but greater teacher availability in class to support students and manage the classroom</a:t>
            </a:r>
          </a:p>
          <a:p>
            <a:r>
              <a:rPr lang="en-GB" sz="1700">
                <a:solidFill>
                  <a:srgbClr val="000000"/>
                </a:solidFill>
              </a:rPr>
              <a:t>Students became easily familiar with the model</a:t>
            </a:r>
          </a:p>
          <a:p>
            <a:r>
              <a:rPr lang="en-GB" sz="1700">
                <a:solidFill>
                  <a:srgbClr val="000000"/>
                </a:solidFill>
              </a:rPr>
              <a:t>Students became very good at self-assessing and recognising where they needed to improve</a:t>
            </a:r>
          </a:p>
          <a:p>
            <a:r>
              <a:rPr lang="en-GB" sz="1700">
                <a:solidFill>
                  <a:srgbClr val="000000"/>
                </a:solidFill>
              </a:rPr>
              <a:t>More trust from students and a better student-teacher relationship</a:t>
            </a:r>
          </a:p>
          <a:p>
            <a:endParaRPr lang="en-GB" sz="17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91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GB" b="1">
                <a:solidFill>
                  <a:srgbClr val="FFFFFF"/>
                </a:solidFill>
              </a:rPr>
              <a:t>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en-GB" sz="2200">
                <a:solidFill>
                  <a:srgbClr val="000000"/>
                </a:solidFill>
              </a:rPr>
              <a:t>To take all students through a new external exam in 3 months</a:t>
            </a:r>
          </a:p>
          <a:p>
            <a:endParaRPr lang="en-GB" sz="22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sz="2200" b="1">
                <a:solidFill>
                  <a:srgbClr val="000000"/>
                </a:solidFill>
              </a:rPr>
              <a:t>Extra Considerarions</a:t>
            </a:r>
          </a:p>
          <a:p>
            <a:r>
              <a:rPr lang="en-GB" sz="2200">
                <a:solidFill>
                  <a:srgbClr val="000000"/>
                </a:solidFill>
              </a:rPr>
              <a:t>The content is over double the amount in a typical GCSE (normally studied over 2 years)</a:t>
            </a:r>
          </a:p>
          <a:p>
            <a:r>
              <a:rPr lang="en-GB" sz="2200">
                <a:solidFill>
                  <a:srgbClr val="000000"/>
                </a:solidFill>
              </a:rPr>
              <a:t>The students have no or little prior knowledge of the subject</a:t>
            </a:r>
          </a:p>
          <a:p>
            <a:r>
              <a:rPr lang="en-GB" sz="2200">
                <a:solidFill>
                  <a:srgbClr val="000000"/>
                </a:solidFill>
              </a:rPr>
              <a:t>There are very limited past/example papers available for staff(first year of running)</a:t>
            </a:r>
          </a:p>
          <a:p>
            <a:r>
              <a:rPr lang="en-GB" sz="2200">
                <a:solidFill>
                  <a:srgbClr val="000000"/>
                </a:solidFill>
              </a:rPr>
              <a:t>Only 1.5hrs contact time per week/15 weeks in the term to cover all topics</a:t>
            </a:r>
          </a:p>
        </p:txBody>
      </p:sp>
    </p:spTree>
    <p:extLst>
      <p:ext uri="{BB962C8B-B14F-4D97-AF65-F5344CB8AC3E}">
        <p14:creationId xmlns:p14="http://schemas.microsoft.com/office/powerpoint/2010/main" val="1796468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368" y="150391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5368" y="3693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Online, interactive revision materials for students covering all topics delivered via Moodle.</a:t>
            </a:r>
          </a:p>
        </p:txBody>
      </p:sp>
    </p:spTree>
    <p:extLst>
      <p:ext uri="{BB962C8B-B14F-4D97-AF65-F5344CB8AC3E}">
        <p14:creationId xmlns:p14="http://schemas.microsoft.com/office/powerpoint/2010/main" val="3344577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Benefits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en-GB" sz="2200">
                <a:solidFill>
                  <a:srgbClr val="000000"/>
                </a:solidFill>
              </a:rPr>
              <a:t>Allow class tutors to focus on supporting students in the class where needed</a:t>
            </a:r>
          </a:p>
          <a:p>
            <a:r>
              <a:rPr lang="en-GB" sz="2200">
                <a:solidFill>
                  <a:srgbClr val="000000"/>
                </a:solidFill>
              </a:rPr>
              <a:t>Gives students continuous extended activities that they can be involved in during sessions to increase knowledge</a:t>
            </a:r>
          </a:p>
          <a:p>
            <a:r>
              <a:rPr lang="en-GB" sz="2200">
                <a:solidFill>
                  <a:srgbClr val="000000"/>
                </a:solidFill>
              </a:rPr>
              <a:t>Invites students to self-assess their own areas of weakness and focus on those over areas they are strong in</a:t>
            </a:r>
          </a:p>
          <a:p>
            <a:r>
              <a:rPr lang="en-GB" sz="2200">
                <a:solidFill>
                  <a:srgbClr val="000000"/>
                </a:solidFill>
              </a:rPr>
              <a:t>Accessible 24/7 and in multiple locations</a:t>
            </a:r>
          </a:p>
          <a:p>
            <a:r>
              <a:rPr lang="en-GB" sz="2200">
                <a:solidFill>
                  <a:srgbClr val="000000"/>
                </a:solidFill>
              </a:rPr>
              <a:t>Automatically provides data to the tutor so they can easily see topics which most students are struggling with so that they can tailor upcoming lessons.</a:t>
            </a:r>
          </a:p>
        </p:txBody>
      </p:sp>
    </p:spTree>
    <p:extLst>
      <p:ext uri="{BB962C8B-B14F-4D97-AF65-F5344CB8AC3E}">
        <p14:creationId xmlns:p14="http://schemas.microsoft.com/office/powerpoint/2010/main" val="1203616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CB6C291-6CAF-46DF-ACFF-AADF0FD03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910292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BADBCA-DA20-4279-93C6-011DEF18A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53" t="3964" b="3964"/>
          <a:stretch>
            <a:fillRect/>
          </a:stretch>
        </p:blipFill>
        <p:spPr>
          <a:xfrm>
            <a:off x="0" y="1"/>
            <a:ext cx="7554138" cy="6857999"/>
          </a:xfrm>
          <a:custGeom>
            <a:avLst/>
            <a:gdLst>
              <a:gd name="connsiteX0" fmla="*/ 0 w 7554138"/>
              <a:gd name="connsiteY0" fmla="*/ 0 h 6857999"/>
              <a:gd name="connsiteX1" fmla="*/ 7554138 w 7554138"/>
              <a:gd name="connsiteY1" fmla="*/ 0 h 6857999"/>
              <a:gd name="connsiteX2" fmla="*/ 7554138 w 7554138"/>
              <a:gd name="connsiteY2" fmla="*/ 6857999 h 6857999"/>
              <a:gd name="connsiteX3" fmla="*/ 0 w 7554138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4138" h="6857999">
                <a:moveTo>
                  <a:pt x="0" y="0"/>
                </a:moveTo>
                <a:lnTo>
                  <a:pt x="7554138" y="0"/>
                </a:lnTo>
                <a:lnTo>
                  <a:pt x="7554138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How?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35DC46-5663-471D-AADB-81E00E65BC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0850" y="0"/>
            <a:ext cx="539115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0" y="804672"/>
            <a:ext cx="5221224" cy="5230368"/>
          </a:xfrm>
        </p:spPr>
        <p:txBody>
          <a:bodyPr anchor="ctr">
            <a:normAutofit/>
          </a:bodyPr>
          <a:lstStyle/>
          <a:p>
            <a:r>
              <a:rPr lang="en-GB" sz="2400">
                <a:solidFill>
                  <a:srgbClr val="000000"/>
                </a:solidFill>
              </a:rPr>
              <a:t>First stage, Moodle quizzes.  - Took a long time to make, slow to make and not easy to duplicate.</a:t>
            </a:r>
          </a:p>
          <a:p>
            <a:pPr marL="0" indent="0">
              <a:buNone/>
            </a:pPr>
            <a:endParaRPr lang="en-GB" sz="2400">
              <a:solidFill>
                <a:srgbClr val="000000"/>
              </a:solidFill>
            </a:endParaRPr>
          </a:p>
          <a:p>
            <a:r>
              <a:rPr lang="en-GB" sz="2400">
                <a:solidFill>
                  <a:srgbClr val="000000"/>
                </a:solidFill>
              </a:rPr>
              <a:t>Second stage, Google forms – Provides data in automatic google sheets and can include a variety of media to help support the subject.</a:t>
            </a:r>
          </a:p>
          <a:p>
            <a:endParaRPr lang="en-GB" sz="2400">
              <a:solidFill>
                <a:srgbClr val="000000"/>
              </a:solidFill>
            </a:endParaRPr>
          </a:p>
          <a:p>
            <a:r>
              <a:rPr lang="en-GB" sz="2400">
                <a:solidFill>
                  <a:srgbClr val="000000"/>
                </a:solidFill>
              </a:rPr>
              <a:t>Third Stage, embedding into Moodle.</a:t>
            </a:r>
          </a:p>
        </p:txBody>
      </p:sp>
    </p:spTree>
    <p:extLst>
      <p:ext uri="{BB962C8B-B14F-4D97-AF65-F5344CB8AC3E}">
        <p14:creationId xmlns:p14="http://schemas.microsoft.com/office/powerpoint/2010/main" val="29214025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Landing page in Moodle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359" y="2040370"/>
            <a:ext cx="8946541" cy="4195481"/>
          </a:xfrm>
        </p:spPr>
        <p:txBody>
          <a:bodyPr/>
          <a:lstStyle/>
          <a:p>
            <a:r>
              <a:rPr lang="en-GB"/>
              <a:t>All topics listed</a:t>
            </a:r>
          </a:p>
          <a:p>
            <a:r>
              <a:rPr lang="en-GB"/>
              <a:t>Buttons created</a:t>
            </a:r>
          </a:p>
          <a:p>
            <a:r>
              <a:rPr lang="en-GB"/>
              <a:t>Organised in ‘gameshow’ style table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59" y="4163017"/>
            <a:ext cx="5541914" cy="24818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631392"/>
            <a:ext cx="4897744" cy="5013439"/>
          </a:xfrm>
          <a:prstGeom prst="rect">
            <a:avLst/>
          </a:prstGeom>
        </p:spPr>
      </p:pic>
      <p:pic>
        <p:nvPicPr>
          <p:cNvPr id="6" name="Picture 5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622" y="1698047"/>
            <a:ext cx="1104473" cy="1104473"/>
          </a:xfrm>
          <a:prstGeom prst="rect">
            <a:avLst/>
          </a:prstGeom>
        </p:spPr>
      </p:pic>
      <p:pic>
        <p:nvPicPr>
          <p:cNvPr id="7" name="Picture 6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967" y="1698047"/>
            <a:ext cx="1104473" cy="1104473"/>
          </a:xfrm>
          <a:prstGeom prst="rect">
            <a:avLst/>
          </a:prstGeom>
        </p:spPr>
      </p:pic>
      <p:pic>
        <p:nvPicPr>
          <p:cNvPr id="8" name="Picture 7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711" y="1698047"/>
            <a:ext cx="1104473" cy="1104473"/>
          </a:xfrm>
          <a:prstGeom prst="rect">
            <a:avLst/>
          </a:prstGeom>
        </p:spPr>
      </p:pic>
      <p:pic>
        <p:nvPicPr>
          <p:cNvPr id="9" name="Picture 8">
            <a:hlinkClick r:id="rId10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5336" y="1698046"/>
            <a:ext cx="1104473" cy="1104473"/>
          </a:xfrm>
          <a:prstGeom prst="rect">
            <a:avLst/>
          </a:prstGeom>
        </p:spPr>
      </p:pic>
      <p:pic>
        <p:nvPicPr>
          <p:cNvPr id="10" name="Picture 9">
            <a:hlinkClick r:id="rId12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342" y="2953441"/>
            <a:ext cx="1089753" cy="1089753"/>
          </a:xfrm>
          <a:prstGeom prst="rect">
            <a:avLst/>
          </a:prstGeom>
        </p:spPr>
      </p:pic>
      <p:pic>
        <p:nvPicPr>
          <p:cNvPr id="11" name="Picture 10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687" y="2953441"/>
            <a:ext cx="1089753" cy="1089753"/>
          </a:xfrm>
          <a:prstGeom prst="rect">
            <a:avLst/>
          </a:prstGeom>
        </p:spPr>
      </p:pic>
      <p:pic>
        <p:nvPicPr>
          <p:cNvPr id="12" name="Picture 11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046" y="2965769"/>
            <a:ext cx="1077425" cy="1077425"/>
          </a:xfrm>
          <a:prstGeom prst="rect">
            <a:avLst/>
          </a:prstGeom>
        </p:spPr>
      </p:pic>
      <p:pic>
        <p:nvPicPr>
          <p:cNvPr id="13" name="Picture 12">
            <a:hlinkClick r:id="rId18"/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077" y="2961462"/>
            <a:ext cx="1081732" cy="1081732"/>
          </a:xfrm>
          <a:prstGeom prst="rect">
            <a:avLst/>
          </a:prstGeom>
        </p:spPr>
      </p:pic>
      <p:pic>
        <p:nvPicPr>
          <p:cNvPr id="14" name="Picture 13">
            <a:hlinkClick r:id="rId20"/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772" y="4202072"/>
            <a:ext cx="1090323" cy="1090323"/>
          </a:xfrm>
          <a:prstGeom prst="rect">
            <a:avLst/>
          </a:prstGeom>
        </p:spPr>
      </p:pic>
      <p:pic>
        <p:nvPicPr>
          <p:cNvPr id="15" name="Picture 14">
            <a:hlinkClick r:id="rId22"/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967" y="4187921"/>
            <a:ext cx="1104473" cy="1104473"/>
          </a:xfrm>
          <a:prstGeom prst="rect">
            <a:avLst/>
          </a:prstGeom>
        </p:spPr>
      </p:pic>
      <p:pic>
        <p:nvPicPr>
          <p:cNvPr id="16" name="Picture 15">
            <a:hlinkClick r:id="rId24"/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711" y="4187920"/>
            <a:ext cx="1104473" cy="1104473"/>
          </a:xfrm>
          <a:prstGeom prst="rect">
            <a:avLst/>
          </a:prstGeom>
        </p:spPr>
      </p:pic>
      <p:pic>
        <p:nvPicPr>
          <p:cNvPr id="17" name="Picture 16">
            <a:hlinkClick r:id="rId26"/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5335" y="4192803"/>
            <a:ext cx="1104473" cy="1104473"/>
          </a:xfrm>
          <a:prstGeom prst="rect">
            <a:avLst/>
          </a:prstGeom>
        </p:spPr>
      </p:pic>
      <p:pic>
        <p:nvPicPr>
          <p:cNvPr id="18" name="Picture 17">
            <a:hlinkClick r:id="rId28"/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589" y="5448761"/>
            <a:ext cx="1095506" cy="1095506"/>
          </a:xfrm>
          <a:prstGeom prst="rect">
            <a:avLst/>
          </a:prstGeom>
        </p:spPr>
      </p:pic>
      <p:pic>
        <p:nvPicPr>
          <p:cNvPr id="19" name="Picture 18">
            <a:hlinkClick r:id="rId30"/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967" y="5437128"/>
            <a:ext cx="1104473" cy="1104473"/>
          </a:xfrm>
          <a:prstGeom prst="rect">
            <a:avLst/>
          </a:prstGeom>
        </p:spPr>
      </p:pic>
      <p:pic>
        <p:nvPicPr>
          <p:cNvPr id="20" name="Picture 19">
            <a:hlinkClick r:id="rId32"/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039" y="5437142"/>
            <a:ext cx="1096432" cy="1096432"/>
          </a:xfrm>
          <a:prstGeom prst="rect">
            <a:avLst/>
          </a:prstGeom>
        </p:spPr>
      </p:pic>
      <p:pic>
        <p:nvPicPr>
          <p:cNvPr id="21" name="Picture 20">
            <a:hlinkClick r:id="rId34"/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551" y="5446884"/>
            <a:ext cx="1093257" cy="109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919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534025"/>
            <a:ext cx="10515600" cy="8223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/>
              <a:t>Example Form and responses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25" y="39688"/>
            <a:ext cx="4670425" cy="5394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00" y="39688"/>
            <a:ext cx="6478588" cy="539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254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Examples of Google Sheets (Results)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13257"/>
            <a:ext cx="10515600" cy="3176073"/>
          </a:xfrm>
        </p:spPr>
      </p:pic>
    </p:spTree>
    <p:extLst>
      <p:ext uri="{BB962C8B-B14F-4D97-AF65-F5344CB8AC3E}">
        <p14:creationId xmlns:p14="http://schemas.microsoft.com/office/powerpoint/2010/main" val="3227711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Problems, Limitations and improvements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en-GB" sz="2400">
                <a:solidFill>
                  <a:srgbClr val="000000"/>
                </a:solidFill>
              </a:rPr>
              <a:t>User (student) fatigue</a:t>
            </a:r>
          </a:p>
          <a:p>
            <a:r>
              <a:rPr lang="en-GB" sz="2400">
                <a:solidFill>
                  <a:srgbClr val="000000"/>
                </a:solidFill>
              </a:rPr>
              <a:t>Youtube links would not always work if content had been removed by Youtube/user.</a:t>
            </a:r>
          </a:p>
          <a:p>
            <a:r>
              <a:rPr lang="en-GB" sz="2400">
                <a:solidFill>
                  <a:srgbClr val="000000"/>
                </a:solidFill>
              </a:rPr>
              <a:t>You need to ask for the users name as the first question if you want the Excel sheet to show who </a:t>
            </a:r>
          </a:p>
          <a:p>
            <a:r>
              <a:rPr lang="en-GB" sz="2400">
                <a:solidFill>
                  <a:srgbClr val="000000"/>
                </a:solidFill>
              </a:rPr>
              <a:t>It doesn’t display the correct and incorrect answers to users</a:t>
            </a:r>
          </a:p>
          <a:p>
            <a:r>
              <a:rPr lang="en-GB" sz="2400">
                <a:solidFill>
                  <a:srgbClr val="000000"/>
                </a:solidFill>
              </a:rPr>
              <a:t>Possibilities to link to extra research for those who need more info</a:t>
            </a:r>
          </a:p>
          <a:p>
            <a:r>
              <a:rPr lang="en-GB" sz="2400">
                <a:solidFill>
                  <a:srgbClr val="000000"/>
                </a:solidFill>
              </a:rPr>
              <a:t>Still required some management </a:t>
            </a:r>
          </a:p>
          <a:p>
            <a:endParaRPr lang="en-GB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985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41aee6c0-e568-49e4-9e3c-2661e045aab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943B69D30434380191E66DC00FB37" ma:contentTypeVersion="9" ma:contentTypeDescription="Create a new document." ma:contentTypeScope="" ma:versionID="d7c462a900fb86724b1293e6512a102e">
  <xsd:schema xmlns:xsd="http://www.w3.org/2001/XMLSchema" xmlns:xs="http://www.w3.org/2001/XMLSchema" xmlns:p="http://schemas.microsoft.com/office/2006/metadata/properties" xmlns:ns2="0c7990de-ac66-4e0c-8684-86179f1f9736" xmlns:ns3="a09fd4e1-a9df-4d38-8c08-333f5dc13f31" targetNamespace="http://schemas.microsoft.com/office/2006/metadata/properties" ma:root="true" ma:fieldsID="61b8619f8e85d330a09dde2fc2fa0d15" ns2:_="" ns3:_="">
    <xsd:import namespace="0c7990de-ac66-4e0c-8684-86179f1f9736"/>
    <xsd:import namespace="a09fd4e1-a9df-4d38-8c08-333f5dc13f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990de-ac66-4e0c-8684-86179f1f97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fd4e1-a9df-4d38-8c08-333f5dc13f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B7A397-22E4-443B-98E4-B5DE807FEE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458ECA-469F-438E-9277-64AB601232F5}">
  <ds:schemaRefs>
    <ds:schemaRef ds:uri="779ab7b8-b031-492f-aeaf-8b965c15dac6"/>
    <ds:schemaRef ds:uri="943f8ee8-e5b2-4933-8da4-5002b2c4418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3BE4078-EB49-45AC-BE9E-5D6217B61920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Online Revision</vt:lpstr>
      <vt:lpstr>Challenge</vt:lpstr>
      <vt:lpstr>Solution</vt:lpstr>
      <vt:lpstr>Benefits </vt:lpstr>
      <vt:lpstr>How?</vt:lpstr>
      <vt:lpstr>Landing page in Moodle</vt:lpstr>
      <vt:lpstr>Example Form and responses</vt:lpstr>
      <vt:lpstr>Examples of Google Sheets (Results)</vt:lpstr>
      <vt:lpstr>Problems, Limitations and improvements</vt:lpstr>
      <vt:lpstr>Outcomes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Revision</dc:title>
  <dc:creator>Voss, David</dc:creator>
  <cp:revision>1</cp:revision>
  <dcterms:created xsi:type="dcterms:W3CDTF">2020-02-04T09:41:06Z</dcterms:created>
  <dcterms:modified xsi:type="dcterms:W3CDTF">2020-02-25T11:01:10Z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0x010100AA7943B69D30434380191E66DC00FB37</vt:lpwstr>
  </property>
</Properties>
</file>