
<file path=[Content_Types].xml><?xml version="1.0" encoding="utf-8"?>
<Types xmlns="http://schemas.openxmlformats.org/package/2006/content-types">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9"/>
  </p:notesMasterIdLst>
  <p:sldIdLst>
    <p:sldId id="275" r:id="rId5"/>
    <p:sldId id="276" r:id="rId6"/>
    <p:sldId id="277" r:id="rId7"/>
    <p:sldId id="278" r:id="rId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1pPr>
    <a:lvl2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2pPr>
    <a:lvl3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3pPr>
    <a:lvl4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4pPr>
    <a:lvl5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5pPr>
    <a:lvl6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6pPr>
    <a:lvl7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7pPr>
    <a:lvl8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8pPr>
    <a:lvl9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415DAA-4878-4AD1-B8CD-3E0A7FBB0A68}" v="8" dt="2020-05-11T17:00:32.05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536773"/>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536773"/>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76672"/>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254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noFill/>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25400" cap="flat">
              <a:solidFill>
                <a:srgbClr val="CB297B"/>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66"/>
  </p:normalViewPr>
  <p:slideViewPr>
    <p:cSldViewPr snapToGrid="0" snapToObjects="1">
      <p:cViewPr varScale="1">
        <p:scale>
          <a:sx n="72" d="100"/>
          <a:sy n="72" d="100"/>
        </p:scale>
        <p:origin x="1408"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ein, Hannah" userId="S::u1777512@live.warwick.ac.uk::266d180f-527f-4f50-866c-bc96412447c7" providerId="AD" clId="Web-{49415DAA-4878-4AD1-B8CD-3E0A7FBB0A68}"/>
    <pc:docChg chg="addSld delSld">
      <pc:chgData name="Thein, Hannah" userId="S::u1777512@live.warwick.ac.uk::266d180f-527f-4f50-866c-bc96412447c7" providerId="AD" clId="Web-{49415DAA-4878-4AD1-B8CD-3E0A7FBB0A68}" dt="2020-05-11T17:00:29.849" v="1"/>
      <pc:docMkLst>
        <pc:docMk/>
      </pc:docMkLst>
      <pc:sldChg chg="add del">
        <pc:chgData name="Thein, Hannah" userId="S::u1777512@live.warwick.ac.uk::266d180f-527f-4f50-866c-bc96412447c7" providerId="AD" clId="Web-{49415DAA-4878-4AD1-B8CD-3E0A7FBB0A68}" dt="2020-05-11T17:00:29.849" v="1"/>
        <pc:sldMkLst>
          <pc:docMk/>
          <pc:sldMk cId="0" sldId="27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7" name="Shape 157"/>
          <p:cNvSpPr>
            <a:spLocks noGrp="1" noRot="1" noChangeAspect="1"/>
          </p:cNvSpPr>
          <p:nvPr>
            <p:ph type="sldImg"/>
          </p:nvPr>
        </p:nvSpPr>
        <p:spPr>
          <a:xfrm>
            <a:off x="1143000" y="685800"/>
            <a:ext cx="4572000" cy="3429000"/>
          </a:xfrm>
          <a:prstGeom prst="rect">
            <a:avLst/>
          </a:prstGeom>
        </p:spPr>
        <p:txBody>
          <a:bodyPr/>
          <a:lstStyle/>
          <a:p>
            <a:endParaRPr/>
          </a:p>
        </p:txBody>
      </p:sp>
      <p:sp>
        <p:nvSpPr>
          <p:cNvPr id="158" name="Shape 15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13" hasCustomPrompt="1"/>
          </p:nvPr>
        </p:nvSpPr>
        <p:spPr>
          <a:xfrm>
            <a:off x="698500" y="8657488"/>
            <a:ext cx="11607801" cy="461060"/>
          </a:xfrm>
          <a:prstGeom prst="rect">
            <a:avLst/>
          </a:prstGeom>
        </p:spPr>
        <p:txBody>
          <a:bodyPr anchor="b"/>
          <a:lstStyle>
            <a:lvl1pPr marL="0" indent="0" defTabSz="563541">
              <a:lnSpc>
                <a:spcPct val="100000"/>
              </a:lnSpc>
              <a:spcBef>
                <a:spcPts val="0"/>
              </a:spcBef>
              <a:buSzTx/>
              <a:buNone/>
              <a:defRPr sz="2304" b="1"/>
            </a:lvl1pPr>
          </a:lstStyle>
          <a:p>
            <a:r>
              <a:t>Author and Date</a:t>
            </a:r>
          </a:p>
        </p:txBody>
      </p:sp>
      <p:sp>
        <p:nvSpPr>
          <p:cNvPr id="12" name="Presentation Title"/>
          <p:cNvSpPr txBox="1">
            <a:spLocks noGrp="1"/>
          </p:cNvSpPr>
          <p:nvPr>
            <p:ph type="title" hasCustomPrompt="1"/>
          </p:nvPr>
        </p:nvSpPr>
        <p:spPr>
          <a:xfrm>
            <a:off x="698500" y="1854200"/>
            <a:ext cx="11609057" cy="3302000"/>
          </a:xfrm>
          <a:prstGeom prst="rect">
            <a:avLst/>
          </a:prstGeom>
        </p:spPr>
        <p:txBody>
          <a:bodyPr anchor="b"/>
          <a:lstStyle>
            <a:lvl1pPr>
              <a:defRPr sz="8200" spc="-164"/>
            </a:lvl1pPr>
          </a:lstStyle>
          <a:p>
            <a:r>
              <a:t>Presentation Title</a:t>
            </a:r>
          </a:p>
        </p:txBody>
      </p:sp>
      <p:sp>
        <p:nvSpPr>
          <p:cNvPr id="13" name="Body Level One…"/>
          <p:cNvSpPr txBox="1">
            <a:spLocks noGrp="1"/>
          </p:cNvSpPr>
          <p:nvPr>
            <p:ph type="body" sz="quarter" idx="1" hasCustomPrompt="1"/>
          </p:nvPr>
        </p:nvSpPr>
        <p:spPr>
          <a:xfrm>
            <a:off x="698500" y="5105400"/>
            <a:ext cx="11607800" cy="1456399"/>
          </a:xfrm>
          <a:prstGeom prst="rect">
            <a:avLst/>
          </a:prstGeom>
        </p:spPr>
        <p:txBody>
          <a:bodyPr/>
          <a:lstStyle>
            <a:lvl1pPr marL="0" indent="0" defTabSz="587022">
              <a:lnSpc>
                <a:spcPct val="100000"/>
              </a:lnSpc>
              <a:spcBef>
                <a:spcPts val="0"/>
              </a:spcBef>
              <a:buSzTx/>
              <a:buNone/>
              <a:defRPr sz="3800" b="1"/>
            </a:lvl1pPr>
            <a:lvl2pPr marL="0" indent="0" defTabSz="587022">
              <a:lnSpc>
                <a:spcPct val="100000"/>
              </a:lnSpc>
              <a:spcBef>
                <a:spcPts val="0"/>
              </a:spcBef>
              <a:buSzTx/>
              <a:buNone/>
              <a:defRPr sz="3800" b="1"/>
            </a:lvl2pPr>
            <a:lvl3pPr marL="0" indent="0" defTabSz="587022">
              <a:lnSpc>
                <a:spcPct val="100000"/>
              </a:lnSpc>
              <a:spcBef>
                <a:spcPts val="0"/>
              </a:spcBef>
              <a:buSzTx/>
              <a:buNone/>
              <a:defRPr sz="3800" b="1"/>
            </a:lvl3pPr>
            <a:lvl4pPr marL="0" indent="0" defTabSz="587022">
              <a:lnSpc>
                <a:spcPct val="100000"/>
              </a:lnSpc>
              <a:spcBef>
                <a:spcPts val="0"/>
              </a:spcBef>
              <a:buSzTx/>
              <a:buNone/>
              <a:defRPr sz="3800" b="1"/>
            </a:lvl4pPr>
            <a:lvl5pPr marL="0" indent="0" defTabSz="587022">
              <a:lnSpc>
                <a:spcPct val="100000"/>
              </a:lnSpc>
              <a:spcBef>
                <a:spcPts val="0"/>
              </a:spcBef>
              <a:buSzTx/>
              <a:buNone/>
              <a:defRPr sz="38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xfrm>
            <a:off x="6353454" y="9220199"/>
            <a:ext cx="297892" cy="28747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Fact information"/>
          <p:cNvSpPr txBox="1">
            <a:spLocks noGrp="1"/>
          </p:cNvSpPr>
          <p:nvPr>
            <p:ph type="body" sz="quarter" idx="13" hasCustomPrompt="1"/>
          </p:nvPr>
        </p:nvSpPr>
        <p:spPr>
          <a:xfrm>
            <a:off x="698500" y="6209979"/>
            <a:ext cx="11607800" cy="671803"/>
          </a:xfrm>
          <a:prstGeom prst="rect">
            <a:avLst/>
          </a:prstGeom>
        </p:spPr>
        <p:txBody>
          <a:bodyPr/>
          <a:lstStyle>
            <a:lvl1pPr marL="0" indent="0" algn="ctr">
              <a:lnSpc>
                <a:spcPct val="100000"/>
              </a:lnSpc>
              <a:spcBef>
                <a:spcPts val="0"/>
              </a:spcBef>
              <a:buSzTx/>
              <a:buNone/>
              <a:defRPr sz="3800" b="1"/>
            </a:lvl1pPr>
          </a:lstStyle>
          <a:p>
            <a:r>
              <a:t>Fact information</a:t>
            </a:r>
          </a:p>
        </p:txBody>
      </p:sp>
      <p:sp>
        <p:nvSpPr>
          <p:cNvPr id="107" name="Body Level One…"/>
          <p:cNvSpPr txBox="1">
            <a:spLocks noGrp="1"/>
          </p:cNvSpPr>
          <p:nvPr>
            <p:ph type="body" idx="1" hasCustomPrompt="1"/>
          </p:nvPr>
        </p:nvSpPr>
        <p:spPr>
          <a:xfrm>
            <a:off x="698500" y="999066"/>
            <a:ext cx="11607800" cy="5210914"/>
          </a:xfrm>
          <a:prstGeom prst="rect">
            <a:avLst/>
          </a:prstGeom>
        </p:spPr>
        <p:txBody>
          <a:bodyPr anchor="b"/>
          <a:lstStyle>
            <a:lvl1pPr marL="0" indent="0" algn="ctr">
              <a:lnSpc>
                <a:spcPct val="80000"/>
              </a:lnSpc>
              <a:spcBef>
                <a:spcPts val="0"/>
              </a:spcBef>
              <a:buSzTx/>
              <a:buNone/>
              <a:defRPr sz="17600" b="1" spc="-176"/>
            </a:lvl1pPr>
            <a:lvl2pPr marL="0" indent="0" algn="ctr">
              <a:lnSpc>
                <a:spcPct val="80000"/>
              </a:lnSpc>
              <a:spcBef>
                <a:spcPts val="0"/>
              </a:spcBef>
              <a:buSzTx/>
              <a:buNone/>
              <a:defRPr sz="17600" b="1" spc="-176"/>
            </a:lvl2pPr>
            <a:lvl3pPr marL="0" indent="0" algn="ctr">
              <a:lnSpc>
                <a:spcPct val="80000"/>
              </a:lnSpc>
              <a:spcBef>
                <a:spcPts val="0"/>
              </a:spcBef>
              <a:buSzTx/>
              <a:buNone/>
              <a:defRPr sz="17600" b="1" spc="-176"/>
            </a:lvl3pPr>
            <a:lvl4pPr marL="0" indent="0" algn="ctr">
              <a:lnSpc>
                <a:spcPct val="80000"/>
              </a:lnSpc>
              <a:spcBef>
                <a:spcPts val="0"/>
              </a:spcBef>
              <a:buSzTx/>
              <a:buNone/>
              <a:defRPr sz="17600" b="1" spc="-176"/>
            </a:lvl4pPr>
            <a:lvl5pPr marL="0" indent="0" algn="ctr">
              <a:lnSpc>
                <a:spcPct val="80000"/>
              </a:lnSpc>
              <a:spcBef>
                <a:spcPts val="0"/>
              </a:spcBef>
              <a:buSzTx/>
              <a:buNone/>
              <a:defRPr sz="17600" b="1" spc="-176"/>
            </a:lvl5pPr>
          </a:lstStyle>
          <a:p>
            <a:r>
              <a:t>100%</a:t>
            </a:r>
          </a:p>
          <a:p>
            <a:pPr lvl="1"/>
            <a:endParaRPr/>
          </a:p>
          <a:p>
            <a:pPr lvl="2"/>
            <a:endParaRPr/>
          </a:p>
          <a:p>
            <a:pPr lvl="3"/>
            <a:endParaRPr/>
          </a:p>
          <a:p>
            <a:pPr lvl="4"/>
            <a:endParaRP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Body Level One…"/>
          <p:cNvSpPr txBox="1">
            <a:spLocks noGrp="1"/>
          </p:cNvSpPr>
          <p:nvPr>
            <p:ph type="body" sz="half" idx="1" hasCustomPrompt="1"/>
          </p:nvPr>
        </p:nvSpPr>
        <p:spPr>
          <a:xfrm>
            <a:off x="736600" y="3721100"/>
            <a:ext cx="11531600" cy="2324100"/>
          </a:xfrm>
          <a:prstGeom prst="rect">
            <a:avLst/>
          </a:prstGeom>
        </p:spPr>
        <p:txBody>
          <a:bodyPr anchor="ctr"/>
          <a:lstStyle>
            <a:lvl1pPr marL="457200" indent="-342900">
              <a:spcBef>
                <a:spcPts val="0"/>
              </a:spcBef>
              <a:buSzTx/>
              <a:buNone/>
              <a:defRPr sz="6000" spc="-119">
                <a:latin typeface="Helvetica Neue Medium"/>
                <a:ea typeface="Helvetica Neue Medium"/>
                <a:cs typeface="Helvetica Neue Medium"/>
                <a:sym typeface="Helvetica Neue Medium"/>
              </a:defRPr>
            </a:lvl1pPr>
            <a:lvl2pPr marL="457200" indent="-342900">
              <a:spcBef>
                <a:spcPts val="0"/>
              </a:spcBef>
              <a:buSzTx/>
              <a:buNone/>
              <a:defRPr sz="6000" spc="-119">
                <a:latin typeface="Helvetica Neue Medium"/>
                <a:ea typeface="Helvetica Neue Medium"/>
                <a:cs typeface="Helvetica Neue Medium"/>
                <a:sym typeface="Helvetica Neue Medium"/>
              </a:defRPr>
            </a:lvl2pPr>
            <a:lvl3pPr marL="457200" indent="-342900">
              <a:spcBef>
                <a:spcPts val="0"/>
              </a:spcBef>
              <a:buSzTx/>
              <a:buNone/>
              <a:defRPr sz="6000" spc="-119">
                <a:latin typeface="Helvetica Neue Medium"/>
                <a:ea typeface="Helvetica Neue Medium"/>
                <a:cs typeface="Helvetica Neue Medium"/>
                <a:sym typeface="Helvetica Neue Medium"/>
              </a:defRPr>
            </a:lvl3pPr>
            <a:lvl4pPr marL="457200" indent="-342900">
              <a:spcBef>
                <a:spcPts val="0"/>
              </a:spcBef>
              <a:buSzTx/>
              <a:buNone/>
              <a:defRPr sz="6000" spc="-119">
                <a:latin typeface="Helvetica Neue Medium"/>
                <a:ea typeface="Helvetica Neue Medium"/>
                <a:cs typeface="Helvetica Neue Medium"/>
                <a:sym typeface="Helvetica Neue Medium"/>
              </a:defRPr>
            </a:lvl4pPr>
            <a:lvl5pPr marL="457200" indent="-342900">
              <a:spcBef>
                <a:spcPts val="0"/>
              </a:spcBef>
              <a:buSzTx/>
              <a:buNone/>
              <a:defRPr sz="6000" spc="-119">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6" name="Attribution"/>
          <p:cNvSpPr txBox="1">
            <a:spLocks noGrp="1"/>
          </p:cNvSpPr>
          <p:nvPr>
            <p:ph type="body" sz="quarter" idx="13" hasCustomPrompt="1"/>
          </p:nvPr>
        </p:nvSpPr>
        <p:spPr>
          <a:xfrm>
            <a:off x="1219200" y="6426200"/>
            <a:ext cx="11049000" cy="461059"/>
          </a:xfrm>
          <a:prstGeom prst="rect">
            <a:avLst/>
          </a:prstGeom>
        </p:spPr>
        <p:txBody>
          <a:bodyPr/>
          <a:lstStyle>
            <a:lvl1pPr marL="0" indent="0" defTabSz="563541">
              <a:lnSpc>
                <a:spcPct val="100000"/>
              </a:lnSpc>
              <a:spcBef>
                <a:spcPts val="0"/>
              </a:spcBef>
              <a:buSzTx/>
              <a:buNone/>
              <a:defRPr sz="2304" b="1"/>
            </a:lvl1pPr>
          </a:lstStyle>
          <a:p>
            <a:r>
              <a:t>Attribution</a:t>
            </a: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Image"/>
          <p:cNvSpPr>
            <a:spLocks noGrp="1"/>
          </p:cNvSpPr>
          <p:nvPr>
            <p:ph type="pic" idx="13"/>
          </p:nvPr>
        </p:nvSpPr>
        <p:spPr>
          <a:xfrm>
            <a:off x="-2082800" y="687558"/>
            <a:ext cx="11165190" cy="8373892"/>
          </a:xfrm>
          <a:prstGeom prst="rect">
            <a:avLst/>
          </a:prstGeom>
        </p:spPr>
        <p:txBody>
          <a:bodyPr lIns="91439" tIns="45719" rIns="91439" bIns="45719">
            <a:noAutofit/>
          </a:bodyPr>
          <a:lstStyle/>
          <a:p>
            <a:endParaRPr/>
          </a:p>
        </p:txBody>
      </p:sp>
      <p:sp>
        <p:nvSpPr>
          <p:cNvPr id="125" name="Image"/>
          <p:cNvSpPr>
            <a:spLocks noGrp="1"/>
          </p:cNvSpPr>
          <p:nvPr>
            <p:ph type="pic" sz="half" idx="14"/>
          </p:nvPr>
        </p:nvSpPr>
        <p:spPr>
          <a:xfrm>
            <a:off x="6597650" y="292100"/>
            <a:ext cx="5740400" cy="4592321"/>
          </a:xfrm>
          <a:prstGeom prst="rect">
            <a:avLst/>
          </a:prstGeom>
        </p:spPr>
        <p:txBody>
          <a:bodyPr lIns="91439" tIns="45719" rIns="91439" bIns="45719">
            <a:noAutofit/>
          </a:bodyPr>
          <a:lstStyle/>
          <a:p>
            <a:endParaRPr/>
          </a:p>
        </p:txBody>
      </p:sp>
      <p:sp>
        <p:nvSpPr>
          <p:cNvPr id="126" name="Image"/>
          <p:cNvSpPr>
            <a:spLocks noGrp="1"/>
          </p:cNvSpPr>
          <p:nvPr>
            <p:ph type="pic" idx="15"/>
          </p:nvPr>
        </p:nvSpPr>
        <p:spPr>
          <a:xfrm>
            <a:off x="4984750" y="2749550"/>
            <a:ext cx="7937500" cy="9238276"/>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886640052_3195x2556.jpeg"/>
          <p:cNvSpPr>
            <a:spLocks noGrp="1"/>
          </p:cNvSpPr>
          <p:nvPr>
            <p:ph type="pic" idx="13"/>
          </p:nvPr>
        </p:nvSpPr>
        <p:spPr>
          <a:xfrm>
            <a:off x="-1016000" y="-1054100"/>
            <a:ext cx="14427200" cy="1154176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xfrm>
            <a:off x="6353454" y="9220199"/>
            <a:ext cx="297892" cy="287479"/>
          </a:xfrm>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Image"/>
          <p:cNvSpPr>
            <a:spLocks noGrp="1"/>
          </p:cNvSpPr>
          <p:nvPr>
            <p:ph type="pic" idx="13"/>
          </p:nvPr>
        </p:nvSpPr>
        <p:spPr>
          <a:xfrm>
            <a:off x="-376767" y="-915894"/>
            <a:ext cx="17835652" cy="10682195"/>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698500" y="5181600"/>
            <a:ext cx="11607800" cy="3302000"/>
          </a:xfrm>
          <a:prstGeom prst="rect">
            <a:avLst/>
          </a:prstGeom>
        </p:spPr>
        <p:txBody>
          <a:bodyPr anchor="b"/>
          <a:lstStyle>
            <a:lvl1pPr>
              <a:defRPr sz="8200" spc="-164"/>
            </a:lvl1pPr>
          </a:lstStyle>
          <a:p>
            <a:r>
              <a:t>Presentation Title</a:t>
            </a:r>
          </a:p>
        </p:txBody>
      </p:sp>
      <p:sp>
        <p:nvSpPr>
          <p:cNvPr id="23" name="Body Level One…"/>
          <p:cNvSpPr txBox="1">
            <a:spLocks noGrp="1"/>
          </p:cNvSpPr>
          <p:nvPr>
            <p:ph type="body" sz="quarter" idx="1" hasCustomPrompt="1"/>
          </p:nvPr>
        </p:nvSpPr>
        <p:spPr>
          <a:xfrm>
            <a:off x="698500" y="8432800"/>
            <a:ext cx="11607800" cy="689769"/>
          </a:xfrm>
          <a:prstGeom prst="rect">
            <a:avLst/>
          </a:prstGeom>
        </p:spPr>
        <p:txBody>
          <a:bodyPr/>
          <a:lstStyle>
            <a:lvl1pPr marL="0" indent="0" defTabSz="587022">
              <a:lnSpc>
                <a:spcPct val="100000"/>
              </a:lnSpc>
              <a:spcBef>
                <a:spcPts val="0"/>
              </a:spcBef>
              <a:buSzTx/>
              <a:buNone/>
              <a:defRPr sz="3800" b="1"/>
            </a:lvl1pPr>
            <a:lvl2pPr marL="0" indent="0" defTabSz="587022">
              <a:lnSpc>
                <a:spcPct val="100000"/>
              </a:lnSpc>
              <a:spcBef>
                <a:spcPts val="0"/>
              </a:spcBef>
              <a:buSzTx/>
              <a:buNone/>
              <a:defRPr sz="3800" b="1"/>
            </a:lvl2pPr>
            <a:lvl3pPr marL="0" indent="0" defTabSz="587022">
              <a:lnSpc>
                <a:spcPct val="100000"/>
              </a:lnSpc>
              <a:spcBef>
                <a:spcPts val="0"/>
              </a:spcBef>
              <a:buSzTx/>
              <a:buNone/>
              <a:defRPr sz="3800" b="1"/>
            </a:lvl3pPr>
            <a:lvl4pPr marL="0" indent="0" defTabSz="587022">
              <a:lnSpc>
                <a:spcPct val="100000"/>
              </a:lnSpc>
              <a:spcBef>
                <a:spcPts val="0"/>
              </a:spcBef>
              <a:buSzTx/>
              <a:buNone/>
              <a:defRPr sz="3800" b="1"/>
            </a:lvl4pPr>
            <a:lvl5pPr marL="0" indent="0" defTabSz="587022">
              <a:lnSpc>
                <a:spcPct val="100000"/>
              </a:lnSpc>
              <a:spcBef>
                <a:spcPts val="0"/>
              </a:spcBef>
              <a:buSzTx/>
              <a:buNone/>
              <a:defRPr sz="3800" b="1"/>
            </a:lvl5pPr>
          </a:lstStyle>
          <a:p>
            <a:r>
              <a:t>Presentation Subtitle</a:t>
            </a:r>
          </a:p>
          <a:p>
            <a:pPr lvl="1"/>
            <a:endParaRPr/>
          </a:p>
          <a:p>
            <a:pPr lvl="2"/>
            <a:endParaRPr/>
          </a:p>
          <a:p>
            <a:pPr lvl="3"/>
            <a:endParaRPr/>
          </a:p>
          <a:p>
            <a:pPr lvl="4"/>
            <a:endParaRPr/>
          </a:p>
        </p:txBody>
      </p:sp>
      <p:sp>
        <p:nvSpPr>
          <p:cNvPr id="24" name="Author and Date"/>
          <p:cNvSpPr txBox="1">
            <a:spLocks noGrp="1"/>
          </p:cNvSpPr>
          <p:nvPr>
            <p:ph type="body" sz="quarter" idx="14" hasCustomPrompt="1"/>
          </p:nvPr>
        </p:nvSpPr>
        <p:spPr>
          <a:xfrm>
            <a:off x="698500" y="571500"/>
            <a:ext cx="11607801" cy="461059"/>
          </a:xfrm>
          <a:prstGeom prst="rect">
            <a:avLst/>
          </a:prstGeom>
        </p:spPr>
        <p:txBody>
          <a:bodyPr/>
          <a:lstStyle>
            <a:lvl1pPr marL="0" indent="0" defTabSz="563541">
              <a:lnSpc>
                <a:spcPct val="100000"/>
              </a:lnSpc>
              <a:spcBef>
                <a:spcPts val="0"/>
              </a:spcBef>
              <a:buSzTx/>
              <a:buNone/>
              <a:defRPr sz="2304" b="1"/>
            </a:lvl1pPr>
          </a:lstStyle>
          <a:p>
            <a:r>
              <a:t>Author and Date</a:t>
            </a:r>
          </a:p>
        </p:txBody>
      </p:sp>
      <p:sp>
        <p:nvSpPr>
          <p:cNvPr id="25" name="Slide Number"/>
          <p:cNvSpPr txBox="1">
            <a:spLocks noGrp="1"/>
          </p:cNvSpPr>
          <p:nvPr>
            <p:ph type="sldNum" sz="quarter" idx="2"/>
          </p:nvPr>
        </p:nvSpPr>
        <p:spPr>
          <a:xfrm>
            <a:off x="6349999" y="9220199"/>
            <a:ext cx="297893" cy="28747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910457886_1434x1669.jpeg"/>
          <p:cNvSpPr>
            <a:spLocks noGrp="1"/>
          </p:cNvSpPr>
          <p:nvPr>
            <p:ph type="pic" idx="13"/>
          </p:nvPr>
        </p:nvSpPr>
        <p:spPr>
          <a:xfrm>
            <a:off x="5319129" y="495299"/>
            <a:ext cx="7543801" cy="8780059"/>
          </a:xfrm>
          <a:prstGeom prst="rect">
            <a:avLst/>
          </a:prstGeom>
        </p:spPr>
        <p:txBody>
          <a:bodyPr lIns="91439" tIns="45719" rIns="91439" bIns="45719">
            <a:noAutofit/>
          </a:bodyPr>
          <a:lstStyle/>
          <a:p>
            <a:endParaRPr/>
          </a:p>
        </p:txBody>
      </p:sp>
      <p:sp>
        <p:nvSpPr>
          <p:cNvPr id="33" name="Body Level One…"/>
          <p:cNvSpPr txBox="1">
            <a:spLocks noGrp="1"/>
          </p:cNvSpPr>
          <p:nvPr>
            <p:ph type="body" sz="quarter" idx="1" hasCustomPrompt="1"/>
          </p:nvPr>
        </p:nvSpPr>
        <p:spPr>
          <a:xfrm>
            <a:off x="698500" y="5003800"/>
            <a:ext cx="5105400" cy="4044566"/>
          </a:xfrm>
          <a:prstGeom prst="rect">
            <a:avLst/>
          </a:prstGeom>
        </p:spPr>
        <p:txBody>
          <a:bodyPr/>
          <a:lstStyle>
            <a:lvl1pPr marL="0" indent="0" defTabSz="587022">
              <a:lnSpc>
                <a:spcPct val="100000"/>
              </a:lnSpc>
              <a:spcBef>
                <a:spcPts val="0"/>
              </a:spcBef>
              <a:buSzTx/>
              <a:buNone/>
              <a:defRPr sz="3800" b="1"/>
            </a:lvl1pPr>
            <a:lvl2pPr marL="0" indent="0" defTabSz="587022">
              <a:lnSpc>
                <a:spcPct val="100000"/>
              </a:lnSpc>
              <a:spcBef>
                <a:spcPts val="0"/>
              </a:spcBef>
              <a:buSzTx/>
              <a:buNone/>
              <a:defRPr sz="3800" b="1"/>
            </a:lvl2pPr>
            <a:lvl3pPr marL="0" indent="0" defTabSz="587022">
              <a:lnSpc>
                <a:spcPct val="100000"/>
              </a:lnSpc>
              <a:spcBef>
                <a:spcPts val="0"/>
              </a:spcBef>
              <a:buSzTx/>
              <a:buNone/>
              <a:defRPr sz="3800" b="1"/>
            </a:lvl3pPr>
            <a:lvl4pPr marL="0" indent="0" defTabSz="587022">
              <a:lnSpc>
                <a:spcPct val="100000"/>
              </a:lnSpc>
              <a:spcBef>
                <a:spcPts val="0"/>
              </a:spcBef>
              <a:buSzTx/>
              <a:buNone/>
              <a:defRPr sz="3800" b="1"/>
            </a:lvl4pPr>
            <a:lvl5pPr marL="0" indent="0" defTabSz="587022">
              <a:lnSpc>
                <a:spcPct val="100000"/>
              </a:lnSpc>
              <a:spcBef>
                <a:spcPts val="0"/>
              </a:spcBef>
              <a:buSzTx/>
              <a:buNone/>
              <a:defRPr sz="3800" b="1"/>
            </a:lvl5pPr>
          </a:lstStyle>
          <a:p>
            <a:r>
              <a:t>Slide Subtitle</a:t>
            </a:r>
          </a:p>
          <a:p>
            <a:pPr lvl="1"/>
            <a:endParaRPr/>
          </a:p>
          <a:p>
            <a:pPr lvl="2"/>
            <a:endParaRPr/>
          </a:p>
          <a:p>
            <a:pPr lvl="3"/>
            <a:endParaRPr/>
          </a:p>
          <a:p>
            <a:pPr lvl="4"/>
            <a:endParaRPr/>
          </a:p>
        </p:txBody>
      </p:sp>
      <p:sp>
        <p:nvSpPr>
          <p:cNvPr id="34" name="Slide Title"/>
          <p:cNvSpPr txBox="1">
            <a:spLocks noGrp="1"/>
          </p:cNvSpPr>
          <p:nvPr>
            <p:ph type="title" hasCustomPrompt="1"/>
          </p:nvPr>
        </p:nvSpPr>
        <p:spPr>
          <a:xfrm>
            <a:off x="698500" y="692534"/>
            <a:ext cx="5105400" cy="4387466"/>
          </a:xfrm>
          <a:prstGeom prst="rect">
            <a:avLst/>
          </a:prstGeom>
        </p:spPr>
        <p:txBody>
          <a:bodyPr anchor="b"/>
          <a:lstStyle/>
          <a:p>
            <a:r>
              <a:t>Slide Title</a:t>
            </a:r>
          </a:p>
        </p:txBody>
      </p:sp>
      <p:sp>
        <p:nvSpPr>
          <p:cNvPr id="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3" name="Slide Subtitle"/>
          <p:cNvSpPr txBox="1">
            <a:spLocks noGrp="1"/>
          </p:cNvSpPr>
          <p:nvPr>
            <p:ph type="body" sz="quarter" idx="13" hasCustomPrompt="1"/>
          </p:nvPr>
        </p:nvSpPr>
        <p:spPr>
          <a:xfrm>
            <a:off x="698500" y="1412977"/>
            <a:ext cx="11607801" cy="671803"/>
          </a:xfrm>
          <a:prstGeom prst="rect">
            <a:avLst/>
          </a:prstGeom>
        </p:spPr>
        <p:txBody>
          <a:bodyPr/>
          <a:lstStyle>
            <a:lvl1pPr marL="0" indent="0" defTabSz="587022">
              <a:lnSpc>
                <a:spcPct val="100000"/>
              </a:lnSpc>
              <a:spcBef>
                <a:spcPts val="0"/>
              </a:spcBef>
              <a:buSzTx/>
              <a:buNone/>
              <a:defRPr sz="3800" b="1"/>
            </a:lvl1pPr>
          </a:lstStyle>
          <a:p>
            <a:r>
              <a:t>Slide Subtitle</a:t>
            </a:r>
          </a:p>
        </p:txBody>
      </p:sp>
      <p:sp>
        <p:nvSpPr>
          <p:cNvPr id="44" name="Slide Title"/>
          <p:cNvSpPr txBox="1">
            <a:spLocks noGrp="1"/>
          </p:cNvSpPr>
          <p:nvPr>
            <p:ph type="title" hasCustomPrompt="1"/>
          </p:nvPr>
        </p:nvSpPr>
        <p:spPr>
          <a:prstGeom prst="rect">
            <a:avLst/>
          </a:prstGeom>
        </p:spPr>
        <p:txBody>
          <a:bodyPr/>
          <a:lstStyle/>
          <a:p>
            <a:r>
              <a:t>Slide Title</a:t>
            </a: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589358"/>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660384004_1290x1720.jpeg"/>
          <p:cNvSpPr>
            <a:spLocks noGrp="1"/>
          </p:cNvSpPr>
          <p:nvPr>
            <p:ph type="pic" idx="13"/>
          </p:nvPr>
        </p:nvSpPr>
        <p:spPr>
          <a:xfrm>
            <a:off x="6172200" y="596900"/>
            <a:ext cx="6448425" cy="8597900"/>
          </a:xfrm>
          <a:prstGeom prst="rect">
            <a:avLst/>
          </a:prstGeom>
        </p:spPr>
        <p:txBody>
          <a:bodyPr lIns="91439" tIns="45719" rIns="91439" bIns="45719">
            <a:noAutofit/>
          </a:bodyPr>
          <a:lstStyle/>
          <a:p>
            <a:endParaRPr/>
          </a:p>
        </p:txBody>
      </p:sp>
      <p:sp>
        <p:nvSpPr>
          <p:cNvPr id="61" name="Slide Title"/>
          <p:cNvSpPr txBox="1">
            <a:spLocks noGrp="1"/>
          </p:cNvSpPr>
          <p:nvPr>
            <p:ph type="title" hasCustomPrompt="1"/>
          </p:nvPr>
        </p:nvSpPr>
        <p:spPr>
          <a:xfrm>
            <a:off x="698500" y="444500"/>
            <a:ext cx="5105400" cy="1016000"/>
          </a:xfrm>
          <a:prstGeom prst="rect">
            <a:avLst/>
          </a:prstGeom>
        </p:spPr>
        <p:txBody>
          <a:bodyPr/>
          <a:lstStyle/>
          <a:p>
            <a:r>
              <a:t>Slide Title</a:t>
            </a:r>
          </a:p>
        </p:txBody>
      </p:sp>
      <p:sp>
        <p:nvSpPr>
          <p:cNvPr id="62" name="Slide Subtitle"/>
          <p:cNvSpPr txBox="1">
            <a:spLocks noGrp="1"/>
          </p:cNvSpPr>
          <p:nvPr>
            <p:ph type="body" sz="quarter" idx="14" hasCustomPrompt="1"/>
          </p:nvPr>
        </p:nvSpPr>
        <p:spPr>
          <a:xfrm>
            <a:off x="698500" y="1412977"/>
            <a:ext cx="5105400" cy="671803"/>
          </a:xfrm>
          <a:prstGeom prst="rect">
            <a:avLst/>
          </a:prstGeom>
        </p:spPr>
        <p:txBody>
          <a:bodyPr/>
          <a:lstStyle>
            <a:lvl1pPr marL="0" indent="0" defTabSz="587022">
              <a:lnSpc>
                <a:spcPct val="100000"/>
              </a:lnSpc>
              <a:spcBef>
                <a:spcPts val="0"/>
              </a:spcBef>
              <a:buSzTx/>
              <a:buNone/>
              <a:defRPr sz="3800" b="1"/>
            </a:lvl1pPr>
          </a:lstStyle>
          <a:p>
            <a:r>
              <a:t>Slide Subtitle</a:t>
            </a:r>
          </a:p>
        </p:txBody>
      </p:sp>
      <p:sp>
        <p:nvSpPr>
          <p:cNvPr id="63" name="Body Level One…"/>
          <p:cNvSpPr txBox="1">
            <a:spLocks noGrp="1"/>
          </p:cNvSpPr>
          <p:nvPr>
            <p:ph type="body" sz="half" idx="1" hasCustomPrompt="1"/>
          </p:nvPr>
        </p:nvSpPr>
        <p:spPr>
          <a:xfrm>
            <a:off x="698500" y="3480196"/>
            <a:ext cx="5105400" cy="5593161"/>
          </a:xfrm>
          <a:prstGeom prst="rect">
            <a:avLst/>
          </a:prstGeom>
        </p:spPr>
        <p:txBody>
          <a:bodyPr/>
          <a:lstStyle/>
          <a:p>
            <a:r>
              <a:t>Slide bullet text</a:t>
            </a:r>
          </a:p>
          <a:p>
            <a:pPr lvl="1"/>
            <a:endParaRPr/>
          </a:p>
          <a:p>
            <a:pPr lvl="2"/>
            <a:endParaRPr/>
          </a:p>
          <a:p>
            <a:pPr lvl="3"/>
            <a:endParaRPr/>
          </a:p>
          <a:p>
            <a:pPr lvl="4"/>
            <a:endParaRP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698500" y="3225800"/>
            <a:ext cx="11607800" cy="3302000"/>
          </a:xfrm>
          <a:prstGeom prst="rect">
            <a:avLst/>
          </a:prstGeom>
        </p:spPr>
        <p:txBody>
          <a:bodyPr anchor="ctr"/>
          <a:lstStyle>
            <a:lvl1pPr>
              <a:defRPr sz="8200" b="0" spc="-164">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prstGeom prst="rect">
            <a:avLst/>
          </a:prstGeom>
        </p:spPr>
        <p:txBody>
          <a:bodyPr/>
          <a:lstStyle/>
          <a:p>
            <a:r>
              <a:t>Slide Title</a:t>
            </a:r>
          </a:p>
        </p:txBody>
      </p:sp>
      <p:sp>
        <p:nvSpPr>
          <p:cNvPr id="80" name="Slide Subtitle"/>
          <p:cNvSpPr txBox="1">
            <a:spLocks noGrp="1"/>
          </p:cNvSpPr>
          <p:nvPr>
            <p:ph type="body" sz="quarter" idx="13" hasCustomPrompt="1"/>
          </p:nvPr>
        </p:nvSpPr>
        <p:spPr>
          <a:xfrm>
            <a:off x="698500" y="1412977"/>
            <a:ext cx="11607801" cy="671803"/>
          </a:xfrm>
          <a:prstGeom prst="rect">
            <a:avLst/>
          </a:prstGeom>
        </p:spPr>
        <p:txBody>
          <a:bodyPr/>
          <a:lstStyle>
            <a:lvl1pPr marL="0" indent="0" defTabSz="587022">
              <a:lnSpc>
                <a:spcPct val="100000"/>
              </a:lnSpc>
              <a:spcBef>
                <a:spcPts val="0"/>
              </a:spcBef>
              <a:buSzTx/>
              <a:buNone/>
              <a:defRPr sz="380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698500" y="444500"/>
            <a:ext cx="11607800" cy="1016000"/>
          </a:xfrm>
          <a:prstGeom prst="rect">
            <a:avLst/>
          </a:prstGeom>
        </p:spPr>
        <p:txBody>
          <a:bodyPr/>
          <a:lstStyle/>
          <a:p>
            <a:r>
              <a:t>Agenda Title</a:t>
            </a:r>
          </a:p>
        </p:txBody>
      </p:sp>
      <p:sp>
        <p:nvSpPr>
          <p:cNvPr id="89" name="Agenda Subtitle"/>
          <p:cNvSpPr txBox="1">
            <a:spLocks noGrp="1"/>
          </p:cNvSpPr>
          <p:nvPr>
            <p:ph type="body" sz="quarter" idx="13" hasCustomPrompt="1"/>
          </p:nvPr>
        </p:nvSpPr>
        <p:spPr>
          <a:xfrm>
            <a:off x="698500" y="1409700"/>
            <a:ext cx="11607801" cy="671802"/>
          </a:xfrm>
          <a:prstGeom prst="rect">
            <a:avLst/>
          </a:prstGeom>
        </p:spPr>
        <p:txBody>
          <a:bodyPr/>
          <a:lstStyle>
            <a:lvl1pPr marL="0" indent="0" defTabSz="587022">
              <a:lnSpc>
                <a:spcPct val="100000"/>
              </a:lnSpc>
              <a:spcBef>
                <a:spcPts val="0"/>
              </a:spcBef>
              <a:buSzTx/>
              <a:buNone/>
              <a:defRPr sz="380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a:spcBef>
                <a:spcPts val="1300"/>
              </a:spcBef>
              <a:buSzTx/>
              <a:buNone/>
              <a:defRPr sz="3800" spc="-38"/>
            </a:lvl1pPr>
            <a:lvl2pPr marL="0" indent="0">
              <a:spcBef>
                <a:spcPts val="1300"/>
              </a:spcBef>
              <a:buSzTx/>
              <a:buNone/>
              <a:defRPr sz="3800" spc="-38"/>
            </a:lvl2pPr>
            <a:lvl3pPr marL="0" indent="0">
              <a:spcBef>
                <a:spcPts val="1300"/>
              </a:spcBef>
              <a:buSzTx/>
              <a:buNone/>
              <a:defRPr sz="3800" spc="-38"/>
            </a:lvl3pPr>
            <a:lvl4pPr marL="0" indent="0">
              <a:spcBef>
                <a:spcPts val="1300"/>
              </a:spcBef>
              <a:buSzTx/>
              <a:buNone/>
              <a:defRPr sz="3800" spc="-38"/>
            </a:lvl4pPr>
            <a:lvl5pPr marL="0" indent="0">
              <a:spcBef>
                <a:spcPts val="1300"/>
              </a:spcBef>
              <a:buSzTx/>
              <a:buNone/>
              <a:defRPr sz="3800" spc="-38"/>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Body Level One…"/>
          <p:cNvSpPr txBox="1">
            <a:spLocks noGrp="1"/>
          </p:cNvSpPr>
          <p:nvPr>
            <p:ph type="body" idx="1" hasCustomPrompt="1"/>
          </p:nvPr>
        </p:nvSpPr>
        <p:spPr>
          <a:xfrm>
            <a:off x="698500" y="2959100"/>
            <a:ext cx="11607800" cy="6096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3" name="Slide Title"/>
          <p:cNvSpPr txBox="1">
            <a:spLocks noGrp="1"/>
          </p:cNvSpPr>
          <p:nvPr>
            <p:ph type="title" hasCustomPrompt="1"/>
          </p:nvPr>
        </p:nvSpPr>
        <p:spPr>
          <a:xfrm>
            <a:off x="698500" y="440266"/>
            <a:ext cx="11607800" cy="1016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Title</a:t>
            </a:r>
          </a:p>
        </p:txBody>
      </p:sp>
      <p:sp>
        <p:nvSpPr>
          <p:cNvPr id="4" name="Slide Number"/>
          <p:cNvSpPr txBox="1">
            <a:spLocks noGrp="1"/>
          </p:cNvSpPr>
          <p:nvPr>
            <p:ph type="sldNum" sz="quarter" idx="2"/>
          </p:nvPr>
        </p:nvSpPr>
        <p:spPr>
          <a:xfrm>
            <a:off x="6350067" y="9220199"/>
            <a:ext cx="297892" cy="287479"/>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3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 id="2147483660" r:id="rId11"/>
    <p:sldLayoutId id="2147483661" r:id="rId12"/>
    <p:sldLayoutId id="2147483662" r:id="rId13"/>
    <p:sldLayoutId id="2147483663" r:id="rId14"/>
  </p:sldLayoutIdLst>
  <p:transition spd="med"/>
  <p:txStyles>
    <p:titleStyle>
      <a:lvl1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1pPr>
      <a:lvl2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2pPr>
      <a:lvl3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3pPr>
      <a:lvl4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4pPr>
      <a:lvl5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5pPr>
      <a:lvl6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6pPr>
      <a:lvl7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7pPr>
      <a:lvl8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8pPr>
      <a:lvl9pPr marL="0" marR="0" indent="0" algn="l" defTabSz="1733930" rtl="0" latinLnBrk="0">
        <a:lnSpc>
          <a:spcPct val="80000"/>
        </a:lnSpc>
        <a:spcBef>
          <a:spcPts val="0"/>
        </a:spcBef>
        <a:spcAft>
          <a:spcPts val="0"/>
        </a:spcAft>
        <a:buClrTx/>
        <a:buSzTx/>
        <a:buFontTx/>
        <a:buNone/>
        <a:tabLst/>
        <a:defRPr sz="6000" b="1" i="0" u="none" strike="noStrike" cap="none" spc="-119" baseline="0">
          <a:solidFill>
            <a:srgbClr val="000000"/>
          </a:solidFill>
          <a:uFillTx/>
          <a:latin typeface="+mn-lt"/>
          <a:ea typeface="+mn-ea"/>
          <a:cs typeface="+mn-cs"/>
          <a:sym typeface="Helvetica Neue"/>
        </a:defRPr>
      </a:lvl9pPr>
    </p:titleStyle>
    <p:bodyStyle>
      <a:lvl1pPr marL="381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1pPr>
      <a:lvl2pPr marL="762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2pPr>
      <a:lvl3pPr marL="1143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3pPr>
      <a:lvl4pPr marL="1524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4pPr>
      <a:lvl5pPr marL="1905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5pPr>
      <a:lvl6pPr marL="2286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6pPr>
      <a:lvl7pPr marL="2667000" marR="0" indent="-381000" algn="l" defTabSz="1733930" rtl="0" latinLnBrk="0">
        <a:lnSpc>
          <a:spcPct val="90000"/>
        </a:lnSpc>
        <a:spcBef>
          <a:spcPts val="3200"/>
        </a:spcBef>
        <a:spcAft>
          <a:spcPts val="0"/>
        </a:spcAft>
        <a:buClrTx/>
        <a:buSzPct val="100000"/>
        <a:buFontTx/>
        <a:buChar char="•"/>
        <a:tabLst/>
        <a:defRPr sz="3000" b="0" i="0" u="none" strike="noStrike" cap="none" spc="0" baseline="0">
          <a:solidFill>
            <a:srgbClr val="000000"/>
          </a:solidFill>
          <a:uFillTx/>
          <a:latin typeface="+mn-lt"/>
          <a:ea typeface="+mn-ea"/>
          <a:cs typeface="+mn-cs"/>
          <a:sym typeface="Helvetica Neue"/>
        </a:defRPr>
      </a:lvl7pPr>
      <a:lvl8pPr marL="3048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8pPr>
      <a:lvl9pPr marL="3429000" marR="0" indent="-381000" algn="l" defTabSz="1733930" rtl="0" latinLnBrk="0">
        <a:lnSpc>
          <a:spcPct val="90000"/>
        </a:lnSpc>
        <a:spcBef>
          <a:spcPts val="3200"/>
        </a:spcBef>
        <a:spcAft>
          <a:spcPts val="0"/>
        </a:spcAft>
        <a:buClrTx/>
        <a:buSzPct val="123000"/>
        <a:buFontTx/>
        <a:buChar char="•"/>
        <a:tabLst/>
        <a:defRPr sz="30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1pPr>
      <a:lvl2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2pPr>
      <a:lvl3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3pPr>
      <a:lvl4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4pPr>
      <a:lvl5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5pPr>
      <a:lvl6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6pPr>
      <a:lvl7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7pPr>
      <a:lvl8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8pPr>
      <a:lvl9pPr marL="0" marR="0" indent="0" algn="ctr" defTabSz="584200" rtl="0" latinLnBrk="0">
        <a:lnSpc>
          <a:spcPct val="100000"/>
        </a:lnSpc>
        <a:spcBef>
          <a:spcPts val="0"/>
        </a:spcBef>
        <a:spcAft>
          <a:spcPts val="0"/>
        </a:spcAft>
        <a:buClrTx/>
        <a:buSzTx/>
        <a:buFontTx/>
        <a:buNone/>
        <a:tabLst/>
        <a:defRPr sz="13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tif"/><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tif"/><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tif"/><Relationship Id="rId1" Type="http://schemas.openxmlformats.org/officeDocument/2006/relationships/slideLayout" Target="../slideLayouts/slideLayout14.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5" name="Group"/>
          <p:cNvGrpSpPr/>
          <p:nvPr/>
        </p:nvGrpSpPr>
        <p:grpSpPr>
          <a:xfrm>
            <a:off x="304278" y="370154"/>
            <a:ext cx="5477024" cy="9013292"/>
            <a:chOff x="0" y="0"/>
            <a:chExt cx="5477023" cy="9013290"/>
          </a:xfrm>
        </p:grpSpPr>
        <p:grpSp>
          <p:nvGrpSpPr>
            <p:cNvPr id="433" name="Group"/>
            <p:cNvGrpSpPr/>
            <p:nvPr/>
          </p:nvGrpSpPr>
          <p:grpSpPr>
            <a:xfrm>
              <a:off x="0" y="0"/>
              <a:ext cx="5477024" cy="9013291"/>
              <a:chOff x="0" y="0"/>
              <a:chExt cx="5477023" cy="9013290"/>
            </a:xfrm>
          </p:grpSpPr>
          <p:grpSp>
            <p:nvGrpSpPr>
              <p:cNvPr id="429" name="Group"/>
              <p:cNvGrpSpPr/>
              <p:nvPr/>
            </p:nvGrpSpPr>
            <p:grpSpPr>
              <a:xfrm>
                <a:off x="0" y="0"/>
                <a:ext cx="5477024" cy="9013291"/>
                <a:chOff x="0" y="0"/>
                <a:chExt cx="5477023" cy="9013290"/>
              </a:xfrm>
            </p:grpSpPr>
            <p:sp>
              <p:nvSpPr>
                <p:cNvPr id="427" name="Rectangle"/>
                <p:cNvSpPr/>
                <p:nvPr/>
              </p:nvSpPr>
              <p:spPr>
                <a:xfrm>
                  <a:off x="0" y="0"/>
                  <a:ext cx="5477024" cy="9013291"/>
                </a:xfrm>
                <a:prstGeom prst="rect">
                  <a:avLst/>
                </a:prstGeom>
                <a:solidFill>
                  <a:srgbClr val="FFFFFF">
                    <a:alpha val="71000"/>
                  </a:srgbClr>
                </a:solidFill>
                <a:ln w="38100" cap="flat">
                  <a:solidFill>
                    <a:srgbClr val="53585F">
                      <a:alpha val="71000"/>
                    </a:srgbClr>
                  </a:solidFill>
                  <a:prstDash val="solid"/>
                  <a:miter lim="400000"/>
                </a:ln>
                <a:effectLst/>
              </p:spPr>
              <p:txBody>
                <a:bodyPr wrap="square" lIns="50800" tIns="50800" rIns="50800" bIns="50800" numCol="1" anchor="ctr">
                  <a:noAutofit/>
                </a:bodyPr>
                <a:lstStyle/>
                <a:p>
                  <a:pPr algn="ctr" defTabSz="457200">
                    <a:lnSpc>
                      <a:spcPct val="100000"/>
                    </a:lnSpc>
                    <a:spcBef>
                      <a:spcPts val="0"/>
                    </a:spcBef>
                    <a:defRPr sz="1200">
                      <a:latin typeface="Helvetica Light"/>
                      <a:ea typeface="Helvetica Light"/>
                      <a:cs typeface="Helvetica Light"/>
                      <a:sym typeface="Helvetica Light"/>
                    </a:defRPr>
                  </a:pPr>
                  <a:endParaRPr/>
                </a:p>
              </p:txBody>
            </p:sp>
            <p:sp>
              <p:nvSpPr>
                <p:cNvPr id="428" name="Design Thinking is the process of getting inspired, creating design ideas, testing design ideas (as realistically as possible), refining ideas and planning for implementation.…"/>
                <p:cNvSpPr txBox="1"/>
                <p:nvPr/>
              </p:nvSpPr>
              <p:spPr>
                <a:xfrm>
                  <a:off x="302645" y="3492487"/>
                  <a:ext cx="4871733" cy="540911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p>
                  <a:pPr defTabSz="457200">
                    <a:lnSpc>
                      <a:spcPct val="100000"/>
                    </a:lnSpc>
                    <a:spcBef>
                      <a:spcPts val="0"/>
                    </a:spcBef>
                    <a:defRPr sz="1600" b="1">
                      <a:latin typeface="Helvetica"/>
                      <a:ea typeface="Helvetica"/>
                      <a:cs typeface="Helvetica"/>
                      <a:sym typeface="Helvetica"/>
                    </a:defRPr>
                  </a:pPr>
                  <a:r>
                    <a:rPr dirty="0"/>
                    <a:t>Design Thinking is the process of getting inspired, creating design ideas, testing design ideas (as realistically as possible), refining ideas and planning for implementation.</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rPr dirty="0"/>
                    <a:t>It is almost never an easy process. There are many perspectives to take into account - teachers, students, administration, the environment, ethics, tech - and we often need to think about implications years in the future.</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rPr dirty="0"/>
                    <a:t>Expert, skilled design participants can make all the difference to this, especially when they can bring those essential perspectives with them and help you to see new facets to your design ideas, and perhaps bring insights that transform the potential of your search for solutions and enhancements.</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rPr dirty="0"/>
                    <a:t>A broad range of enthusiastic design participants keeps things fresh and motivated.</a:t>
                  </a:r>
                </a:p>
              </p:txBody>
            </p:sp>
          </p:grpSp>
          <p:grpSp>
            <p:nvGrpSpPr>
              <p:cNvPr id="432" name="Image"/>
              <p:cNvGrpSpPr/>
              <p:nvPr/>
            </p:nvGrpSpPr>
            <p:grpSpPr>
              <a:xfrm>
                <a:off x="973738" y="930311"/>
                <a:ext cx="3529548" cy="2365401"/>
                <a:chOff x="0" y="0"/>
                <a:chExt cx="3529547" cy="2365400"/>
              </a:xfrm>
            </p:grpSpPr>
            <p:pic>
              <p:nvPicPr>
                <p:cNvPr id="431" name="Image" descr="Image"/>
                <p:cNvPicPr>
                  <a:picLocks noChangeAspect="1"/>
                </p:cNvPicPr>
                <p:nvPr/>
              </p:nvPicPr>
              <p:blipFill>
                <a:blip r:embed="rId2"/>
                <a:srcRect l="4031" r="4031"/>
                <a:stretch>
                  <a:fillRect/>
                </a:stretch>
              </p:blipFill>
              <p:spPr>
                <a:xfrm>
                  <a:off x="50800" y="50800"/>
                  <a:ext cx="3427948" cy="2263801"/>
                </a:xfrm>
                <a:prstGeom prst="rect">
                  <a:avLst/>
                </a:prstGeom>
                <a:ln>
                  <a:noFill/>
                </a:ln>
                <a:effectLst/>
              </p:spPr>
            </p:pic>
            <p:pic>
              <p:nvPicPr>
                <p:cNvPr id="430" name="Image" descr="Image"/>
                <p:cNvPicPr>
                  <a:picLocks/>
                </p:cNvPicPr>
                <p:nvPr/>
              </p:nvPicPr>
              <p:blipFill>
                <a:blip r:embed="rId3"/>
                <a:stretch>
                  <a:fillRect/>
                </a:stretch>
              </p:blipFill>
              <p:spPr>
                <a:xfrm>
                  <a:off x="0" y="-1"/>
                  <a:ext cx="3529548" cy="2365402"/>
                </a:xfrm>
                <a:prstGeom prst="rect">
                  <a:avLst/>
                </a:prstGeom>
                <a:effectLst/>
              </p:spPr>
            </p:pic>
          </p:grpSp>
        </p:grpSp>
        <p:sp>
          <p:nvSpPr>
            <p:cNvPr id="434" name="Design Participants"/>
            <p:cNvSpPr/>
            <p:nvPr/>
          </p:nvSpPr>
          <p:spPr>
            <a:xfrm>
              <a:off x="0" y="0"/>
              <a:ext cx="5477024" cy="729162"/>
            </a:xfrm>
            <a:prstGeom prst="rect">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algn="ctr" defTabSz="584200">
                <a:lnSpc>
                  <a:spcPct val="100000"/>
                </a:lnSpc>
                <a:spcBef>
                  <a:spcPts val="0"/>
                </a:spcBef>
                <a:defRPr sz="2000" b="1">
                  <a:latin typeface="Helvetica"/>
                  <a:ea typeface="Helvetica"/>
                  <a:cs typeface="Helvetica"/>
                  <a:sym typeface="Helvetica"/>
                </a:defRPr>
              </a:lvl1pPr>
            </a:lstStyle>
            <a:p>
              <a:r>
                <a:rPr dirty="0"/>
                <a:t>Design Participants</a:t>
              </a:r>
            </a:p>
          </p:txBody>
        </p:sp>
      </p:grpSp>
      <p:sp>
        <p:nvSpPr>
          <p:cNvPr id="436" name="Breakout room 1"/>
          <p:cNvSpPr txBox="1"/>
          <p:nvPr/>
        </p:nvSpPr>
        <p:spPr>
          <a:xfrm>
            <a:off x="8159325" y="371028"/>
            <a:ext cx="2958847" cy="548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rPr dirty="0"/>
              <a:t>Breakout room 1</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6" name="Group"/>
          <p:cNvGrpSpPr/>
          <p:nvPr/>
        </p:nvGrpSpPr>
        <p:grpSpPr>
          <a:xfrm>
            <a:off x="301465" y="370154"/>
            <a:ext cx="5446177" cy="9013292"/>
            <a:chOff x="0" y="0"/>
            <a:chExt cx="5446176" cy="9013290"/>
          </a:xfrm>
        </p:grpSpPr>
        <p:grpSp>
          <p:nvGrpSpPr>
            <p:cNvPr id="444" name="Group"/>
            <p:cNvGrpSpPr/>
            <p:nvPr/>
          </p:nvGrpSpPr>
          <p:grpSpPr>
            <a:xfrm>
              <a:off x="0" y="0"/>
              <a:ext cx="5446177" cy="9013291"/>
              <a:chOff x="0" y="0"/>
              <a:chExt cx="5446175" cy="9013290"/>
            </a:xfrm>
          </p:grpSpPr>
          <p:grpSp>
            <p:nvGrpSpPr>
              <p:cNvPr id="440" name="Group"/>
              <p:cNvGrpSpPr/>
              <p:nvPr/>
            </p:nvGrpSpPr>
            <p:grpSpPr>
              <a:xfrm>
                <a:off x="0" y="0"/>
                <a:ext cx="5446176" cy="9013291"/>
                <a:chOff x="0" y="0"/>
                <a:chExt cx="5446175" cy="9013290"/>
              </a:xfrm>
            </p:grpSpPr>
            <p:sp>
              <p:nvSpPr>
                <p:cNvPr id="438" name="Rectangle"/>
                <p:cNvSpPr/>
                <p:nvPr/>
              </p:nvSpPr>
              <p:spPr>
                <a:xfrm>
                  <a:off x="0" y="0"/>
                  <a:ext cx="5446176" cy="9013291"/>
                </a:xfrm>
                <a:prstGeom prst="rect">
                  <a:avLst/>
                </a:prstGeom>
                <a:solidFill>
                  <a:srgbClr val="FFFFFF">
                    <a:alpha val="71000"/>
                  </a:srgbClr>
                </a:solidFill>
                <a:ln w="38100" cap="flat">
                  <a:solidFill>
                    <a:srgbClr val="53585F">
                      <a:alpha val="71000"/>
                    </a:srgbClr>
                  </a:solidFill>
                  <a:prstDash val="solid"/>
                  <a:miter lim="400000"/>
                </a:ln>
                <a:effectLst/>
              </p:spPr>
              <p:txBody>
                <a:bodyPr wrap="square" lIns="50800" tIns="50800" rIns="50800" bIns="50800" numCol="1" anchor="ctr">
                  <a:noAutofit/>
                </a:bodyPr>
                <a:lstStyle/>
                <a:p>
                  <a:pPr algn="ctr" defTabSz="457200">
                    <a:lnSpc>
                      <a:spcPct val="100000"/>
                    </a:lnSpc>
                    <a:spcBef>
                      <a:spcPts val="0"/>
                    </a:spcBef>
                    <a:defRPr sz="1200">
                      <a:latin typeface="Helvetica Light"/>
                      <a:ea typeface="Helvetica Light"/>
                      <a:cs typeface="Helvetica Light"/>
                      <a:sym typeface="Helvetica Light"/>
                    </a:defRPr>
                  </a:pPr>
                  <a:endParaRPr/>
                </a:p>
              </p:txBody>
            </p:sp>
            <p:sp>
              <p:nvSpPr>
                <p:cNvPr id="439" name="Teaching and learning are often deeply immersive, full-on experiences - and that’s a good thing. We like being carried along by the flow of things.…"/>
                <p:cNvSpPr txBox="1"/>
                <p:nvPr/>
              </p:nvSpPr>
              <p:spPr>
                <a:xfrm>
                  <a:off x="358610" y="3467528"/>
                  <a:ext cx="4844295" cy="54111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p>
                  <a:pPr defTabSz="457200">
                    <a:lnSpc>
                      <a:spcPct val="100000"/>
                    </a:lnSpc>
                    <a:spcBef>
                      <a:spcPts val="0"/>
                    </a:spcBef>
                    <a:defRPr sz="1600" b="1">
                      <a:latin typeface="Helvetica"/>
                      <a:ea typeface="Helvetica"/>
                      <a:cs typeface="Helvetica"/>
                      <a:sym typeface="Helvetica"/>
                    </a:defRPr>
                  </a:pPr>
                  <a:r>
                    <a:t>Teaching and learning are often deeply immersive, full-on experiences - and that’s a good thing. We like being carried along by the flow of things.</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t>Once we have adopted a new practice, having gone to all the trouble of acquiring new ways, perhaps even mastering new technology (not to mention spending money on kit), we can often be </a:t>
                  </a:r>
                  <a:r>
                    <a:rPr i="1"/>
                    <a:t>too</a:t>
                  </a:r>
                  <a:r>
                    <a:t> deeply engaged. The innovation and enhancement process  might stop just there.</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t>We need to make sure we stand back and reflect. Think about what we are doing from everyone’s perspective. Look for possible points of improvement, and perhaps also change our focus, look at other possibilities and examples.</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t>We need good creative-critical friends to help us go further!</a:t>
                  </a:r>
                </a:p>
              </p:txBody>
            </p:sp>
          </p:grpSp>
          <p:grpSp>
            <p:nvGrpSpPr>
              <p:cNvPr id="443" name="Image"/>
              <p:cNvGrpSpPr/>
              <p:nvPr/>
            </p:nvGrpSpPr>
            <p:grpSpPr>
              <a:xfrm>
                <a:off x="891643" y="910330"/>
                <a:ext cx="3662889" cy="2334066"/>
                <a:chOff x="0" y="0"/>
                <a:chExt cx="3662887" cy="2334065"/>
              </a:xfrm>
            </p:grpSpPr>
            <p:pic>
              <p:nvPicPr>
                <p:cNvPr id="442" name="Image" descr="Image"/>
                <p:cNvPicPr>
                  <a:picLocks noChangeAspect="1"/>
                </p:cNvPicPr>
                <p:nvPr/>
              </p:nvPicPr>
              <p:blipFill>
                <a:blip r:embed="rId2"/>
                <a:srcRect t="7548" b="27152"/>
                <a:stretch>
                  <a:fillRect/>
                </a:stretch>
              </p:blipFill>
              <p:spPr>
                <a:xfrm>
                  <a:off x="50800" y="50800"/>
                  <a:ext cx="3561288" cy="2232466"/>
                </a:xfrm>
                <a:prstGeom prst="rect">
                  <a:avLst/>
                </a:prstGeom>
                <a:ln>
                  <a:noFill/>
                </a:ln>
                <a:effectLst/>
              </p:spPr>
            </p:pic>
            <p:pic>
              <p:nvPicPr>
                <p:cNvPr id="441" name="Image" descr="Image"/>
                <p:cNvPicPr>
                  <a:picLocks/>
                </p:cNvPicPr>
                <p:nvPr/>
              </p:nvPicPr>
              <p:blipFill>
                <a:blip r:embed="rId3"/>
                <a:stretch>
                  <a:fillRect/>
                </a:stretch>
              </p:blipFill>
              <p:spPr>
                <a:xfrm>
                  <a:off x="0" y="0"/>
                  <a:ext cx="3662888" cy="2334066"/>
                </a:xfrm>
                <a:prstGeom prst="rect">
                  <a:avLst/>
                </a:prstGeom>
                <a:effectLst/>
              </p:spPr>
            </p:pic>
          </p:grpSp>
        </p:grpSp>
        <p:sp>
          <p:nvSpPr>
            <p:cNvPr id="445" name="Creative-Critical Friends"/>
            <p:cNvSpPr/>
            <p:nvPr/>
          </p:nvSpPr>
          <p:spPr>
            <a:xfrm>
              <a:off x="0" y="0"/>
              <a:ext cx="5446176" cy="725056"/>
            </a:xfrm>
            <a:prstGeom prst="rect">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algn="ctr" defTabSz="584200">
                <a:lnSpc>
                  <a:spcPct val="100000"/>
                </a:lnSpc>
                <a:spcBef>
                  <a:spcPts val="0"/>
                </a:spcBef>
                <a:defRPr sz="2000" b="1">
                  <a:latin typeface="Helvetica"/>
                  <a:ea typeface="Helvetica"/>
                  <a:cs typeface="Helvetica"/>
                  <a:sym typeface="Helvetica"/>
                </a:defRPr>
              </a:lvl1pPr>
            </a:lstStyle>
            <a:p>
              <a:r>
                <a:t>Creative-Critical Friends</a:t>
              </a:r>
            </a:p>
          </p:txBody>
        </p:sp>
      </p:grpSp>
      <p:sp>
        <p:nvSpPr>
          <p:cNvPr id="447" name="Breakout room 2"/>
          <p:cNvSpPr txBox="1"/>
          <p:nvPr/>
        </p:nvSpPr>
        <p:spPr>
          <a:xfrm>
            <a:off x="8159325" y="371028"/>
            <a:ext cx="2958847" cy="548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Breakout room 2</a:t>
            </a:r>
          </a:p>
        </p:txBody>
      </p:sp>
    </p:spTree>
  </p:cSld>
  <p:clrMapOvr>
    <a:masterClrMapping/>
  </p:clrMapOvr>
  <mc:AlternateContent xmlns:mc="http://schemas.openxmlformats.org/markup-compatibility/2006" xmlns:p15="http://schemas.microsoft.com/office/powerpoint/2012/main">
    <mc:Choice Requires="p15">
      <p:transition spd="slow">
        <p15:prstTrans prst="peelOff" invX="1"/>
      </p:transition>
    </mc:Choice>
    <mc:Choice xmlns="" xmlns:m="http://schemas.openxmlformats.org/officeDocument/2006/math" xmlns:a14="http://schemas.microsoft.com/office/drawing/2010/main" xmlns:p14="http://schemas.microsoft.com/office/powerpoint/2010/main" Requires="p14">
      <p:transition spd="med" advClick="1" p14:dur="1000">
        <p:wipe dir="l"/>
      </p:transition>
    </mc:Choice>
    <mc:Fallback xmlns="" xmlns:m="http://schemas.openxmlformats.org/officeDocument/2006/math" xmlns:a14="http://schemas.microsoft.com/office/drawing/2010/main">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7" name="Group"/>
          <p:cNvGrpSpPr/>
          <p:nvPr/>
        </p:nvGrpSpPr>
        <p:grpSpPr>
          <a:xfrm>
            <a:off x="298659" y="368300"/>
            <a:ext cx="5437462" cy="9017000"/>
            <a:chOff x="0" y="0"/>
            <a:chExt cx="5437461" cy="9017000"/>
          </a:xfrm>
        </p:grpSpPr>
        <p:grpSp>
          <p:nvGrpSpPr>
            <p:cNvPr id="455" name="Group"/>
            <p:cNvGrpSpPr/>
            <p:nvPr/>
          </p:nvGrpSpPr>
          <p:grpSpPr>
            <a:xfrm>
              <a:off x="-1" y="0"/>
              <a:ext cx="5437463" cy="9017000"/>
              <a:chOff x="0" y="0"/>
              <a:chExt cx="5437461" cy="9017000"/>
            </a:xfrm>
          </p:grpSpPr>
          <p:grpSp>
            <p:nvGrpSpPr>
              <p:cNvPr id="451" name="Group"/>
              <p:cNvGrpSpPr/>
              <p:nvPr/>
            </p:nvGrpSpPr>
            <p:grpSpPr>
              <a:xfrm>
                <a:off x="-1" y="0"/>
                <a:ext cx="5437463" cy="9017000"/>
                <a:chOff x="0" y="0"/>
                <a:chExt cx="5437461" cy="9017000"/>
              </a:xfrm>
            </p:grpSpPr>
            <p:sp>
              <p:nvSpPr>
                <p:cNvPr id="449" name="Rectangle"/>
                <p:cNvSpPr/>
                <p:nvPr/>
              </p:nvSpPr>
              <p:spPr>
                <a:xfrm>
                  <a:off x="-1" y="0"/>
                  <a:ext cx="5437463" cy="9017000"/>
                </a:xfrm>
                <a:prstGeom prst="rect">
                  <a:avLst/>
                </a:prstGeom>
                <a:solidFill>
                  <a:srgbClr val="FFFFFF">
                    <a:alpha val="71000"/>
                  </a:srgbClr>
                </a:solidFill>
                <a:ln w="38100" cap="flat">
                  <a:solidFill>
                    <a:srgbClr val="53585F">
                      <a:alpha val="71000"/>
                    </a:srgbClr>
                  </a:solidFill>
                  <a:prstDash val="solid"/>
                  <a:miter lim="400000"/>
                </a:ln>
                <a:effectLst/>
              </p:spPr>
              <p:txBody>
                <a:bodyPr wrap="square" lIns="50800" tIns="50800" rIns="50800" bIns="50800" numCol="1" anchor="ctr">
                  <a:noAutofit/>
                </a:bodyPr>
                <a:lstStyle/>
                <a:p>
                  <a:pPr algn="ctr" defTabSz="457200">
                    <a:lnSpc>
                      <a:spcPct val="100000"/>
                    </a:lnSpc>
                    <a:spcBef>
                      <a:spcPts val="0"/>
                    </a:spcBef>
                    <a:defRPr sz="1200">
                      <a:latin typeface="Helvetica Light"/>
                      <a:ea typeface="Helvetica Light"/>
                      <a:cs typeface="Helvetica Light"/>
                      <a:sym typeface="Helvetica Light"/>
                    </a:defRPr>
                  </a:pPr>
                  <a:endParaRPr/>
                </a:p>
              </p:txBody>
            </p:sp>
            <p:sp>
              <p:nvSpPr>
                <p:cNvPr id="450" name="Often before we can commit to a new practice we need to get a realistic sense of what it will be like. When it involves technology, additional work might be required to give us a realistic insight into its use and operation. The innovation researcher Eve"/>
                <p:cNvSpPr txBox="1"/>
                <p:nvPr/>
              </p:nvSpPr>
              <p:spPr>
                <a:xfrm>
                  <a:off x="300458" y="3489006"/>
                  <a:ext cx="4836545" cy="539551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p>
                  <a:pPr defTabSz="457200">
                    <a:lnSpc>
                      <a:spcPct val="100000"/>
                    </a:lnSpc>
                    <a:spcBef>
                      <a:spcPts val="0"/>
                    </a:spcBef>
                    <a:defRPr sz="1600" b="1">
                      <a:latin typeface="Helvetica"/>
                      <a:ea typeface="Helvetica"/>
                      <a:cs typeface="Helvetica"/>
                      <a:sym typeface="Helvetica"/>
                    </a:defRPr>
                  </a:pPr>
                  <a:r>
                    <a:t>Often before we can commit to a new practice we need to get a realistic sense of what it will be like. When it involves technology, additional work might be required to give us a realistic insight into its use and operation. The innovation researcher Everett Rogers described this essential role as making the new practice:</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t>“more observable, trialable, compatible, and less complex”</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t>And that is exactly what the technology facilitator does for us.</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t>However, we should be cautious - their additional facilitation is only there to help us to learn about a new practice, to understand how it will fit with our needs (or not). The technology facilitator must also help us to understand the long-term reality of using the new practice.</a:t>
                  </a:r>
                  <a:br/>
                  <a:endParaRPr/>
                </a:p>
              </p:txBody>
            </p:sp>
          </p:grpSp>
          <p:grpSp>
            <p:nvGrpSpPr>
              <p:cNvPr id="454" name="Image"/>
              <p:cNvGrpSpPr/>
              <p:nvPr/>
            </p:nvGrpSpPr>
            <p:grpSpPr>
              <a:xfrm>
                <a:off x="985881" y="956811"/>
                <a:ext cx="3465699" cy="2347137"/>
                <a:chOff x="0" y="0"/>
                <a:chExt cx="3465698" cy="2347135"/>
              </a:xfrm>
            </p:grpSpPr>
            <p:pic>
              <p:nvPicPr>
                <p:cNvPr id="453" name="Image" descr="Image"/>
                <p:cNvPicPr>
                  <a:picLocks noChangeAspect="1"/>
                </p:cNvPicPr>
                <p:nvPr/>
              </p:nvPicPr>
              <p:blipFill>
                <a:blip r:embed="rId2"/>
                <a:stretch>
                  <a:fillRect/>
                </a:stretch>
              </p:blipFill>
              <p:spPr>
                <a:xfrm>
                  <a:off x="50800" y="50800"/>
                  <a:ext cx="3364099" cy="2245536"/>
                </a:xfrm>
                <a:prstGeom prst="rect">
                  <a:avLst/>
                </a:prstGeom>
                <a:ln>
                  <a:noFill/>
                </a:ln>
                <a:effectLst/>
              </p:spPr>
            </p:pic>
            <p:pic>
              <p:nvPicPr>
                <p:cNvPr id="452" name="Image" descr="Image"/>
                <p:cNvPicPr>
                  <a:picLocks/>
                </p:cNvPicPr>
                <p:nvPr/>
              </p:nvPicPr>
              <p:blipFill>
                <a:blip r:embed="rId3"/>
                <a:stretch>
                  <a:fillRect/>
                </a:stretch>
              </p:blipFill>
              <p:spPr>
                <a:xfrm>
                  <a:off x="0" y="0"/>
                  <a:ext cx="3465699" cy="2347136"/>
                </a:xfrm>
                <a:prstGeom prst="rect">
                  <a:avLst/>
                </a:prstGeom>
                <a:effectLst/>
              </p:spPr>
            </p:pic>
          </p:grpSp>
        </p:grpSp>
        <p:sp>
          <p:nvSpPr>
            <p:cNvPr id="456" name="Technology Facilitators"/>
            <p:cNvSpPr/>
            <p:nvPr/>
          </p:nvSpPr>
          <p:spPr>
            <a:xfrm>
              <a:off x="0" y="0"/>
              <a:ext cx="5437462" cy="723896"/>
            </a:xfrm>
            <a:prstGeom prst="rect">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algn="ctr" defTabSz="584200">
                <a:lnSpc>
                  <a:spcPct val="100000"/>
                </a:lnSpc>
                <a:spcBef>
                  <a:spcPts val="0"/>
                </a:spcBef>
                <a:defRPr sz="2000" b="1">
                  <a:latin typeface="Helvetica"/>
                  <a:ea typeface="Helvetica"/>
                  <a:cs typeface="Helvetica"/>
                  <a:sym typeface="Helvetica"/>
                </a:defRPr>
              </a:lvl1pPr>
            </a:lstStyle>
            <a:p>
              <a:r>
                <a:t>Technology Facilitators</a:t>
              </a:r>
            </a:p>
          </p:txBody>
        </p:sp>
      </p:grpSp>
      <p:sp>
        <p:nvSpPr>
          <p:cNvPr id="458" name="Breakout room 3"/>
          <p:cNvSpPr txBox="1"/>
          <p:nvPr/>
        </p:nvSpPr>
        <p:spPr>
          <a:xfrm>
            <a:off x="8159325" y="371028"/>
            <a:ext cx="2958847" cy="548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Breakout room 3</a:t>
            </a:r>
          </a:p>
        </p:txBody>
      </p:sp>
    </p:spTree>
  </p:cSld>
  <p:clrMapOvr>
    <a:masterClrMapping/>
  </p:clrMapOvr>
  <mc:AlternateContent xmlns:mc="http://schemas.openxmlformats.org/markup-compatibility/2006" xmlns:p15="http://schemas.microsoft.com/office/powerpoint/2012/main">
    <mc:Choice Requires="p15">
      <p:transition spd="slow">
        <p15:prstTrans prst="peelOff" invX="1"/>
      </p:transition>
    </mc:Choice>
    <mc:Choice xmlns="" xmlns:m="http://schemas.openxmlformats.org/officeDocument/2006/math" xmlns:a14="http://schemas.microsoft.com/office/drawing/2010/main" xmlns:p14="http://schemas.microsoft.com/office/powerpoint/2010/main" Requires="p14">
      <p:transition spd="med" advClick="1" p14:dur="1000">
        <p:wipe dir="l"/>
      </p:transition>
    </mc:Choice>
    <mc:Fallback xmlns="" xmlns:m="http://schemas.openxmlformats.org/officeDocument/2006/math" xmlns:a14="http://schemas.microsoft.com/office/drawing/2010/main">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6" name="Group"/>
          <p:cNvGrpSpPr/>
          <p:nvPr/>
        </p:nvGrpSpPr>
        <p:grpSpPr>
          <a:xfrm>
            <a:off x="297830" y="368300"/>
            <a:ext cx="5480801" cy="9017001"/>
            <a:chOff x="0" y="0"/>
            <a:chExt cx="5480799" cy="9016999"/>
          </a:xfrm>
        </p:grpSpPr>
        <p:sp>
          <p:nvSpPr>
            <p:cNvPr id="460" name="Rectangle"/>
            <p:cNvSpPr/>
            <p:nvPr/>
          </p:nvSpPr>
          <p:spPr>
            <a:xfrm>
              <a:off x="0" y="26919"/>
              <a:ext cx="5480800" cy="8990081"/>
            </a:xfrm>
            <a:prstGeom prst="rect">
              <a:avLst/>
            </a:prstGeom>
            <a:solidFill>
              <a:srgbClr val="FFFFFF">
                <a:alpha val="71000"/>
              </a:srgbClr>
            </a:solidFill>
            <a:ln w="38100" cap="flat">
              <a:solidFill>
                <a:srgbClr val="53585F">
                  <a:alpha val="71000"/>
                </a:srgbClr>
              </a:solidFill>
              <a:prstDash val="solid"/>
              <a:miter lim="400000"/>
            </a:ln>
            <a:effectLst/>
          </p:spPr>
          <p:txBody>
            <a:bodyPr wrap="square" lIns="50800" tIns="50800" rIns="50800" bIns="50800" numCol="1" anchor="ctr">
              <a:noAutofit/>
            </a:bodyPr>
            <a:lstStyle/>
            <a:p>
              <a:pPr algn="ctr" defTabSz="457200">
                <a:lnSpc>
                  <a:spcPct val="100000"/>
                </a:lnSpc>
                <a:spcBef>
                  <a:spcPts val="0"/>
                </a:spcBef>
                <a:defRPr sz="1200">
                  <a:latin typeface="Helvetica Light"/>
                  <a:ea typeface="Helvetica Light"/>
                  <a:cs typeface="Helvetica Light"/>
                  <a:sym typeface="Helvetica Light"/>
                </a:defRPr>
              </a:pPr>
              <a:endParaRPr/>
            </a:p>
          </p:txBody>
        </p:sp>
        <p:sp>
          <p:nvSpPr>
            <p:cNvPr id="461" name="Informed advocates are enthusiastic about the use of technology, and can help you to understand specific tools.…"/>
            <p:cNvSpPr txBox="1"/>
            <p:nvPr/>
          </p:nvSpPr>
          <p:spPr>
            <a:xfrm>
              <a:off x="360890" y="3558399"/>
              <a:ext cx="4875093" cy="54497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noAutofit/>
            </a:bodyPr>
            <a:lstStyle/>
            <a:p>
              <a:pPr defTabSz="457200">
                <a:lnSpc>
                  <a:spcPct val="100000"/>
                </a:lnSpc>
                <a:spcBef>
                  <a:spcPts val="0"/>
                </a:spcBef>
                <a:defRPr sz="1600" b="1">
                  <a:latin typeface="Helvetica"/>
                  <a:ea typeface="Helvetica"/>
                  <a:cs typeface="Helvetica"/>
                  <a:sym typeface="Helvetica"/>
                </a:defRPr>
              </a:pPr>
              <a:r>
                <a:t>Informed advocates are enthusiastic about the use of technology, and can help you to understand specific tools.</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t>They have knowledge about a technology that includes: what it does, what it doesn’t do, how you and your students need to adapt and learn in order to make the most of it, and what its real value is in enhancing learning, teaching and the student experience.</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t>They can explain things in terms that make sense to you,  and illustrate their explanations with relevant examples of real world use.</a:t>
              </a:r>
            </a:p>
            <a:p>
              <a:pPr defTabSz="457200">
                <a:lnSpc>
                  <a:spcPct val="100000"/>
                </a:lnSpc>
                <a:spcBef>
                  <a:spcPts val="0"/>
                </a:spcBef>
                <a:defRPr sz="1600" b="1">
                  <a:latin typeface="Helvetica"/>
                  <a:ea typeface="Helvetica"/>
                  <a:cs typeface="Helvetica"/>
                  <a:sym typeface="Helvetica"/>
                </a:defRPr>
              </a:pPr>
              <a:endParaRPr/>
            </a:p>
            <a:p>
              <a:pPr defTabSz="457200">
                <a:lnSpc>
                  <a:spcPct val="100000"/>
                </a:lnSpc>
                <a:spcBef>
                  <a:spcPts val="0"/>
                </a:spcBef>
                <a:defRPr sz="1600" b="1">
                  <a:latin typeface="Helvetica"/>
                  <a:ea typeface="Helvetica"/>
                  <a:cs typeface="Helvetica"/>
                  <a:sym typeface="Helvetica"/>
                </a:defRPr>
              </a:pPr>
              <a:r>
                <a:t>Most importantly, informed advocates listen to you and your specific needs - they aren’t sales people, they only want to help you to adopt things that fit with your needs.</a:t>
              </a:r>
            </a:p>
          </p:txBody>
        </p:sp>
        <p:grpSp>
          <p:nvGrpSpPr>
            <p:cNvPr id="464" name="Image"/>
            <p:cNvGrpSpPr/>
            <p:nvPr/>
          </p:nvGrpSpPr>
          <p:grpSpPr>
            <a:xfrm>
              <a:off x="1016457" y="929417"/>
              <a:ext cx="3447886" cy="2321960"/>
              <a:chOff x="0" y="0"/>
              <a:chExt cx="3447885" cy="2321958"/>
            </a:xfrm>
          </p:grpSpPr>
          <p:pic>
            <p:nvPicPr>
              <p:cNvPr id="463" name="Image" descr="Image"/>
              <p:cNvPicPr>
                <a:picLocks noChangeAspect="1"/>
              </p:cNvPicPr>
              <p:nvPr/>
            </p:nvPicPr>
            <p:blipFill>
              <a:blip r:embed="rId2"/>
              <a:stretch>
                <a:fillRect/>
              </a:stretch>
            </p:blipFill>
            <p:spPr>
              <a:xfrm>
                <a:off x="50800" y="50800"/>
                <a:ext cx="3346286" cy="2220359"/>
              </a:xfrm>
              <a:prstGeom prst="rect">
                <a:avLst/>
              </a:prstGeom>
              <a:ln>
                <a:noFill/>
              </a:ln>
              <a:effectLst/>
            </p:spPr>
          </p:pic>
          <p:pic>
            <p:nvPicPr>
              <p:cNvPr id="462" name="Image" descr="Image"/>
              <p:cNvPicPr>
                <a:picLocks/>
              </p:cNvPicPr>
              <p:nvPr/>
            </p:nvPicPr>
            <p:blipFill>
              <a:blip r:embed="rId3"/>
              <a:stretch>
                <a:fillRect/>
              </a:stretch>
            </p:blipFill>
            <p:spPr>
              <a:xfrm>
                <a:off x="0" y="0"/>
                <a:ext cx="3447886" cy="2321959"/>
              </a:xfrm>
              <a:prstGeom prst="rect">
                <a:avLst/>
              </a:prstGeom>
              <a:effectLst/>
            </p:spPr>
          </p:pic>
        </p:grpSp>
        <p:sp>
          <p:nvSpPr>
            <p:cNvPr id="465" name="Informed Advocates"/>
            <p:cNvSpPr/>
            <p:nvPr/>
          </p:nvSpPr>
          <p:spPr>
            <a:xfrm>
              <a:off x="0" y="0"/>
              <a:ext cx="5480800" cy="729665"/>
            </a:xfrm>
            <a:prstGeom prst="rect">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algn="ctr" defTabSz="584200">
                <a:lnSpc>
                  <a:spcPct val="100000"/>
                </a:lnSpc>
                <a:spcBef>
                  <a:spcPts val="0"/>
                </a:spcBef>
                <a:defRPr sz="2000" b="1">
                  <a:latin typeface="Helvetica"/>
                  <a:ea typeface="Helvetica"/>
                  <a:cs typeface="Helvetica"/>
                  <a:sym typeface="Helvetica"/>
                </a:defRPr>
              </a:lvl1pPr>
            </a:lstStyle>
            <a:p>
              <a:r>
                <a:t>Informed Advocates</a:t>
              </a:r>
            </a:p>
          </p:txBody>
        </p:sp>
      </p:grpSp>
      <p:sp>
        <p:nvSpPr>
          <p:cNvPr id="467" name="Breakout room 4"/>
          <p:cNvSpPr txBox="1"/>
          <p:nvPr/>
        </p:nvSpPr>
        <p:spPr>
          <a:xfrm>
            <a:off x="8159325" y="371028"/>
            <a:ext cx="2958847" cy="548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Breakout room 4</a:t>
            </a:r>
          </a:p>
        </p:txBody>
      </p:sp>
    </p:spTree>
  </p:cSld>
  <p:clrMapOvr>
    <a:masterClrMapping/>
  </p:clrMapOvr>
  <mc:AlternateContent xmlns:mc="http://schemas.openxmlformats.org/markup-compatibility/2006" xmlns:p15="http://schemas.microsoft.com/office/powerpoint/2012/main">
    <mc:Choice Requires="p15">
      <p:transition spd="slow">
        <p15:prstTrans prst="peelOff" invX="1"/>
      </p:transition>
    </mc:Choice>
    <mc:Choice xmlns="" xmlns:m="http://schemas.openxmlformats.org/officeDocument/2006/math" xmlns:a14="http://schemas.microsoft.com/office/drawing/2010/main" xmlns:p14="http://schemas.microsoft.com/office/powerpoint/2010/main" Requires="p14">
      <p:transition spd="med" advClick="1" p14:dur="1000">
        <p:wipe dir="l"/>
      </p:transition>
    </mc:Choice>
    <mc:Fallback xmlns="" xmlns:m="http://schemas.openxmlformats.org/officeDocument/2006/math" xmlns:a14="http://schemas.microsoft.com/office/drawing/2010/main">
      <p:transition spd="med">
        <p:fade/>
      </p:transition>
    </mc:Fallback>
  </mc:AlternateContent>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1733930" rtl="0" fontAlgn="auto" latinLnBrk="0" hangingPunct="0">
          <a:lnSpc>
            <a:spcPct val="90000"/>
          </a:lnSpc>
          <a:spcBef>
            <a:spcPts val="3200"/>
          </a:spcBef>
          <a:spcAft>
            <a:spcPts val="0"/>
          </a:spcAft>
          <a:buClrTx/>
          <a:buSzTx/>
          <a:buFontTx/>
          <a:buNone/>
          <a:tabLst/>
          <a:defRPr kumimoji="0" sz="30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7943B69D30434380191E66DC00FB37" ma:contentTypeVersion="9" ma:contentTypeDescription="Create a new document." ma:contentTypeScope="" ma:versionID="d7c462a900fb86724b1293e6512a102e">
  <xsd:schema xmlns:xsd="http://www.w3.org/2001/XMLSchema" xmlns:xs="http://www.w3.org/2001/XMLSchema" xmlns:p="http://schemas.microsoft.com/office/2006/metadata/properties" xmlns:ns2="0c7990de-ac66-4e0c-8684-86179f1f9736" xmlns:ns3="a09fd4e1-a9df-4d38-8c08-333f5dc13f31" targetNamespace="http://schemas.microsoft.com/office/2006/metadata/properties" ma:root="true" ma:fieldsID="61b8619f8e85d330a09dde2fc2fa0d15" ns2:_="" ns3:_="">
    <xsd:import namespace="0c7990de-ac66-4e0c-8684-86179f1f9736"/>
    <xsd:import namespace="a09fd4e1-a9df-4d38-8c08-333f5dc13f3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7990de-ac66-4e0c-8684-86179f1f973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9fd4e1-a9df-4d38-8c08-333f5dc13f31"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DA01BCE-64F6-40D5-B8C1-D1000C40982D}">
  <ds:schemaRefs>
    <ds:schemaRef ds:uri="http://schemas.microsoft.com/sharepoint/v3/contenttype/forms"/>
  </ds:schemaRefs>
</ds:datastoreItem>
</file>

<file path=customXml/itemProps2.xml><?xml version="1.0" encoding="utf-8"?>
<ds:datastoreItem xmlns:ds="http://schemas.openxmlformats.org/officeDocument/2006/customXml" ds:itemID="{49EA8D07-FD5C-4B91-9485-C01F1E4779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7990de-ac66-4e0c-8684-86179f1f9736"/>
    <ds:schemaRef ds:uri="a09fd4e1-a9df-4d38-8c08-333f5dc13f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999EAB2-864B-436F-8C6D-EDD918994143}">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556</Words>
  <Application>Microsoft Office PowerPoint</Application>
  <PresentationFormat>Custom</PresentationFormat>
  <Paragraphs>36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21_BasicWhite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O'Toole, Robert</cp:lastModifiedBy>
  <cp:revision>4</cp:revision>
  <dcterms:modified xsi:type="dcterms:W3CDTF">2020-05-11T17:00:36Z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0x010100AA7943B69D30434380191E66DC00FB37</vt:lpwstr>
  </property>
</Properties>
</file>