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sldIdLst>
    <p:sldId id="264" r:id="rId5"/>
    <p:sldId id="268" r:id="rId6"/>
    <p:sldId id="265" r:id="rId7"/>
    <p:sldId id="266" r:id="rId8"/>
    <p:sldId id="258" r:id="rId9"/>
    <p:sldId id="260" r:id="rId10"/>
    <p:sldId id="259" r:id="rId11"/>
    <p:sldId id="262" r:id="rId12"/>
    <p:sldId id="263" r:id="rId13"/>
    <p:sldId id="261" r:id="rId14"/>
    <p:sldId id="267" r:id="rId15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'Toole, Robert" initials="OR" lastIdx="1" clrIdx="0">
    <p:extLst>
      <p:ext uri="{19B8F6BF-5375-455C-9EA6-DF929625EA0E}">
        <p15:presenceInfo xmlns:p15="http://schemas.microsoft.com/office/powerpoint/2012/main" userId="S::cusef@live.warwick.ac.uk::099e7865-5cb7-4430-a77e-31e06d7813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9A0F3-EF1A-43B9-91D7-F9CFE014E513}" v="3" dt="2020-05-14T14:19:23.731"/>
    <p1510:client id="{22D83667-BE3A-46D5-997F-E4DA303C4A50}" v="112" dt="2020-05-14T14:59:04.273"/>
    <p1510:client id="{31A7C0D9-09DF-4C7D-A4A6-ACF48B38AC9B}" v="217" dt="2020-05-14T14:57:53.569"/>
    <p1510:client id="{398E9F85-5C4A-4F2B-BB27-523DC8FD6E5A}" v="335" dt="2020-05-14T14:58:23.862"/>
    <p1510:client id="{4FAD79A5-CDB5-D791-6932-BA375E5545EE}" v="99" dt="2020-05-14T14:25:27.912"/>
    <p1510:client id="{4FD089B3-4C7F-4368-886F-AC6D05642064}" v="1" dt="2020-05-14T14:24:29.738"/>
    <p1510:client id="{5861F6AD-7416-A5A1-F949-138A9B18FD5C}" v="193" dt="2020-05-14T14:28:18.104"/>
    <p1510:client id="{59ACBBDC-ED1E-FFF1-7966-23A53DA3A496}" v="755" dt="2020-05-14T14:55:47.531"/>
    <p1510:client id="{5B03F07C-81DF-4989-ACC4-C9682418389E}" v="307" dt="2020-05-14T14:30:11.368"/>
    <p1510:client id="{771ED785-C197-4DD4-A3B3-DB263F49D5DE}" v="63" dt="2020-05-14T14:31:20.945"/>
    <p1510:client id="{7A3B7629-0C9F-4BFF-9DA4-488B5D432CBE}" v="197" dt="2020-05-14T14:25:38.011"/>
    <p1510:client id="{96DE09EE-97F0-47C2-A4FA-7AB0BACA878C}" v="301" dt="2020-05-14T15:01:30.164"/>
    <p1510:client id="{AF470925-53C6-7F52-1B41-5D6C5972CCE2}" v="331" dt="2020-05-14T15:01:02.602"/>
    <p1510:client id="{E6F3F3FC-889E-4700-BA47-490757B19DEE}" v="44" dt="2020-05-14T14:59:09.549"/>
    <p1510:client id="{EB5E08FA-ACCE-4968-A2FA-883B0D8C35C1}" v="55" dt="2020-05-14T15:01:23.630"/>
    <p1510:client id="{EE5DFE7E-B1CA-749E-4A3D-E1970A1AEBB7}" v="137" dt="2020-05-15T07:52:07.50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tfield, Karen" userId="S::u1474192@live.warwick.ac.uk::d3175a17-8e6f-4930-900f-8f335d67b069" providerId="AD" clId="Web-{0159A0F3-EF1A-43B9-91D7-F9CFE014E513}"/>
    <pc:docChg chg="modSld">
      <pc:chgData name="Hartfield, Karen" userId="S::u1474192@live.warwick.ac.uk::d3175a17-8e6f-4930-900f-8f335d67b069" providerId="AD" clId="Web-{0159A0F3-EF1A-43B9-91D7-F9CFE014E513}" dt="2020-05-14T14:19:21.324" v="1" actId="1076"/>
      <pc:docMkLst>
        <pc:docMk/>
      </pc:docMkLst>
      <pc:sldChg chg="addSp modSp">
        <pc:chgData name="Hartfield, Karen" userId="S::u1474192@live.warwick.ac.uk::d3175a17-8e6f-4930-900f-8f335d67b069" providerId="AD" clId="Web-{0159A0F3-EF1A-43B9-91D7-F9CFE014E513}" dt="2020-05-14T14:19:21.324" v="1" actId="1076"/>
        <pc:sldMkLst>
          <pc:docMk/>
          <pc:sldMk cId="2428896819" sldId="266"/>
        </pc:sldMkLst>
        <pc:picChg chg="add mod">
          <ac:chgData name="Hartfield, Karen" userId="S::u1474192@live.warwick.ac.uk::d3175a17-8e6f-4930-900f-8f335d67b069" providerId="AD" clId="Web-{0159A0F3-EF1A-43B9-91D7-F9CFE014E513}" dt="2020-05-14T14:19:21.324" v="1" actId="1076"/>
          <ac:picMkLst>
            <pc:docMk/>
            <pc:sldMk cId="2428896819" sldId="266"/>
            <ac:picMk id="11" creationId="{A16D5476-7380-4791-9117-57EBE513CE97}"/>
          </ac:picMkLst>
        </pc:picChg>
      </pc:sldChg>
    </pc:docChg>
  </pc:docChgLst>
  <pc:docChgLst>
    <pc:chgData name="O'Toole, Robert" userId="099e7865-5cb7-4430-a77e-31e06d781324" providerId="ADAL" clId="{931F48F8-1C6E-924E-8A6D-D9EFCAB7616E}"/>
    <pc:docChg chg="undo custSel addSld delSld modSld sldOrd modMainMaster">
      <pc:chgData name="O'Toole, Robert" userId="099e7865-5cb7-4430-a77e-31e06d781324" providerId="ADAL" clId="{931F48F8-1C6E-924E-8A6D-D9EFCAB7616E}" dt="2020-05-14T11:17:53.895" v="890" actId="1076"/>
      <pc:docMkLst>
        <pc:docMk/>
      </pc:docMkLst>
      <pc:sldChg chg="modSp del">
        <pc:chgData name="O'Toole, Robert" userId="099e7865-5cb7-4430-a77e-31e06d781324" providerId="ADAL" clId="{931F48F8-1C6E-924E-8A6D-D9EFCAB7616E}" dt="2020-05-14T10:13:54.354" v="8" actId="2696"/>
        <pc:sldMkLst>
          <pc:docMk/>
          <pc:sldMk cId="0" sldId="256"/>
        </pc:sldMkLst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56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57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58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59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0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1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2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3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4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5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7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8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69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6"/>
            <ac:spMk id="170" creationId="{00000000-0000-0000-0000-000000000000}"/>
          </ac:spMkLst>
        </pc:spChg>
        <pc:grpChg chg="mod">
          <ac:chgData name="O'Toole, Robert" userId="099e7865-5cb7-4430-a77e-31e06d781324" providerId="ADAL" clId="{931F48F8-1C6E-924E-8A6D-D9EFCAB7616E}" dt="2020-05-14T10:13:25.393" v="7"/>
          <ac:grpSpMkLst>
            <pc:docMk/>
            <pc:sldMk cId="0" sldId="256"/>
            <ac:grpSpMk id="166" creationId="{00000000-0000-0000-0000-000000000000}"/>
          </ac:grpSpMkLst>
        </pc:grpChg>
      </pc:sldChg>
      <pc:sldChg chg="modSp del">
        <pc:chgData name="O'Toole, Robert" userId="099e7865-5cb7-4430-a77e-31e06d781324" providerId="ADAL" clId="{931F48F8-1C6E-924E-8A6D-D9EFCAB7616E}" dt="2020-05-14T10:13:54.788" v="9" actId="2696"/>
        <pc:sldMkLst>
          <pc:docMk/>
          <pc:sldMk cId="0" sldId="257"/>
        </pc:sldMkLst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77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78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79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0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1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2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3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4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5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6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8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89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90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3:25.393" v="7"/>
          <ac:spMkLst>
            <pc:docMk/>
            <pc:sldMk cId="0" sldId="257"/>
            <ac:spMk id="191" creationId="{00000000-0000-0000-0000-000000000000}"/>
          </ac:spMkLst>
        </pc:spChg>
        <pc:grpChg chg="mod">
          <ac:chgData name="O'Toole, Robert" userId="099e7865-5cb7-4430-a77e-31e06d781324" providerId="ADAL" clId="{931F48F8-1C6E-924E-8A6D-D9EFCAB7616E}" dt="2020-05-14T10:13:25.393" v="7"/>
          <ac:grpSpMkLst>
            <pc:docMk/>
            <pc:sldMk cId="0" sldId="257"/>
            <ac:grpSpMk id="187" creationId="{00000000-0000-0000-0000-000000000000}"/>
          </ac:grpSpMkLst>
        </pc:grpChg>
      </pc:sldChg>
      <pc:sldChg chg="addSp delSp modSp add ord">
        <pc:chgData name="O'Toole, Robert" userId="099e7865-5cb7-4430-a77e-31e06d781324" providerId="ADAL" clId="{931F48F8-1C6E-924E-8A6D-D9EFCAB7616E}" dt="2020-05-14T10:20:08.844" v="75" actId="20577"/>
        <pc:sldMkLst>
          <pc:docMk/>
          <pc:sldMk cId="734827798" sldId="258"/>
        </pc:sldMkLst>
        <pc:spChg chg="add del">
          <ac:chgData name="O'Toole, Robert" userId="099e7865-5cb7-4430-a77e-31e06d781324" providerId="ADAL" clId="{931F48F8-1C6E-924E-8A6D-D9EFCAB7616E}" dt="2020-05-14T10:12:35.644" v="3" actId="478"/>
          <ac:spMkLst>
            <pc:docMk/>
            <pc:sldMk cId="734827798" sldId="258"/>
            <ac:spMk id="2" creationId="{D75A598A-0027-BF46-A8B6-F92653E358CB}"/>
          </ac:spMkLst>
        </pc:spChg>
        <pc:spChg chg="add del">
          <ac:chgData name="O'Toole, Robert" userId="099e7865-5cb7-4430-a77e-31e06d781324" providerId="ADAL" clId="{931F48F8-1C6E-924E-8A6D-D9EFCAB7616E}" dt="2020-05-14T10:14:12.601" v="13"/>
          <ac:spMkLst>
            <pc:docMk/>
            <pc:sldMk cId="734827798" sldId="258"/>
            <ac:spMk id="3" creationId="{A0613255-2A52-6B47-8297-439ED24EF334}"/>
          </ac:spMkLst>
        </pc:spChg>
        <pc:spChg chg="add del mod">
          <ac:chgData name="O'Toole, Robert" userId="099e7865-5cb7-4430-a77e-31e06d781324" providerId="ADAL" clId="{931F48F8-1C6E-924E-8A6D-D9EFCAB7616E}" dt="2020-05-14T10:19:34.856" v="56"/>
          <ac:spMkLst>
            <pc:docMk/>
            <pc:sldMk cId="734827798" sldId="258"/>
            <ac:spMk id="6" creationId="{A1F1E97D-5CCE-5F43-B2CE-A5ED9E23AC38}"/>
          </ac:spMkLst>
        </pc:spChg>
        <pc:spChg chg="add del mod">
          <ac:chgData name="O'Toole, Robert" userId="099e7865-5cb7-4430-a77e-31e06d781324" providerId="ADAL" clId="{931F48F8-1C6E-924E-8A6D-D9EFCAB7616E}" dt="2020-05-14T10:19:29.244" v="55"/>
          <ac:spMkLst>
            <pc:docMk/>
            <pc:sldMk cId="734827798" sldId="258"/>
            <ac:spMk id="7" creationId="{A4871182-E6F1-4F4E-B434-7B04302D78ED}"/>
          </ac:spMkLst>
        </pc:spChg>
        <pc:spChg chg="add mod">
          <ac:chgData name="O'Toole, Robert" userId="099e7865-5cb7-4430-a77e-31e06d781324" providerId="ADAL" clId="{931F48F8-1C6E-924E-8A6D-D9EFCAB7616E}" dt="2020-05-14T10:20:08.844" v="75" actId="20577"/>
          <ac:spMkLst>
            <pc:docMk/>
            <pc:sldMk cId="734827798" sldId="258"/>
            <ac:spMk id="8" creationId="{52A8C463-8C25-E841-B11D-06ACE418F6C9}"/>
          </ac:spMkLst>
        </pc:spChg>
        <pc:picChg chg="add mod">
          <ac:chgData name="O'Toole, Robert" userId="099e7865-5cb7-4430-a77e-31e06d781324" providerId="ADAL" clId="{931F48F8-1C6E-924E-8A6D-D9EFCAB7616E}" dt="2020-05-14T10:19:44.495" v="71" actId="1036"/>
          <ac:picMkLst>
            <pc:docMk/>
            <pc:sldMk cId="734827798" sldId="258"/>
            <ac:picMk id="5" creationId="{1EFAD3C6-E119-494F-BA1C-C745C99C808A}"/>
          </ac:picMkLst>
        </pc:picChg>
      </pc:sldChg>
      <pc:sldChg chg="addSp modSp add">
        <pc:chgData name="O'Toole, Robert" userId="099e7865-5cb7-4430-a77e-31e06d781324" providerId="ADAL" clId="{931F48F8-1C6E-924E-8A6D-D9EFCAB7616E}" dt="2020-05-14T11:07:22.758" v="629"/>
        <pc:sldMkLst>
          <pc:docMk/>
          <pc:sldMk cId="532185430" sldId="259"/>
        </pc:sldMkLst>
        <pc:spChg chg="add">
          <ac:chgData name="O'Toole, Robert" userId="099e7865-5cb7-4430-a77e-31e06d781324" providerId="ADAL" clId="{931F48F8-1C6E-924E-8A6D-D9EFCAB7616E}" dt="2020-05-14T11:07:22.758" v="629"/>
          <ac:spMkLst>
            <pc:docMk/>
            <pc:sldMk cId="532185430" sldId="259"/>
            <ac:spMk id="4" creationId="{BD0E2A77-176A-F24B-90EE-6F6FFD8BBC81}"/>
          </ac:spMkLst>
        </pc:spChg>
        <pc:picChg chg="add mod">
          <ac:chgData name="O'Toole, Robert" userId="099e7865-5cb7-4430-a77e-31e06d781324" providerId="ADAL" clId="{931F48F8-1C6E-924E-8A6D-D9EFCAB7616E}" dt="2020-05-14T10:15:45.819" v="36" actId="1037"/>
          <ac:picMkLst>
            <pc:docMk/>
            <pc:sldMk cId="532185430" sldId="259"/>
            <ac:picMk id="3" creationId="{BF17568B-3FEA-4145-B1AF-32C7F93FB2FD}"/>
          </ac:picMkLst>
        </pc:picChg>
      </pc:sldChg>
      <pc:sldChg chg="addSp modSp add">
        <pc:chgData name="O'Toole, Robert" userId="099e7865-5cb7-4430-a77e-31e06d781324" providerId="ADAL" clId="{931F48F8-1C6E-924E-8A6D-D9EFCAB7616E}" dt="2020-05-14T11:07:24.999" v="630"/>
        <pc:sldMkLst>
          <pc:docMk/>
          <pc:sldMk cId="2583477782" sldId="260"/>
        </pc:sldMkLst>
        <pc:spChg chg="add">
          <ac:chgData name="O'Toole, Robert" userId="099e7865-5cb7-4430-a77e-31e06d781324" providerId="ADAL" clId="{931F48F8-1C6E-924E-8A6D-D9EFCAB7616E}" dt="2020-05-14T11:07:24.999" v="630"/>
          <ac:spMkLst>
            <pc:docMk/>
            <pc:sldMk cId="2583477782" sldId="260"/>
            <ac:spMk id="4" creationId="{C029DF40-FADC-2649-B289-CC317A32D3FC}"/>
          </ac:spMkLst>
        </pc:spChg>
        <pc:picChg chg="add mod">
          <ac:chgData name="O'Toole, Robert" userId="099e7865-5cb7-4430-a77e-31e06d781324" providerId="ADAL" clId="{931F48F8-1C6E-924E-8A6D-D9EFCAB7616E}" dt="2020-05-14T10:15:49.720" v="42" actId="1036"/>
          <ac:picMkLst>
            <pc:docMk/>
            <pc:sldMk cId="2583477782" sldId="260"/>
            <ac:picMk id="3" creationId="{C73375E6-6C9B-0A44-BBDA-5E5D8C7EC600}"/>
          </ac:picMkLst>
        </pc:picChg>
      </pc:sldChg>
      <pc:sldChg chg="addSp modSp add ord">
        <pc:chgData name="O'Toole, Robert" userId="099e7865-5cb7-4430-a77e-31e06d781324" providerId="ADAL" clId="{931F48F8-1C6E-924E-8A6D-D9EFCAB7616E}" dt="2020-05-14T10:19:40.281" v="66" actId="1038"/>
        <pc:sldMkLst>
          <pc:docMk/>
          <pc:sldMk cId="3336784178" sldId="261"/>
        </pc:sldMkLst>
        <pc:spChg chg="add">
          <ac:chgData name="O'Toole, Robert" userId="099e7865-5cb7-4430-a77e-31e06d781324" providerId="ADAL" clId="{931F48F8-1C6E-924E-8A6D-D9EFCAB7616E}" dt="2020-05-14T10:19:36.973" v="57"/>
          <ac:spMkLst>
            <pc:docMk/>
            <pc:sldMk cId="3336784178" sldId="261"/>
            <ac:spMk id="3" creationId="{EFE123AE-E1D9-2548-840E-C82419198889}"/>
          </ac:spMkLst>
        </pc:spChg>
        <pc:picChg chg="add mod">
          <ac:chgData name="O'Toole, Robert" userId="099e7865-5cb7-4430-a77e-31e06d781324" providerId="ADAL" clId="{931F48F8-1C6E-924E-8A6D-D9EFCAB7616E}" dt="2020-05-14T10:19:40.281" v="66" actId="1038"/>
          <ac:picMkLst>
            <pc:docMk/>
            <pc:sldMk cId="3336784178" sldId="261"/>
            <ac:picMk id="2" creationId="{53C205A4-B74D-044A-973D-2136BE332F59}"/>
          </ac:picMkLst>
        </pc:picChg>
      </pc:sldChg>
      <pc:sldChg chg="add del">
        <pc:chgData name="O'Toole, Robert" userId="099e7865-5cb7-4430-a77e-31e06d781324" providerId="ADAL" clId="{931F48F8-1C6E-924E-8A6D-D9EFCAB7616E}" dt="2020-05-14T10:24:20.679" v="77" actId="2696"/>
        <pc:sldMkLst>
          <pc:docMk/>
          <pc:sldMk cId="1589975154" sldId="262"/>
        </pc:sldMkLst>
      </pc:sldChg>
      <pc:sldChg chg="addSp delSp modSp add">
        <pc:chgData name="O'Toole, Robert" userId="099e7865-5cb7-4430-a77e-31e06d781324" providerId="ADAL" clId="{931F48F8-1C6E-924E-8A6D-D9EFCAB7616E}" dt="2020-05-14T10:50:22.036" v="269" actId="20577"/>
        <pc:sldMkLst>
          <pc:docMk/>
          <pc:sldMk cId="4003091664" sldId="262"/>
        </pc:sldMkLst>
        <pc:spChg chg="add mod">
          <ac:chgData name="O'Toole, Robert" userId="099e7865-5cb7-4430-a77e-31e06d781324" providerId="ADAL" clId="{931F48F8-1C6E-924E-8A6D-D9EFCAB7616E}" dt="2020-05-14T10:28:25.458" v="83" actId="20577"/>
          <ac:spMkLst>
            <pc:docMk/>
            <pc:sldMk cId="4003091664" sldId="262"/>
            <ac:spMk id="3" creationId="{1C20ED25-1DCB-564B-B7AE-2557E959E314}"/>
          </ac:spMkLst>
        </pc:spChg>
        <pc:spChg chg="add del mod">
          <ac:chgData name="O'Toole, Robert" userId="099e7865-5cb7-4430-a77e-31e06d781324" providerId="ADAL" clId="{931F48F8-1C6E-924E-8A6D-D9EFCAB7616E}" dt="2020-05-14T10:49:02.364" v="195"/>
          <ac:spMkLst>
            <pc:docMk/>
            <pc:sldMk cId="4003091664" sldId="262"/>
            <ac:spMk id="4" creationId="{0903E6EA-EF08-0941-B8E5-E2238593DBFA}"/>
          </ac:spMkLst>
        </pc:spChg>
        <pc:spChg chg="add mod">
          <ac:chgData name="O'Toole, Robert" userId="099e7865-5cb7-4430-a77e-31e06d781324" providerId="ADAL" clId="{931F48F8-1C6E-924E-8A6D-D9EFCAB7616E}" dt="2020-05-14T10:50:07.447" v="267" actId="1076"/>
          <ac:spMkLst>
            <pc:docMk/>
            <pc:sldMk cId="4003091664" sldId="262"/>
            <ac:spMk id="5" creationId="{1947DC32-306E-FC4D-956C-EDF73DC9EAB5}"/>
          </ac:spMkLst>
        </pc:spChg>
        <pc:spChg chg="add mod">
          <ac:chgData name="O'Toole, Robert" userId="099e7865-5cb7-4430-a77e-31e06d781324" providerId="ADAL" clId="{931F48F8-1C6E-924E-8A6D-D9EFCAB7616E}" dt="2020-05-14T10:50:22.036" v="269" actId="20577"/>
          <ac:spMkLst>
            <pc:docMk/>
            <pc:sldMk cId="4003091664" sldId="262"/>
            <ac:spMk id="6" creationId="{627F348B-D34D-934A-8C1D-9D9AA3D83BB3}"/>
          </ac:spMkLst>
        </pc:spChg>
        <pc:picChg chg="add mod">
          <ac:chgData name="O'Toole, Robert" userId="099e7865-5cb7-4430-a77e-31e06d781324" providerId="ADAL" clId="{931F48F8-1C6E-924E-8A6D-D9EFCAB7616E}" dt="2020-05-14T10:29:40.703" v="88" actId="1076"/>
          <ac:picMkLst>
            <pc:docMk/>
            <pc:sldMk cId="4003091664" sldId="262"/>
            <ac:picMk id="2" creationId="{94BE0E8C-A679-394B-8991-B7F90F9B2850}"/>
          </ac:picMkLst>
        </pc:picChg>
      </pc:sldChg>
      <pc:sldChg chg="addSp delSp modSp add addCm delCm">
        <pc:chgData name="O'Toole, Robert" userId="099e7865-5cb7-4430-a77e-31e06d781324" providerId="ADAL" clId="{931F48F8-1C6E-924E-8A6D-D9EFCAB7616E}" dt="2020-05-14T11:06:54.173" v="628" actId="20577"/>
        <pc:sldMkLst>
          <pc:docMk/>
          <pc:sldMk cId="2782027976" sldId="263"/>
        </pc:sldMkLst>
        <pc:spChg chg="add mod">
          <ac:chgData name="O'Toole, Robert" userId="099e7865-5cb7-4430-a77e-31e06d781324" providerId="ADAL" clId="{931F48F8-1C6E-924E-8A6D-D9EFCAB7616E}" dt="2020-05-14T10:46:57.924" v="176" actId="1076"/>
          <ac:spMkLst>
            <pc:docMk/>
            <pc:sldMk cId="2782027976" sldId="263"/>
            <ac:spMk id="2" creationId="{D1567E23-FDA0-224F-9B52-7E7FE53AFE17}"/>
          </ac:spMkLst>
        </pc:spChg>
        <pc:spChg chg="add mod">
          <ac:chgData name="O'Toole, Robert" userId="099e7865-5cb7-4430-a77e-31e06d781324" providerId="ADAL" clId="{931F48F8-1C6E-924E-8A6D-D9EFCAB7616E}" dt="2020-05-14T10:46:57.924" v="176" actId="1076"/>
          <ac:spMkLst>
            <pc:docMk/>
            <pc:sldMk cId="2782027976" sldId="263"/>
            <ac:spMk id="3" creationId="{72204800-DA81-F344-9080-F227C25A0B08}"/>
          </ac:spMkLst>
        </pc:spChg>
        <pc:spChg chg="add mod">
          <ac:chgData name="O'Toole, Robert" userId="099e7865-5cb7-4430-a77e-31e06d781324" providerId="ADAL" clId="{931F48F8-1C6E-924E-8A6D-D9EFCAB7616E}" dt="2020-05-14T10:46:57.924" v="176" actId="1076"/>
          <ac:spMkLst>
            <pc:docMk/>
            <pc:sldMk cId="2782027976" sldId="263"/>
            <ac:spMk id="4" creationId="{1B0E05F0-D693-C149-990F-C9B2D016F9EE}"/>
          </ac:spMkLst>
        </pc:spChg>
        <pc:spChg chg="add mod">
          <ac:chgData name="O'Toole, Robert" userId="099e7865-5cb7-4430-a77e-31e06d781324" providerId="ADAL" clId="{931F48F8-1C6E-924E-8A6D-D9EFCAB7616E}" dt="2020-05-14T10:46:57.924" v="176" actId="1076"/>
          <ac:spMkLst>
            <pc:docMk/>
            <pc:sldMk cId="2782027976" sldId="263"/>
            <ac:spMk id="5" creationId="{9F9298E6-4747-EE42-80D8-2AD72AB60CED}"/>
          </ac:spMkLst>
        </pc:spChg>
        <pc:spChg chg="add mod">
          <ac:chgData name="O'Toole, Robert" userId="099e7865-5cb7-4430-a77e-31e06d781324" providerId="ADAL" clId="{931F48F8-1C6E-924E-8A6D-D9EFCAB7616E}" dt="2020-05-14T10:46:57.924" v="176" actId="1076"/>
          <ac:spMkLst>
            <pc:docMk/>
            <pc:sldMk cId="2782027976" sldId="263"/>
            <ac:spMk id="6" creationId="{62C201FF-FE51-0843-B607-FD4995BAECC2}"/>
          </ac:spMkLst>
        </pc:spChg>
        <pc:spChg chg="add mod">
          <ac:chgData name="O'Toole, Robert" userId="099e7865-5cb7-4430-a77e-31e06d781324" providerId="ADAL" clId="{931F48F8-1C6E-924E-8A6D-D9EFCAB7616E}" dt="2020-05-14T10:47:13.705" v="192" actId="1076"/>
          <ac:spMkLst>
            <pc:docMk/>
            <pc:sldMk cId="2782027976" sldId="263"/>
            <ac:spMk id="7" creationId="{70DBB659-1A7B-E043-916C-43B7C4FCE958}"/>
          </ac:spMkLst>
        </pc:spChg>
        <pc:spChg chg="add del mod">
          <ac:chgData name="O'Toole, Robert" userId="099e7865-5cb7-4430-a77e-31e06d781324" providerId="ADAL" clId="{931F48F8-1C6E-924E-8A6D-D9EFCAB7616E}" dt="2020-05-14T11:05:46.819" v="563" actId="1076"/>
          <ac:spMkLst>
            <pc:docMk/>
            <pc:sldMk cId="2782027976" sldId="263"/>
            <ac:spMk id="8" creationId="{A206414A-0323-4A46-9488-DE031D777225}"/>
          </ac:spMkLst>
        </pc:spChg>
        <pc:spChg chg="add mod">
          <ac:chgData name="O'Toole, Robert" userId="099e7865-5cb7-4430-a77e-31e06d781324" providerId="ADAL" clId="{931F48F8-1C6E-924E-8A6D-D9EFCAB7616E}" dt="2020-05-14T11:06:10.657" v="573" actId="1076"/>
          <ac:spMkLst>
            <pc:docMk/>
            <pc:sldMk cId="2782027976" sldId="263"/>
            <ac:spMk id="9" creationId="{8FA5CE34-6783-D34D-B23B-5D83AA5E20B2}"/>
          </ac:spMkLst>
        </pc:spChg>
        <pc:spChg chg="add mod">
          <ac:chgData name="O'Toole, Robert" userId="099e7865-5cb7-4430-a77e-31e06d781324" providerId="ADAL" clId="{931F48F8-1C6E-924E-8A6D-D9EFCAB7616E}" dt="2020-05-14T11:06:20.069" v="588" actId="20577"/>
          <ac:spMkLst>
            <pc:docMk/>
            <pc:sldMk cId="2782027976" sldId="263"/>
            <ac:spMk id="10" creationId="{259845E4-D291-A54B-8402-C4FB3A122F38}"/>
          </ac:spMkLst>
        </pc:spChg>
        <pc:spChg chg="add mod">
          <ac:chgData name="O'Toole, Robert" userId="099e7865-5cb7-4430-a77e-31e06d781324" providerId="ADAL" clId="{931F48F8-1C6E-924E-8A6D-D9EFCAB7616E}" dt="2020-05-14T11:06:35.272" v="613" actId="20577"/>
          <ac:spMkLst>
            <pc:docMk/>
            <pc:sldMk cId="2782027976" sldId="263"/>
            <ac:spMk id="11" creationId="{FFD524CF-E4B7-594A-923F-CE8D3689790C}"/>
          </ac:spMkLst>
        </pc:spChg>
        <pc:spChg chg="add mod">
          <ac:chgData name="O'Toole, Robert" userId="099e7865-5cb7-4430-a77e-31e06d781324" providerId="ADAL" clId="{931F48F8-1C6E-924E-8A6D-D9EFCAB7616E}" dt="2020-05-14T11:06:54.173" v="628" actId="20577"/>
          <ac:spMkLst>
            <pc:docMk/>
            <pc:sldMk cId="2782027976" sldId="263"/>
            <ac:spMk id="12" creationId="{37516DA2-B845-7D4B-A8B9-EB127A61C1E3}"/>
          </ac:spMkLst>
        </pc:spChg>
      </pc:sldChg>
      <pc:sldChg chg="addSp delSp modSp add ord">
        <pc:chgData name="O'Toole, Robert" userId="099e7865-5cb7-4430-a77e-31e06d781324" providerId="ADAL" clId="{931F48F8-1C6E-924E-8A6D-D9EFCAB7616E}" dt="2020-05-14T11:01:33.156" v="522" actId="1076"/>
        <pc:sldMkLst>
          <pc:docMk/>
          <pc:sldMk cId="3398060034" sldId="264"/>
        </pc:sldMkLst>
        <pc:spChg chg="add mod">
          <ac:chgData name="O'Toole, Robert" userId="099e7865-5cb7-4430-a77e-31e06d781324" providerId="ADAL" clId="{931F48F8-1C6E-924E-8A6D-D9EFCAB7616E}" dt="2020-05-14T11:01:22.820" v="518" actId="1076"/>
          <ac:spMkLst>
            <pc:docMk/>
            <pc:sldMk cId="3398060034" sldId="264"/>
            <ac:spMk id="2" creationId="{44E1E398-FFCE-E440-AA61-D0FCCF8069AB}"/>
          </ac:spMkLst>
        </pc:spChg>
        <pc:spChg chg="add mod">
          <ac:chgData name="O'Toole, Robert" userId="099e7865-5cb7-4430-a77e-31e06d781324" providerId="ADAL" clId="{931F48F8-1C6E-924E-8A6D-D9EFCAB7616E}" dt="2020-05-14T10:59:30.334" v="333" actId="1076"/>
          <ac:spMkLst>
            <pc:docMk/>
            <pc:sldMk cId="3398060034" sldId="264"/>
            <ac:spMk id="7" creationId="{D6DB7686-2474-6942-80E2-8E84FB684373}"/>
          </ac:spMkLst>
        </pc:spChg>
        <pc:spChg chg="add mod">
          <ac:chgData name="O'Toole, Robert" userId="099e7865-5cb7-4430-a77e-31e06d781324" providerId="ADAL" clId="{931F48F8-1C6E-924E-8A6D-D9EFCAB7616E}" dt="2020-05-14T11:01:33.156" v="522" actId="1076"/>
          <ac:spMkLst>
            <pc:docMk/>
            <pc:sldMk cId="3398060034" sldId="264"/>
            <ac:spMk id="8" creationId="{8FBC1F52-512A-ED4E-B3F2-0E7BC9E4B2B4}"/>
          </ac:spMkLst>
        </pc:spChg>
        <pc:spChg chg="add mod">
          <ac:chgData name="O'Toole, Robert" userId="099e7865-5cb7-4430-a77e-31e06d781324" providerId="ADAL" clId="{931F48F8-1C6E-924E-8A6D-D9EFCAB7616E}" dt="2020-05-14T11:01:07.558" v="516" actId="1076"/>
          <ac:spMkLst>
            <pc:docMk/>
            <pc:sldMk cId="3398060034" sldId="264"/>
            <ac:spMk id="9" creationId="{20768DB0-296D-D342-84BD-CDD0F61C1BC4}"/>
          </ac:spMkLst>
        </pc:spChg>
        <pc:picChg chg="add del mod">
          <ac:chgData name="O'Toole, Robert" userId="099e7865-5cb7-4430-a77e-31e06d781324" providerId="ADAL" clId="{931F48F8-1C6E-924E-8A6D-D9EFCAB7616E}" dt="2020-05-14T10:56:40.607" v="287" actId="478"/>
          <ac:picMkLst>
            <pc:docMk/>
            <pc:sldMk cId="3398060034" sldId="264"/>
            <ac:picMk id="4" creationId="{36D13304-22A5-254E-86CF-A13EA5B7BD07}"/>
          </ac:picMkLst>
        </pc:picChg>
        <pc:picChg chg="add mod">
          <ac:chgData name="O'Toole, Robert" userId="099e7865-5cb7-4430-a77e-31e06d781324" providerId="ADAL" clId="{931F48F8-1C6E-924E-8A6D-D9EFCAB7616E}" dt="2020-05-14T11:00:41.336" v="459" actId="1076"/>
          <ac:picMkLst>
            <pc:docMk/>
            <pc:sldMk cId="3398060034" sldId="264"/>
            <ac:picMk id="6" creationId="{74B61F87-ABA2-D449-8BD4-1BF07BE1DFEF}"/>
          </ac:picMkLst>
        </pc:picChg>
      </pc:sldChg>
      <pc:sldChg chg="addSp modSp add">
        <pc:chgData name="O'Toole, Robert" userId="099e7865-5cb7-4430-a77e-31e06d781324" providerId="ADAL" clId="{931F48F8-1C6E-924E-8A6D-D9EFCAB7616E}" dt="2020-05-14T10:53:58.109" v="285" actId="1076"/>
        <pc:sldMkLst>
          <pc:docMk/>
          <pc:sldMk cId="1692371088" sldId="265"/>
        </pc:sldMkLst>
        <pc:spChg chg="add mod">
          <ac:chgData name="O'Toole, Robert" userId="099e7865-5cb7-4430-a77e-31e06d781324" providerId="ADAL" clId="{931F48F8-1C6E-924E-8A6D-D9EFCAB7616E}" dt="2020-05-14T10:53:56.786" v="284" actId="1076"/>
          <ac:spMkLst>
            <pc:docMk/>
            <pc:sldMk cId="1692371088" sldId="265"/>
            <ac:spMk id="3" creationId="{B9B1E6B8-3DF0-2E4E-B78B-F4129E88EBAA}"/>
          </ac:spMkLst>
        </pc:spChg>
        <pc:picChg chg="add mod">
          <ac:chgData name="O'Toole, Robert" userId="099e7865-5cb7-4430-a77e-31e06d781324" providerId="ADAL" clId="{931F48F8-1C6E-924E-8A6D-D9EFCAB7616E}" dt="2020-05-14T10:53:58.109" v="285" actId="1076"/>
          <ac:picMkLst>
            <pc:docMk/>
            <pc:sldMk cId="1692371088" sldId="265"/>
            <ac:picMk id="2" creationId="{4F6FF284-250A-C242-BD31-DA7D1C606050}"/>
          </ac:picMkLst>
        </pc:picChg>
      </pc:sldChg>
      <pc:sldChg chg="add">
        <pc:chgData name="O'Toole, Robert" userId="099e7865-5cb7-4430-a77e-31e06d781324" providerId="ADAL" clId="{931F48F8-1C6E-924E-8A6D-D9EFCAB7616E}" dt="2020-05-14T11:02:29.100" v="523"/>
        <pc:sldMkLst>
          <pc:docMk/>
          <pc:sldMk cId="2428896819" sldId="266"/>
        </pc:sldMkLst>
      </pc:sldChg>
      <pc:sldChg chg="addSp delSp modSp add">
        <pc:chgData name="O'Toole, Robert" userId="099e7865-5cb7-4430-a77e-31e06d781324" providerId="ADAL" clId="{931F48F8-1C6E-924E-8A6D-D9EFCAB7616E}" dt="2020-05-14T11:17:53.895" v="890" actId="1076"/>
        <pc:sldMkLst>
          <pc:docMk/>
          <pc:sldMk cId="2719618236" sldId="267"/>
        </pc:sldMkLst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2" creationId="{D1567E23-FDA0-224F-9B52-7E7FE53AFE17}"/>
          </ac:spMkLst>
        </pc:spChg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3" creationId="{72204800-DA81-F344-9080-F227C25A0B08}"/>
          </ac:spMkLst>
        </pc:spChg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4" creationId="{1B0E05F0-D693-C149-990F-C9B2D016F9EE}"/>
          </ac:spMkLst>
        </pc:spChg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5" creationId="{9F9298E6-4747-EE42-80D8-2AD72AB60CED}"/>
          </ac:spMkLst>
        </pc:spChg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6" creationId="{62C201FF-FE51-0843-B607-FD4995BAECC2}"/>
          </ac:spMkLst>
        </pc:spChg>
        <pc:spChg chg="mod">
          <ac:chgData name="O'Toole, Robert" userId="099e7865-5cb7-4430-a77e-31e06d781324" providerId="ADAL" clId="{931F48F8-1C6E-924E-8A6D-D9EFCAB7616E}" dt="2020-05-14T11:09:56.136" v="643" actId="164"/>
          <ac:spMkLst>
            <pc:docMk/>
            <pc:sldMk cId="2719618236" sldId="267"/>
            <ac:spMk id="7" creationId="{70DBB659-1A7B-E043-916C-43B7C4FCE958}"/>
          </ac:spMkLst>
        </pc:spChg>
        <pc:spChg chg="add mod">
          <ac:chgData name="O'Toole, Robert" userId="099e7865-5cb7-4430-a77e-31e06d781324" providerId="ADAL" clId="{931F48F8-1C6E-924E-8A6D-D9EFCAB7616E}" dt="2020-05-14T11:09:00.743" v="632" actId="1076"/>
          <ac:spMkLst>
            <pc:docMk/>
            <pc:sldMk cId="2719618236" sldId="267"/>
            <ac:spMk id="8" creationId="{6B05387D-77DE-4240-AF59-4791B9176D28}"/>
          </ac:spMkLst>
        </pc:spChg>
        <pc:spChg chg="add mod">
          <ac:chgData name="O'Toole, Robert" userId="099e7865-5cb7-4430-a77e-31e06d781324" providerId="ADAL" clId="{931F48F8-1C6E-924E-8A6D-D9EFCAB7616E}" dt="2020-05-14T11:10:46.924" v="644" actId="207"/>
          <ac:spMkLst>
            <pc:docMk/>
            <pc:sldMk cId="2719618236" sldId="267"/>
            <ac:spMk id="9" creationId="{9CD7A06C-626D-6743-B940-361F61405991}"/>
          </ac:spMkLst>
        </pc:spChg>
        <pc:spChg chg="add mod">
          <ac:chgData name="O'Toole, Robert" userId="099e7865-5cb7-4430-a77e-31e06d781324" providerId="ADAL" clId="{931F48F8-1C6E-924E-8A6D-D9EFCAB7616E}" dt="2020-05-14T11:10:51.399" v="645" actId="207"/>
          <ac:spMkLst>
            <pc:docMk/>
            <pc:sldMk cId="2719618236" sldId="267"/>
            <ac:spMk id="10" creationId="{F3BB1CAA-E47D-3B41-A863-84E2640E0B3B}"/>
          </ac:spMkLst>
        </pc:spChg>
        <pc:spChg chg="add mod">
          <ac:chgData name="O'Toole, Robert" userId="099e7865-5cb7-4430-a77e-31e06d781324" providerId="ADAL" clId="{931F48F8-1C6E-924E-8A6D-D9EFCAB7616E}" dt="2020-05-14T11:10:56.105" v="646" actId="207"/>
          <ac:spMkLst>
            <pc:docMk/>
            <pc:sldMk cId="2719618236" sldId="267"/>
            <ac:spMk id="11" creationId="{B82AD3DD-C832-EC46-9511-08DC24E558A5}"/>
          </ac:spMkLst>
        </pc:spChg>
        <pc:spChg chg="add mod">
          <ac:chgData name="O'Toole, Robert" userId="099e7865-5cb7-4430-a77e-31e06d781324" providerId="ADAL" clId="{931F48F8-1C6E-924E-8A6D-D9EFCAB7616E}" dt="2020-05-14T11:11:07.313" v="647" actId="207"/>
          <ac:spMkLst>
            <pc:docMk/>
            <pc:sldMk cId="2719618236" sldId="267"/>
            <ac:spMk id="12" creationId="{A1E821B5-BCDA-D343-94D6-CA153F0BA7FD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14" creationId="{6AE08AE2-B714-EF45-A556-540F7B0412AE}"/>
          </ac:spMkLst>
        </pc:spChg>
        <pc:spChg chg="add del mod">
          <ac:chgData name="O'Toole, Robert" userId="099e7865-5cb7-4430-a77e-31e06d781324" providerId="ADAL" clId="{931F48F8-1C6E-924E-8A6D-D9EFCAB7616E}" dt="2020-05-14T11:12:05.663" v="663" actId="478"/>
          <ac:spMkLst>
            <pc:docMk/>
            <pc:sldMk cId="2719618236" sldId="267"/>
            <ac:spMk id="15" creationId="{CBF29E7C-9D3E-D44B-A718-CBBC0F1732F2}"/>
          </ac:spMkLst>
        </pc:spChg>
        <pc:spChg chg="add del mod">
          <ac:chgData name="O'Toole, Robert" userId="099e7865-5cb7-4430-a77e-31e06d781324" providerId="ADAL" clId="{931F48F8-1C6E-924E-8A6D-D9EFCAB7616E}" dt="2020-05-14T11:12:06.682" v="664" actId="478"/>
          <ac:spMkLst>
            <pc:docMk/>
            <pc:sldMk cId="2719618236" sldId="267"/>
            <ac:spMk id="16" creationId="{5B0FFBA0-D936-5946-85AA-1C5C196C8EDC}"/>
          </ac:spMkLst>
        </pc:spChg>
        <pc:spChg chg="add del mod">
          <ac:chgData name="O'Toole, Robert" userId="099e7865-5cb7-4430-a77e-31e06d781324" providerId="ADAL" clId="{931F48F8-1C6E-924E-8A6D-D9EFCAB7616E}" dt="2020-05-14T11:12:07.763" v="665" actId="478"/>
          <ac:spMkLst>
            <pc:docMk/>
            <pc:sldMk cId="2719618236" sldId="267"/>
            <ac:spMk id="17" creationId="{AE19A4FC-0268-B044-84F4-2D670496611D}"/>
          </ac:spMkLst>
        </pc:spChg>
        <pc:spChg chg="add del mod">
          <ac:chgData name="O'Toole, Robert" userId="099e7865-5cb7-4430-a77e-31e06d781324" providerId="ADAL" clId="{931F48F8-1C6E-924E-8A6D-D9EFCAB7616E}" dt="2020-05-14T11:12:08.882" v="666" actId="478"/>
          <ac:spMkLst>
            <pc:docMk/>
            <pc:sldMk cId="2719618236" sldId="267"/>
            <ac:spMk id="18" creationId="{B410C305-FF94-804D-9AA2-0DC1A4B962D9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19" creationId="{75CD5951-372D-E240-A128-4FB16636259E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20" creationId="{3A863760-2FBA-7448-BA5C-E0E1A3B24EFE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21" creationId="{70509F95-0111-3D4D-BD51-6B3385CF0634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22" creationId="{35072B75-D092-C84F-B50E-E398A1EF44C2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23" creationId="{C84C729D-6ED5-3645-9042-E4630C28332D}"/>
          </ac:spMkLst>
        </pc:spChg>
        <pc:spChg chg="add del mod">
          <ac:chgData name="O'Toole, Robert" userId="099e7865-5cb7-4430-a77e-31e06d781324" providerId="ADAL" clId="{931F48F8-1C6E-924E-8A6D-D9EFCAB7616E}" dt="2020-05-14T11:13:58.945" v="699"/>
          <ac:spMkLst>
            <pc:docMk/>
            <pc:sldMk cId="2719618236" sldId="267"/>
            <ac:spMk id="24" creationId="{97B7AEE7-8A96-1946-AF32-D850C0628556}"/>
          </ac:spMkLst>
        </pc:spChg>
        <pc:spChg chg="add del mod">
          <ac:chgData name="O'Toole, Robert" userId="099e7865-5cb7-4430-a77e-31e06d781324" providerId="ADAL" clId="{931F48F8-1C6E-924E-8A6D-D9EFCAB7616E}" dt="2020-05-14T11:17:04.123" v="871" actId="164"/>
          <ac:spMkLst>
            <pc:docMk/>
            <pc:sldMk cId="2719618236" sldId="267"/>
            <ac:spMk id="25" creationId="{711F0F38-42C4-424A-A1E3-BBC02127F1C7}"/>
          </ac:spMkLst>
        </pc:spChg>
        <pc:spChg chg="add del mod">
          <ac:chgData name="O'Toole, Robert" userId="099e7865-5cb7-4430-a77e-31e06d781324" providerId="ADAL" clId="{931F48F8-1C6E-924E-8A6D-D9EFCAB7616E}" dt="2020-05-14T11:17:40.614" v="885" actId="20577"/>
          <ac:spMkLst>
            <pc:docMk/>
            <pc:sldMk cId="2719618236" sldId="267"/>
            <ac:spMk id="26" creationId="{9982743C-3B59-F243-87A0-10FA73AEF435}"/>
          </ac:spMkLst>
        </pc:spChg>
        <pc:spChg chg="add mod">
          <ac:chgData name="O'Toole, Robert" userId="099e7865-5cb7-4430-a77e-31e06d781324" providerId="ADAL" clId="{931F48F8-1C6E-924E-8A6D-D9EFCAB7616E}" dt="2020-05-14T11:16:01.995" v="849" actId="164"/>
          <ac:spMkLst>
            <pc:docMk/>
            <pc:sldMk cId="2719618236" sldId="267"/>
            <ac:spMk id="27" creationId="{3ED6BE08-E287-F347-8E35-213A4129CBD7}"/>
          </ac:spMkLst>
        </pc:spChg>
        <pc:spChg chg="add del mod">
          <ac:chgData name="O'Toole, Robert" userId="099e7865-5cb7-4430-a77e-31e06d781324" providerId="ADAL" clId="{931F48F8-1C6E-924E-8A6D-D9EFCAB7616E}" dt="2020-05-14T11:17:28.996" v="884" actId="20577"/>
          <ac:spMkLst>
            <pc:docMk/>
            <pc:sldMk cId="2719618236" sldId="267"/>
            <ac:spMk id="28" creationId="{02C1AFBE-FDE0-6D49-9760-D7C929C4F6FC}"/>
          </ac:spMkLst>
        </pc:spChg>
        <pc:spChg chg="add del mod">
          <ac:chgData name="O'Toole, Robert" userId="099e7865-5cb7-4430-a77e-31e06d781324" providerId="ADAL" clId="{931F48F8-1C6E-924E-8A6D-D9EFCAB7616E}" dt="2020-05-14T11:14:02.900" v="702"/>
          <ac:spMkLst>
            <pc:docMk/>
            <pc:sldMk cId="2719618236" sldId="267"/>
            <ac:spMk id="29" creationId="{26E51778-4EDC-F34B-9FA5-199C5A1BF054}"/>
          </ac:spMkLst>
        </pc:spChg>
        <pc:spChg chg="add del mod">
          <ac:chgData name="O'Toole, Robert" userId="099e7865-5cb7-4430-a77e-31e06d781324" providerId="ADAL" clId="{931F48F8-1C6E-924E-8A6D-D9EFCAB7616E}" dt="2020-05-14T11:16:52.722" v="868" actId="767"/>
          <ac:spMkLst>
            <pc:docMk/>
            <pc:sldMk cId="2719618236" sldId="267"/>
            <ac:spMk id="31" creationId="{D82474AC-7F13-6646-A7D7-D0A491534DAD}"/>
          </ac:spMkLst>
        </pc:spChg>
        <pc:grpChg chg="add mod">
          <ac:chgData name="O'Toole, Robert" userId="099e7865-5cb7-4430-a77e-31e06d781324" providerId="ADAL" clId="{931F48F8-1C6E-924E-8A6D-D9EFCAB7616E}" dt="2020-05-14T11:11:19.358" v="652" actId="1036"/>
          <ac:grpSpMkLst>
            <pc:docMk/>
            <pc:sldMk cId="2719618236" sldId="267"/>
            <ac:grpSpMk id="13" creationId="{6B296B24-73D6-EF4F-9A13-046CBF95A69C}"/>
          </ac:grpSpMkLst>
        </pc:grpChg>
        <pc:grpChg chg="add del mod">
          <ac:chgData name="O'Toole, Robert" userId="099e7865-5cb7-4430-a77e-31e06d781324" providerId="ADAL" clId="{931F48F8-1C6E-924E-8A6D-D9EFCAB7616E}" dt="2020-05-14T11:17:04.123" v="871" actId="164"/>
          <ac:grpSpMkLst>
            <pc:docMk/>
            <pc:sldMk cId="2719618236" sldId="267"/>
            <ac:grpSpMk id="30" creationId="{4D9A2390-4DF0-D546-9E6E-D17FD5EE57BD}"/>
          </ac:grpSpMkLst>
        </pc:grpChg>
        <pc:grpChg chg="add del mod">
          <ac:chgData name="O'Toole, Robert" userId="099e7865-5cb7-4430-a77e-31e06d781324" providerId="ADAL" clId="{931F48F8-1C6E-924E-8A6D-D9EFCAB7616E}" dt="2020-05-14T11:17:41.853" v="886" actId="478"/>
          <ac:grpSpMkLst>
            <pc:docMk/>
            <pc:sldMk cId="2719618236" sldId="267"/>
            <ac:grpSpMk id="33" creationId="{133B9F78-477C-7445-B0AE-92484E70D2A9}"/>
          </ac:grpSpMkLst>
        </pc:grpChg>
        <pc:picChg chg="add del mod">
          <ac:chgData name="O'Toole, Robert" userId="099e7865-5cb7-4430-a77e-31e06d781324" providerId="ADAL" clId="{931F48F8-1C6E-924E-8A6D-D9EFCAB7616E}" dt="2020-05-14T11:16:49.954" v="864"/>
          <ac:picMkLst>
            <pc:docMk/>
            <pc:sldMk cId="2719618236" sldId="267"/>
            <ac:picMk id="32" creationId="{22267F32-20D4-284D-B186-EFC5CE5C98FA}"/>
          </ac:picMkLst>
        </pc:picChg>
        <pc:picChg chg="add mod">
          <ac:chgData name="O'Toole, Robert" userId="099e7865-5cb7-4430-a77e-31e06d781324" providerId="ADAL" clId="{931F48F8-1C6E-924E-8A6D-D9EFCAB7616E}" dt="2020-05-14T11:17:53.895" v="890" actId="1076"/>
          <ac:picMkLst>
            <pc:docMk/>
            <pc:sldMk cId="2719618236" sldId="267"/>
            <ac:picMk id="34" creationId="{0A831FCD-3FAC-0F4C-9811-538074B1BDBB}"/>
          </ac:picMkLst>
        </pc:picChg>
      </pc:sldChg>
      <pc:sldMasterChg chg="modSp delSldLayout modSldLayout">
        <pc:chgData name="O'Toole, Robert" userId="099e7865-5cb7-4430-a77e-31e06d781324" providerId="ADAL" clId="{931F48F8-1C6E-924E-8A6D-D9EFCAB7616E}" dt="2020-05-14T10:14:09.960" v="11"/>
        <pc:sldMasterMkLst>
          <pc:docMk/>
          <pc:sldMasterMk cId="0" sldId="2147483648"/>
        </pc:sldMasterMkLst>
        <pc:spChg chg="mod">
          <ac:chgData name="O'Toole, Robert" userId="099e7865-5cb7-4430-a77e-31e06d781324" providerId="ADAL" clId="{931F48F8-1C6E-924E-8A6D-D9EFCAB7616E}" dt="2020-05-14T10:14:09.960" v="11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4:09.960" v="11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O'Toole, Robert" userId="099e7865-5cb7-4430-a77e-31e06d781324" providerId="ADAL" clId="{931F48F8-1C6E-924E-8A6D-D9EFCAB7616E}" dt="2020-05-14T10:14:09.960" v="11"/>
          <ac:spMkLst>
            <pc:docMk/>
            <pc:sldMasterMk cId="0" sldId="2147483648"/>
            <ac:spMk id="4" creationId="{00000000-0000-0000-0000-000000000000}"/>
          </ac:spMkLst>
        </pc:spChg>
        <pc:sldLayoutChg chg="modSp del">
          <pc:chgData name="O'Toole, Robert" userId="099e7865-5cb7-4430-a77e-31e06d781324" providerId="ADAL" clId="{931F48F8-1C6E-924E-8A6D-D9EFCAB7616E}" dt="2020-05-14T10:13:54.789" v="10" actId="2696"/>
          <pc:sldLayoutMkLst>
            <pc:docMk/>
            <pc:sldMasterMk cId="0" sldId="2147483648"/>
            <pc:sldLayoutMk cId="0" sldId="2147483649"/>
          </pc:sldLayoutMkLst>
          <pc:spChg chg="mod">
            <ac:chgData name="O'Toole, Robert" userId="099e7865-5cb7-4430-a77e-31e06d781324" providerId="ADAL" clId="{931F48F8-1C6E-924E-8A6D-D9EFCAB7616E}" dt="2020-05-14T10:13:25.393" v="7"/>
            <ac:spMkLst>
              <pc:docMk/>
              <pc:sldMasterMk cId="0" sldId="2147483648"/>
              <pc:sldLayoutMk cId="0" sldId="2147483649"/>
              <ac:spMk id="11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0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0"/>
              <ac:spMk id="21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0"/>
              <ac:spMk id="22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0"/>
              <ac:spMk id="23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0"/>
              <ac:spMk id="24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1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1"/>
              <ac:spMk id="32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1"/>
              <ac:spMk id="33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1"/>
              <ac:spMk id="34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1"/>
              <ac:spMk id="35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2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2"/>
              <ac:spMk id="42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2"/>
              <ac:spMk id="43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2"/>
              <ac:spMk id="44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3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3"/>
              <ac:spMk id="52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4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4"/>
              <ac:spMk id="60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4"/>
              <ac:spMk id="61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4"/>
              <ac:spMk id="62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4"/>
              <ac:spMk id="63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5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5"/>
              <ac:spMk id="71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5"/>
              <ac:spMk id="72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6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6"/>
              <ac:spMk id="79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6"/>
              <ac:spMk id="80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7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7"/>
              <ac:spMk id="88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7"/>
              <ac:spMk id="89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7"/>
              <ac:spMk id="90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8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8"/>
              <ac:spMk id="98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59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9"/>
              <ac:spMk id="106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59"/>
              <ac:spMk id="107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60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0"/>
              <ac:spMk id="115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0"/>
              <ac:spMk id="116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61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1"/>
              <ac:spMk id="124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1"/>
              <ac:spMk id="125" creationId="{00000000-0000-0000-0000-000000000000}"/>
            </ac:spMkLst>
          </pc:spChg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1"/>
              <ac:spMk id="126" creationId="{00000000-0000-0000-0000-000000000000}"/>
            </ac:spMkLst>
          </pc:spChg>
        </pc:sldLayoutChg>
        <pc:sldLayoutChg chg="modSp">
          <pc:chgData name="O'Toole, Robert" userId="099e7865-5cb7-4430-a77e-31e06d781324" providerId="ADAL" clId="{931F48F8-1C6E-924E-8A6D-D9EFCAB7616E}" dt="2020-05-14T10:14:09.960" v="11"/>
          <pc:sldLayoutMkLst>
            <pc:docMk/>
            <pc:sldMasterMk cId="0" sldId="2147483648"/>
            <pc:sldLayoutMk cId="0" sldId="2147483662"/>
          </pc:sldLayoutMkLst>
          <pc:spChg chg="mod">
            <ac:chgData name="O'Toole, Robert" userId="099e7865-5cb7-4430-a77e-31e06d781324" providerId="ADAL" clId="{931F48F8-1C6E-924E-8A6D-D9EFCAB7616E}" dt="2020-05-14T10:14:09.960" v="11"/>
            <ac:spMkLst>
              <pc:docMk/>
              <pc:sldMasterMk cId="0" sldId="2147483648"/>
              <pc:sldLayoutMk cId="0" sldId="2147483662"/>
              <ac:spMk id="134" creationId="{00000000-0000-0000-0000-000000000000}"/>
            </ac:spMkLst>
          </pc:spChg>
        </pc:sldLayoutChg>
      </pc:sldMasterChg>
    </pc:docChg>
  </pc:docChgLst>
  <pc:docChgLst>
    <pc:chgData name="Pepper, Melody" userId="S::cysnah@live.warwick.ac.uk::4e1e0cdd-7a1b-4f26-8b1d-6974e5e2703b" providerId="AD" clId="Web-{398E9F85-5C4A-4F2B-BB27-523DC8FD6E5A}"/>
    <pc:docChg chg="modSld">
      <pc:chgData name="Pepper, Melody" userId="S::cysnah@live.warwick.ac.uk::4e1e0cdd-7a1b-4f26-8b1d-6974e5e2703b" providerId="AD" clId="Web-{398E9F85-5C4A-4F2B-BB27-523DC8FD6E5A}" dt="2020-05-14T14:58:23.518" v="329" actId="20577"/>
      <pc:docMkLst>
        <pc:docMk/>
      </pc:docMkLst>
      <pc:sldChg chg="addSp modSp">
        <pc:chgData name="Pepper, Melody" userId="S::cysnah@live.warwick.ac.uk::4e1e0cdd-7a1b-4f26-8b1d-6974e5e2703b" providerId="AD" clId="Web-{398E9F85-5C4A-4F2B-BB27-523DC8FD6E5A}" dt="2020-05-14T14:26:20.666" v="289" actId="14100"/>
        <pc:sldMkLst>
          <pc:docMk/>
          <pc:sldMk cId="532185430" sldId="259"/>
        </pc:sldMkLst>
        <pc:spChg chg="add mod">
          <ac:chgData name="Pepper, Melody" userId="S::cysnah@live.warwick.ac.uk::4e1e0cdd-7a1b-4f26-8b1d-6974e5e2703b" providerId="AD" clId="Web-{398E9F85-5C4A-4F2B-BB27-523DC8FD6E5A}" dt="2020-05-14T14:23:27.962" v="4"/>
          <ac:spMkLst>
            <pc:docMk/>
            <pc:sldMk cId="532185430" sldId="259"/>
            <ac:spMk id="2" creationId="{97B24D7F-DFDC-423C-BF97-1FDDAC21B7F1}"/>
          </ac:spMkLst>
        </pc:spChg>
        <pc:spChg chg="mod">
          <ac:chgData name="Pepper, Melody" userId="S::cysnah@live.warwick.ac.uk::4e1e0cdd-7a1b-4f26-8b1d-6974e5e2703b" providerId="AD" clId="Web-{398E9F85-5C4A-4F2B-BB27-523DC8FD6E5A}" dt="2020-05-14T14:23:42.572" v="7" actId="1076"/>
          <ac:spMkLst>
            <pc:docMk/>
            <pc:sldMk cId="532185430" sldId="259"/>
            <ac:spMk id="4" creationId="{BD0E2A77-176A-F24B-90EE-6F6FFD8BBC81}"/>
          </ac:spMkLst>
        </pc:spChg>
        <pc:spChg chg="mod">
          <ac:chgData name="Pepper, Melody" userId="S::cysnah@live.warwick.ac.uk::4e1e0cdd-7a1b-4f26-8b1d-6974e5e2703b" providerId="AD" clId="Web-{398E9F85-5C4A-4F2B-BB27-523DC8FD6E5A}" dt="2020-05-14T14:23:04.696" v="0" actId="1076"/>
          <ac:spMkLst>
            <pc:docMk/>
            <pc:sldMk cId="532185430" sldId="259"/>
            <ac:spMk id="6" creationId="{04838991-1E6B-4374-8740-05DF68E29020}"/>
          </ac:spMkLst>
        </pc:spChg>
        <pc:spChg chg="add">
          <ac:chgData name="Pepper, Melody" userId="S::cysnah@live.warwick.ac.uk::4e1e0cdd-7a1b-4f26-8b1d-6974e5e2703b" providerId="AD" clId="Web-{398E9F85-5C4A-4F2B-BB27-523DC8FD6E5A}" dt="2020-05-14T14:23:11.712" v="1"/>
          <ac:spMkLst>
            <pc:docMk/>
            <pc:sldMk cId="532185430" sldId="259"/>
            <ac:spMk id="7" creationId="{BB6CE8AE-AA29-47B5-9195-C61AF28162EA}"/>
          </ac:spMkLst>
        </pc:spChg>
        <pc:spChg chg="add mod">
          <ac:chgData name="Pepper, Melody" userId="S::cysnah@live.warwick.ac.uk::4e1e0cdd-7a1b-4f26-8b1d-6974e5e2703b" providerId="AD" clId="Web-{398E9F85-5C4A-4F2B-BB27-523DC8FD6E5A}" dt="2020-05-14T14:23:37.119" v="6"/>
          <ac:spMkLst>
            <pc:docMk/>
            <pc:sldMk cId="532185430" sldId="259"/>
            <ac:spMk id="8" creationId="{29A2BA91-3385-475E-937B-1BC2F20252B7}"/>
          </ac:spMkLst>
        </pc:spChg>
        <pc:spChg chg="mod">
          <ac:chgData name="Pepper, Melody" userId="S::cysnah@live.warwick.ac.uk::4e1e0cdd-7a1b-4f26-8b1d-6974e5e2703b" providerId="AD" clId="Web-{398E9F85-5C4A-4F2B-BB27-523DC8FD6E5A}" dt="2020-05-14T14:24:45.447" v="143" actId="1076"/>
          <ac:spMkLst>
            <pc:docMk/>
            <pc:sldMk cId="532185430" sldId="259"/>
            <ac:spMk id="9" creationId="{A9CA9B69-2A6D-46AC-A081-BFE7B5F4FC58}"/>
          </ac:spMkLst>
        </pc:spChg>
        <pc:spChg chg="add">
          <ac:chgData name="Pepper, Melody" userId="S::cysnah@live.warwick.ac.uk::4e1e0cdd-7a1b-4f26-8b1d-6974e5e2703b" providerId="AD" clId="Web-{398E9F85-5C4A-4F2B-BB27-523DC8FD6E5A}" dt="2020-05-14T14:23:48.243" v="8"/>
          <ac:spMkLst>
            <pc:docMk/>
            <pc:sldMk cId="532185430" sldId="259"/>
            <ac:spMk id="12" creationId="{6652B9A9-1CAF-44DB-9F8B-23FBD0A91C83}"/>
          </ac:spMkLst>
        </pc:spChg>
        <pc:spChg chg="add mod">
          <ac:chgData name="Pepper, Melody" userId="S::cysnah@live.warwick.ac.uk::4e1e0cdd-7a1b-4f26-8b1d-6974e5e2703b" providerId="AD" clId="Web-{398E9F85-5C4A-4F2B-BB27-523DC8FD6E5A}" dt="2020-05-14T14:25:15.994" v="145" actId="688"/>
          <ac:spMkLst>
            <pc:docMk/>
            <pc:sldMk cId="532185430" sldId="259"/>
            <ac:spMk id="17" creationId="{0EE21A55-1A98-49A7-9C40-7AD7DEEB9EC8}"/>
          </ac:spMkLst>
        </pc:spChg>
        <pc:spChg chg="add mod">
          <ac:chgData name="Pepper, Melody" userId="S::cysnah@live.warwick.ac.uk::4e1e0cdd-7a1b-4f26-8b1d-6974e5e2703b" providerId="AD" clId="Web-{398E9F85-5C4A-4F2B-BB27-523DC8FD6E5A}" dt="2020-05-14T14:26:20.666" v="289" actId="14100"/>
          <ac:spMkLst>
            <pc:docMk/>
            <pc:sldMk cId="532185430" sldId="259"/>
            <ac:spMk id="18" creationId="{45FA5AC8-A7C2-4423-B179-459C4D32B286}"/>
          </ac:spMkLst>
        </pc:spChg>
      </pc:sldChg>
      <pc:sldChg chg="modSp">
        <pc:chgData name="Pepper, Melody" userId="S::cysnah@live.warwick.ac.uk::4e1e0cdd-7a1b-4f26-8b1d-6974e5e2703b" providerId="AD" clId="Web-{398E9F85-5C4A-4F2B-BB27-523DC8FD6E5A}" dt="2020-05-14T14:50:20.360" v="290" actId="1076"/>
        <pc:sldMkLst>
          <pc:docMk/>
          <pc:sldMk cId="3336784178" sldId="261"/>
        </pc:sldMkLst>
        <pc:spChg chg="mod">
          <ac:chgData name="Pepper, Melody" userId="S::cysnah@live.warwick.ac.uk::4e1e0cdd-7a1b-4f26-8b1d-6974e5e2703b" providerId="AD" clId="Web-{398E9F85-5C4A-4F2B-BB27-523DC8FD6E5A}" dt="2020-05-14T14:50:20.360" v="290" actId="1076"/>
          <ac:spMkLst>
            <pc:docMk/>
            <pc:sldMk cId="3336784178" sldId="261"/>
            <ac:spMk id="3" creationId="{EFE123AE-E1D9-2548-840E-C82419198889}"/>
          </ac:spMkLst>
        </pc:spChg>
      </pc:sldChg>
      <pc:sldChg chg="addSp modSp">
        <pc:chgData name="Pepper, Melody" userId="S::cysnah@live.warwick.ac.uk::4e1e0cdd-7a1b-4f26-8b1d-6974e5e2703b" providerId="AD" clId="Web-{398E9F85-5C4A-4F2B-BB27-523DC8FD6E5A}" dt="2020-05-14T14:58:22.784" v="327" actId="20577"/>
        <pc:sldMkLst>
          <pc:docMk/>
          <pc:sldMk cId="2719618236" sldId="267"/>
        </pc:sldMkLst>
        <pc:spChg chg="mod">
          <ac:chgData name="Pepper, Melody" userId="S::cysnah@live.warwick.ac.uk::4e1e0cdd-7a1b-4f26-8b1d-6974e5e2703b" providerId="AD" clId="Web-{398E9F85-5C4A-4F2B-BB27-523DC8FD6E5A}" dt="2020-05-14T14:55:15.502" v="298" actId="20577"/>
          <ac:spMkLst>
            <pc:docMk/>
            <pc:sldMk cId="2719618236" sldId="267"/>
            <ac:spMk id="9" creationId="{9CD7A06C-626D-6743-B940-361F61405991}"/>
          </ac:spMkLst>
        </pc:spChg>
        <pc:spChg chg="add mod">
          <ac:chgData name="Pepper, Melody" userId="S::cysnah@live.warwick.ac.uk::4e1e0cdd-7a1b-4f26-8b1d-6974e5e2703b" providerId="AD" clId="Web-{398E9F85-5C4A-4F2B-BB27-523DC8FD6E5A}" dt="2020-05-14T14:57:13.612" v="313" actId="20577"/>
          <ac:spMkLst>
            <pc:docMk/>
            <pc:sldMk cId="2719618236" sldId="267"/>
            <ac:spMk id="17" creationId="{9C0D9471-C62F-4CEA-B82E-03B8CA953268}"/>
          </ac:spMkLst>
        </pc:spChg>
        <pc:spChg chg="add mod">
          <ac:chgData name="Pepper, Melody" userId="S::cysnah@live.warwick.ac.uk::4e1e0cdd-7a1b-4f26-8b1d-6974e5e2703b" providerId="AD" clId="Web-{398E9F85-5C4A-4F2B-BB27-523DC8FD6E5A}" dt="2020-05-14T14:58:22.784" v="327" actId="20577"/>
          <ac:spMkLst>
            <pc:docMk/>
            <pc:sldMk cId="2719618236" sldId="267"/>
            <ac:spMk id="24" creationId="{B32CFAAA-8AA5-4A05-91ED-7BAFA7B3419A}"/>
          </ac:spMkLst>
        </pc:spChg>
      </pc:sldChg>
    </pc:docChg>
  </pc:docChgLst>
  <pc:docChgLst>
    <pc:chgData name="Thein, Hannah" userId="S::u1777512@live.warwick.ac.uk::266d180f-527f-4f50-866c-bc96412447c7" providerId="AD" clId="Web-{E6F3F3FC-889E-4700-BA47-490757B19DEE}"/>
    <pc:docChg chg="modSld">
      <pc:chgData name="Thein, Hannah" userId="S::u1777512@live.warwick.ac.uk::266d180f-527f-4f50-866c-bc96412447c7" providerId="AD" clId="Web-{E6F3F3FC-889E-4700-BA47-490757B19DEE}" dt="2020-05-14T14:59:09.549" v="42" actId="1076"/>
      <pc:docMkLst>
        <pc:docMk/>
      </pc:docMkLst>
      <pc:sldChg chg="addSp modSp">
        <pc:chgData name="Thein, Hannah" userId="S::u1777512@live.warwick.ac.uk::266d180f-527f-4f50-866c-bc96412447c7" providerId="AD" clId="Web-{E6F3F3FC-889E-4700-BA47-490757B19DEE}" dt="2020-05-14T14:59:09.549" v="42" actId="1076"/>
        <pc:sldMkLst>
          <pc:docMk/>
          <pc:sldMk cId="2719618236" sldId="267"/>
        </pc:sldMkLst>
        <pc:spChg chg="add mod">
          <ac:chgData name="Thein, Hannah" userId="S::u1777512@live.warwick.ac.uk::266d180f-527f-4f50-866c-bc96412447c7" providerId="AD" clId="Web-{E6F3F3FC-889E-4700-BA47-490757B19DEE}" dt="2020-05-14T14:56:15.285" v="10" actId="20577"/>
          <ac:spMkLst>
            <pc:docMk/>
            <pc:sldMk cId="2719618236" sldId="267"/>
            <ac:spMk id="21" creationId="{DE157F76-5847-4428-824D-CBEB6E8BB81A}"/>
          </ac:spMkLst>
        </pc:spChg>
        <pc:spChg chg="add mod">
          <ac:chgData name="Thein, Hannah" userId="S::u1777512@live.warwick.ac.uk::266d180f-527f-4f50-866c-bc96412447c7" providerId="AD" clId="Web-{E6F3F3FC-889E-4700-BA47-490757B19DEE}" dt="2020-05-14T14:59:09.549" v="42" actId="1076"/>
          <ac:spMkLst>
            <pc:docMk/>
            <pc:sldMk cId="2719618236" sldId="267"/>
            <ac:spMk id="26" creationId="{0802BC66-C4A3-4D38-976C-78F167FA2C57}"/>
          </ac:spMkLst>
        </pc:spChg>
      </pc:sldChg>
    </pc:docChg>
  </pc:docChgLst>
  <pc:docChgLst>
    <pc:chgData name="Beynon, Meurig" userId="S::csrkl@live.warwick.ac.uk::a6d5fac3-c22f-4907-aef7-61818732f300" providerId="AD" clId="Web-{22D83667-BE3A-46D5-997F-E4DA303C4A50}"/>
    <pc:docChg chg="modSld">
      <pc:chgData name="Beynon, Meurig" userId="S::csrkl@live.warwick.ac.uk::a6d5fac3-c22f-4907-aef7-61818732f300" providerId="AD" clId="Web-{22D83667-BE3A-46D5-997F-E4DA303C4A50}" dt="2020-05-14T14:59:04.273" v="108" actId="20577"/>
      <pc:docMkLst>
        <pc:docMk/>
      </pc:docMkLst>
      <pc:sldChg chg="addSp modSp">
        <pc:chgData name="Beynon, Meurig" userId="S::csrkl@live.warwick.ac.uk::a6d5fac3-c22f-4907-aef7-61818732f300" providerId="AD" clId="Web-{22D83667-BE3A-46D5-997F-E4DA303C4A50}" dt="2020-05-14T14:29:40.790" v="49" actId="1076"/>
        <pc:sldMkLst>
          <pc:docMk/>
          <pc:sldMk cId="532185430" sldId="259"/>
        </pc:sldMkLst>
        <pc:spChg chg="mod">
          <ac:chgData name="Beynon, Meurig" userId="S::csrkl@live.warwick.ac.uk::a6d5fac3-c22f-4907-aef7-61818732f300" providerId="AD" clId="Web-{22D83667-BE3A-46D5-997F-E4DA303C4A50}" dt="2020-05-14T14:24:04.681" v="0" actId="1076"/>
          <ac:spMkLst>
            <pc:docMk/>
            <pc:sldMk cId="532185430" sldId="259"/>
            <ac:spMk id="12" creationId="{6652B9A9-1CAF-44DB-9F8B-23FBD0A91C83}"/>
          </ac:spMkLst>
        </pc:spChg>
        <pc:spChg chg="add mod">
          <ac:chgData name="Beynon, Meurig" userId="S::csrkl@live.warwick.ac.uk::a6d5fac3-c22f-4907-aef7-61818732f300" providerId="AD" clId="Web-{22D83667-BE3A-46D5-997F-E4DA303C4A50}" dt="2020-05-14T14:29:40.790" v="49" actId="1076"/>
          <ac:spMkLst>
            <pc:docMk/>
            <pc:sldMk cId="532185430" sldId="259"/>
            <ac:spMk id="15" creationId="{1279A79C-8DDF-4702-B2C1-37A095C02716}"/>
          </ac:spMkLst>
        </pc:spChg>
        <pc:spChg chg="add mod">
          <ac:chgData name="Beynon, Meurig" userId="S::csrkl@live.warwick.ac.uk::a6d5fac3-c22f-4907-aef7-61818732f300" providerId="AD" clId="Web-{22D83667-BE3A-46D5-997F-E4DA303C4A50}" dt="2020-05-14T14:27:10.477" v="41" actId="14100"/>
          <ac:spMkLst>
            <pc:docMk/>
            <pc:sldMk cId="532185430" sldId="259"/>
            <ac:spMk id="19" creationId="{3D78CCDD-5B56-4B24-B7C3-34A98CAB3DC6}"/>
          </ac:spMkLst>
        </pc:spChg>
      </pc:sldChg>
      <pc:sldChg chg="addSp modSp">
        <pc:chgData name="Beynon, Meurig" userId="S::csrkl@live.warwick.ac.uk::a6d5fac3-c22f-4907-aef7-61818732f300" providerId="AD" clId="Web-{22D83667-BE3A-46D5-997F-E4DA303C4A50}" dt="2020-05-14T14:59:04.273" v="107" actId="20577"/>
        <pc:sldMkLst>
          <pc:docMk/>
          <pc:sldMk cId="2719618236" sldId="267"/>
        </pc:sldMkLst>
        <pc:spChg chg="add mod">
          <ac:chgData name="Beynon, Meurig" userId="S::csrkl@live.warwick.ac.uk::a6d5fac3-c22f-4907-aef7-61818732f300" providerId="AD" clId="Web-{22D83667-BE3A-46D5-997F-E4DA303C4A50}" dt="2020-05-14T14:57:12.773" v="69" actId="20577"/>
          <ac:spMkLst>
            <pc:docMk/>
            <pc:sldMk cId="2719618236" sldId="267"/>
            <ac:spMk id="14" creationId="{31A5FE83-00AC-48C8-9590-635BC1E10CFE}"/>
          </ac:spMkLst>
        </pc:spChg>
        <pc:spChg chg="add mod">
          <ac:chgData name="Beynon, Meurig" userId="S::csrkl@live.warwick.ac.uk::a6d5fac3-c22f-4907-aef7-61818732f300" providerId="AD" clId="Web-{22D83667-BE3A-46D5-997F-E4DA303C4A50}" dt="2020-05-14T14:59:04.273" v="107" actId="20577"/>
          <ac:spMkLst>
            <pc:docMk/>
            <pc:sldMk cId="2719618236" sldId="267"/>
            <ac:spMk id="19" creationId="{CE87D642-98E4-442A-AFD6-D97E98E13C54}"/>
          </ac:spMkLst>
        </pc:spChg>
      </pc:sldChg>
    </pc:docChg>
  </pc:docChgLst>
  <pc:docChgLst>
    <pc:chgData name="Humphreys, Jessica" userId="S::apsfae@live.warwick.ac.uk::952d341d-1966-49e1-ad17-85a288614d9b" providerId="AD" clId="Web-{5861F6AD-7416-A5A1-F949-138A9B18FD5C}"/>
    <pc:docChg chg="addSld modSld">
      <pc:chgData name="Humphreys, Jessica" userId="S::apsfae@live.warwick.ac.uk::952d341d-1966-49e1-ad17-85a288614d9b" providerId="AD" clId="Web-{5861F6AD-7416-A5A1-F949-138A9B18FD5C}" dt="2020-05-14T14:28:17.214" v="189" actId="20577"/>
      <pc:docMkLst>
        <pc:docMk/>
      </pc:docMkLst>
      <pc:sldChg chg="addSp modSp">
        <pc:chgData name="Humphreys, Jessica" userId="S::apsfae@live.warwick.ac.uk::952d341d-1966-49e1-ad17-85a288614d9b" providerId="AD" clId="Web-{5861F6AD-7416-A5A1-F949-138A9B18FD5C}" dt="2020-05-14T14:28:16.245" v="187" actId="20577"/>
        <pc:sldMkLst>
          <pc:docMk/>
          <pc:sldMk cId="532185430" sldId="259"/>
        </pc:sldMkLst>
        <pc:spChg chg="mod">
          <ac:chgData name="Humphreys, Jessica" userId="S::apsfae@live.warwick.ac.uk::952d341d-1966-49e1-ad17-85a288614d9b" providerId="AD" clId="Web-{5861F6AD-7416-A5A1-F949-138A9B18FD5C}" dt="2020-05-14T14:28:16.245" v="187" actId="20577"/>
          <ac:spMkLst>
            <pc:docMk/>
            <pc:sldMk cId="532185430" sldId="259"/>
            <ac:spMk id="7" creationId="{C21DE5AE-7322-4873-9CCC-8D87EED7FDBA}"/>
          </ac:spMkLst>
        </pc:spChg>
        <pc:spChg chg="add">
          <ac:chgData name="Humphreys, Jessica" userId="S::apsfae@live.warwick.ac.uk::952d341d-1966-49e1-ad17-85a288614d9b" providerId="AD" clId="Web-{5861F6AD-7416-A5A1-F949-138A9B18FD5C}" dt="2020-05-14T14:26:10.731" v="9"/>
          <ac:spMkLst>
            <pc:docMk/>
            <pc:sldMk cId="532185430" sldId="259"/>
            <ac:spMk id="19" creationId="{C21DE5AE-7322-4873-9CCC-8D87EED7FDBA}"/>
          </ac:spMkLst>
        </pc:spChg>
        <pc:spChg chg="add mod">
          <ac:chgData name="Humphreys, Jessica" userId="S::apsfae@live.warwick.ac.uk::952d341d-1966-49e1-ad17-85a288614d9b" providerId="AD" clId="Web-{5861F6AD-7416-A5A1-F949-138A9B18FD5C}" dt="2020-05-14T14:27:45.745" v="167" actId="20577"/>
          <ac:spMkLst>
            <pc:docMk/>
            <pc:sldMk cId="532185430" sldId="259"/>
            <ac:spMk id="22" creationId="{78155739-36C6-47C5-8293-9A7FD439B31A}"/>
          </ac:spMkLst>
        </pc:spChg>
        <pc:picChg chg="mod">
          <ac:chgData name="Humphreys, Jessica" userId="S::apsfae@live.warwick.ac.uk::952d341d-1966-49e1-ad17-85a288614d9b" providerId="AD" clId="Web-{5861F6AD-7416-A5A1-F949-138A9B18FD5C}" dt="2020-05-14T14:26:08.403" v="8" actId="1076"/>
          <ac:picMkLst>
            <pc:docMk/>
            <pc:sldMk cId="532185430" sldId="259"/>
            <ac:picMk id="3" creationId="{BF17568B-3FEA-4145-B1AF-32C7F93FB2FD}"/>
          </ac:picMkLst>
        </pc:picChg>
      </pc:sldChg>
      <pc:sldChg chg="addSp">
        <pc:chgData name="Humphreys, Jessica" userId="S::apsfae@live.warwick.ac.uk::952d341d-1966-49e1-ad17-85a288614d9b" providerId="AD" clId="Web-{5861F6AD-7416-A5A1-F949-138A9B18FD5C}" dt="2020-05-14T14:23:01.342" v="6"/>
        <pc:sldMkLst>
          <pc:docMk/>
          <pc:sldMk cId="2583477782" sldId="260"/>
        </pc:sldMkLst>
        <pc:spChg chg="add">
          <ac:chgData name="Humphreys, Jessica" userId="S::apsfae@live.warwick.ac.uk::952d341d-1966-49e1-ad17-85a288614d9b" providerId="AD" clId="Web-{5861F6AD-7416-A5A1-F949-138A9B18FD5C}" dt="2020-05-14T14:23:01.342" v="6"/>
          <ac:spMkLst>
            <pc:docMk/>
            <pc:sldMk cId="2583477782" sldId="260"/>
            <ac:spMk id="6" creationId="{F1906279-930B-4F32-A9E6-9192DE48516D}"/>
          </ac:spMkLst>
        </pc:spChg>
      </pc:sldChg>
      <pc:sldChg chg="addSp modSp">
        <pc:chgData name="Humphreys, Jessica" userId="S::apsfae@live.warwick.ac.uk::952d341d-1966-49e1-ad17-85a288614d9b" providerId="AD" clId="Web-{5861F6AD-7416-A5A1-F949-138A9B18FD5C}" dt="2020-05-14T14:18:01.768" v="5" actId="14100"/>
        <pc:sldMkLst>
          <pc:docMk/>
          <pc:sldMk cId="2428896819" sldId="266"/>
        </pc:sldMkLst>
        <pc:picChg chg="add mod">
          <ac:chgData name="Humphreys, Jessica" userId="S::apsfae@live.warwick.ac.uk::952d341d-1966-49e1-ad17-85a288614d9b" providerId="AD" clId="Web-{5861F6AD-7416-A5A1-F949-138A9B18FD5C}" dt="2020-05-14T14:18:01.768" v="5" actId="14100"/>
          <ac:picMkLst>
            <pc:docMk/>
            <pc:sldMk cId="2428896819" sldId="266"/>
            <ac:picMk id="10" creationId="{9EFFFC09-97B1-46AB-BF4C-8A6426AC1358}"/>
          </ac:picMkLst>
        </pc:picChg>
      </pc:sldChg>
      <pc:sldChg chg="add replId">
        <pc:chgData name="Humphreys, Jessica" userId="S::apsfae@live.warwick.ac.uk::952d341d-1966-49e1-ad17-85a288614d9b" providerId="AD" clId="Web-{5861F6AD-7416-A5A1-F949-138A9B18FD5C}" dt="2020-05-14T14:23:19.123" v="7"/>
        <pc:sldMkLst>
          <pc:docMk/>
          <pc:sldMk cId="578111152" sldId="269"/>
        </pc:sldMkLst>
      </pc:sldChg>
    </pc:docChg>
  </pc:docChgLst>
  <pc:docChgLst>
    <pc:chgData name="O'Toole, Robert" userId="S::cusef@live.warwick.ac.uk::099e7865-5cb7-4430-a77e-31e06d781324" providerId="AD" clId="Web-{EE5DFE7E-B1CA-749E-4A3D-E1970A1AEBB7}"/>
    <pc:docChg chg="delSld modSld">
      <pc:chgData name="O'Toole, Robert" userId="S::cusef@live.warwick.ac.uk::099e7865-5cb7-4430-a77e-31e06d781324" providerId="AD" clId="Web-{EE5DFE7E-B1CA-749E-4A3D-E1970A1AEBB7}" dt="2020-05-15T07:52:07.507" v="129" actId="1076"/>
      <pc:docMkLst>
        <pc:docMk/>
      </pc:docMkLst>
      <pc:sldChg chg="addSp delSp modSp">
        <pc:chgData name="O'Toole, Robert" userId="S::cusef@live.warwick.ac.uk::099e7865-5cb7-4430-a77e-31e06d781324" providerId="AD" clId="Web-{EE5DFE7E-B1CA-749E-4A3D-E1970A1AEBB7}" dt="2020-05-15T07:52:07.507" v="129" actId="1076"/>
        <pc:sldMkLst>
          <pc:docMk/>
          <pc:sldMk cId="532185430" sldId="259"/>
        </pc:sldMkLst>
        <pc:spChg chg="mod">
          <ac:chgData name="O'Toole, Robert" userId="S::cusef@live.warwick.ac.uk::099e7865-5cb7-4430-a77e-31e06d781324" providerId="AD" clId="Web-{EE5DFE7E-B1CA-749E-4A3D-E1970A1AEBB7}" dt="2020-05-15T07:51:55.647" v="127" actId="1076"/>
          <ac:spMkLst>
            <pc:docMk/>
            <pc:sldMk cId="532185430" sldId="259"/>
            <ac:spMk id="6" creationId="{04838991-1E6B-4374-8740-05DF68E29020}"/>
          </ac:spMkLst>
        </pc:spChg>
        <pc:spChg chg="del">
          <ac:chgData name="O'Toole, Robert" userId="S::cusef@live.warwick.ac.uk::099e7865-5cb7-4430-a77e-31e06d781324" providerId="AD" clId="Web-{EE5DFE7E-B1CA-749E-4A3D-E1970A1AEBB7}" dt="2020-05-15T07:50:05.047" v="116"/>
          <ac:spMkLst>
            <pc:docMk/>
            <pc:sldMk cId="532185430" sldId="259"/>
            <ac:spMk id="15" creationId="{1279A79C-8DDF-4702-B2C1-37A095C02716}"/>
          </ac:spMkLst>
        </pc:spChg>
        <pc:spChg chg="mod">
          <ac:chgData name="O'Toole, Robert" userId="S::cusef@live.warwick.ac.uk::099e7865-5cb7-4430-a77e-31e06d781324" providerId="AD" clId="Web-{EE5DFE7E-B1CA-749E-4A3D-E1970A1AEBB7}" dt="2020-05-15T07:52:07.507" v="129" actId="1076"/>
          <ac:spMkLst>
            <pc:docMk/>
            <pc:sldMk cId="532185430" sldId="259"/>
            <ac:spMk id="17" creationId="{0EE21A55-1A98-49A7-9C40-7AD7DEEB9EC8}"/>
          </ac:spMkLst>
        </pc:spChg>
        <pc:spChg chg="del">
          <ac:chgData name="O'Toole, Robert" userId="S::cusef@live.warwick.ac.uk::099e7865-5cb7-4430-a77e-31e06d781324" providerId="AD" clId="Web-{EE5DFE7E-B1CA-749E-4A3D-E1970A1AEBB7}" dt="2020-05-15T07:49:45.592" v="98"/>
          <ac:spMkLst>
            <pc:docMk/>
            <pc:sldMk cId="532185430" sldId="259"/>
            <ac:spMk id="19" creationId="{3D78CCDD-5B56-4B24-B7C3-34A98CAB3DC6}"/>
          </ac:spMkLst>
        </pc:spChg>
        <pc:spChg chg="mod">
          <ac:chgData name="O'Toole, Robert" userId="S::cusef@live.warwick.ac.uk::099e7865-5cb7-4430-a77e-31e06d781324" providerId="AD" clId="Web-{EE5DFE7E-B1CA-749E-4A3D-E1970A1AEBB7}" dt="2020-05-15T07:51:59.726" v="128" actId="1076"/>
          <ac:spMkLst>
            <pc:docMk/>
            <pc:sldMk cId="532185430" sldId="259"/>
            <ac:spMk id="25" creationId="{9570B571-20B8-4140-AE11-7CC6CE579FBB}"/>
          </ac:spMkLst>
        </pc:spChg>
        <pc:spChg chg="add mod">
          <ac:chgData name="O'Toole, Robert" userId="S::cusef@live.warwick.ac.uk::099e7865-5cb7-4430-a77e-31e06d781324" providerId="AD" clId="Web-{EE5DFE7E-B1CA-749E-4A3D-E1970A1AEBB7}" dt="2020-05-15T07:49:49.077" v="99" actId="1076"/>
          <ac:spMkLst>
            <pc:docMk/>
            <pc:sldMk cId="532185430" sldId="259"/>
            <ac:spMk id="26" creationId="{B14935B7-CF8F-44D3-A2C5-38C8C3FA9C63}"/>
          </ac:spMkLst>
        </pc:spChg>
        <pc:spChg chg="add mod">
          <ac:chgData name="O'Toole, Robert" userId="S::cusef@live.warwick.ac.uk::099e7865-5cb7-4430-a77e-31e06d781324" providerId="AD" clId="Web-{EE5DFE7E-B1CA-749E-4A3D-E1970A1AEBB7}" dt="2020-05-15T07:50:08.312" v="117" actId="1076"/>
          <ac:spMkLst>
            <pc:docMk/>
            <pc:sldMk cId="532185430" sldId="259"/>
            <ac:spMk id="27" creationId="{C2471EC4-7CEE-4C7F-B3F2-D3A105E1CB0F}"/>
          </ac:spMkLst>
        </pc:spChg>
      </pc:sldChg>
      <pc:sldChg chg="addSp delSp modSp">
        <pc:chgData name="O'Toole, Robert" userId="S::cusef@live.warwick.ac.uk::099e7865-5cb7-4430-a77e-31e06d781324" providerId="AD" clId="Web-{EE5DFE7E-B1CA-749E-4A3D-E1970A1AEBB7}" dt="2020-05-15T07:51:33.412" v="125"/>
        <pc:sldMkLst>
          <pc:docMk/>
          <pc:sldMk cId="2583477782" sldId="260"/>
        </pc:sldMkLst>
        <pc:spChg chg="add">
          <ac:chgData name="O'Toole, Robert" userId="S::cusef@live.warwick.ac.uk::099e7865-5cb7-4430-a77e-31e06d781324" providerId="AD" clId="Web-{EE5DFE7E-B1CA-749E-4A3D-E1970A1AEBB7}" dt="2020-05-15T07:50:31.689" v="118"/>
          <ac:spMkLst>
            <pc:docMk/>
            <pc:sldMk cId="2583477782" sldId="260"/>
            <ac:spMk id="2" creationId="{917055F6-E33A-4511-8071-547F19CC693B}"/>
          </ac:spMkLst>
        </pc:spChg>
        <pc:spChg chg="del">
          <ac:chgData name="O'Toole, Robert" userId="S::cusef@live.warwick.ac.uk::099e7865-5cb7-4430-a77e-31e06d781324" providerId="AD" clId="Web-{EE5DFE7E-B1CA-749E-4A3D-E1970A1AEBB7}" dt="2020-05-15T07:51:33.412" v="125"/>
          <ac:spMkLst>
            <pc:docMk/>
            <pc:sldMk cId="2583477782" sldId="260"/>
            <ac:spMk id="4" creationId="{C029DF40-FADC-2649-B289-CC317A32D3FC}"/>
          </ac:spMkLst>
        </pc:spChg>
        <pc:spChg chg="del">
          <ac:chgData name="O'Toole, Robert" userId="S::cusef@live.warwick.ac.uk::099e7865-5cb7-4430-a77e-31e06d781324" providerId="AD" clId="Web-{EE5DFE7E-B1CA-749E-4A3D-E1970A1AEBB7}" dt="2020-05-15T07:51:31.099" v="124"/>
          <ac:spMkLst>
            <pc:docMk/>
            <pc:sldMk cId="2583477782" sldId="260"/>
            <ac:spMk id="6" creationId="{F1906279-930B-4F32-A9E6-9192DE48516D}"/>
          </ac:spMkLst>
        </pc:spChg>
        <pc:spChg chg="add">
          <ac:chgData name="O'Toole, Robert" userId="S::cusef@live.warwick.ac.uk::099e7865-5cb7-4430-a77e-31e06d781324" providerId="AD" clId="Web-{EE5DFE7E-B1CA-749E-4A3D-E1970A1AEBB7}" dt="2020-05-15T07:50:55.284" v="119"/>
          <ac:spMkLst>
            <pc:docMk/>
            <pc:sldMk cId="2583477782" sldId="260"/>
            <ac:spMk id="15" creationId="{63A398C5-7E58-4396-A6F7-73365213FDE5}"/>
          </ac:spMkLst>
        </pc:spChg>
        <pc:spChg chg="add mod">
          <ac:chgData name="O'Toole, Robert" userId="S::cusef@live.warwick.ac.uk::099e7865-5cb7-4430-a77e-31e06d781324" providerId="AD" clId="Web-{EE5DFE7E-B1CA-749E-4A3D-E1970A1AEBB7}" dt="2020-05-15T07:51:20.551" v="122" actId="1076"/>
          <ac:spMkLst>
            <pc:docMk/>
            <pc:sldMk cId="2583477782" sldId="260"/>
            <ac:spMk id="17" creationId="{9BE67AA8-19FE-4D09-AF1A-BA9D44DE618F}"/>
          </ac:spMkLst>
        </pc:spChg>
      </pc:sldChg>
      <pc:sldChg chg="addSp delSp modSp">
        <pc:chgData name="O'Toole, Robert" userId="S::cusef@live.warwick.ac.uk::099e7865-5cb7-4430-a77e-31e06d781324" providerId="AD" clId="Web-{EE5DFE7E-B1CA-749E-4A3D-E1970A1AEBB7}" dt="2020-05-15T07:43:15.365" v="85" actId="1076"/>
        <pc:sldMkLst>
          <pc:docMk/>
          <pc:sldMk cId="2719618236" sldId="267"/>
        </pc:sldMkLst>
        <pc:spChg chg="del">
          <ac:chgData name="O'Toole, Robert" userId="S::cusef@live.warwick.ac.uk::099e7865-5cb7-4430-a77e-31e06d781324" providerId="AD" clId="Web-{EE5DFE7E-B1CA-749E-4A3D-E1970A1AEBB7}" dt="2020-05-15T07:42:29.392" v="61"/>
          <ac:spMkLst>
            <pc:docMk/>
            <pc:sldMk cId="2719618236" sldId="267"/>
            <ac:spMk id="14" creationId="{31A5FE83-00AC-48C8-9590-635BC1E10CFE}"/>
          </ac:spMkLst>
        </pc:spChg>
        <pc:spChg chg="del mod">
          <ac:chgData name="O'Toole, Robert" userId="S::cusef@live.warwick.ac.uk::099e7865-5cb7-4430-a77e-31e06d781324" providerId="AD" clId="Web-{EE5DFE7E-B1CA-749E-4A3D-E1970A1AEBB7}" dt="2020-05-15T07:43:11.973" v="84"/>
          <ac:spMkLst>
            <pc:docMk/>
            <pc:sldMk cId="2719618236" sldId="267"/>
            <ac:spMk id="19" creationId="{CE87D642-98E4-442A-AFD6-D97E98E13C54}"/>
          </ac:spMkLst>
        </pc:spChg>
        <pc:spChg chg="mod">
          <ac:chgData name="O'Toole, Robert" userId="S::cusef@live.warwick.ac.uk::099e7865-5cb7-4430-a77e-31e06d781324" providerId="AD" clId="Web-{EE5DFE7E-B1CA-749E-4A3D-E1970A1AEBB7}" dt="2020-05-15T07:41:28.779" v="37" actId="20577"/>
          <ac:spMkLst>
            <pc:docMk/>
            <pc:sldMk cId="2719618236" sldId="267"/>
            <ac:spMk id="23" creationId="{71D0E7F5-94A2-498D-AD10-2D2C80127A9C}"/>
          </ac:spMkLst>
        </pc:spChg>
        <pc:spChg chg="add mod">
          <ac:chgData name="O'Toole, Robert" userId="S::cusef@live.warwick.ac.uk::099e7865-5cb7-4430-a77e-31e06d781324" providerId="AD" clId="Web-{EE5DFE7E-B1CA-749E-4A3D-E1970A1AEBB7}" dt="2020-05-15T07:42:37.815" v="62" actId="1076"/>
          <ac:spMkLst>
            <pc:docMk/>
            <pc:sldMk cId="2719618236" sldId="267"/>
            <ac:spMk id="33" creationId="{9F144F9B-0A98-47B8-BE67-D86B67833C02}"/>
          </ac:spMkLst>
        </pc:spChg>
        <pc:spChg chg="add mod">
          <ac:chgData name="O'Toole, Robert" userId="S::cusef@live.warwick.ac.uk::099e7865-5cb7-4430-a77e-31e06d781324" providerId="AD" clId="Web-{EE5DFE7E-B1CA-749E-4A3D-E1970A1AEBB7}" dt="2020-05-15T07:43:15.365" v="85" actId="1076"/>
          <ac:spMkLst>
            <pc:docMk/>
            <pc:sldMk cId="2719618236" sldId="267"/>
            <ac:spMk id="35" creationId="{DFD277AB-4A90-4AC4-B415-7FD3DA9FF490}"/>
          </ac:spMkLst>
        </pc:spChg>
      </pc:sldChg>
      <pc:sldChg chg="del">
        <pc:chgData name="O'Toole, Robert" userId="S::cusef@live.warwick.ac.uk::099e7865-5cb7-4430-a77e-31e06d781324" providerId="AD" clId="Web-{EE5DFE7E-B1CA-749E-4A3D-E1970A1AEBB7}" dt="2020-05-15T07:51:27.442" v="123"/>
        <pc:sldMkLst>
          <pc:docMk/>
          <pc:sldMk cId="578111152" sldId="269"/>
        </pc:sldMkLst>
      </pc:sldChg>
    </pc:docChg>
  </pc:docChgLst>
  <pc:docChgLst>
    <pc:chgData name="Kalvala, Sara" userId="S::cssal@live.warwick.ac.uk::baf10d9e-4979-406e-af91-d0baa61f70f4" providerId="AD" clId="Web-{4FD089B3-4C7F-4368-886F-AC6D05642064}"/>
    <pc:docChg chg="modSld">
      <pc:chgData name="Kalvala, Sara" userId="S::cssal@live.warwick.ac.uk::baf10d9e-4979-406e-af91-d0baa61f70f4" providerId="AD" clId="Web-{4FD089B3-4C7F-4368-886F-AC6D05642064}" dt="2020-05-14T14:24:29.738" v="0" actId="688"/>
      <pc:docMkLst>
        <pc:docMk/>
      </pc:docMkLst>
      <pc:sldChg chg="modSp">
        <pc:chgData name="Kalvala, Sara" userId="S::cssal@live.warwick.ac.uk::baf10d9e-4979-406e-af91-d0baa61f70f4" providerId="AD" clId="Web-{4FD089B3-4C7F-4368-886F-AC6D05642064}" dt="2020-05-14T14:24:29.738" v="0" actId="688"/>
        <pc:sldMkLst>
          <pc:docMk/>
          <pc:sldMk cId="2583477782" sldId="260"/>
        </pc:sldMkLst>
        <pc:spChg chg="mod">
          <ac:chgData name="Kalvala, Sara" userId="S::cssal@live.warwick.ac.uk::baf10d9e-4979-406e-af91-d0baa61f70f4" providerId="AD" clId="Web-{4FD089B3-4C7F-4368-886F-AC6D05642064}" dt="2020-05-14T14:24:29.738" v="0" actId="688"/>
          <ac:spMkLst>
            <pc:docMk/>
            <pc:sldMk cId="2583477782" sldId="260"/>
            <ac:spMk id="6" creationId="{F1906279-930B-4F32-A9E6-9192DE48516D}"/>
          </ac:spMkLst>
        </pc:spChg>
      </pc:sldChg>
    </pc:docChg>
  </pc:docChgLst>
  <pc:docChgLst>
    <pc:chgData name="O'Toole, Robert" userId="S::cusef@live.warwick.ac.uk::099e7865-5cb7-4430-a77e-31e06d781324" providerId="AD" clId="Web-{59ACBBDC-ED1E-FFF1-7966-23A53DA3A496}"/>
    <pc:docChg chg="addSld delSld modSld sldOrd">
      <pc:chgData name="O'Toole, Robert" userId="S::cusef@live.warwick.ac.uk::099e7865-5cb7-4430-a77e-31e06d781324" providerId="AD" clId="Web-{59ACBBDC-ED1E-FFF1-7966-23A53DA3A496}" dt="2020-05-14T14:55:47.531" v="743" actId="20577"/>
      <pc:docMkLst>
        <pc:docMk/>
      </pc:docMkLst>
      <pc:sldChg chg="addSp modSp">
        <pc:chgData name="O'Toole, Robert" userId="S::cusef@live.warwick.ac.uk::099e7865-5cb7-4430-a77e-31e06d781324" providerId="AD" clId="Web-{59ACBBDC-ED1E-FFF1-7966-23A53DA3A496}" dt="2020-05-14T14:22:31.897" v="700" actId="20577"/>
        <pc:sldMkLst>
          <pc:docMk/>
          <pc:sldMk cId="532185430" sldId="259"/>
        </pc:sldMkLst>
        <pc:spChg chg="add mod">
          <ac:chgData name="O'Toole, Robert" userId="S::cusef@live.warwick.ac.uk::099e7865-5cb7-4430-a77e-31e06d781324" providerId="AD" clId="Web-{59ACBBDC-ED1E-FFF1-7966-23A53DA3A496}" dt="2020-05-14T14:22:31.897" v="700" actId="20577"/>
          <ac:spMkLst>
            <pc:docMk/>
            <pc:sldMk cId="532185430" sldId="259"/>
            <ac:spMk id="5" creationId="{A1061217-C2B8-4FC6-9A96-7904277CF412}"/>
          </ac:spMkLst>
        </pc:spChg>
      </pc:sldChg>
      <pc:sldChg chg="ord">
        <pc:chgData name="O'Toole, Robert" userId="S::cusef@live.warwick.ac.uk::099e7865-5cb7-4430-a77e-31e06d781324" providerId="AD" clId="Web-{59ACBBDC-ED1E-FFF1-7966-23A53DA3A496}" dt="2020-05-14T14:17:53.169" v="685"/>
        <pc:sldMkLst>
          <pc:docMk/>
          <pc:sldMk cId="2583477782" sldId="260"/>
        </pc:sldMkLst>
      </pc:sldChg>
      <pc:sldChg chg="addSp delSp modSp">
        <pc:chgData name="O'Toole, Robert" userId="S::cusef@live.warwick.ac.uk::099e7865-5cb7-4430-a77e-31e06d781324" providerId="AD" clId="Web-{59ACBBDC-ED1E-FFF1-7966-23A53DA3A496}" dt="2020-05-14T12:57:48.840" v="2"/>
        <pc:sldMkLst>
          <pc:docMk/>
          <pc:sldMk cId="2782027976" sldId="263"/>
        </pc:sldMkLst>
        <pc:spChg chg="add del mod">
          <ac:chgData name="O'Toole, Robert" userId="S::cusef@live.warwick.ac.uk::099e7865-5cb7-4430-a77e-31e06d781324" providerId="AD" clId="Web-{59ACBBDC-ED1E-FFF1-7966-23A53DA3A496}" dt="2020-05-14T12:57:48.840" v="2"/>
          <ac:spMkLst>
            <pc:docMk/>
            <pc:sldMk cId="2782027976" sldId="263"/>
            <ac:spMk id="13" creationId="{E62C8D3A-6275-401E-9615-27FBDCE375F2}"/>
          </ac:spMkLst>
        </pc:spChg>
      </pc:sldChg>
      <pc:sldChg chg="addSp modSp">
        <pc:chgData name="O'Toole, Robert" userId="S::cusef@live.warwick.ac.uk::099e7865-5cb7-4430-a77e-31e06d781324" providerId="AD" clId="Web-{59ACBBDC-ED1E-FFF1-7966-23A53DA3A496}" dt="2020-05-14T13:07:48.631" v="641" actId="1076"/>
        <pc:sldMkLst>
          <pc:docMk/>
          <pc:sldMk cId="3398060034" sldId="264"/>
        </pc:sldMkLst>
        <pc:spChg chg="add mod">
          <ac:chgData name="O'Toole, Robert" userId="S::cusef@live.warwick.ac.uk::099e7865-5cb7-4430-a77e-31e06d781324" providerId="AD" clId="Web-{59ACBBDC-ED1E-FFF1-7966-23A53DA3A496}" dt="2020-05-14T13:07:48.631" v="641" actId="1076"/>
          <ac:spMkLst>
            <pc:docMk/>
            <pc:sldMk cId="3398060034" sldId="264"/>
            <ac:spMk id="3" creationId="{3449192C-4343-40C6-BB7E-F96CF0A390EA}"/>
          </ac:spMkLst>
        </pc:spChg>
      </pc:sldChg>
      <pc:sldChg chg="addSp modSp">
        <pc:chgData name="O'Toole, Robert" userId="S::cusef@live.warwick.ac.uk::099e7865-5cb7-4430-a77e-31e06d781324" providerId="AD" clId="Web-{59ACBBDC-ED1E-FFF1-7966-23A53DA3A496}" dt="2020-05-14T13:12:46.511" v="684" actId="1076"/>
        <pc:sldMkLst>
          <pc:docMk/>
          <pc:sldMk cId="2428896819" sldId="266"/>
        </pc:sldMkLst>
        <pc:spChg chg="add mod">
          <ac:chgData name="O'Toole, Robert" userId="S::cusef@live.warwick.ac.uk::099e7865-5cb7-4430-a77e-31e06d781324" providerId="AD" clId="Web-{59ACBBDC-ED1E-FFF1-7966-23A53DA3A496}" dt="2020-05-14T13:12:02.852" v="662" actId="1076"/>
          <ac:spMkLst>
            <pc:docMk/>
            <pc:sldMk cId="2428896819" sldId="266"/>
            <ac:spMk id="4" creationId="{8924BB18-99DC-4EE5-B99A-C5FEB31E9AE3}"/>
          </ac:spMkLst>
        </pc:spChg>
        <pc:spChg chg="add mod">
          <ac:chgData name="O'Toole, Robert" userId="S::cusef@live.warwick.ac.uk::099e7865-5cb7-4430-a77e-31e06d781324" providerId="AD" clId="Web-{59ACBBDC-ED1E-FFF1-7966-23A53DA3A496}" dt="2020-05-14T13:12:46.511" v="684" actId="1076"/>
          <ac:spMkLst>
            <pc:docMk/>
            <pc:sldMk cId="2428896819" sldId="266"/>
            <ac:spMk id="5" creationId="{8043FC7B-5D1D-44A0-9610-D9FF254A3AF2}"/>
          </ac:spMkLst>
        </pc:spChg>
        <pc:picChg chg="add mod">
          <ac:chgData name="O'Toole, Robert" userId="S::cusef@live.warwick.ac.uk::099e7865-5cb7-4430-a77e-31e06d781324" providerId="AD" clId="Web-{59ACBBDC-ED1E-FFF1-7966-23A53DA3A496}" dt="2020-05-14T13:12:18.056" v="667" actId="1076"/>
          <ac:picMkLst>
            <pc:docMk/>
            <pc:sldMk cId="2428896819" sldId="266"/>
            <ac:picMk id="2" creationId="{89B92DA8-0901-42A0-9EA0-760DDFF827A0}"/>
          </ac:picMkLst>
        </pc:picChg>
        <pc:picChg chg="add mod">
          <ac:chgData name="O'Toole, Robert" userId="S::cusef@live.warwick.ac.uk::099e7865-5cb7-4430-a77e-31e06d781324" providerId="AD" clId="Web-{59ACBBDC-ED1E-FFF1-7966-23A53DA3A496}" dt="2020-05-14T13:12:05.883" v="663" actId="1076"/>
          <ac:picMkLst>
            <pc:docMk/>
            <pc:sldMk cId="2428896819" sldId="266"/>
            <ac:picMk id="3" creationId="{1C1C244D-9971-4C1F-9F4D-0084C223C465}"/>
          </ac:picMkLst>
        </pc:picChg>
      </pc:sldChg>
      <pc:sldChg chg="addSp modSp">
        <pc:chgData name="O'Toole, Robert" userId="S::cusef@live.warwick.ac.uk::099e7865-5cb7-4430-a77e-31e06d781324" providerId="AD" clId="Web-{59ACBBDC-ED1E-FFF1-7966-23A53DA3A496}" dt="2020-05-14T14:55:46.468" v="741" actId="20577"/>
        <pc:sldMkLst>
          <pc:docMk/>
          <pc:sldMk cId="2719618236" sldId="267"/>
        </pc:sldMkLst>
        <pc:spChg chg="add mod">
          <ac:chgData name="O'Toole, Robert" userId="S::cusef@live.warwick.ac.uk::099e7865-5cb7-4430-a77e-31e06d781324" providerId="AD" clId="Web-{59ACBBDC-ED1E-FFF1-7966-23A53DA3A496}" dt="2020-05-14T14:54:16.340" v="716" actId="20577"/>
          <ac:spMkLst>
            <pc:docMk/>
            <pc:sldMk cId="2719618236" sldId="267"/>
            <ac:spMk id="15" creationId="{DC32EAE1-864F-4EB1-BE44-8FBD91B2E17E}"/>
          </ac:spMkLst>
        </pc:spChg>
        <pc:spChg chg="add mod">
          <ac:chgData name="O'Toole, Robert" userId="S::cusef@live.warwick.ac.uk::099e7865-5cb7-4430-a77e-31e06d781324" providerId="AD" clId="Web-{59ACBBDC-ED1E-FFF1-7966-23A53DA3A496}" dt="2020-05-14T14:55:46.468" v="741" actId="20577"/>
          <ac:spMkLst>
            <pc:docMk/>
            <pc:sldMk cId="2719618236" sldId="267"/>
            <ac:spMk id="18" creationId="{8151C496-E624-4806-8325-B8DF50BDF9CC}"/>
          </ac:spMkLst>
        </pc:spChg>
      </pc:sldChg>
      <pc:sldChg chg="modSp new">
        <pc:chgData name="O'Toole, Robert" userId="S::cusef@live.warwick.ac.uk::099e7865-5cb7-4430-a77e-31e06d781324" providerId="AD" clId="Web-{59ACBBDC-ED1E-FFF1-7966-23A53DA3A496}" dt="2020-05-14T13:04:44.822" v="560" actId="20577"/>
        <pc:sldMkLst>
          <pc:docMk/>
          <pc:sldMk cId="325488599" sldId="268"/>
        </pc:sldMkLst>
        <pc:spChg chg="mod">
          <ac:chgData name="O'Toole, Robert" userId="S::cusef@live.warwick.ac.uk::099e7865-5cb7-4430-a77e-31e06d781324" providerId="AD" clId="Web-{59ACBBDC-ED1E-FFF1-7966-23A53DA3A496}" dt="2020-05-14T13:01:10.698" v="46" actId="1076"/>
          <ac:spMkLst>
            <pc:docMk/>
            <pc:sldMk cId="325488599" sldId="268"/>
            <ac:spMk id="2" creationId="{8C62ED83-9B9A-45AA-ABB6-E1F36996C744}"/>
          </ac:spMkLst>
        </pc:spChg>
        <pc:spChg chg="mod">
          <ac:chgData name="O'Toole, Robert" userId="S::cusef@live.warwick.ac.uk::099e7865-5cb7-4430-a77e-31e06d781324" providerId="AD" clId="Web-{59ACBBDC-ED1E-FFF1-7966-23A53DA3A496}" dt="2020-05-14T13:01:06.244" v="43" actId="20577"/>
          <ac:spMkLst>
            <pc:docMk/>
            <pc:sldMk cId="325488599" sldId="268"/>
            <ac:spMk id="3" creationId="{7EEB7401-89C8-448E-A228-E25A713982AB}"/>
          </ac:spMkLst>
        </pc:spChg>
        <pc:spChg chg="mod">
          <ac:chgData name="O'Toole, Robert" userId="S::cusef@live.warwick.ac.uk::099e7865-5cb7-4430-a77e-31e06d781324" providerId="AD" clId="Web-{59ACBBDC-ED1E-FFF1-7966-23A53DA3A496}" dt="2020-05-14T13:04:44.822" v="560" actId="20577"/>
          <ac:spMkLst>
            <pc:docMk/>
            <pc:sldMk cId="325488599" sldId="268"/>
            <ac:spMk id="4" creationId="{7D6BD965-2D27-41D6-B0C8-0114656581E9}"/>
          </ac:spMkLst>
        </pc:spChg>
      </pc:sldChg>
      <pc:sldChg chg="del">
        <pc:chgData name="O'Toole, Robert" userId="S::cusef@live.warwick.ac.uk::099e7865-5cb7-4430-a77e-31e06d781324" providerId="AD" clId="Web-{59ACBBDC-ED1E-FFF1-7966-23A53DA3A496}" dt="2020-05-14T14:23:45.025" v="703"/>
        <pc:sldMkLst>
          <pc:docMk/>
          <pc:sldMk cId="578111152" sldId="269"/>
        </pc:sldMkLst>
      </pc:sldChg>
    </pc:docChg>
  </pc:docChgLst>
  <pc:docChgLst>
    <pc:chgData name="Thein, Hannah" userId="S::u1777512@live.warwick.ac.uk::266d180f-527f-4f50-866c-bc96412447c7" providerId="AD" clId="Web-{7A3B7629-0C9F-4BFF-9DA4-488B5D432CBE}"/>
    <pc:docChg chg="modSld">
      <pc:chgData name="Thein, Hannah" userId="S::u1777512@live.warwick.ac.uk::266d180f-527f-4f50-866c-bc96412447c7" providerId="AD" clId="Web-{7A3B7629-0C9F-4BFF-9DA4-488B5D432CBE}" dt="2020-05-14T14:25:38.011" v="191" actId="1076"/>
      <pc:docMkLst>
        <pc:docMk/>
      </pc:docMkLst>
      <pc:sldChg chg="addSp modSp">
        <pc:chgData name="Thein, Hannah" userId="S::u1777512@live.warwick.ac.uk::266d180f-527f-4f50-866c-bc96412447c7" providerId="AD" clId="Web-{7A3B7629-0C9F-4BFF-9DA4-488B5D432CBE}" dt="2020-05-14T14:24:06.075" v="125" actId="20577"/>
        <pc:sldMkLst>
          <pc:docMk/>
          <pc:sldMk cId="532185430" sldId="259"/>
        </pc:sldMkLst>
        <pc:spChg chg="add mod">
          <ac:chgData name="Thein, Hannah" userId="S::u1777512@live.warwick.ac.uk::266d180f-527f-4f50-866c-bc96412447c7" providerId="AD" clId="Web-{7A3B7629-0C9F-4BFF-9DA4-488B5D432CBE}" dt="2020-05-14T14:23:43.606" v="66" actId="1076"/>
          <ac:spMkLst>
            <pc:docMk/>
            <pc:sldMk cId="532185430" sldId="259"/>
            <ac:spMk id="6" creationId="{04838991-1E6B-4374-8740-05DF68E29020}"/>
          </ac:spMkLst>
        </pc:spChg>
        <pc:spChg chg="add">
          <ac:chgData name="Thein, Hannah" userId="S::u1777512@live.warwick.ac.uk::266d180f-527f-4f50-866c-bc96412447c7" providerId="AD" clId="Web-{7A3B7629-0C9F-4BFF-9DA4-488B5D432CBE}" dt="2020-05-14T14:23:38.028" v="65"/>
          <ac:spMkLst>
            <pc:docMk/>
            <pc:sldMk cId="532185430" sldId="259"/>
            <ac:spMk id="9" creationId="{A9CA9B69-2A6D-46AC-A081-BFE7B5F4FC58}"/>
          </ac:spMkLst>
        </pc:spChg>
        <pc:spChg chg="add mod">
          <ac:chgData name="Thein, Hannah" userId="S::u1777512@live.warwick.ac.uk::266d180f-527f-4f50-866c-bc96412447c7" providerId="AD" clId="Web-{7A3B7629-0C9F-4BFF-9DA4-488B5D432CBE}" dt="2020-05-14T14:24:06.075" v="125" actId="20577"/>
          <ac:spMkLst>
            <pc:docMk/>
            <pc:sldMk cId="532185430" sldId="259"/>
            <ac:spMk id="11" creationId="{A6860B09-914B-475E-BEA7-808E5FB7F10E}"/>
          </ac:spMkLst>
        </pc:spChg>
      </pc:sldChg>
      <pc:sldChg chg="addSp modSp">
        <pc:chgData name="Thein, Hannah" userId="S::u1777512@live.warwick.ac.uk::266d180f-527f-4f50-866c-bc96412447c7" providerId="AD" clId="Web-{7A3B7629-0C9F-4BFF-9DA4-488B5D432CBE}" dt="2020-05-14T14:18:26.031" v="2"/>
        <pc:sldMkLst>
          <pc:docMk/>
          <pc:sldMk cId="2428896819" sldId="266"/>
        </pc:sldMkLst>
        <pc:picChg chg="add mod">
          <ac:chgData name="Thein, Hannah" userId="S::u1777512@live.warwick.ac.uk::266d180f-527f-4f50-866c-bc96412447c7" providerId="AD" clId="Web-{7A3B7629-0C9F-4BFF-9DA4-488B5D432CBE}" dt="2020-05-14T14:18:26.031" v="2"/>
          <ac:picMkLst>
            <pc:docMk/>
            <pc:sldMk cId="2428896819" sldId="266"/>
            <ac:picMk id="9" creationId="{369A51DC-E444-46CE-925B-751EB4341719}"/>
          </ac:picMkLst>
        </pc:picChg>
      </pc:sldChg>
      <pc:sldChg chg="modSp">
        <pc:chgData name="Thein, Hannah" userId="S::u1777512@live.warwick.ac.uk::266d180f-527f-4f50-866c-bc96412447c7" providerId="AD" clId="Web-{7A3B7629-0C9F-4BFF-9DA4-488B5D432CBE}" dt="2020-05-14T14:25:38.011" v="191" actId="1076"/>
        <pc:sldMkLst>
          <pc:docMk/>
          <pc:sldMk cId="578111152" sldId="269"/>
        </pc:sldMkLst>
        <pc:spChg chg="mod">
          <ac:chgData name="Thein, Hannah" userId="S::u1777512@live.warwick.ac.uk::266d180f-527f-4f50-866c-bc96412447c7" providerId="AD" clId="Web-{7A3B7629-0C9F-4BFF-9DA4-488B5D432CBE}" dt="2020-05-14T14:25:38.011" v="191" actId="1076"/>
          <ac:spMkLst>
            <pc:docMk/>
            <pc:sldMk cId="578111152" sldId="269"/>
            <ac:spMk id="6" creationId="{F1906279-930B-4F32-A9E6-9192DE48516D}"/>
          </ac:spMkLst>
        </pc:spChg>
        <pc:spChg chg="mod">
          <ac:chgData name="Thein, Hannah" userId="S::u1777512@live.warwick.ac.uk::266d180f-527f-4f50-866c-bc96412447c7" providerId="AD" clId="Web-{7A3B7629-0C9F-4BFF-9DA4-488B5D432CBE}" dt="2020-05-14T14:25:02.684" v="156" actId="14100"/>
          <ac:spMkLst>
            <pc:docMk/>
            <pc:sldMk cId="578111152" sldId="269"/>
            <ac:spMk id="7" creationId="{0911319D-380B-45DF-908A-CB6A820CE4D9}"/>
          </ac:spMkLst>
        </pc:spChg>
      </pc:sldChg>
    </pc:docChg>
  </pc:docChgLst>
  <pc:docChgLst>
    <pc:chgData name="Varagnolo, Silvia" userId="S::u1572452@live.warwick.ac.uk::6a1389a8-2256-433a-a2f0-5afb88346caa" providerId="AD" clId="Web-{96DE09EE-97F0-47C2-A4FA-7AB0BACA878C}"/>
    <pc:docChg chg="modSld">
      <pc:chgData name="Varagnolo, Silvia" userId="S::u1572452@live.warwick.ac.uk::6a1389a8-2256-433a-a2f0-5afb88346caa" providerId="AD" clId="Web-{96DE09EE-97F0-47C2-A4FA-7AB0BACA878C}" dt="2020-05-14T15:01:29.242" v="293" actId="20577"/>
      <pc:docMkLst>
        <pc:docMk/>
      </pc:docMkLst>
      <pc:sldChg chg="addSp modSp">
        <pc:chgData name="Varagnolo, Silvia" userId="S::u1572452@live.warwick.ac.uk::6a1389a8-2256-433a-a2f0-5afb88346caa" providerId="AD" clId="Web-{96DE09EE-97F0-47C2-A4FA-7AB0BACA878C}" dt="2020-05-14T14:27:38.855" v="190" actId="1076"/>
        <pc:sldMkLst>
          <pc:docMk/>
          <pc:sldMk cId="532185430" sldId="259"/>
        </pc:sldMkLst>
        <pc:spChg chg="add mod">
          <ac:chgData name="Varagnolo, Silvia" userId="S::u1572452@live.warwick.ac.uk::6a1389a8-2256-433a-a2f0-5afb88346caa" providerId="AD" clId="Web-{96DE09EE-97F0-47C2-A4FA-7AB0BACA878C}" dt="2020-05-14T14:26:36.121" v="144" actId="14100"/>
          <ac:spMkLst>
            <pc:docMk/>
            <pc:sldMk cId="532185430" sldId="259"/>
            <ac:spMk id="21" creationId="{8CFE10F3-9008-4995-94EA-3248D617AC2F}"/>
          </ac:spMkLst>
        </pc:spChg>
        <pc:spChg chg="add mod">
          <ac:chgData name="Varagnolo, Silvia" userId="S::u1572452@live.warwick.ac.uk::6a1389a8-2256-433a-a2f0-5afb88346caa" providerId="AD" clId="Web-{96DE09EE-97F0-47C2-A4FA-7AB0BACA878C}" dt="2020-05-14T14:27:38.855" v="190" actId="1076"/>
          <ac:spMkLst>
            <pc:docMk/>
            <pc:sldMk cId="532185430" sldId="259"/>
            <ac:spMk id="23" creationId="{0FAC5B04-A0E1-4584-996C-90DF8E3D9408}"/>
          </ac:spMkLst>
        </pc:spChg>
      </pc:sldChg>
      <pc:sldChg chg="addSp modSp">
        <pc:chgData name="Varagnolo, Silvia" userId="S::u1572452@live.warwick.ac.uk::6a1389a8-2256-433a-a2f0-5afb88346caa" providerId="AD" clId="Web-{96DE09EE-97F0-47C2-A4FA-7AB0BACA878C}" dt="2020-05-14T14:25:37.839" v="105" actId="1076"/>
        <pc:sldMkLst>
          <pc:docMk/>
          <pc:sldMk cId="2583477782" sldId="260"/>
        </pc:sldMkLst>
        <pc:spChg chg="add mod">
          <ac:chgData name="Varagnolo, Silvia" userId="S::u1572452@live.warwick.ac.uk::6a1389a8-2256-433a-a2f0-5afb88346caa" providerId="AD" clId="Web-{96DE09EE-97F0-47C2-A4FA-7AB0BACA878C}" dt="2020-05-14T14:24:13.948" v="77" actId="14100"/>
          <ac:spMkLst>
            <pc:docMk/>
            <pc:sldMk cId="2583477782" sldId="260"/>
            <ac:spMk id="7" creationId="{72E4A047-83F3-44DA-A74A-E707FB1515F4}"/>
          </ac:spMkLst>
        </pc:spChg>
        <pc:spChg chg="add mod">
          <ac:chgData name="Varagnolo, Silvia" userId="S::u1572452@live.warwick.ac.uk::6a1389a8-2256-433a-a2f0-5afb88346caa" providerId="AD" clId="Web-{96DE09EE-97F0-47C2-A4FA-7AB0BACA878C}" dt="2020-05-14T14:25:37.839" v="105" actId="1076"/>
          <ac:spMkLst>
            <pc:docMk/>
            <pc:sldMk cId="2583477782" sldId="260"/>
            <ac:spMk id="9" creationId="{74D744DF-19DC-45D6-95D7-F9FF608FF369}"/>
          </ac:spMkLst>
        </pc:spChg>
      </pc:sldChg>
      <pc:sldChg chg="addSp modSp">
        <pc:chgData name="Varagnolo, Silvia" userId="S::u1572452@live.warwick.ac.uk::6a1389a8-2256-433a-a2f0-5afb88346caa" providerId="AD" clId="Web-{96DE09EE-97F0-47C2-A4FA-7AB0BACA878C}" dt="2020-05-14T14:16:23.570" v="2" actId="14100"/>
        <pc:sldMkLst>
          <pc:docMk/>
          <pc:sldMk cId="2428896819" sldId="266"/>
        </pc:sldMkLst>
        <pc:picChg chg="add mod">
          <ac:chgData name="Varagnolo, Silvia" userId="S::u1572452@live.warwick.ac.uk::6a1389a8-2256-433a-a2f0-5afb88346caa" providerId="AD" clId="Web-{96DE09EE-97F0-47C2-A4FA-7AB0BACA878C}" dt="2020-05-14T14:16:23.570" v="2" actId="14100"/>
          <ac:picMkLst>
            <pc:docMk/>
            <pc:sldMk cId="2428896819" sldId="266"/>
            <ac:picMk id="8" creationId="{8705263B-25C1-4AB0-8353-1D1467621248}"/>
          </ac:picMkLst>
        </pc:picChg>
      </pc:sldChg>
      <pc:sldChg chg="addSp modSp">
        <pc:chgData name="Varagnolo, Silvia" userId="S::u1572452@live.warwick.ac.uk::6a1389a8-2256-433a-a2f0-5afb88346caa" providerId="AD" clId="Web-{96DE09EE-97F0-47C2-A4FA-7AB0BACA878C}" dt="2020-05-14T15:01:27.680" v="291" actId="20577"/>
        <pc:sldMkLst>
          <pc:docMk/>
          <pc:sldMk cId="2719618236" sldId="267"/>
        </pc:sldMkLst>
        <pc:spChg chg="add mod">
          <ac:chgData name="Varagnolo, Silvia" userId="S::u1572452@live.warwick.ac.uk::6a1389a8-2256-433a-a2f0-5afb88346caa" providerId="AD" clId="Web-{96DE09EE-97F0-47C2-A4FA-7AB0BACA878C}" dt="2020-05-14T15:00:02.258" v="250" actId="20577"/>
          <ac:spMkLst>
            <pc:docMk/>
            <pc:sldMk cId="2719618236" sldId="267"/>
            <ac:spMk id="28" creationId="{A83B2036-A139-4026-8CFA-F245BBC8D171}"/>
          </ac:spMkLst>
        </pc:spChg>
        <pc:spChg chg="add mod">
          <ac:chgData name="Varagnolo, Silvia" userId="S::u1572452@live.warwick.ac.uk::6a1389a8-2256-433a-a2f0-5afb88346caa" providerId="AD" clId="Web-{96DE09EE-97F0-47C2-A4FA-7AB0BACA878C}" dt="2020-05-14T15:01:27.680" v="291" actId="20577"/>
          <ac:spMkLst>
            <pc:docMk/>
            <pc:sldMk cId="2719618236" sldId="267"/>
            <ac:spMk id="31" creationId="{C43BAC15-84CA-46C3-848C-5181A3B61BF7}"/>
          </ac:spMkLst>
        </pc:spChg>
      </pc:sldChg>
    </pc:docChg>
  </pc:docChgLst>
  <pc:docChgLst>
    <pc:chgData name="Voss, David" userId="S::u1871251@live.warwick.ac.uk::b33f12ec-7ff2-416a-836a-9d5aa73c62eb" providerId="AD" clId="Web-{AF470925-53C6-7F52-1B41-5D6C5972CCE2}"/>
    <pc:docChg chg="modSld">
      <pc:chgData name="Voss, David" userId="S::u1871251@live.warwick.ac.uk::b33f12ec-7ff2-416a-836a-9d5aa73c62eb" providerId="AD" clId="Web-{AF470925-53C6-7F52-1B41-5D6C5972CCE2}" dt="2020-05-14T15:01:01.946" v="325" actId="20577"/>
      <pc:docMkLst>
        <pc:docMk/>
      </pc:docMkLst>
      <pc:sldChg chg="addSp delSp modSp">
        <pc:chgData name="Voss, David" userId="S::u1871251@live.warwick.ac.uk::b33f12ec-7ff2-416a-836a-9d5aa73c62eb" providerId="AD" clId="Web-{AF470925-53C6-7F52-1B41-5D6C5972CCE2}" dt="2020-05-14T14:29:29.967" v="295" actId="1076"/>
        <pc:sldMkLst>
          <pc:docMk/>
          <pc:sldMk cId="532185430" sldId="259"/>
        </pc:sldMkLst>
        <pc:spChg chg="del mod">
          <ac:chgData name="Voss, David" userId="S::u1871251@live.warwick.ac.uk::b33f12ec-7ff2-416a-836a-9d5aa73c62eb" providerId="AD" clId="Web-{AF470925-53C6-7F52-1B41-5D6C5972CCE2}" dt="2020-05-14T14:23:53.074" v="70"/>
          <ac:spMkLst>
            <pc:docMk/>
            <pc:sldMk cId="532185430" sldId="259"/>
            <ac:spMk id="7" creationId="{BB6CE8AE-AA29-47B5-9195-C61AF28162EA}"/>
          </ac:spMkLst>
        </pc:spChg>
        <pc:spChg chg="add del mod">
          <ac:chgData name="Voss, David" userId="S::u1871251@live.warwick.ac.uk::b33f12ec-7ff2-416a-836a-9d5aa73c62eb" providerId="AD" clId="Web-{AF470925-53C6-7F52-1B41-5D6C5972CCE2}" dt="2020-05-14T14:23:48.527" v="69"/>
          <ac:spMkLst>
            <pc:docMk/>
            <pc:sldMk cId="532185430" sldId="259"/>
            <ac:spMk id="10" creationId="{C952D4F9-CDD3-4BE1-92E0-CD5DD13B89A4}"/>
          </ac:spMkLst>
        </pc:spChg>
        <pc:spChg chg="mod">
          <ac:chgData name="Voss, David" userId="S::u1871251@live.warwick.ac.uk::b33f12ec-7ff2-416a-836a-9d5aa73c62eb" providerId="AD" clId="Web-{AF470925-53C6-7F52-1B41-5D6C5972CCE2}" dt="2020-05-14T14:24:16.983" v="92" actId="1076"/>
          <ac:spMkLst>
            <pc:docMk/>
            <pc:sldMk cId="532185430" sldId="259"/>
            <ac:spMk id="12" creationId="{6652B9A9-1CAF-44DB-9F8B-23FBD0A91C83}"/>
          </ac:spMkLst>
        </pc:spChg>
        <pc:spChg chg="mod">
          <ac:chgData name="Voss, David" userId="S::u1871251@live.warwick.ac.uk::b33f12ec-7ff2-416a-836a-9d5aa73c62eb" providerId="AD" clId="Web-{AF470925-53C6-7F52-1B41-5D6C5972CCE2}" dt="2020-05-14T14:25:53.043" v="147" actId="1076"/>
          <ac:spMkLst>
            <pc:docMk/>
            <pc:sldMk cId="532185430" sldId="259"/>
            <ac:spMk id="13" creationId="{61E3EE78-B856-4996-97E6-09537F84DE44}"/>
          </ac:spMkLst>
        </pc:spChg>
        <pc:spChg chg="mod">
          <ac:chgData name="Voss, David" userId="S::u1871251@live.warwick.ac.uk::b33f12ec-7ff2-416a-836a-9d5aa73c62eb" providerId="AD" clId="Web-{AF470925-53C6-7F52-1B41-5D6C5972CCE2}" dt="2020-05-14T14:28:41.544" v="182" actId="1076"/>
          <ac:spMkLst>
            <pc:docMk/>
            <pc:sldMk cId="532185430" sldId="259"/>
            <ac:spMk id="14" creationId="{44DA28AB-7D8E-41A0-ACFE-C19EEB82E129}"/>
          </ac:spMkLst>
        </pc:spChg>
        <pc:spChg chg="mod">
          <ac:chgData name="Voss, David" userId="S::u1871251@live.warwick.ac.uk::b33f12ec-7ff2-416a-836a-9d5aa73c62eb" providerId="AD" clId="Web-{AF470925-53C6-7F52-1B41-5D6C5972CCE2}" dt="2020-05-14T14:28:03.513" v="181" actId="1076"/>
          <ac:spMkLst>
            <pc:docMk/>
            <pc:sldMk cId="532185430" sldId="259"/>
            <ac:spMk id="17" creationId="{0EE21A55-1A98-49A7-9C40-7AD7DEEB9EC8}"/>
          </ac:spMkLst>
        </pc:spChg>
        <pc:spChg chg="add mod">
          <ac:chgData name="Voss, David" userId="S::u1871251@live.warwick.ac.uk::b33f12ec-7ff2-416a-836a-9d5aa73c62eb" providerId="AD" clId="Web-{AF470925-53C6-7F52-1B41-5D6C5972CCE2}" dt="2020-05-14T14:29:29.967" v="295" actId="1076"/>
          <ac:spMkLst>
            <pc:docMk/>
            <pc:sldMk cId="532185430" sldId="259"/>
            <ac:spMk id="24" creationId="{34F330D0-749D-462E-BA93-3175C85CACA3}"/>
          </ac:spMkLst>
        </pc:spChg>
      </pc:sldChg>
      <pc:sldChg chg="addSp modSp">
        <pc:chgData name="Voss, David" userId="S::u1871251@live.warwick.ac.uk::b33f12ec-7ff2-416a-836a-9d5aa73c62eb" providerId="AD" clId="Web-{AF470925-53C6-7F52-1B41-5D6C5972CCE2}" dt="2020-05-14T14:15:43.087" v="65" actId="1076"/>
        <pc:sldMkLst>
          <pc:docMk/>
          <pc:sldMk cId="2428896819" sldId="266"/>
        </pc:sldMkLst>
        <pc:spChg chg="add mod">
          <ac:chgData name="Voss, David" userId="S::u1871251@live.warwick.ac.uk::b33f12ec-7ff2-416a-836a-9d5aa73c62eb" providerId="AD" clId="Web-{AF470925-53C6-7F52-1B41-5D6C5972CCE2}" dt="2020-05-14T14:15:43.087" v="65" actId="1076"/>
          <ac:spMkLst>
            <pc:docMk/>
            <pc:sldMk cId="2428896819" sldId="266"/>
            <ac:spMk id="7" creationId="{464FC011-F1B1-43F1-927E-39E3E64A87AD}"/>
          </ac:spMkLst>
        </pc:spChg>
        <pc:picChg chg="add mod">
          <ac:chgData name="Voss, David" userId="S::u1871251@live.warwick.ac.uk::b33f12ec-7ff2-416a-836a-9d5aa73c62eb" providerId="AD" clId="Web-{AF470925-53C6-7F52-1B41-5D6C5972CCE2}" dt="2020-05-14T14:15:19.899" v="1" actId="1076"/>
          <ac:picMkLst>
            <pc:docMk/>
            <pc:sldMk cId="2428896819" sldId="266"/>
            <ac:picMk id="6" creationId="{9A70C2C1-8C72-42B6-BDBB-D4BDB16953FD}"/>
          </ac:picMkLst>
        </pc:picChg>
      </pc:sldChg>
      <pc:sldChg chg="addSp modSp">
        <pc:chgData name="Voss, David" userId="S::u1871251@live.warwick.ac.uk::b33f12ec-7ff2-416a-836a-9d5aa73c62eb" providerId="AD" clId="Web-{AF470925-53C6-7F52-1B41-5D6C5972CCE2}" dt="2020-05-14T15:01:01.196" v="324" actId="20577"/>
        <pc:sldMkLst>
          <pc:docMk/>
          <pc:sldMk cId="2719618236" sldId="267"/>
        </pc:sldMkLst>
        <pc:spChg chg="mod">
          <ac:chgData name="Voss, David" userId="S::u1871251@live.warwick.ac.uk::b33f12ec-7ff2-416a-836a-9d5aa73c62eb" providerId="AD" clId="Web-{AF470925-53C6-7F52-1B41-5D6C5972CCE2}" dt="2020-05-14T14:58:07.367" v="301" actId="20577"/>
          <ac:spMkLst>
            <pc:docMk/>
            <pc:sldMk cId="2719618236" sldId="267"/>
            <ac:spMk id="9" creationId="{9CD7A06C-626D-6743-B940-361F61405991}"/>
          </ac:spMkLst>
        </pc:spChg>
        <pc:spChg chg="add mod">
          <ac:chgData name="Voss, David" userId="S::u1871251@live.warwick.ac.uk::b33f12ec-7ff2-416a-836a-9d5aa73c62eb" providerId="AD" clId="Web-{AF470925-53C6-7F52-1B41-5D6C5972CCE2}" dt="2020-05-14T14:58:55.633" v="317" actId="20577"/>
          <ac:spMkLst>
            <pc:docMk/>
            <pc:sldMk cId="2719618236" sldId="267"/>
            <ac:spMk id="27" creationId="{1A911CA4-D0E0-492B-97D1-E8131DA8D677}"/>
          </ac:spMkLst>
        </pc:spChg>
        <pc:spChg chg="add mod">
          <ac:chgData name="Voss, David" userId="S::u1871251@live.warwick.ac.uk::b33f12ec-7ff2-416a-836a-9d5aa73c62eb" providerId="AD" clId="Web-{AF470925-53C6-7F52-1B41-5D6C5972CCE2}" dt="2020-05-14T15:01:01.196" v="324" actId="20577"/>
          <ac:spMkLst>
            <pc:docMk/>
            <pc:sldMk cId="2719618236" sldId="267"/>
            <ac:spMk id="30" creationId="{B213DE71-9C20-4420-9059-A2659CBC0A03}"/>
          </ac:spMkLst>
        </pc:spChg>
      </pc:sldChg>
    </pc:docChg>
  </pc:docChgLst>
  <pc:docChgLst>
    <pc:chgData name="Harrison, Tilly" userId="S::elscae@live.warwick.ac.uk::e036617d-15a4-49d9-a99b-e92e69047dae" providerId="AD" clId="Web-{EB5E08FA-ACCE-4968-A2FA-883B0D8C35C1}"/>
    <pc:docChg chg="modSld">
      <pc:chgData name="Harrison, Tilly" userId="S::elscae@live.warwick.ac.uk::e036617d-15a4-49d9-a99b-e92e69047dae" providerId="AD" clId="Web-{EB5E08FA-ACCE-4968-A2FA-883B0D8C35C1}" dt="2020-05-14T15:01:23.318" v="52" actId="20577"/>
      <pc:docMkLst>
        <pc:docMk/>
      </pc:docMkLst>
      <pc:sldChg chg="addSp modSp">
        <pc:chgData name="Harrison, Tilly" userId="S::elscae@live.warwick.ac.uk::e036617d-15a4-49d9-a99b-e92e69047dae" providerId="AD" clId="Web-{EB5E08FA-ACCE-4968-A2FA-883B0D8C35C1}" dt="2020-05-14T15:01:21.755" v="50" actId="20577"/>
        <pc:sldMkLst>
          <pc:docMk/>
          <pc:sldMk cId="2719618236" sldId="267"/>
        </pc:sldMkLst>
        <pc:spChg chg="mod">
          <ac:chgData name="Harrison, Tilly" userId="S::elscae@live.warwick.ac.uk::e036617d-15a4-49d9-a99b-e92e69047dae" providerId="AD" clId="Web-{EB5E08FA-ACCE-4968-A2FA-883B0D8C35C1}" dt="2020-05-14T14:56:25.159" v="0" actId="1076"/>
          <ac:spMkLst>
            <pc:docMk/>
            <pc:sldMk cId="2719618236" sldId="267"/>
            <ac:spMk id="9" creationId="{9CD7A06C-626D-6743-B940-361F61405991}"/>
          </ac:spMkLst>
        </pc:spChg>
        <pc:spChg chg="add mod">
          <ac:chgData name="Harrison, Tilly" userId="S::elscae@live.warwick.ac.uk::e036617d-15a4-49d9-a99b-e92e69047dae" providerId="AD" clId="Web-{EB5E08FA-ACCE-4968-A2FA-883B0D8C35C1}" dt="2020-05-14T14:57:01.050" v="3" actId="14100"/>
          <ac:spMkLst>
            <pc:docMk/>
            <pc:sldMk cId="2719618236" sldId="267"/>
            <ac:spMk id="23" creationId="{71D0E7F5-94A2-498D-AD10-2D2C80127A9C}"/>
          </ac:spMkLst>
        </pc:spChg>
        <pc:spChg chg="add mod">
          <ac:chgData name="Harrison, Tilly" userId="S::elscae@live.warwick.ac.uk::e036617d-15a4-49d9-a99b-e92e69047dae" providerId="AD" clId="Web-{EB5E08FA-ACCE-4968-A2FA-883B0D8C35C1}" dt="2020-05-14T15:00:14.614" v="40" actId="20577"/>
          <ac:spMkLst>
            <pc:docMk/>
            <pc:sldMk cId="2719618236" sldId="267"/>
            <ac:spMk id="29" creationId="{E884C90A-8653-4619-81C0-35D889C6FE0C}"/>
          </ac:spMkLst>
        </pc:spChg>
        <pc:spChg chg="add mod">
          <ac:chgData name="Harrison, Tilly" userId="S::elscae@live.warwick.ac.uk::e036617d-15a4-49d9-a99b-e92e69047dae" providerId="AD" clId="Web-{EB5E08FA-ACCE-4968-A2FA-883B0D8C35C1}" dt="2020-05-14T15:01:21.755" v="50" actId="20577"/>
          <ac:spMkLst>
            <pc:docMk/>
            <pc:sldMk cId="2719618236" sldId="267"/>
            <ac:spMk id="32" creationId="{AA9BDA9D-25E7-4A08-9276-5B1842AAB0AA}"/>
          </ac:spMkLst>
        </pc:spChg>
      </pc:sldChg>
    </pc:docChg>
  </pc:docChgLst>
  <pc:docChgLst>
    <pc:chgData name="Hartfield, Karen" userId="S::u1474192@live.warwick.ac.uk::d3175a17-8e6f-4930-900f-8f335d67b069" providerId="AD" clId="Web-{5B03F07C-81DF-4989-ACC4-C9682418389E}"/>
    <pc:docChg chg="modSld">
      <pc:chgData name="Hartfield, Karen" userId="S::u1474192@live.warwick.ac.uk::d3175a17-8e6f-4930-900f-8f335d67b069" providerId="AD" clId="Web-{5B03F07C-81DF-4989-ACC4-C9682418389E}" dt="2020-05-14T14:30:10.993" v="300" actId="20577"/>
      <pc:docMkLst>
        <pc:docMk/>
      </pc:docMkLst>
      <pc:sldChg chg="addSp delSp modSp">
        <pc:chgData name="Hartfield, Karen" userId="S::u1474192@live.warwick.ac.uk::d3175a17-8e6f-4930-900f-8f335d67b069" providerId="AD" clId="Web-{5B03F07C-81DF-4989-ACC4-C9682418389E}" dt="2020-05-14T14:30:10.008" v="299" actId="20577"/>
        <pc:sldMkLst>
          <pc:docMk/>
          <pc:sldMk cId="2583477782" sldId="260"/>
        </pc:sldMkLst>
        <pc:spChg chg="mod">
          <ac:chgData name="Hartfield, Karen" userId="S::u1474192@live.warwick.ac.uk::d3175a17-8e6f-4930-900f-8f335d67b069" providerId="AD" clId="Web-{5B03F07C-81DF-4989-ACC4-C9682418389E}" dt="2020-05-14T14:24:43.336" v="3" actId="688"/>
          <ac:spMkLst>
            <pc:docMk/>
            <pc:sldMk cId="2583477782" sldId="260"/>
            <ac:spMk id="6" creationId="{F1906279-930B-4F32-A9E6-9192DE48516D}"/>
          </ac:spMkLst>
        </pc:spChg>
        <pc:spChg chg="add mod">
          <ac:chgData name="Hartfield, Karen" userId="S::u1474192@live.warwick.ac.uk::d3175a17-8e6f-4930-900f-8f335d67b069" providerId="AD" clId="Web-{5B03F07C-81DF-4989-ACC4-C9682418389E}" dt="2020-05-14T14:25:43.836" v="109" actId="14100"/>
          <ac:spMkLst>
            <pc:docMk/>
            <pc:sldMk cId="2583477782" sldId="260"/>
            <ac:spMk id="8" creationId="{7AA64FE8-7528-4472-8588-0F5DE7E515A1}"/>
          </ac:spMkLst>
        </pc:spChg>
        <pc:spChg chg="add mod">
          <ac:chgData name="Hartfield, Karen" userId="S::u1474192@live.warwick.ac.uk::d3175a17-8e6f-4930-900f-8f335d67b069" providerId="AD" clId="Web-{5B03F07C-81DF-4989-ACC4-C9682418389E}" dt="2020-05-14T14:27:26.008" v="173" actId="20577"/>
          <ac:spMkLst>
            <pc:docMk/>
            <pc:sldMk cId="2583477782" sldId="260"/>
            <ac:spMk id="10" creationId="{6C4A065E-6BE1-40B0-A9A9-0C4782B1CFB0}"/>
          </ac:spMkLst>
        </pc:spChg>
        <pc:spChg chg="add mod">
          <ac:chgData name="Hartfield, Karen" userId="S::u1474192@live.warwick.ac.uk::d3175a17-8e6f-4930-900f-8f335d67b069" providerId="AD" clId="Web-{5B03F07C-81DF-4989-ACC4-C9682418389E}" dt="2020-05-14T14:28:27.727" v="228" actId="20577"/>
          <ac:spMkLst>
            <pc:docMk/>
            <pc:sldMk cId="2583477782" sldId="260"/>
            <ac:spMk id="11" creationId="{DD6A08F7-2B8E-450B-A907-EE2B8BECD733}"/>
          </ac:spMkLst>
        </pc:spChg>
        <pc:spChg chg="add mod">
          <ac:chgData name="Hartfield, Karen" userId="S::u1474192@live.warwick.ac.uk::d3175a17-8e6f-4930-900f-8f335d67b069" providerId="AD" clId="Web-{5B03F07C-81DF-4989-ACC4-C9682418389E}" dt="2020-05-14T14:30:10.008" v="299" actId="20577"/>
          <ac:spMkLst>
            <pc:docMk/>
            <pc:sldMk cId="2583477782" sldId="260"/>
            <ac:spMk id="12" creationId="{D83F3107-E6B9-4672-A632-3C7B48E62DAE}"/>
          </ac:spMkLst>
        </pc:spChg>
        <pc:picChg chg="add del mod">
          <ac:chgData name="Hartfield, Karen" userId="S::u1474192@live.warwick.ac.uk::d3175a17-8e6f-4930-900f-8f335d67b069" providerId="AD" clId="Web-{5B03F07C-81DF-4989-ACC4-C9682418389E}" dt="2020-05-14T14:24:29.633" v="1"/>
          <ac:picMkLst>
            <pc:docMk/>
            <pc:sldMk cId="2583477782" sldId="260"/>
            <ac:picMk id="2" creationId="{6354B829-5D90-4003-9821-6F6BBA576826}"/>
          </ac:picMkLst>
        </pc:picChg>
        <pc:picChg chg="mod">
          <ac:chgData name="Hartfield, Karen" userId="S::u1474192@live.warwick.ac.uk::d3175a17-8e6f-4930-900f-8f335d67b069" providerId="AD" clId="Web-{5B03F07C-81DF-4989-ACC4-C9682418389E}" dt="2020-05-14T14:27:03.149" v="112" actId="1076"/>
          <ac:picMkLst>
            <pc:docMk/>
            <pc:sldMk cId="2583477782" sldId="260"/>
            <ac:picMk id="3" creationId="{C73375E6-6C9B-0A44-BBDA-5E5D8C7EC600}"/>
          </ac:picMkLst>
        </pc:picChg>
      </pc:sldChg>
    </pc:docChg>
  </pc:docChgLst>
  <pc:docChgLst>
    <pc:chgData name="Hopcroft, Nicholas" userId="S::u1671462@live.warwick.ac.uk::1cda7f56-0308-419c-ba1c-d7fb03997805" providerId="AD" clId="Web-{4FAD79A5-CDB5-D791-6932-BA375E5545EE}"/>
    <pc:docChg chg="modSld">
      <pc:chgData name="Hopcroft, Nicholas" userId="S::u1671462@live.warwick.ac.uk::1cda7f56-0308-419c-ba1c-d7fb03997805" providerId="AD" clId="Web-{4FAD79A5-CDB5-D791-6932-BA375E5545EE}" dt="2020-05-14T14:25:27.709" v="96" actId="1076"/>
      <pc:docMkLst>
        <pc:docMk/>
      </pc:docMkLst>
      <pc:sldChg chg="modSp">
        <pc:chgData name="Hopcroft, Nicholas" userId="S::u1671462@live.warwick.ac.uk::1cda7f56-0308-419c-ba1c-d7fb03997805" providerId="AD" clId="Web-{4FAD79A5-CDB5-D791-6932-BA375E5545EE}" dt="2020-05-14T14:25:27.709" v="96" actId="1076"/>
        <pc:sldMkLst>
          <pc:docMk/>
          <pc:sldMk cId="532185430" sldId="259"/>
        </pc:sldMkLst>
        <pc:spChg chg="mod">
          <ac:chgData name="Hopcroft, Nicholas" userId="S::u1671462@live.warwick.ac.uk::1cda7f56-0308-419c-ba1c-d7fb03997805" providerId="AD" clId="Web-{4FAD79A5-CDB5-D791-6932-BA375E5545EE}" dt="2020-05-14T14:25:27.709" v="96" actId="1076"/>
          <ac:spMkLst>
            <pc:docMk/>
            <pc:sldMk cId="532185430" sldId="259"/>
            <ac:spMk id="4" creationId="{BD0E2A77-176A-F24B-90EE-6F6FFD8BBC81}"/>
          </ac:spMkLst>
        </pc:spChg>
      </pc:sldChg>
      <pc:sldChg chg="addSp modSp">
        <pc:chgData name="Hopcroft, Nicholas" userId="S::u1671462@live.warwick.ac.uk::1cda7f56-0308-419c-ba1c-d7fb03997805" providerId="AD" clId="Web-{4FAD79A5-CDB5-D791-6932-BA375E5545EE}" dt="2020-05-14T14:24:31.568" v="48" actId="1076"/>
        <pc:sldMkLst>
          <pc:docMk/>
          <pc:sldMk cId="578111152" sldId="269"/>
        </pc:sldMkLst>
        <pc:spChg chg="add">
          <ac:chgData name="Hopcroft, Nicholas" userId="S::u1671462@live.warwick.ac.uk::1cda7f56-0308-419c-ba1c-d7fb03997805" providerId="AD" clId="Web-{4FAD79A5-CDB5-D791-6932-BA375E5545EE}" dt="2020-05-14T14:23:45.209" v="0"/>
          <ac:spMkLst>
            <pc:docMk/>
            <pc:sldMk cId="578111152" sldId="269"/>
            <ac:spMk id="7" creationId="{0911319D-380B-45DF-908A-CB6A820CE4D9}"/>
          </ac:spMkLst>
        </pc:spChg>
        <pc:spChg chg="add mod">
          <ac:chgData name="Hopcroft, Nicholas" userId="S::u1671462@live.warwick.ac.uk::1cda7f56-0308-419c-ba1c-d7fb03997805" providerId="AD" clId="Web-{4FAD79A5-CDB5-D791-6932-BA375E5545EE}" dt="2020-05-14T14:24:31.568" v="48" actId="1076"/>
          <ac:spMkLst>
            <pc:docMk/>
            <pc:sldMk cId="578111152" sldId="269"/>
            <ac:spMk id="8" creationId="{AE085CE3-9D25-4040-B3E0-5D183E239172}"/>
          </ac:spMkLst>
        </pc:spChg>
      </pc:sldChg>
    </pc:docChg>
  </pc:docChgLst>
  <pc:docChgLst>
    <pc:chgData name="Harrison, Tilly" userId="S::elscae@live.warwick.ac.uk::e036617d-15a4-49d9-a99b-e92e69047dae" providerId="AD" clId="Web-{771ED785-C197-4DD4-A3B3-DB263F49D5DE}"/>
    <pc:docChg chg="modSld">
      <pc:chgData name="Harrison, Tilly" userId="S::elscae@live.warwick.ac.uk::e036617d-15a4-49d9-a99b-e92e69047dae" providerId="AD" clId="Web-{771ED785-C197-4DD4-A3B3-DB263F49D5DE}" dt="2020-05-14T14:31:20.945" v="61" actId="1076"/>
      <pc:docMkLst>
        <pc:docMk/>
      </pc:docMkLst>
      <pc:sldChg chg="addSp modSp">
        <pc:chgData name="Harrison, Tilly" userId="S::elscae@live.warwick.ac.uk::e036617d-15a4-49d9-a99b-e92e69047dae" providerId="AD" clId="Web-{771ED785-C197-4DD4-A3B3-DB263F49D5DE}" dt="2020-05-14T14:31:20.945" v="61" actId="1076"/>
        <pc:sldMkLst>
          <pc:docMk/>
          <pc:sldMk cId="532185430" sldId="259"/>
        </pc:sldMkLst>
        <pc:spChg chg="add mod">
          <ac:chgData name="Harrison, Tilly" userId="S::elscae@live.warwick.ac.uk::e036617d-15a4-49d9-a99b-e92e69047dae" providerId="AD" clId="Web-{771ED785-C197-4DD4-A3B3-DB263F49D5DE}" dt="2020-05-14T14:31:20.945" v="61" actId="1076"/>
          <ac:spMkLst>
            <pc:docMk/>
            <pc:sldMk cId="532185430" sldId="259"/>
            <ac:spMk id="25" creationId="{9570B571-20B8-4140-AE11-7CC6CE579FBB}"/>
          </ac:spMkLst>
        </pc:spChg>
      </pc:sldChg>
    </pc:docChg>
  </pc:docChgLst>
  <pc:docChgLst>
    <pc:chgData name="Raj, Anjali" userId="S::wmpnlv@live.warwick.ac.uk::07106e7e-5bd3-45d3-bc21-e28c8682fafb" providerId="AD" clId="Web-{31A7C0D9-09DF-4C7D-A4A6-ACF48B38AC9B}"/>
    <pc:docChg chg="modSld">
      <pc:chgData name="Raj, Anjali" userId="S::wmpnlv@live.warwick.ac.uk::07106e7e-5bd3-45d3-bc21-e28c8682fafb" providerId="AD" clId="Web-{31A7C0D9-09DF-4C7D-A4A6-ACF48B38AC9B}" dt="2020-05-14T14:57:52.913" v="209" actId="14100"/>
      <pc:docMkLst>
        <pc:docMk/>
      </pc:docMkLst>
      <pc:sldChg chg="addSp modSp">
        <pc:chgData name="Raj, Anjali" userId="S::wmpnlv@live.warwick.ac.uk::07106e7e-5bd3-45d3-bc21-e28c8682fafb" providerId="AD" clId="Web-{31A7C0D9-09DF-4C7D-A4A6-ACF48B38AC9B}" dt="2020-05-14T14:25:30.040" v="133" actId="20577"/>
        <pc:sldMkLst>
          <pc:docMk/>
          <pc:sldMk cId="532185430" sldId="259"/>
        </pc:sldMkLst>
        <pc:spChg chg="add">
          <ac:chgData name="Raj, Anjali" userId="S::wmpnlv@live.warwick.ac.uk::07106e7e-5bd3-45d3-bc21-e28c8682fafb" providerId="AD" clId="Web-{31A7C0D9-09DF-4C7D-A4A6-ACF48B38AC9B}" dt="2020-05-14T14:24:08.634" v="71"/>
          <ac:spMkLst>
            <pc:docMk/>
            <pc:sldMk cId="532185430" sldId="259"/>
            <ac:spMk id="13" creationId="{61E3EE78-B856-4996-97E6-09537F84DE44}"/>
          </ac:spMkLst>
        </pc:spChg>
        <pc:spChg chg="add mod">
          <ac:chgData name="Raj, Anjali" userId="S::wmpnlv@live.warwick.ac.uk::07106e7e-5bd3-45d3-bc21-e28c8682fafb" providerId="AD" clId="Web-{31A7C0D9-09DF-4C7D-A4A6-ACF48B38AC9B}" dt="2020-05-14T14:24:38.321" v="104" actId="20577"/>
          <ac:spMkLst>
            <pc:docMk/>
            <pc:sldMk cId="532185430" sldId="259"/>
            <ac:spMk id="14" creationId="{44DA28AB-7D8E-41A0-ACFE-C19EEB82E129}"/>
          </ac:spMkLst>
        </pc:spChg>
        <pc:spChg chg="add mod">
          <ac:chgData name="Raj, Anjali" userId="S::wmpnlv@live.warwick.ac.uk::07106e7e-5bd3-45d3-bc21-e28c8682fafb" providerId="AD" clId="Web-{31A7C0D9-09DF-4C7D-A4A6-ACF48B38AC9B}" dt="2020-05-14T14:25:30.040" v="133" actId="20577"/>
          <ac:spMkLst>
            <pc:docMk/>
            <pc:sldMk cId="532185430" sldId="259"/>
            <ac:spMk id="16" creationId="{A026BAE8-06F0-4D35-AE21-F025F66362CF}"/>
          </ac:spMkLst>
        </pc:spChg>
      </pc:sldChg>
      <pc:sldChg chg="addSp modSp">
        <pc:chgData name="Raj, Anjali" userId="S::wmpnlv@live.warwick.ac.uk::07106e7e-5bd3-45d3-bc21-e28c8682fafb" providerId="AD" clId="Web-{31A7C0D9-09DF-4C7D-A4A6-ACF48B38AC9B}" dt="2020-05-14T14:23:21.149" v="70" actId="14100"/>
        <pc:sldMkLst>
          <pc:docMk/>
          <pc:sldMk cId="2583477782" sldId="260"/>
        </pc:sldMkLst>
        <pc:spChg chg="add mod">
          <ac:chgData name="Raj, Anjali" userId="S::wmpnlv@live.warwick.ac.uk::07106e7e-5bd3-45d3-bc21-e28c8682fafb" providerId="AD" clId="Web-{31A7C0D9-09DF-4C7D-A4A6-ACF48B38AC9B}" dt="2020-05-14T14:23:21.149" v="70" actId="14100"/>
          <ac:spMkLst>
            <pc:docMk/>
            <pc:sldMk cId="2583477782" sldId="260"/>
            <ac:spMk id="5" creationId="{21180283-CF27-4C37-9E14-69DD3A931F06}"/>
          </ac:spMkLst>
        </pc:spChg>
      </pc:sldChg>
      <pc:sldChg chg="addSp modSp">
        <pc:chgData name="Raj, Anjali" userId="S::wmpnlv@live.warwick.ac.uk::07106e7e-5bd3-45d3-bc21-e28c8682fafb" providerId="AD" clId="Web-{31A7C0D9-09DF-4C7D-A4A6-ACF48B38AC9B}" dt="2020-05-14T14:21:06.025" v="2" actId="14100"/>
        <pc:sldMkLst>
          <pc:docMk/>
          <pc:sldMk cId="2428896819" sldId="266"/>
        </pc:sldMkLst>
        <pc:picChg chg="add mod">
          <ac:chgData name="Raj, Anjali" userId="S::wmpnlv@live.warwick.ac.uk::07106e7e-5bd3-45d3-bc21-e28c8682fafb" providerId="AD" clId="Web-{31A7C0D9-09DF-4C7D-A4A6-ACF48B38AC9B}" dt="2020-05-14T14:21:06.025" v="2" actId="14100"/>
          <ac:picMkLst>
            <pc:docMk/>
            <pc:sldMk cId="2428896819" sldId="266"/>
            <ac:picMk id="12" creationId="{F1BB4AAF-BC52-41F3-B60A-DD18CCBEBD94}"/>
          </ac:picMkLst>
        </pc:picChg>
      </pc:sldChg>
      <pc:sldChg chg="addSp modSp">
        <pc:chgData name="Raj, Anjali" userId="S::wmpnlv@live.warwick.ac.uk::07106e7e-5bd3-45d3-bc21-e28c8682fafb" providerId="AD" clId="Web-{31A7C0D9-09DF-4C7D-A4A6-ACF48B38AC9B}" dt="2020-05-14T14:57:52.913" v="209" actId="14100"/>
        <pc:sldMkLst>
          <pc:docMk/>
          <pc:sldMk cId="2719618236" sldId="267"/>
        </pc:sldMkLst>
        <pc:spChg chg="add mod">
          <ac:chgData name="Raj, Anjali" userId="S::wmpnlv@live.warwick.ac.uk::07106e7e-5bd3-45d3-bc21-e28c8682fafb" providerId="AD" clId="Web-{31A7C0D9-09DF-4C7D-A4A6-ACF48B38AC9B}" dt="2020-05-14T14:55:25.195" v="154" actId="20577"/>
          <ac:spMkLst>
            <pc:docMk/>
            <pc:sldMk cId="2719618236" sldId="267"/>
            <ac:spMk id="16" creationId="{8D7659DD-AA55-42A0-BA55-A20DD5679695}"/>
          </ac:spMkLst>
        </pc:spChg>
        <pc:spChg chg="add mod">
          <ac:chgData name="Raj, Anjali" userId="S::wmpnlv@live.warwick.ac.uk::07106e7e-5bd3-45d3-bc21-e28c8682fafb" providerId="AD" clId="Web-{31A7C0D9-09DF-4C7D-A4A6-ACF48B38AC9B}" dt="2020-05-14T14:56:00.257" v="175" actId="20577"/>
          <ac:spMkLst>
            <pc:docMk/>
            <pc:sldMk cId="2719618236" sldId="267"/>
            <ac:spMk id="20" creationId="{A38DDF15-71FA-4CD7-B5C7-DB787B9E7B69}"/>
          </ac:spMkLst>
        </pc:spChg>
        <pc:spChg chg="add mod">
          <ac:chgData name="Raj, Anjali" userId="S::wmpnlv@live.warwick.ac.uk::07106e7e-5bd3-45d3-bc21-e28c8682fafb" providerId="AD" clId="Web-{31A7C0D9-09DF-4C7D-A4A6-ACF48B38AC9B}" dt="2020-05-14T14:57:52.913" v="209" actId="14100"/>
          <ac:spMkLst>
            <pc:docMk/>
            <pc:sldMk cId="2719618236" sldId="267"/>
            <ac:spMk id="22" creationId="{B713B99F-2DAB-4DED-9DC0-94CE8D644F7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71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64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>
            <a:spLocks noGrp="1"/>
          </p:cNvSpPr>
          <p:nvPr>
            <p:ph type="pic" idx="13"/>
          </p:nvPr>
        </p:nvSpPr>
        <p:spPr>
          <a:xfrm>
            <a:off x="-821857" y="528324"/>
            <a:ext cx="19020104" cy="85434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5019045"/>
            <a:ext cx="15624301" cy="2479041"/>
          </a:xfrm>
          <a:prstGeom prst="rect">
            <a:avLst/>
          </a:prstGeom>
        </p:spPr>
        <p:txBody>
          <a:bodyPr/>
          <a:lstStyle/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858831" y="1809140"/>
            <a:ext cx="15622609" cy="339722"/>
          </a:xfrm>
          <a:prstGeom prst="rect">
            <a:avLst/>
          </a:prstGeom>
        </p:spPr>
        <p:txBody>
          <a:bodyPr lIns="24383" tIns="24383" rIns="24383" bIns="24383"/>
          <a:lstStyle>
            <a:lvl1pPr defTabSz="649735">
              <a:defRPr sz="2656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57981" y="7411152"/>
            <a:ext cx="15624301" cy="595708"/>
          </a:xfrm>
          <a:prstGeom prst="rect">
            <a:avLst/>
          </a:prstGeom>
        </p:spPr>
        <p:txBody>
          <a:bodyPr/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57981" y="1793029"/>
            <a:ext cx="15624301" cy="3862179"/>
          </a:xfrm>
          <a:prstGeom prst="rect">
            <a:avLst/>
          </a:prstGeom>
        </p:spPr>
        <p:txBody>
          <a:bodyPr anchor="b"/>
          <a:lstStyle>
            <a:lvl1pPr algn="ctr" defTabSz="2312254">
              <a:lnSpc>
                <a:spcPct val="80000"/>
              </a:lnSpc>
              <a:defRPr sz="23471" spc="-235"/>
            </a:lvl1pPr>
            <a:lvl2pPr algn="ctr" defTabSz="2312254">
              <a:lnSpc>
                <a:spcPct val="80000"/>
              </a:lnSpc>
              <a:defRPr sz="23471" spc="-235"/>
            </a:lvl2pPr>
            <a:lvl3pPr algn="ctr" defTabSz="2312254">
              <a:lnSpc>
                <a:spcPct val="80000"/>
              </a:lnSpc>
              <a:defRPr sz="23471" spc="-235"/>
            </a:lvl3pPr>
            <a:lvl4pPr algn="ctr" defTabSz="2312254">
              <a:lnSpc>
                <a:spcPct val="80000"/>
              </a:lnSpc>
              <a:defRPr sz="23471" spc="-235"/>
            </a:lvl4pPr>
            <a:lvl5pPr algn="ctr" defTabSz="2312254">
              <a:lnSpc>
                <a:spcPct val="80000"/>
              </a:lnSpc>
              <a:defRPr sz="23471" spc="-235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857981" y="5625696"/>
            <a:ext cx="15624301" cy="498550"/>
          </a:xfrm>
          <a:prstGeom prst="rect">
            <a:avLst/>
          </a:prstGeom>
        </p:spPr>
        <p:txBody>
          <a:bodyPr lIns="24383" tIns="24383" rIns="24383" bIns="24383"/>
          <a:lstStyle>
            <a:lvl1pPr algn="ctr" defTabSz="610595">
              <a:defRPr sz="3952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1728070" y="6912780"/>
            <a:ext cx="14364921" cy="339723"/>
          </a:xfrm>
          <a:prstGeom prst="rect">
            <a:avLst/>
          </a:prstGeom>
        </p:spPr>
        <p:txBody>
          <a:bodyPr lIns="24383" tIns="24383" rIns="24383" bIns="24383"/>
          <a:lstStyle>
            <a:lvl1pPr defTabSz="649735">
              <a:defRPr sz="2656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47272" y="3853792"/>
            <a:ext cx="14845720" cy="2046016"/>
          </a:xfrm>
          <a:prstGeom prst="rect">
            <a:avLst/>
          </a:prstGeom>
        </p:spPr>
        <p:txBody>
          <a:bodyPr/>
          <a:lstStyle>
            <a:lvl1pPr marL="605885" indent="-445602" defTabSz="2312254">
              <a:lnSpc>
                <a:spcPct val="9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05885" indent="-445602" defTabSz="2312254">
              <a:lnSpc>
                <a:spcPct val="9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05885" indent="-445602" defTabSz="2312254">
              <a:lnSpc>
                <a:spcPct val="9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05885" indent="-445602" defTabSz="2312254">
              <a:lnSpc>
                <a:spcPct val="9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05885" indent="-445602" defTabSz="2312254">
              <a:lnSpc>
                <a:spcPct val="90000"/>
              </a:lnSpc>
              <a:defRPr sz="8000" b="0" spc="-1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>
            <a:spLocks noGrp="1"/>
          </p:cNvSpPr>
          <p:nvPr>
            <p:ph type="pic" sz="quarter" idx="13"/>
          </p:nvPr>
        </p:nvSpPr>
        <p:spPr>
          <a:xfrm>
            <a:off x="11207952" y="1761066"/>
            <a:ext cx="5290188" cy="31731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Image"/>
          <p:cNvSpPr>
            <a:spLocks noGrp="1"/>
          </p:cNvSpPr>
          <p:nvPr>
            <p:ph type="pic" sz="half" idx="14"/>
          </p:nvPr>
        </p:nvSpPr>
        <p:spPr>
          <a:xfrm>
            <a:off x="9600367" y="3340951"/>
            <a:ext cx="7423801" cy="648009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idx="15"/>
          </p:nvPr>
        </p:nvSpPr>
        <p:spPr>
          <a:xfrm>
            <a:off x="-99347" y="1483364"/>
            <a:ext cx="11813057" cy="66446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948297" y="-1727201"/>
            <a:ext cx="19236856" cy="115417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sz="half" idx="13"/>
          </p:nvPr>
        </p:nvSpPr>
        <p:spPr>
          <a:xfrm>
            <a:off x="7803117" y="1110831"/>
            <a:ext cx="8636594" cy="75387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1896534"/>
            <a:ext cx="6954170" cy="3137213"/>
          </a:xfrm>
          <a:prstGeom prst="rect">
            <a:avLst/>
          </a:prstGeom>
        </p:spPr>
        <p:txBody>
          <a:bodyPr/>
          <a:lstStyle>
            <a:lvl1pPr>
              <a:defRPr sz="8000" spc="-159"/>
            </a:lvl1pPr>
          </a:lstStyle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57981" y="4984841"/>
            <a:ext cx="6954170" cy="2872226"/>
          </a:xfrm>
          <a:prstGeom prst="rect">
            <a:avLst/>
          </a:prstGeom>
        </p:spPr>
        <p:txBody>
          <a:bodyPr/>
          <a:lstStyle/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8528" y="8096845"/>
            <a:ext cx="274327" cy="30093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1794933"/>
            <a:ext cx="15624301" cy="764354"/>
          </a:xfrm>
          <a:prstGeom prst="rect">
            <a:avLst/>
          </a:prstGeom>
        </p:spPr>
        <p:txBody>
          <a:bodyPr anchor="t"/>
          <a:lstStyle>
            <a:lvl1pPr>
              <a:defRPr sz="8000" spc="-159"/>
            </a:lvl1pPr>
          </a:lstStyle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857981" y="2484779"/>
            <a:ext cx="15624301" cy="498550"/>
          </a:xfrm>
          <a:prstGeom prst="rect">
            <a:avLst/>
          </a:prstGeom>
        </p:spPr>
        <p:txBody>
          <a:bodyPr lIns="24383" tIns="24383" rIns="24383" bIns="24383"/>
          <a:lstStyle>
            <a:lvl1pPr defTabSz="610595">
              <a:defRPr sz="3952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57981" y="3485074"/>
            <a:ext cx="15624301" cy="4403207"/>
          </a:xfrm>
          <a:prstGeom prst="rect">
            <a:avLst/>
          </a:prstGeom>
        </p:spPr>
        <p:txBody>
          <a:bodyPr/>
          <a:lstStyle>
            <a:lvl1pPr marL="57581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1pPr>
            <a:lvl2pPr marL="1388741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2pPr>
            <a:lvl3pPr marL="2201663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3pPr>
            <a:lvl4pPr marL="3014585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4pPr>
            <a:lvl5pPr marL="382750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57981" y="3485074"/>
            <a:ext cx="15624301" cy="4403207"/>
          </a:xfrm>
          <a:prstGeom prst="rect">
            <a:avLst/>
          </a:prstGeom>
        </p:spPr>
        <p:txBody>
          <a:bodyPr numCol="2" spcCol="585893"/>
          <a:lstStyle>
            <a:lvl1pPr marL="57581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1pPr>
            <a:lvl2pPr marL="1388741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2pPr>
            <a:lvl3pPr marL="2201663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3pPr>
            <a:lvl4pPr marL="3014585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4pPr>
            <a:lvl5pPr marL="382750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857981" y="2484779"/>
            <a:ext cx="6954170" cy="498550"/>
          </a:xfrm>
          <a:prstGeom prst="rect">
            <a:avLst/>
          </a:prstGeom>
        </p:spPr>
        <p:txBody>
          <a:bodyPr lIns="24383" tIns="24383" rIns="24383" bIns="24383"/>
          <a:lstStyle>
            <a:lvl1pPr defTabSz="610595">
              <a:defRPr sz="3952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57981" y="3485069"/>
            <a:ext cx="6954170" cy="4403536"/>
          </a:xfrm>
          <a:prstGeom prst="rect">
            <a:avLst/>
          </a:prstGeom>
        </p:spPr>
        <p:txBody>
          <a:bodyPr/>
          <a:lstStyle>
            <a:lvl1pPr marL="57581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1pPr>
            <a:lvl2pPr marL="1388741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2pPr>
            <a:lvl3pPr marL="2201663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3pPr>
            <a:lvl4pPr marL="3014585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4pPr>
            <a:lvl5pPr marL="3827509" indent="-575819" defTabSz="2312254">
              <a:lnSpc>
                <a:spcPct val="90000"/>
              </a:lnSpc>
              <a:spcBef>
                <a:spcPts val="4267"/>
              </a:spcBef>
              <a:buSzPct val="123000"/>
              <a:buChar char="•"/>
              <a:defRPr sz="4535" b="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sz="half" idx="14"/>
          </p:nvPr>
        </p:nvSpPr>
        <p:spPr>
          <a:xfrm>
            <a:off x="8670132" y="1001995"/>
            <a:ext cx="7763348" cy="776311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1794938"/>
            <a:ext cx="6954170" cy="765387"/>
          </a:xfrm>
          <a:prstGeom prst="rect">
            <a:avLst/>
          </a:prstGeom>
        </p:spPr>
        <p:txBody>
          <a:bodyPr anchor="t"/>
          <a:lstStyle>
            <a:lvl1pPr>
              <a:defRPr sz="8000" spc="-159"/>
            </a:lvl1pPr>
          </a:lstStyle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857978" y="3637279"/>
            <a:ext cx="15624304" cy="2479042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8528" y="8096845"/>
            <a:ext cx="274327" cy="30093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1794938"/>
            <a:ext cx="15624301" cy="765307"/>
          </a:xfrm>
          <a:prstGeom prst="rect">
            <a:avLst/>
          </a:prstGeom>
        </p:spPr>
        <p:txBody>
          <a:bodyPr anchor="t"/>
          <a:lstStyle>
            <a:lvl1pPr>
              <a:defRPr sz="8000" spc="-159"/>
            </a:lvl1pPr>
          </a:lstStyle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857981" y="2484779"/>
            <a:ext cx="15624301" cy="498550"/>
          </a:xfrm>
          <a:prstGeom prst="rect">
            <a:avLst/>
          </a:prstGeom>
        </p:spPr>
        <p:txBody>
          <a:bodyPr lIns="24383" tIns="24383" rIns="24383" bIns="24383"/>
          <a:lstStyle>
            <a:lvl1pPr defTabSz="610595">
              <a:defRPr sz="3952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857981" y="1794938"/>
            <a:ext cx="15624301" cy="765387"/>
          </a:xfrm>
          <a:prstGeom prst="rect">
            <a:avLst/>
          </a:prstGeom>
        </p:spPr>
        <p:txBody>
          <a:bodyPr anchor="t"/>
          <a:lstStyle>
            <a:lvl1pPr>
              <a:defRPr sz="8000" spc="-159"/>
            </a:lvl1pPr>
          </a:lstStyle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857981" y="2484779"/>
            <a:ext cx="15624301" cy="498550"/>
          </a:xfrm>
          <a:prstGeom prst="rect">
            <a:avLst/>
          </a:prstGeom>
        </p:spPr>
        <p:txBody>
          <a:bodyPr lIns="24383" tIns="24383" rIns="24383" bIns="24383"/>
          <a:lstStyle>
            <a:lvl1pPr defTabSz="610595">
              <a:defRPr sz="3952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57981" y="3485074"/>
            <a:ext cx="15624301" cy="4403207"/>
          </a:xfrm>
          <a:prstGeom prst="rect">
            <a:avLst/>
          </a:prstGeom>
        </p:spPr>
        <p:txBody>
          <a:bodyPr/>
          <a:lstStyle>
            <a:lvl1pPr>
              <a:spcBef>
                <a:spcPts val="1600"/>
              </a:spcBef>
              <a:defRPr b="0" spc="-51"/>
            </a:lvl1pPr>
            <a:lvl2pPr>
              <a:spcBef>
                <a:spcPts val="1600"/>
              </a:spcBef>
              <a:defRPr b="0" spc="-51"/>
            </a:lvl2pPr>
            <a:lvl3pPr>
              <a:spcBef>
                <a:spcPts val="1600"/>
              </a:spcBef>
              <a:defRPr b="0" spc="-51"/>
            </a:lvl3pPr>
            <a:lvl4pPr>
              <a:spcBef>
                <a:spcPts val="1600"/>
              </a:spcBef>
              <a:defRPr b="0" spc="-51"/>
            </a:lvl4pPr>
            <a:lvl5pPr>
              <a:spcBef>
                <a:spcPts val="1600"/>
              </a:spcBef>
              <a:defRPr b="0" spc="-51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57981" y="3843649"/>
            <a:ext cx="15624301" cy="2066302"/>
          </a:xfrm>
          <a:prstGeom prst="rect">
            <a:avLst/>
          </a:prstGeom>
        </p:spPr>
        <p:txBody>
          <a:bodyPr anchor="ctr"/>
          <a:lstStyle>
            <a:lvl1pPr algn="ctr" defTabSz="2312254">
              <a:lnSpc>
                <a:spcPct val="80000"/>
              </a:lnSpc>
              <a:defRPr sz="10935" b="0" spc="-2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2312254">
              <a:lnSpc>
                <a:spcPct val="80000"/>
              </a:lnSpc>
              <a:defRPr sz="10935" b="0" spc="-2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2312254">
              <a:lnSpc>
                <a:spcPct val="80000"/>
              </a:lnSpc>
              <a:defRPr sz="10935" b="0" spc="-2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2312254">
              <a:lnSpc>
                <a:spcPct val="80000"/>
              </a:lnSpc>
              <a:defRPr sz="10935" b="0" spc="-2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2312254">
              <a:lnSpc>
                <a:spcPct val="80000"/>
              </a:lnSpc>
              <a:defRPr sz="10935" b="0" spc="-2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857978" y="2592533"/>
            <a:ext cx="15624304" cy="24790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27093" tIns="27093" rIns="27093" bIns="27093" anchor="b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854313" y="5071571"/>
            <a:ext cx="15624301" cy="1016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27093" tIns="27093" rIns="27093" bIns="27093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28528" y="8094587"/>
            <a:ext cx="274327" cy="300936"/>
          </a:xfrm>
          <a:prstGeom prst="rect">
            <a:avLst/>
          </a:prstGeom>
          <a:ln w="3175">
            <a:miter lim="400000"/>
          </a:ln>
        </p:spPr>
        <p:txBody>
          <a:bodyPr wrap="none" lIns="27093" tIns="27093" rIns="27093" bIns="27093" anchor="b">
            <a:spAutoFit/>
          </a:bodyPr>
          <a:lstStyle>
            <a:lvl1pPr algn="ctr" defTabSz="553992"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 spd="med"/>
  <p:txStyles>
    <p:titleStyle>
      <a:lvl1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31225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935" b="1" i="0" u="none" strike="noStrike" cap="none" spc="-2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78281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67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5399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moodle.warwick.ac.uk/course/view.php?id=38179" TargetMode="Externa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eslearning.com/journal/5-key-types-of-collaboration/" TargetMode="External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eslearning.com/journal/well-designed-desk-example-with-hotspots/" TargetMode="External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inspireslearning.com/journal/think-about-the-difference-between-on-campus-and-online-learnin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aveowhite.com/vandr/" TargetMode="External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1E398-FFCE-E440-AA61-D0FCCF8069AB}"/>
              </a:ext>
            </a:extLst>
          </p:cNvPr>
          <p:cNvSpPr/>
          <p:nvPr/>
        </p:nvSpPr>
        <p:spPr>
          <a:xfrm>
            <a:off x="2090544" y="8429711"/>
            <a:ext cx="1167550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>
                <a:hlinkClick r:id="rId2"/>
              </a:rPr>
              <a:t>https://moodle.warwick.ac.uk/course/view.php?id=38179</a:t>
            </a:r>
            <a:r>
              <a:rPr lang="en-US" sz="240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B61F87-ABA2-D449-8BD4-1BF07BE1D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235" y="2736308"/>
            <a:ext cx="4918121" cy="43716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DB7686-2474-6942-80E2-8E84FB684373}"/>
              </a:ext>
            </a:extLst>
          </p:cNvPr>
          <p:cNvSpPr txBox="1"/>
          <p:nvPr/>
        </p:nvSpPr>
        <p:spPr>
          <a:xfrm>
            <a:off x="3239755" y="386338"/>
            <a:ext cx="9377083" cy="157308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/>
            <a:r>
              <a:rPr lang="en-GB" sz="4000" b="1"/>
              <a:t>Transitioning to working online:</a:t>
            </a:r>
            <a:br>
              <a:rPr lang="en-GB" sz="4000" b="1"/>
            </a:br>
            <a:r>
              <a:rPr lang="en-GB" sz="4000" b="1"/>
              <a:t> sharing challenges and solutions</a:t>
            </a: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C1F52-512A-ED4E-B3F2-0E7BC9E4B2B4}"/>
              </a:ext>
            </a:extLst>
          </p:cNvPr>
          <p:cNvSpPr txBox="1"/>
          <p:nvPr/>
        </p:nvSpPr>
        <p:spPr>
          <a:xfrm>
            <a:off x="4044112" y="7107971"/>
            <a:ext cx="7768365" cy="1129881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7093" tIns="27093" rIns="27093" bIns="27093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Based on activities developed for the </a:t>
            </a:r>
            <a:br>
              <a: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</a:b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Warwick Online Learning Certificate for undergraduates: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68DB0-296D-D342-84BD-CDD0F61C1BC4}"/>
              </a:ext>
            </a:extLst>
          </p:cNvPr>
          <p:cNvSpPr txBox="1"/>
          <p:nvPr/>
        </p:nvSpPr>
        <p:spPr>
          <a:xfrm>
            <a:off x="4275746" y="1775308"/>
            <a:ext cx="7305098" cy="79748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7093" tIns="27093" rIns="27093" bIns="27093" numCol="1" spcCol="38100" rtlCol="0" anchor="ctr">
            <a:spAutoFit/>
          </a:bodyPr>
          <a:lstStyle/>
          <a:p>
            <a:pPr marL="0" marR="0" indent="0" algn="ctr" defTabSz="1733930" rtl="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Dr Robert O’Toole NTF, Academic Technology Team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49192C-4343-40C6-BB7E-F96CF0A390EA}"/>
              </a:ext>
            </a:extLst>
          </p:cNvPr>
          <p:cNvSpPr txBox="1"/>
          <p:nvPr/>
        </p:nvSpPr>
        <p:spPr>
          <a:xfrm>
            <a:off x="12373549" y="6317991"/>
            <a:ext cx="4290154" cy="270877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5400" b="1">
                <a:solidFill>
                  <a:schemeClr val="accent6"/>
                </a:solidFill>
              </a:rPr>
              <a:t>WOLC has had 6,110 </a:t>
            </a:r>
            <a:br>
              <a:rPr lang="en-GB" sz="5400" b="1">
                <a:solidFill>
                  <a:schemeClr val="accent6"/>
                </a:solidFill>
              </a:rPr>
            </a:br>
            <a:r>
              <a:rPr lang="en-GB" sz="5400" b="1">
                <a:solidFill>
                  <a:schemeClr val="accent6"/>
                </a:solidFill>
              </a:rPr>
              <a:t>participants!</a:t>
            </a:r>
          </a:p>
        </p:txBody>
      </p:sp>
    </p:spTree>
    <p:extLst>
      <p:ext uri="{BB962C8B-B14F-4D97-AF65-F5344CB8AC3E}">
        <p14:creationId xmlns:p14="http://schemas.microsoft.com/office/powerpoint/2010/main" val="33980600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C205A4-B74D-044A-973D-2136BE332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450" y="625661"/>
            <a:ext cx="15303500" cy="77851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123AE-E1D9-2548-840E-C82419198889}"/>
              </a:ext>
            </a:extLst>
          </p:cNvPr>
          <p:cNvSpPr/>
          <p:nvPr/>
        </p:nvSpPr>
        <p:spPr>
          <a:xfrm>
            <a:off x="1533539" y="8856725"/>
            <a:ext cx="16493425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hlinkClick r:id="rId3"/>
              </a:rPr>
              <a:t>http://www.inspireslearning.com/journal/5-key-types-of-collaboration/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678417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6B296B24-73D6-EF4F-9A13-046CBF95A69C}"/>
              </a:ext>
            </a:extLst>
          </p:cNvPr>
          <p:cNvGrpSpPr/>
          <p:nvPr/>
        </p:nvGrpSpPr>
        <p:grpSpPr>
          <a:xfrm>
            <a:off x="3397405" y="96252"/>
            <a:ext cx="9810244" cy="8548234"/>
            <a:chOff x="3397406" y="809682"/>
            <a:chExt cx="9810244" cy="8548234"/>
          </a:xfrm>
        </p:grpSpPr>
        <p:sp>
          <p:nvSpPr>
            <p:cNvPr id="2" name="Line">
              <a:extLst>
                <a:ext uri="{FF2B5EF4-FFF2-40B4-BE49-F238E27FC236}">
                  <a16:creationId xmlns:a16="http://schemas.microsoft.com/office/drawing/2014/main" id="{D1567E23-FDA0-224F-9B52-7E7FE53AFE17}"/>
                </a:ext>
              </a:extLst>
            </p:cNvPr>
            <p:cNvSpPr/>
            <p:nvPr/>
          </p:nvSpPr>
          <p:spPr>
            <a:xfrm flipV="1">
              <a:off x="8151906" y="1365370"/>
              <a:ext cx="0" cy="7453166"/>
            </a:xfrm>
            <a:prstGeom prst="line">
              <a:avLst/>
            </a:prstGeom>
            <a:ln w="381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27093" tIns="27093" rIns="27093" bIns="27093" anchor="ctr"/>
            <a:lstStyle/>
            <a:p>
              <a:endParaRPr/>
            </a:p>
          </p:txBody>
        </p:sp>
        <p:sp>
          <p:nvSpPr>
            <p:cNvPr id="3" name="Line">
              <a:extLst>
                <a:ext uri="{FF2B5EF4-FFF2-40B4-BE49-F238E27FC236}">
                  <a16:creationId xmlns:a16="http://schemas.microsoft.com/office/drawing/2014/main" id="{72204800-DA81-F344-9080-F227C25A0B08}"/>
                </a:ext>
              </a:extLst>
            </p:cNvPr>
            <p:cNvSpPr/>
            <p:nvPr/>
          </p:nvSpPr>
          <p:spPr>
            <a:xfrm flipH="1" flipV="1">
              <a:off x="4425323" y="5091953"/>
              <a:ext cx="7453166" cy="1"/>
            </a:xfrm>
            <a:prstGeom prst="line">
              <a:avLst/>
            </a:prstGeom>
            <a:ln w="38100">
              <a:solidFill>
                <a:srgbClr val="000000"/>
              </a:solidFill>
              <a:miter lim="400000"/>
              <a:headEnd type="stealth"/>
              <a:tailEnd type="stealth"/>
            </a:ln>
          </p:spPr>
          <p:txBody>
            <a:bodyPr lIns="27093" tIns="27093" rIns="27093" bIns="27093" anchor="ctr"/>
            <a:lstStyle/>
            <a:p>
              <a:endParaRPr/>
            </a:p>
          </p:txBody>
        </p:sp>
        <p:sp>
          <p:nvSpPr>
            <p:cNvPr id="4" name="Personal">
              <a:extLst>
                <a:ext uri="{FF2B5EF4-FFF2-40B4-BE49-F238E27FC236}">
                  <a16:creationId xmlns:a16="http://schemas.microsoft.com/office/drawing/2014/main" id="{1B0E05F0-D693-C149-990F-C9B2D016F9EE}"/>
                </a:ext>
              </a:extLst>
            </p:cNvPr>
            <p:cNvSpPr txBox="1"/>
            <p:nvPr/>
          </p:nvSpPr>
          <p:spPr>
            <a:xfrm>
              <a:off x="7622273" y="809682"/>
              <a:ext cx="1059266" cy="35187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27093" tIns="27093" rIns="27093" bIns="27093" anchor="ctr">
              <a:spAutoFit/>
            </a:bodyPr>
            <a:lstStyle>
              <a:lvl1pPr>
                <a:defRPr sz="2000"/>
              </a:lvl1pPr>
            </a:lstStyle>
            <a:p>
              <a:r>
                <a:t>Personal</a:t>
              </a:r>
            </a:p>
          </p:txBody>
        </p:sp>
        <p:sp>
          <p:nvSpPr>
            <p:cNvPr id="5" name="Visitor">
              <a:extLst>
                <a:ext uri="{FF2B5EF4-FFF2-40B4-BE49-F238E27FC236}">
                  <a16:creationId xmlns:a16="http://schemas.microsoft.com/office/drawing/2014/main" id="{9F9298E6-4747-EE42-80D8-2AD72AB60CED}"/>
                </a:ext>
              </a:extLst>
            </p:cNvPr>
            <p:cNvSpPr txBox="1"/>
            <p:nvPr/>
          </p:nvSpPr>
          <p:spPr>
            <a:xfrm>
              <a:off x="3397406" y="4916015"/>
              <a:ext cx="767674" cy="35187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27093" tIns="27093" rIns="27093" bIns="27093" anchor="ctr">
              <a:spAutoFit/>
            </a:bodyPr>
            <a:lstStyle>
              <a:lvl1pPr>
                <a:defRPr sz="2000"/>
              </a:lvl1pPr>
            </a:lstStyle>
            <a:p>
              <a:r>
                <a:t>Visitor</a:t>
              </a:r>
            </a:p>
          </p:txBody>
        </p:sp>
        <p:sp>
          <p:nvSpPr>
            <p:cNvPr id="6" name="Resident">
              <a:extLst>
                <a:ext uri="{FF2B5EF4-FFF2-40B4-BE49-F238E27FC236}">
                  <a16:creationId xmlns:a16="http://schemas.microsoft.com/office/drawing/2014/main" id="{62C201FF-FE51-0843-B607-FD4995BAECC2}"/>
                </a:ext>
              </a:extLst>
            </p:cNvPr>
            <p:cNvSpPr txBox="1"/>
            <p:nvPr/>
          </p:nvSpPr>
          <p:spPr>
            <a:xfrm>
              <a:off x="12138732" y="4916015"/>
              <a:ext cx="1068918" cy="351876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27093" tIns="27093" rIns="27093" bIns="27093" anchor="ctr">
              <a:spAutoFit/>
            </a:bodyPr>
            <a:lstStyle>
              <a:lvl1pPr>
                <a:defRPr sz="2000"/>
              </a:lvl1pPr>
            </a:lstStyle>
            <a:p>
              <a:r>
                <a:t>Resident</a:t>
              </a:r>
            </a:p>
          </p:txBody>
        </p:sp>
        <p:sp>
          <p:nvSpPr>
            <p:cNvPr id="7" name="Resident">
              <a:extLst>
                <a:ext uri="{FF2B5EF4-FFF2-40B4-BE49-F238E27FC236}">
                  <a16:creationId xmlns:a16="http://schemas.microsoft.com/office/drawing/2014/main" id="{70DBB659-1A7B-E043-916C-43B7C4FCE958}"/>
                </a:ext>
              </a:extLst>
            </p:cNvPr>
            <p:cNvSpPr txBox="1"/>
            <p:nvPr/>
          </p:nvSpPr>
          <p:spPr>
            <a:xfrm>
              <a:off x="7464111" y="9026202"/>
              <a:ext cx="1375590" cy="331714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="" xmlns:ma14="http://schemas.microsoft.com/office/mac/drawingml/2011/main" xmlns:a14="http://schemas.microsoft.com/office/drawing/2010/main" xmlns:m="http://schemas.openxmlformats.org/officeDocument/2006/math" val="1"/>
              </a:ext>
            </a:extLst>
          </p:spPr>
          <p:txBody>
            <a:bodyPr wrap="none" lIns="27093" tIns="27093" rIns="27093" bIns="27093" anchor="ctr">
              <a:spAutoFit/>
            </a:bodyPr>
            <a:lstStyle>
              <a:lvl1pPr>
                <a:defRPr sz="2000"/>
              </a:lvl1pPr>
            </a:lstStyle>
            <a:p>
              <a:r>
                <a:rPr lang="en-GB"/>
                <a:t>Institutional</a:t>
              </a:r>
              <a:endParaRPr/>
            </a:p>
          </p:txBody>
        </p: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B05387D-77DE-4240-AF59-4791B9176D28}"/>
              </a:ext>
            </a:extLst>
          </p:cNvPr>
          <p:cNvSpPr/>
          <p:nvPr/>
        </p:nvSpPr>
        <p:spPr>
          <a:xfrm>
            <a:off x="358843" y="8923378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template note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CD7A06C-626D-6743-B940-361F61405991}"/>
              </a:ext>
            </a:extLst>
          </p:cNvPr>
          <p:cNvSpPr/>
          <p:nvPr/>
        </p:nvSpPr>
        <p:spPr>
          <a:xfrm>
            <a:off x="2316216" y="47832431"/>
            <a:ext cx="1111623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endParaRPr lang="en-US" sz="1600">
              <a:solidFill>
                <a:schemeClr val="tx1"/>
              </a:solidFill>
              <a:latin typeface="Helvetica Neue Medium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3BB1CAA-E47D-3B41-A863-84E2640E0B3B}"/>
              </a:ext>
            </a:extLst>
          </p:cNvPr>
          <p:cNvSpPr/>
          <p:nvPr/>
        </p:nvSpPr>
        <p:spPr>
          <a:xfrm>
            <a:off x="2841594" y="8923378"/>
            <a:ext cx="1111623" cy="6053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template note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82AD3DD-C832-EC46-9511-08DC24E558A5}"/>
              </a:ext>
            </a:extLst>
          </p:cNvPr>
          <p:cNvSpPr/>
          <p:nvPr/>
        </p:nvSpPr>
        <p:spPr>
          <a:xfrm>
            <a:off x="4078251" y="8923378"/>
            <a:ext cx="1111623" cy="60536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template note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1E821B5-BCDA-D343-94D6-CA153F0BA7FD}"/>
              </a:ext>
            </a:extLst>
          </p:cNvPr>
          <p:cNvSpPr/>
          <p:nvPr/>
        </p:nvSpPr>
        <p:spPr>
          <a:xfrm>
            <a:off x="5314908" y="8927233"/>
            <a:ext cx="1111623" cy="6053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template note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A831FCD-3FAC-0F4C-9811-538074B1B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1032" y="7820348"/>
            <a:ext cx="2283368" cy="1933252"/>
          </a:xfrm>
          <a:prstGeom prst="rect">
            <a:avLst/>
          </a:prstGeom>
        </p:spPr>
      </p:pic>
      <p:sp>
        <p:nvSpPr>
          <p:cNvPr id="15" name="Rounded Rectangle 11">
            <a:extLst>
              <a:ext uri="{FF2B5EF4-FFF2-40B4-BE49-F238E27FC236}">
                <a16:creationId xmlns:a16="http://schemas.microsoft.com/office/drawing/2014/main" id="{DC32EAE1-864F-4EB1-BE44-8FBD91B2E17E}"/>
              </a:ext>
            </a:extLst>
          </p:cNvPr>
          <p:cNvSpPr/>
          <p:nvPr/>
        </p:nvSpPr>
        <p:spPr>
          <a:xfrm>
            <a:off x="11247444" y="865472"/>
            <a:ext cx="1111623" cy="33295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sym typeface="Helvetica Neue Medium"/>
              </a:rPr>
              <a:t>Radio 4</a:t>
            </a:r>
            <a:endParaRPr lang="en-US"/>
          </a:p>
        </p:txBody>
      </p:sp>
      <p:sp>
        <p:nvSpPr>
          <p:cNvPr id="16" name="Rounded Rectangle 9">
            <a:extLst>
              <a:ext uri="{FF2B5EF4-FFF2-40B4-BE49-F238E27FC236}">
                <a16:creationId xmlns:a16="http://schemas.microsoft.com/office/drawing/2014/main" id="{8D7659DD-AA55-42A0-BA55-A20DD5679695}"/>
              </a:ext>
            </a:extLst>
          </p:cNvPr>
          <p:cNvSpPr/>
          <p:nvPr/>
        </p:nvSpPr>
        <p:spPr>
          <a:xfrm>
            <a:off x="8421549" y="4827544"/>
            <a:ext cx="1111623" cy="3329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</a:rPr>
              <a:t>Canva</a:t>
            </a:r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9C0D9471-C62F-4CEA-B82E-03B8CA953268}"/>
              </a:ext>
            </a:extLst>
          </p:cNvPr>
          <p:cNvSpPr/>
          <p:nvPr/>
        </p:nvSpPr>
        <p:spPr>
          <a:xfrm>
            <a:off x="4756474" y="7235570"/>
            <a:ext cx="1111623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MS Teams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8" name="Rounded Rectangle 11">
            <a:extLst>
              <a:ext uri="{FF2B5EF4-FFF2-40B4-BE49-F238E27FC236}">
                <a16:creationId xmlns:a16="http://schemas.microsoft.com/office/drawing/2014/main" id="{8151C496-E624-4806-8325-B8DF50BDF9CC}"/>
              </a:ext>
            </a:extLst>
          </p:cNvPr>
          <p:cNvSpPr/>
          <p:nvPr/>
        </p:nvSpPr>
        <p:spPr>
          <a:xfrm>
            <a:off x="9486421" y="7436430"/>
            <a:ext cx="1111623" cy="33295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sym typeface="Helvetica Neue Medium"/>
              </a:rPr>
              <a:t>ITunesU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ounded Rectangle 8">
            <a:extLst>
              <a:ext uri="{FF2B5EF4-FFF2-40B4-BE49-F238E27FC236}">
                <a16:creationId xmlns:a16="http://schemas.microsoft.com/office/drawing/2014/main" id="{A38DDF15-71FA-4CD7-B5C7-DB787B9E7B69}"/>
              </a:ext>
            </a:extLst>
          </p:cNvPr>
          <p:cNvSpPr/>
          <p:nvPr/>
        </p:nvSpPr>
        <p:spPr>
          <a:xfrm>
            <a:off x="8422778" y="5639042"/>
            <a:ext cx="1111623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Skype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1" name="Rounded Rectangle 11">
            <a:extLst>
              <a:ext uri="{FF2B5EF4-FFF2-40B4-BE49-F238E27FC236}">
                <a16:creationId xmlns:a16="http://schemas.microsoft.com/office/drawing/2014/main" id="{DE157F76-5847-4428-824D-CBEB6E8BB81A}"/>
              </a:ext>
            </a:extLst>
          </p:cNvPr>
          <p:cNvSpPr/>
          <p:nvPr/>
        </p:nvSpPr>
        <p:spPr>
          <a:xfrm>
            <a:off x="9682478" y="5302126"/>
            <a:ext cx="1111623" cy="33295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Trello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2" name="Rounded Rectangle 7">
            <a:extLst>
              <a:ext uri="{FF2B5EF4-FFF2-40B4-BE49-F238E27FC236}">
                <a16:creationId xmlns:a16="http://schemas.microsoft.com/office/drawing/2014/main" id="{B713B99F-2DAB-4DED-9DC0-94CE8D644F79}"/>
              </a:ext>
            </a:extLst>
          </p:cNvPr>
          <p:cNvSpPr/>
          <p:nvPr/>
        </p:nvSpPr>
        <p:spPr>
          <a:xfrm>
            <a:off x="11250976" y="1760177"/>
            <a:ext cx="1815385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reading/podcast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3" name="Rounded Rectangle 8">
            <a:extLst>
              <a:ext uri="{FF2B5EF4-FFF2-40B4-BE49-F238E27FC236}">
                <a16:creationId xmlns:a16="http://schemas.microsoft.com/office/drawing/2014/main" id="{71D0E7F5-94A2-498D-AD10-2D2C80127A9C}"/>
              </a:ext>
            </a:extLst>
          </p:cNvPr>
          <p:cNvSpPr/>
          <p:nvPr/>
        </p:nvSpPr>
        <p:spPr>
          <a:xfrm>
            <a:off x="1613597" y="8926402"/>
            <a:ext cx="1111623" cy="605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Template note</a:t>
            </a:r>
            <a:endParaRPr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4" name="Rounded Rectangle 8">
            <a:extLst>
              <a:ext uri="{FF2B5EF4-FFF2-40B4-BE49-F238E27FC236}">
                <a16:creationId xmlns:a16="http://schemas.microsoft.com/office/drawing/2014/main" id="{B32CFAAA-8AA5-4A05-91ED-7BAFA7B3419A}"/>
              </a:ext>
            </a:extLst>
          </p:cNvPr>
          <p:cNvSpPr/>
          <p:nvPr/>
        </p:nvSpPr>
        <p:spPr>
          <a:xfrm>
            <a:off x="10349410" y="6094014"/>
            <a:ext cx="1095612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Zoom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6" name="Rounded Rectangle 11">
            <a:extLst>
              <a:ext uri="{FF2B5EF4-FFF2-40B4-BE49-F238E27FC236}">
                <a16:creationId xmlns:a16="http://schemas.microsoft.com/office/drawing/2014/main" id="{0802BC66-C4A3-4D38-976C-78F167FA2C57}"/>
              </a:ext>
            </a:extLst>
          </p:cNvPr>
          <p:cNvSpPr/>
          <p:nvPr/>
        </p:nvSpPr>
        <p:spPr>
          <a:xfrm>
            <a:off x="9682530" y="1631797"/>
            <a:ext cx="1111623" cy="6053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Telegram/</a:t>
            </a: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Whatsapp</a:t>
            </a:r>
            <a:endParaRPr lang="en-US" sz="16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7" name="Rounded Rectangle 8">
            <a:extLst>
              <a:ext uri="{FF2B5EF4-FFF2-40B4-BE49-F238E27FC236}">
                <a16:creationId xmlns:a16="http://schemas.microsoft.com/office/drawing/2014/main" id="{1A911CA4-D0E0-492B-97D1-E8131DA8D677}"/>
              </a:ext>
            </a:extLst>
          </p:cNvPr>
          <p:cNvSpPr/>
          <p:nvPr/>
        </p:nvSpPr>
        <p:spPr>
          <a:xfrm>
            <a:off x="3780932" y="6666704"/>
            <a:ext cx="1111623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</a:rPr>
              <a:t>OneNote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ounded Rectangle 10">
            <a:extLst>
              <a:ext uri="{FF2B5EF4-FFF2-40B4-BE49-F238E27FC236}">
                <a16:creationId xmlns:a16="http://schemas.microsoft.com/office/drawing/2014/main" id="{A83B2036-A139-4026-8CFA-F245BBC8D171}"/>
              </a:ext>
            </a:extLst>
          </p:cNvPr>
          <p:cNvSpPr/>
          <p:nvPr/>
        </p:nvSpPr>
        <p:spPr>
          <a:xfrm>
            <a:off x="8973929" y="2406933"/>
            <a:ext cx="1111623" cy="8777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Telegram / </a:t>
            </a: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whatsapp</a:t>
            </a: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 / skype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9" name="Rounded Rectangle 8">
            <a:extLst>
              <a:ext uri="{FF2B5EF4-FFF2-40B4-BE49-F238E27FC236}">
                <a16:creationId xmlns:a16="http://schemas.microsoft.com/office/drawing/2014/main" id="{E884C90A-8653-4619-81C0-35D889C6FE0C}"/>
              </a:ext>
            </a:extLst>
          </p:cNvPr>
          <p:cNvSpPr/>
          <p:nvPr/>
        </p:nvSpPr>
        <p:spPr>
          <a:xfrm>
            <a:off x="10793894" y="2858381"/>
            <a:ext cx="1111623" cy="605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Family Zoom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30" name="Rounded Rectangle 7">
            <a:extLst>
              <a:ext uri="{FF2B5EF4-FFF2-40B4-BE49-F238E27FC236}">
                <a16:creationId xmlns:a16="http://schemas.microsoft.com/office/drawing/2014/main" id="{B213DE71-9C20-4420-9059-A2659CBC0A03}"/>
              </a:ext>
            </a:extLst>
          </p:cNvPr>
          <p:cNvSpPr/>
          <p:nvPr/>
        </p:nvSpPr>
        <p:spPr>
          <a:xfrm>
            <a:off x="10242953" y="8053968"/>
            <a:ext cx="1111623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Sitebuilder</a:t>
            </a:r>
            <a:endParaRPr lang="en-US" sz="16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31" name="Rounded Rectangle 11">
            <a:extLst>
              <a:ext uri="{FF2B5EF4-FFF2-40B4-BE49-F238E27FC236}">
                <a16:creationId xmlns:a16="http://schemas.microsoft.com/office/drawing/2014/main" id="{C43BAC15-84CA-46C3-848C-5181A3B61BF7}"/>
              </a:ext>
            </a:extLst>
          </p:cNvPr>
          <p:cNvSpPr/>
          <p:nvPr/>
        </p:nvSpPr>
        <p:spPr>
          <a:xfrm>
            <a:off x="5046838" y="1457301"/>
            <a:ext cx="1111623" cy="6053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Youtube</a:t>
            </a: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 / </a:t>
            </a: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spotify</a:t>
            </a:r>
            <a:endParaRPr lang="en-US" sz="16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32" name="Rounded Rectangle 8">
            <a:extLst>
              <a:ext uri="{FF2B5EF4-FFF2-40B4-BE49-F238E27FC236}">
                <a16:creationId xmlns:a16="http://schemas.microsoft.com/office/drawing/2014/main" id="{AA9BDA9D-25E7-4A08-9276-5B1842AAB0AA}"/>
              </a:ext>
            </a:extLst>
          </p:cNvPr>
          <p:cNvSpPr/>
          <p:nvPr/>
        </p:nvSpPr>
        <p:spPr>
          <a:xfrm>
            <a:off x="8650815" y="6674335"/>
            <a:ext cx="1111623" cy="33295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Kahoot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33" name="Rounded Rectangle 11">
            <a:extLst>
              <a:ext uri="{FF2B5EF4-FFF2-40B4-BE49-F238E27FC236}">
                <a16:creationId xmlns:a16="http://schemas.microsoft.com/office/drawing/2014/main" id="{9F144F9B-0A98-47B8-BE67-D86B67833C02}"/>
              </a:ext>
            </a:extLst>
          </p:cNvPr>
          <p:cNvSpPr/>
          <p:nvPr/>
        </p:nvSpPr>
        <p:spPr>
          <a:xfrm>
            <a:off x="12154942" y="2679877"/>
            <a:ext cx="1111623" cy="6053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Helvetica Neue Medium"/>
                <a:sym typeface="Helvetica Neue Medium"/>
              </a:rPr>
              <a:t>Playing piano</a:t>
            </a:r>
            <a:endParaRPr lang="en-US" sz="1600" dirty="0">
              <a:solidFill>
                <a:schemeClr val="tx1"/>
              </a:solidFill>
              <a:latin typeface="Helvetica Neue Medium"/>
            </a:endParaRPr>
          </a:p>
        </p:txBody>
      </p:sp>
      <p:sp>
        <p:nvSpPr>
          <p:cNvPr id="35" name="Rounded Rectangle 8">
            <a:extLst>
              <a:ext uri="{FF2B5EF4-FFF2-40B4-BE49-F238E27FC236}">
                <a16:creationId xmlns:a16="http://schemas.microsoft.com/office/drawing/2014/main" id="{DFD277AB-4A90-4AC4-B415-7FD3DA9FF490}"/>
              </a:ext>
            </a:extLst>
          </p:cNvPr>
          <p:cNvSpPr/>
          <p:nvPr/>
        </p:nvSpPr>
        <p:spPr>
          <a:xfrm>
            <a:off x="11596832" y="6697130"/>
            <a:ext cx="1111623" cy="6053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dirty="0" err="1">
                <a:solidFill>
                  <a:schemeClr val="tx1"/>
                </a:solidFill>
                <a:latin typeface="Helvetica Neue Medium"/>
              </a:rPr>
              <a:t>Construit</a:t>
            </a:r>
            <a:r>
              <a:rPr lang="en-US" sz="1600" dirty="0">
                <a:solidFill>
                  <a:schemeClr val="tx1"/>
                </a:solidFill>
                <a:latin typeface="Helvetica Neue Medium"/>
              </a:rPr>
              <a:t> (!)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1823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2ED83-9B9A-45AA-ABB6-E1F36996C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981" y="1219637"/>
            <a:ext cx="15624301" cy="764354"/>
          </a:xfrm>
        </p:spPr>
        <p:txBody>
          <a:bodyPr>
            <a:normAutofit fontScale="90000"/>
          </a:bodyPr>
          <a:lstStyle/>
          <a:p>
            <a:r>
              <a:rPr lang="en-GB"/>
              <a:t>The plan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EB7401-89C8-448E-A228-E25A713982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24383" tIns="24383" rIns="24383" bIns="24383" anchor="t">
            <a:normAutofit fontScale="85000" lnSpcReduction="20000"/>
          </a:bodyPr>
          <a:lstStyle/>
          <a:p>
            <a:r>
              <a:rPr lang="en-GB" sz="3950"/>
              <a:t>(Based on WOLC)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6BD965-2D27-41D6-B0C8-011465658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lIns="27093" tIns="27093" rIns="27093" bIns="27093" anchor="t">
            <a:normAutofit fontScale="85000" lnSpcReduction="20000"/>
          </a:bodyPr>
          <a:lstStyle/>
          <a:p>
            <a:pPr marL="914400" indent="-914400">
              <a:buAutoNum type="arabicPeriod"/>
            </a:pPr>
            <a:r>
              <a:rPr lang="en-GB" sz="4500"/>
              <a:t>Think about your work-space.</a:t>
            </a:r>
            <a:endParaRPr lang="en-GB"/>
          </a:p>
          <a:p>
            <a:pPr marL="914400" indent="-914400">
              <a:buAutoNum type="arabicPeriod"/>
            </a:pPr>
            <a:r>
              <a:rPr lang="en-GB" sz="4500"/>
              <a:t>Reflect on the positives and negatives of on-campus and online.</a:t>
            </a:r>
          </a:p>
          <a:p>
            <a:pPr marL="914400" indent="-914400">
              <a:buAutoNum type="arabicPeriod"/>
            </a:pPr>
            <a:r>
              <a:rPr lang="en-GB" sz="4500"/>
              <a:t>Learn about the digital visitors and residents model (</a:t>
            </a:r>
            <a:r>
              <a:rPr lang="en-GB" sz="4500" err="1"/>
              <a:t>VandR</a:t>
            </a:r>
            <a:r>
              <a:rPr lang="en-GB" sz="4500"/>
              <a:t>).</a:t>
            </a:r>
          </a:p>
          <a:p>
            <a:pPr marL="914400" indent="-914400">
              <a:buAutoNum type="arabicPeriod"/>
            </a:pPr>
            <a:r>
              <a:rPr lang="en-GB" sz="4500"/>
              <a:t>Learn about the 5 key types of collaboration.</a:t>
            </a:r>
          </a:p>
          <a:p>
            <a:pPr marL="914400" indent="-914400">
              <a:buAutoNum type="arabicPeriod"/>
            </a:pPr>
            <a:r>
              <a:rPr lang="en-GB" sz="4500"/>
              <a:t>Apply </a:t>
            </a:r>
            <a:r>
              <a:rPr lang="en-GB" sz="4500" err="1"/>
              <a:t>VandR</a:t>
            </a:r>
            <a:r>
              <a:rPr lang="en-GB" sz="4500"/>
              <a:t> to think about collaboration practices.</a:t>
            </a:r>
          </a:p>
          <a:p>
            <a:pPr marL="0" indent="0">
              <a:buNone/>
            </a:pPr>
            <a:endParaRPr lang="en-GB" sz="4500"/>
          </a:p>
          <a:p>
            <a:pPr marL="0" indent="0">
              <a:buNone/>
            </a:pPr>
            <a:endParaRPr lang="en-GB" sz="4500"/>
          </a:p>
        </p:txBody>
      </p:sp>
    </p:spTree>
    <p:extLst>
      <p:ext uri="{BB962C8B-B14F-4D97-AF65-F5344CB8AC3E}">
        <p14:creationId xmlns:p14="http://schemas.microsoft.com/office/powerpoint/2010/main" val="32548859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6FF284-250A-C242-BD31-DA7D1C606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22" y="602503"/>
            <a:ext cx="15252700" cy="77597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9B1E6B8-3DF0-2E4E-B78B-F4129E88EBAA}"/>
              </a:ext>
            </a:extLst>
          </p:cNvPr>
          <p:cNvSpPr/>
          <p:nvPr/>
        </p:nvSpPr>
        <p:spPr>
          <a:xfrm>
            <a:off x="398321" y="8644866"/>
            <a:ext cx="17262149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hlinkClick r:id="rId3"/>
              </a:rPr>
              <a:t>http://www.inspireslearning.com/journal/well-designed-desk-example-with-hotspots/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237108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desk with a computer sitting on top of a table&#10;&#10;Description generated with very high confidence">
            <a:extLst>
              <a:ext uri="{FF2B5EF4-FFF2-40B4-BE49-F238E27FC236}">
                <a16:creationId xmlns:a16="http://schemas.microsoft.com/office/drawing/2014/main" id="{89B92DA8-0901-42A0-9EA0-760DDFF82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631" y="1517777"/>
            <a:ext cx="3758298" cy="2568321"/>
          </a:xfrm>
          <a:prstGeom prst="rect">
            <a:avLst/>
          </a:prstGeom>
        </p:spPr>
      </p:pic>
      <p:pic>
        <p:nvPicPr>
          <p:cNvPr id="3" name="Picture 3" descr="A person sitting at a table using a computer&#10;&#10;Description generated with very high confidence">
            <a:extLst>
              <a:ext uri="{FF2B5EF4-FFF2-40B4-BE49-F238E27FC236}">
                <a16:creationId xmlns:a16="http://schemas.microsoft.com/office/drawing/2014/main" id="{1C1C244D-9971-4C1F-9F4D-0084C223C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4462" y="6269038"/>
            <a:ext cx="3633198" cy="274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24BB18-99DC-4EE5-B99A-C5FEB31E9AE3}"/>
              </a:ext>
            </a:extLst>
          </p:cNvPr>
          <p:cNvSpPr txBox="1"/>
          <p:nvPr/>
        </p:nvSpPr>
        <p:spPr>
          <a:xfrm>
            <a:off x="15809869" y="8663308"/>
            <a:ext cx="990119" cy="93598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1733930" rtl="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/>
              <a:t>Bad!</a:t>
            </a:r>
            <a:endParaRPr lang="en-GB" sz="3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43FC7B-5D1D-44A0-9610-D9FF254A3AF2}"/>
              </a:ext>
            </a:extLst>
          </p:cNvPr>
          <p:cNvSpPr txBox="1"/>
          <p:nvPr/>
        </p:nvSpPr>
        <p:spPr>
          <a:xfrm>
            <a:off x="327452" y="-134617"/>
            <a:ext cx="2743200" cy="93598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173393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None/>
              <a:tabLst/>
            </a:pPr>
            <a:r>
              <a:rPr lang="en-GB"/>
              <a:t>Good</a:t>
            </a:r>
          </a:p>
        </p:txBody>
      </p:sp>
      <p:pic>
        <p:nvPicPr>
          <p:cNvPr id="6" name="Picture 6" descr="A person sitting in front of a computer&#10;&#10;Description generated with very high confidence">
            <a:extLst>
              <a:ext uri="{FF2B5EF4-FFF2-40B4-BE49-F238E27FC236}">
                <a16:creationId xmlns:a16="http://schemas.microsoft.com/office/drawing/2014/main" id="{9A70C2C1-8C72-42B6-BDBB-D4BDB1695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083" y="4385911"/>
            <a:ext cx="2743284" cy="2057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4FC011-F1B1-43F1-927E-39E3E64A87AD}"/>
              </a:ext>
            </a:extLst>
          </p:cNvPr>
          <p:cNvSpPr txBox="1"/>
          <p:nvPr/>
        </p:nvSpPr>
        <p:spPr>
          <a:xfrm>
            <a:off x="1470721" y="6268963"/>
            <a:ext cx="2743200" cy="187777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Sorry Rob – Bad student here!</a:t>
            </a:r>
            <a:endParaRPr lang="en-US" sz="3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8" descr="A computer sitting on top of a table&#10;&#10;Description generated with very high confidence">
            <a:extLst>
              <a:ext uri="{FF2B5EF4-FFF2-40B4-BE49-F238E27FC236}">
                <a16:creationId xmlns:a16="http://schemas.microsoft.com/office/drawing/2014/main" id="{8705263B-25C1-4AB0-8353-1D1467621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1157" y="3922301"/>
            <a:ext cx="3169723" cy="2357753"/>
          </a:xfrm>
          <a:prstGeom prst="rect">
            <a:avLst/>
          </a:prstGeom>
        </p:spPr>
      </p:pic>
      <p:pic>
        <p:nvPicPr>
          <p:cNvPr id="9" name="Picture 9" descr="I lifted the dining table with DIY blocks to make it more ergonomic...">
            <a:extLst>
              <a:ext uri="{FF2B5EF4-FFF2-40B4-BE49-F238E27FC236}">
                <a16:creationId xmlns:a16="http://schemas.microsoft.com/office/drawing/2014/main" id="{369A51DC-E444-46CE-925B-751EB43417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3876" y="877201"/>
            <a:ext cx="2742174" cy="2057400"/>
          </a:xfrm>
          <a:prstGeom prst="rect">
            <a:avLst/>
          </a:prstGeom>
        </p:spPr>
      </p:pic>
      <p:pic>
        <p:nvPicPr>
          <p:cNvPr id="10" name="Picture 10" descr="A computer sitting on top of a desk&#10;&#10;Description generated with high confidence">
            <a:extLst>
              <a:ext uri="{FF2B5EF4-FFF2-40B4-BE49-F238E27FC236}">
                <a16:creationId xmlns:a16="http://schemas.microsoft.com/office/drawing/2014/main" id="{9EFFFC09-97B1-46AB-BF4C-8A6426AC13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340000">
            <a:off x="9888925" y="6676189"/>
            <a:ext cx="2893160" cy="2162116"/>
          </a:xfrm>
          <a:prstGeom prst="rect">
            <a:avLst/>
          </a:prstGeom>
        </p:spPr>
      </p:pic>
      <p:pic>
        <p:nvPicPr>
          <p:cNvPr id="11" name="Picture 11" descr="A desktop computer sitting on top of a desk&#10;&#10;Description generated with very high confidence">
            <a:extLst>
              <a:ext uri="{FF2B5EF4-FFF2-40B4-BE49-F238E27FC236}">
                <a16:creationId xmlns:a16="http://schemas.microsoft.com/office/drawing/2014/main" id="{A16D5476-7380-4791-9117-57EBE513CE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78439" y="3232606"/>
            <a:ext cx="2743284" cy="2182483"/>
          </a:xfrm>
          <a:prstGeom prst="rect">
            <a:avLst/>
          </a:prstGeom>
        </p:spPr>
      </p:pic>
      <p:pic>
        <p:nvPicPr>
          <p:cNvPr id="12" name="Picture 12" descr="A desktop computer sitting on top of a wooden desk&#10;&#10;Description generated with very high confidence">
            <a:extLst>
              <a:ext uri="{FF2B5EF4-FFF2-40B4-BE49-F238E27FC236}">
                <a16:creationId xmlns:a16="http://schemas.microsoft.com/office/drawing/2014/main" id="{F1BB4AAF-BC52-41F3-B60A-DD18CCBEBD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9449" y="6471923"/>
            <a:ext cx="3549461" cy="265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968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FAD3C6-E119-494F-BA1C-C745C99C8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81" y="590921"/>
            <a:ext cx="15328900" cy="7747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A8C463-8C25-E841-B11D-06ACE418F6C9}"/>
              </a:ext>
            </a:extLst>
          </p:cNvPr>
          <p:cNvSpPr/>
          <p:nvPr/>
        </p:nvSpPr>
        <p:spPr>
          <a:xfrm>
            <a:off x="1005681" y="8516993"/>
            <a:ext cx="13934608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hlinkClick r:id="rId4"/>
              </a:rPr>
              <a:t>http://www.inspireslearning.com/journal/think-about-the-difference-between-on-campus-and-online-learning/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482779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3375E6-6C9B-0A44-BBDA-5E5D8C7EC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41" y="837144"/>
            <a:ext cx="11719730" cy="8680077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21180283-CF27-4C37-9E14-69DD3A931F06}"/>
              </a:ext>
            </a:extLst>
          </p:cNvPr>
          <p:cNvSpPr/>
          <p:nvPr/>
        </p:nvSpPr>
        <p:spPr>
          <a:xfrm>
            <a:off x="3943106" y="5011945"/>
            <a:ext cx="1803849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Easier to meet colleagues on campus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72E4A047-83F3-44DA-A74A-E707FB1515F4}"/>
              </a:ext>
            </a:extLst>
          </p:cNvPr>
          <p:cNvSpPr/>
          <p:nvPr/>
        </p:nvSpPr>
        <p:spPr>
          <a:xfrm>
            <a:off x="2102314" y="5317613"/>
            <a:ext cx="1680674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Coffee break with my colleagues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7AA64FE8-7528-4472-8588-0F5DE7E515A1}"/>
              </a:ext>
            </a:extLst>
          </p:cNvPr>
          <p:cNvSpPr/>
          <p:nvPr/>
        </p:nvSpPr>
        <p:spPr>
          <a:xfrm rot="60000">
            <a:off x="2118710" y="7257716"/>
            <a:ext cx="1495742" cy="166539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With the commute, we have a proper break from work vs home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id="{74D744DF-19DC-45D6-95D7-F9FF608FF369}"/>
              </a:ext>
            </a:extLst>
          </p:cNvPr>
          <p:cNvSpPr/>
          <p:nvPr/>
        </p:nvSpPr>
        <p:spPr>
          <a:xfrm>
            <a:off x="3950491" y="7933268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Wick sport </a:t>
            </a:r>
            <a:r>
              <a:rPr lang="en-US" sz="1600" err="1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centre</a:t>
            </a:r>
            <a:endParaRPr lang="en-US" sz="16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6C4A065E-6BE1-40B0-A9A9-0C4782B1CFB0}"/>
              </a:ext>
            </a:extLst>
          </p:cNvPr>
          <p:cNvSpPr/>
          <p:nvPr/>
        </p:nvSpPr>
        <p:spPr>
          <a:xfrm rot="60000">
            <a:off x="12023914" y="8023741"/>
            <a:ext cx="1687802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Commuting time makes days longer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DD6A08F7-2B8E-450B-A907-EE2B8BECD733}"/>
              </a:ext>
            </a:extLst>
          </p:cNvPr>
          <p:cNvSpPr/>
          <p:nvPr/>
        </p:nvSpPr>
        <p:spPr>
          <a:xfrm rot="60000">
            <a:off x="4668472" y="3590658"/>
            <a:ext cx="1084186" cy="11401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Easier to focus, complete tasks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D83F3107-E6B9-4672-A632-3C7B48E62DAE}"/>
              </a:ext>
            </a:extLst>
          </p:cNvPr>
          <p:cNvSpPr/>
          <p:nvPr/>
        </p:nvSpPr>
        <p:spPr>
          <a:xfrm rot="60000">
            <a:off x="3092373" y="2082013"/>
            <a:ext cx="1084186" cy="163575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walks between meetings allow mini healthy breaks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" name="Rounded Rectangle 3">
            <a:extLst>
              <a:ext uri="{FF2B5EF4-FFF2-40B4-BE49-F238E27FC236}">
                <a16:creationId xmlns:a16="http://schemas.microsoft.com/office/drawing/2014/main" id="{917055F6-E33A-4511-8071-547F19CC693B}"/>
              </a:ext>
            </a:extLst>
          </p:cNvPr>
          <p:cNvSpPr/>
          <p:nvPr/>
        </p:nvSpPr>
        <p:spPr>
          <a:xfrm>
            <a:off x="6003960" y="2362104"/>
            <a:ext cx="1111623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Learning from colleagues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63A398C5-7E58-4396-A6F7-73365213FDE5}"/>
              </a:ext>
            </a:extLst>
          </p:cNvPr>
          <p:cNvSpPr/>
          <p:nvPr/>
        </p:nvSpPr>
        <p:spPr>
          <a:xfrm>
            <a:off x="10918498" y="6546442"/>
            <a:ext cx="1111623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Get infected with virus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7" name="Rounded Rectangle 3">
            <a:extLst>
              <a:ext uri="{FF2B5EF4-FFF2-40B4-BE49-F238E27FC236}">
                <a16:creationId xmlns:a16="http://schemas.microsoft.com/office/drawing/2014/main" id="{9BE67AA8-19FE-4D09-AF1A-BA9D44DE618F}"/>
              </a:ext>
            </a:extLst>
          </p:cNvPr>
          <p:cNvSpPr/>
          <p:nvPr/>
        </p:nvSpPr>
        <p:spPr>
          <a:xfrm>
            <a:off x="481197" y="7789487"/>
            <a:ext cx="1503136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Get to cycle to work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8347778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17568B-3FEA-4145-B1AF-32C7F93FB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526" y="714979"/>
            <a:ext cx="11913395" cy="882351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D0E2A77-176A-F24B-90EE-6F6FFD8BBC81}"/>
              </a:ext>
            </a:extLst>
          </p:cNvPr>
          <p:cNvSpPr/>
          <p:nvPr/>
        </p:nvSpPr>
        <p:spPr>
          <a:xfrm>
            <a:off x="2999290" y="7239548"/>
            <a:ext cx="1111623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Constant supply of tea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A1061217-C2B8-4FC6-9A96-7904277CF412}"/>
              </a:ext>
            </a:extLst>
          </p:cNvPr>
          <p:cNvSpPr/>
          <p:nvPr/>
        </p:nvSpPr>
        <p:spPr>
          <a:xfrm>
            <a:off x="3557168" y="8111648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sym typeface="Helvetica Neue Medium"/>
              </a:rPr>
              <a:t>Make my own food!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04838991-1E6B-4374-8740-05DF68E29020}"/>
              </a:ext>
            </a:extLst>
          </p:cNvPr>
          <p:cNvSpPr/>
          <p:nvPr/>
        </p:nvSpPr>
        <p:spPr>
          <a:xfrm>
            <a:off x="12230203" y="7843963"/>
            <a:ext cx="1642060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Have to think what to cook all the time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B24D7F-DFDC-423C-BF97-1FDDAC21B7F1}"/>
              </a:ext>
            </a:extLst>
          </p:cNvPr>
          <p:cNvSpPr txBox="1"/>
          <p:nvPr/>
        </p:nvSpPr>
        <p:spPr>
          <a:xfrm>
            <a:off x="7298531" y="4408809"/>
            <a:ext cx="2743200" cy="93598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defTabSz="173393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>
                <a:latin typeface="Helvetica Neue Medium"/>
              </a:rPr>
              <a:t>​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A2BA91-3385-475E-937B-1BC2F20252B7}"/>
              </a:ext>
            </a:extLst>
          </p:cNvPr>
          <p:cNvSpPr txBox="1"/>
          <p:nvPr/>
        </p:nvSpPr>
        <p:spPr>
          <a:xfrm>
            <a:off x="7298531" y="4408809"/>
            <a:ext cx="2743200" cy="935982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defTabSz="173393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>
                <a:latin typeface="Helvetica Neue Medium"/>
              </a:rPr>
              <a:t>​</a:t>
            </a:r>
            <a:endParaRPr lang="en-US"/>
          </a:p>
        </p:txBody>
      </p:sp>
      <p:sp>
        <p:nvSpPr>
          <p:cNvPr id="9" name="Rounded Rectangle 3">
            <a:extLst>
              <a:ext uri="{FF2B5EF4-FFF2-40B4-BE49-F238E27FC236}">
                <a16:creationId xmlns:a16="http://schemas.microsoft.com/office/drawing/2014/main" id="{A9CA9B69-2A6D-46AC-A081-BFE7B5F4FC58}"/>
              </a:ext>
            </a:extLst>
          </p:cNvPr>
          <p:cNvSpPr/>
          <p:nvPr/>
        </p:nvSpPr>
        <p:spPr>
          <a:xfrm>
            <a:off x="13916007" y="7704175"/>
            <a:ext cx="2312472" cy="11501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I can look after my wellbeing by using the garden and play during breaks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A6860B09-914B-475E-BEA7-808E5FB7F10E}"/>
              </a:ext>
            </a:extLst>
          </p:cNvPr>
          <p:cNvSpPr/>
          <p:nvPr/>
        </p:nvSpPr>
        <p:spPr>
          <a:xfrm>
            <a:off x="4330245" y="5233216"/>
            <a:ext cx="1642060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Team social via Teams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6652B9A9-1CAF-44DB-9F8B-23FBD0A91C83}"/>
              </a:ext>
            </a:extLst>
          </p:cNvPr>
          <p:cNvSpPr/>
          <p:nvPr/>
        </p:nvSpPr>
        <p:spPr>
          <a:xfrm>
            <a:off x="2332683" y="8109208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No commute!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3" name="Rounded Rectangle 3">
            <a:extLst>
              <a:ext uri="{FF2B5EF4-FFF2-40B4-BE49-F238E27FC236}">
                <a16:creationId xmlns:a16="http://schemas.microsoft.com/office/drawing/2014/main" id="{61E3EE78-B856-4996-97E6-09537F84DE44}"/>
              </a:ext>
            </a:extLst>
          </p:cNvPr>
          <p:cNvSpPr/>
          <p:nvPr/>
        </p:nvSpPr>
        <p:spPr>
          <a:xfrm>
            <a:off x="5271365" y="1814711"/>
            <a:ext cx="2018733" cy="14226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Less distractions can work continuously on tasks without interactions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4" name="Rounded Rectangle 3">
            <a:extLst>
              <a:ext uri="{FF2B5EF4-FFF2-40B4-BE49-F238E27FC236}">
                <a16:creationId xmlns:a16="http://schemas.microsoft.com/office/drawing/2014/main" id="{44DA28AB-7D8E-41A0-ACFE-C19EEB82E129}"/>
              </a:ext>
            </a:extLst>
          </p:cNvPr>
          <p:cNvSpPr/>
          <p:nvPr/>
        </p:nvSpPr>
        <p:spPr>
          <a:xfrm>
            <a:off x="10692991" y="5276052"/>
            <a:ext cx="1111623" cy="11401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Miss the social aspect of work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6" name="Rounded Rectangle 3">
            <a:extLst>
              <a:ext uri="{FF2B5EF4-FFF2-40B4-BE49-F238E27FC236}">
                <a16:creationId xmlns:a16="http://schemas.microsoft.com/office/drawing/2014/main" id="{A026BAE8-06F0-4D35-AE21-F025F66362CF}"/>
              </a:ext>
            </a:extLst>
          </p:cNvPr>
          <p:cNvSpPr/>
          <p:nvPr/>
        </p:nvSpPr>
        <p:spPr>
          <a:xfrm>
            <a:off x="11120033" y="7241795"/>
            <a:ext cx="1111623" cy="11401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Tempting to sit at the desk all day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17" name="Rounded Rectangle 3">
            <a:extLst>
              <a:ext uri="{FF2B5EF4-FFF2-40B4-BE49-F238E27FC236}">
                <a16:creationId xmlns:a16="http://schemas.microsoft.com/office/drawing/2014/main" id="{0EE21A55-1A98-49A7-9C40-7AD7DEEB9EC8}"/>
              </a:ext>
            </a:extLst>
          </p:cNvPr>
          <p:cNvSpPr/>
          <p:nvPr/>
        </p:nvSpPr>
        <p:spPr>
          <a:xfrm>
            <a:off x="1006550" y="7815926"/>
            <a:ext cx="1111623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Fresh Air!!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Rounded Rectangle 3">
            <a:extLst>
              <a:ext uri="{FF2B5EF4-FFF2-40B4-BE49-F238E27FC236}">
                <a16:creationId xmlns:a16="http://schemas.microsoft.com/office/drawing/2014/main" id="{45FA5AC8-A7C2-4423-B179-459C4D32B286}"/>
              </a:ext>
            </a:extLst>
          </p:cNvPr>
          <p:cNvSpPr/>
          <p:nvPr/>
        </p:nvSpPr>
        <p:spPr>
          <a:xfrm>
            <a:off x="2533561" y="2393202"/>
            <a:ext cx="1928198" cy="11501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I am living the quality of life now that enables me to thrive and grow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C21DE5AE-7322-4873-9CCC-8D87EED7FDBA}"/>
              </a:ext>
            </a:extLst>
          </p:cNvPr>
          <p:cNvSpPr/>
          <p:nvPr/>
        </p:nvSpPr>
        <p:spPr>
          <a:xfrm rot="-60000">
            <a:off x="11822175" y="3551494"/>
            <a:ext cx="1111623" cy="138530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Juggle different roles – parent/work guilt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1" name="Rounded Rectangle 3">
            <a:extLst>
              <a:ext uri="{FF2B5EF4-FFF2-40B4-BE49-F238E27FC236}">
                <a16:creationId xmlns:a16="http://schemas.microsoft.com/office/drawing/2014/main" id="{8CFE10F3-9008-4995-94EA-3248D617AC2F}"/>
              </a:ext>
            </a:extLst>
          </p:cNvPr>
          <p:cNvSpPr/>
          <p:nvPr/>
        </p:nvSpPr>
        <p:spPr>
          <a:xfrm>
            <a:off x="3366135" y="8618279"/>
            <a:ext cx="1364534" cy="90939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Exercising more at home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3" name="Rounded Rectangle 3">
            <a:extLst>
              <a:ext uri="{FF2B5EF4-FFF2-40B4-BE49-F238E27FC236}">
                <a16:creationId xmlns:a16="http://schemas.microsoft.com/office/drawing/2014/main" id="{0FAC5B04-A0E1-4584-996C-90DF8E3D9408}"/>
              </a:ext>
            </a:extLst>
          </p:cNvPr>
          <p:cNvSpPr/>
          <p:nvPr/>
        </p:nvSpPr>
        <p:spPr>
          <a:xfrm>
            <a:off x="1565483" y="8856961"/>
            <a:ext cx="1538411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</a:rPr>
              <a:t>No need to commute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78155739-36C6-47C5-8293-9A7FD439B31A}"/>
              </a:ext>
            </a:extLst>
          </p:cNvPr>
          <p:cNvSpPr/>
          <p:nvPr/>
        </p:nvSpPr>
        <p:spPr>
          <a:xfrm rot="-60000">
            <a:off x="3003551" y="5273179"/>
            <a:ext cx="1111623" cy="11401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Connect to colleagues online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4" name="Rounded Rectangle 3">
            <a:extLst>
              <a:ext uri="{FF2B5EF4-FFF2-40B4-BE49-F238E27FC236}">
                <a16:creationId xmlns:a16="http://schemas.microsoft.com/office/drawing/2014/main" id="{34F330D0-749D-462E-BA93-3175C85CACA3}"/>
              </a:ext>
            </a:extLst>
          </p:cNvPr>
          <p:cNvSpPr/>
          <p:nvPr/>
        </p:nvSpPr>
        <p:spPr>
          <a:xfrm>
            <a:off x="11887961" y="6187471"/>
            <a:ext cx="2118364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No screens in social life! No more video calls outside of work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5" name="Rounded Rectangle 3">
            <a:extLst>
              <a:ext uri="{FF2B5EF4-FFF2-40B4-BE49-F238E27FC236}">
                <a16:creationId xmlns:a16="http://schemas.microsoft.com/office/drawing/2014/main" id="{9570B571-20B8-4140-AE11-7CC6CE579FBB}"/>
              </a:ext>
            </a:extLst>
          </p:cNvPr>
          <p:cNvSpPr/>
          <p:nvPr/>
        </p:nvSpPr>
        <p:spPr>
          <a:xfrm rot="21540000">
            <a:off x="11895154" y="8734500"/>
            <a:ext cx="1510904" cy="8777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</a:rPr>
              <a:t>Very tiring to be in Teams all day</a:t>
            </a:r>
            <a:endParaRPr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</a:endParaRPr>
          </a:p>
        </p:txBody>
      </p:sp>
      <p:sp>
        <p:nvSpPr>
          <p:cNvPr id="26" name="Rounded Rectangle 3">
            <a:extLst>
              <a:ext uri="{FF2B5EF4-FFF2-40B4-BE49-F238E27FC236}">
                <a16:creationId xmlns:a16="http://schemas.microsoft.com/office/drawing/2014/main" id="{B14935B7-CF8F-44D3-A2C5-38C8C3FA9C63}"/>
              </a:ext>
            </a:extLst>
          </p:cNvPr>
          <p:cNvSpPr/>
          <p:nvPr/>
        </p:nvSpPr>
        <p:spPr>
          <a:xfrm rot="21540000">
            <a:off x="9805674" y="4049331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Helvetica Neue Medium"/>
                <a:sym typeface="Helvetica Neue Medium"/>
              </a:rPr>
              <a:t>Family adaptation</a:t>
            </a:r>
            <a:endParaRPr lang="en-US" dirty="0"/>
          </a:p>
        </p:txBody>
      </p:sp>
      <p:sp>
        <p:nvSpPr>
          <p:cNvPr id="27" name="Rounded Rectangle 3">
            <a:extLst>
              <a:ext uri="{FF2B5EF4-FFF2-40B4-BE49-F238E27FC236}">
                <a16:creationId xmlns:a16="http://schemas.microsoft.com/office/drawing/2014/main" id="{C2471EC4-7CEE-4C7F-B3F2-D3A105E1CB0F}"/>
              </a:ext>
            </a:extLst>
          </p:cNvPr>
          <p:cNvSpPr/>
          <p:nvPr/>
        </p:nvSpPr>
        <p:spPr>
          <a:xfrm rot="21540000">
            <a:off x="14415108" y="6431415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algn="ctr" defTabSz="587022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Helvetica Neue Medium"/>
                <a:sym typeface="Helvetica Neue Medium"/>
              </a:rPr>
              <a:t>No support staff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854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BE0E8C-A679-394B-8991-B7F90F9B2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481" y="461683"/>
            <a:ext cx="15989300" cy="8077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C20ED25-1DCB-564B-B7AE-2557E959E314}"/>
              </a:ext>
            </a:extLst>
          </p:cNvPr>
          <p:cNvSpPr/>
          <p:nvPr/>
        </p:nvSpPr>
        <p:spPr>
          <a:xfrm>
            <a:off x="675481" y="8808597"/>
            <a:ext cx="6098144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hlinkClick r:id="rId3"/>
              </a:rPr>
              <a:t>http://daveowhite.com/vandr/</a:t>
            </a:r>
            <a:r>
              <a:rPr lang="en-US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47DC32-306E-FC4D-956C-EDF73DC9EAB5}"/>
              </a:ext>
            </a:extLst>
          </p:cNvPr>
          <p:cNvSpPr txBox="1"/>
          <p:nvPr/>
        </p:nvSpPr>
        <p:spPr>
          <a:xfrm>
            <a:off x="993366" y="326826"/>
            <a:ext cx="6902824" cy="168387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l" defTabSz="1733930" rtl="0" fontAlgn="auto" latinLnBrk="0" hangingPunct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400">
                <a:solidFill>
                  <a:schemeClr val="bg1"/>
                </a:solidFill>
              </a:rPr>
              <a:t>Becoming digitally resident for working online</a:t>
            </a:r>
            <a:endParaRPr kumimoji="0" lang="en-US" sz="44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sym typeface="Helvetica Neu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7F348B-D34D-934A-8C1D-9D9AA3D83BB3}"/>
              </a:ext>
            </a:extLst>
          </p:cNvPr>
          <p:cNvSpPr/>
          <p:nvPr/>
        </p:nvSpPr>
        <p:spPr>
          <a:xfrm>
            <a:off x="993366" y="2010705"/>
            <a:ext cx="592181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(following a model by @daveowhite)</a:t>
            </a:r>
          </a:p>
        </p:txBody>
      </p:sp>
    </p:spTree>
    <p:extLst>
      <p:ext uri="{BB962C8B-B14F-4D97-AF65-F5344CB8AC3E}">
        <p14:creationId xmlns:p14="http://schemas.microsoft.com/office/powerpoint/2010/main" val="40030916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>
            <a:extLst>
              <a:ext uri="{FF2B5EF4-FFF2-40B4-BE49-F238E27FC236}">
                <a16:creationId xmlns:a16="http://schemas.microsoft.com/office/drawing/2014/main" id="{D1567E23-FDA0-224F-9B52-7E7FE53AFE17}"/>
              </a:ext>
            </a:extLst>
          </p:cNvPr>
          <p:cNvSpPr/>
          <p:nvPr/>
        </p:nvSpPr>
        <p:spPr>
          <a:xfrm flipV="1">
            <a:off x="8151906" y="1365370"/>
            <a:ext cx="0" cy="7453166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27093" tIns="27093" rIns="27093" bIns="27093" anchor="ctr"/>
          <a:lstStyle/>
          <a:p>
            <a:endParaRPr/>
          </a:p>
        </p:txBody>
      </p:sp>
      <p:sp>
        <p:nvSpPr>
          <p:cNvPr id="3" name="Line">
            <a:extLst>
              <a:ext uri="{FF2B5EF4-FFF2-40B4-BE49-F238E27FC236}">
                <a16:creationId xmlns:a16="http://schemas.microsoft.com/office/drawing/2014/main" id="{72204800-DA81-F344-9080-F227C25A0B08}"/>
              </a:ext>
            </a:extLst>
          </p:cNvPr>
          <p:cNvSpPr/>
          <p:nvPr/>
        </p:nvSpPr>
        <p:spPr>
          <a:xfrm flipH="1" flipV="1">
            <a:off x="4425323" y="5091953"/>
            <a:ext cx="7453166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  <a:tailEnd type="stealth"/>
          </a:ln>
        </p:spPr>
        <p:txBody>
          <a:bodyPr lIns="27093" tIns="27093" rIns="27093" bIns="27093" anchor="ctr"/>
          <a:lstStyle/>
          <a:p>
            <a:endParaRPr/>
          </a:p>
        </p:txBody>
      </p:sp>
      <p:sp>
        <p:nvSpPr>
          <p:cNvPr id="4" name="Personal">
            <a:extLst>
              <a:ext uri="{FF2B5EF4-FFF2-40B4-BE49-F238E27FC236}">
                <a16:creationId xmlns:a16="http://schemas.microsoft.com/office/drawing/2014/main" id="{1B0E05F0-D693-C149-990F-C9B2D016F9EE}"/>
              </a:ext>
            </a:extLst>
          </p:cNvPr>
          <p:cNvSpPr txBox="1"/>
          <p:nvPr/>
        </p:nvSpPr>
        <p:spPr>
          <a:xfrm>
            <a:off x="7622273" y="809682"/>
            <a:ext cx="1059266" cy="35187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/>
            </a:lvl1pPr>
          </a:lstStyle>
          <a:p>
            <a:r>
              <a:t>Personal</a:t>
            </a:r>
          </a:p>
        </p:txBody>
      </p:sp>
      <p:sp>
        <p:nvSpPr>
          <p:cNvPr id="5" name="Visitor">
            <a:extLst>
              <a:ext uri="{FF2B5EF4-FFF2-40B4-BE49-F238E27FC236}">
                <a16:creationId xmlns:a16="http://schemas.microsoft.com/office/drawing/2014/main" id="{9F9298E6-4747-EE42-80D8-2AD72AB60CED}"/>
              </a:ext>
            </a:extLst>
          </p:cNvPr>
          <p:cNvSpPr txBox="1"/>
          <p:nvPr/>
        </p:nvSpPr>
        <p:spPr>
          <a:xfrm>
            <a:off x="3397406" y="4916015"/>
            <a:ext cx="767674" cy="35187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/>
            </a:lvl1pPr>
          </a:lstStyle>
          <a:p>
            <a:r>
              <a:t>Visitor</a:t>
            </a:r>
          </a:p>
        </p:txBody>
      </p:sp>
      <p:sp>
        <p:nvSpPr>
          <p:cNvPr id="6" name="Resident">
            <a:extLst>
              <a:ext uri="{FF2B5EF4-FFF2-40B4-BE49-F238E27FC236}">
                <a16:creationId xmlns:a16="http://schemas.microsoft.com/office/drawing/2014/main" id="{62C201FF-FE51-0843-B607-FD4995BAECC2}"/>
              </a:ext>
            </a:extLst>
          </p:cNvPr>
          <p:cNvSpPr txBox="1"/>
          <p:nvPr/>
        </p:nvSpPr>
        <p:spPr>
          <a:xfrm>
            <a:off x="12138732" y="4916015"/>
            <a:ext cx="1068918" cy="35187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/>
            </a:lvl1pPr>
          </a:lstStyle>
          <a:p>
            <a:r>
              <a:t>Resident</a:t>
            </a:r>
          </a:p>
        </p:txBody>
      </p:sp>
      <p:sp>
        <p:nvSpPr>
          <p:cNvPr id="7" name="Resident">
            <a:extLst>
              <a:ext uri="{FF2B5EF4-FFF2-40B4-BE49-F238E27FC236}">
                <a16:creationId xmlns:a16="http://schemas.microsoft.com/office/drawing/2014/main" id="{70DBB659-1A7B-E043-916C-43B7C4FCE958}"/>
              </a:ext>
            </a:extLst>
          </p:cNvPr>
          <p:cNvSpPr txBox="1"/>
          <p:nvPr/>
        </p:nvSpPr>
        <p:spPr>
          <a:xfrm>
            <a:off x="7464111" y="9026202"/>
            <a:ext cx="1375590" cy="3317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27093" tIns="27093" rIns="27093" bIns="27093" anchor="ctr">
            <a:spAutoFit/>
          </a:bodyPr>
          <a:lstStyle>
            <a:lvl1pPr>
              <a:defRPr sz="2000"/>
            </a:lvl1pPr>
          </a:lstStyle>
          <a:p>
            <a:r>
              <a:rPr lang="en-GB"/>
              <a:t>Institutional</a:t>
            </a:r>
            <a:endParaRPr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06414A-0323-4A46-9488-DE031D777225}"/>
              </a:ext>
            </a:extLst>
          </p:cNvPr>
          <p:cNvSpPr/>
          <p:nvPr/>
        </p:nvSpPr>
        <p:spPr>
          <a:xfrm>
            <a:off x="6669741" y="7300275"/>
            <a:ext cx="1111623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Moodle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FA5CE34-6783-D34D-B23B-5D83AA5E20B2}"/>
              </a:ext>
            </a:extLst>
          </p:cNvPr>
          <p:cNvSpPr/>
          <p:nvPr/>
        </p:nvSpPr>
        <p:spPr>
          <a:xfrm>
            <a:off x="8681539" y="7321209"/>
            <a:ext cx="1111623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Teams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59845E4-D291-A54B-8402-C4FB3A122F38}"/>
              </a:ext>
            </a:extLst>
          </p:cNvPr>
          <p:cNvSpPr/>
          <p:nvPr/>
        </p:nvSpPr>
        <p:spPr>
          <a:xfrm>
            <a:off x="10766866" y="2580949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Apple Keynote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FD524CF-E4B7-594A-923F-CE8D3689790C}"/>
              </a:ext>
            </a:extLst>
          </p:cNvPr>
          <p:cNvSpPr/>
          <p:nvPr/>
        </p:nvSpPr>
        <p:spPr>
          <a:xfrm>
            <a:off x="10766866" y="1198894"/>
            <a:ext cx="1111623" cy="33295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Twitter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7516DA2-B845-7D4B-A8B9-EB127A61C1E3}"/>
              </a:ext>
            </a:extLst>
          </p:cNvPr>
          <p:cNvSpPr/>
          <p:nvPr/>
        </p:nvSpPr>
        <p:spPr>
          <a:xfrm>
            <a:off x="681572" y="8722901"/>
            <a:ext cx="1111623" cy="60536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93" tIns="27093" rIns="27093" bIns="27093" numCol="1" spcCol="38100" rtlCol="0" anchor="ctr">
            <a:spAutoFit/>
          </a:bodyPr>
          <a:lstStyle/>
          <a:p>
            <a:pPr marL="0" marR="0" indent="0" algn="ctr" defTabSz="58702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>
                <a:solidFill>
                  <a:schemeClr val="tx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template note</a:t>
            </a:r>
            <a:endParaRPr kumimoji="0" lang="en-US" sz="16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820279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9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7093" tIns="27093" rIns="27093" bIns="27093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9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943B69D30434380191E66DC00FB37" ma:contentTypeVersion="9" ma:contentTypeDescription="Create a new document." ma:contentTypeScope="" ma:versionID="d7c462a900fb86724b1293e6512a102e">
  <xsd:schema xmlns:xsd="http://www.w3.org/2001/XMLSchema" xmlns:xs="http://www.w3.org/2001/XMLSchema" xmlns:p="http://schemas.microsoft.com/office/2006/metadata/properties" xmlns:ns2="0c7990de-ac66-4e0c-8684-86179f1f9736" xmlns:ns3="a09fd4e1-a9df-4d38-8c08-333f5dc13f31" targetNamespace="http://schemas.microsoft.com/office/2006/metadata/properties" ma:root="true" ma:fieldsID="61b8619f8e85d330a09dde2fc2fa0d15" ns2:_="" ns3:_="">
    <xsd:import namespace="0c7990de-ac66-4e0c-8684-86179f1f9736"/>
    <xsd:import namespace="a09fd4e1-a9df-4d38-8c08-333f5dc13f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7990de-ac66-4e0c-8684-86179f1f97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fd4e1-a9df-4d38-8c08-333f5dc13f3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9EA1A6-D089-4768-9FD9-A9E6EC439366}">
  <ds:schemaRefs>
    <ds:schemaRef ds:uri="0c7990de-ac66-4e0c-8684-86179f1f9736"/>
    <ds:schemaRef ds:uri="a09fd4e1-a9df-4d38-8c08-333f5dc13f3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D8A6DA1-4ACC-4105-9E18-7AAB87CDE4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88704C-29D4-400D-B8BA-BCD94994ABAC}">
  <ds:schemaRefs>
    <ds:schemaRef ds:uri="0c7990de-ac66-4e0c-8684-86179f1f9736"/>
    <ds:schemaRef ds:uri="a09fd4e1-a9df-4d38-8c08-333f5dc13f3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11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21_BasicWhite</vt:lpstr>
      <vt:lpstr>PowerPoint Presentation</vt:lpstr>
      <vt:lpstr>The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36</cp:revision>
  <dcterms:modified xsi:type="dcterms:W3CDTF">2020-05-15T07:52:09Z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0x010100AA7943B69D30434380191E66DC00FB37</vt:lpwstr>
  </property>
</Properties>
</file>