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357" r:id="rId2"/>
    <p:sldId id="319" r:id="rId3"/>
    <p:sldId id="347" r:id="rId4"/>
    <p:sldId id="348" r:id="rId5"/>
    <p:sldId id="320" r:id="rId6"/>
    <p:sldId id="321" r:id="rId7"/>
    <p:sldId id="322" r:id="rId8"/>
    <p:sldId id="323" r:id="rId9"/>
    <p:sldId id="324" r:id="rId10"/>
    <p:sldId id="349" r:id="rId11"/>
    <p:sldId id="350" r:id="rId12"/>
    <p:sldId id="326" r:id="rId13"/>
    <p:sldId id="327" r:id="rId14"/>
    <p:sldId id="328" r:id="rId15"/>
    <p:sldId id="329" r:id="rId16"/>
    <p:sldId id="330" r:id="rId17"/>
    <p:sldId id="331" r:id="rId18"/>
    <p:sldId id="355" r:id="rId19"/>
    <p:sldId id="356" r:id="rId20"/>
    <p:sldId id="332" r:id="rId2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C2EC"/>
    <a:srgbClr val="FFFFEF"/>
    <a:srgbClr val="FFFFE5"/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/>
    <p:restoredTop sz="84750" autoAdjust="0"/>
  </p:normalViewPr>
  <p:slideViewPr>
    <p:cSldViewPr snapToGrid="0" snapToObjects="1">
      <p:cViewPr varScale="1">
        <p:scale>
          <a:sx n="75" d="100"/>
          <a:sy n="75" d="100"/>
        </p:scale>
        <p:origin x="1020" y="4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08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97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40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38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037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5641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3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59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44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13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73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71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816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raise-network.com/conference-2021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hyperlink" Target="https://aldinhe.ac.uk/aldcon22/" TargetMode="Externa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raise-network.com/conference-2021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hyperlink" Target="https://aldinhe.ac.uk/aldcon22/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rhe.ac.uk/conference-2021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srhe.ac.uk/conference-2021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hyperlink" Target="https://www.universitiesuk.ac.uk/latest/event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hyperlink" Target="https://srhe.ac.uk/conference-2021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ukstemconference.com/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s://www.universitiesuk.ac.uk/latest/event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da.ac.uk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vance-he.ac.uk/programmes-events/conferenc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erencealerts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advance-he.ac.uk/programmes-events/conferences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ssotl.com/issotl21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ssotl.com/issotl21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hyperlink" Target="https://www.mmu.ac.uk/about-us/professional-services/uta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ise-network.com/conference-202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ise-network.com/conference-202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hyperlink" Target="https://aldinhe.ac.uk/aldcon22/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1E3763-AD16-494F-821E-88DA0DC5058A}"/>
              </a:ext>
            </a:extLst>
          </p:cNvPr>
          <p:cNvSpPr txBox="1"/>
          <p:nvPr/>
        </p:nvSpPr>
        <p:spPr>
          <a:xfrm>
            <a:off x="1024466" y="728133"/>
            <a:ext cx="755226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accent5">
                    <a:lumMod val="75000"/>
                  </a:schemeClr>
                </a:solidFill>
              </a:rPr>
              <a:t>Non-discipline specific HE conferences, events, networks, etc.</a:t>
            </a:r>
          </a:p>
          <a:p>
            <a:endParaRPr lang="en-GB" sz="44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Dr Kerry Dobbins</a:t>
            </a:r>
          </a:p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Academic Development Centre</a:t>
            </a:r>
            <a:endParaRPr lang="en-GB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009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A92FD26C-D4C4-4442-8891-19FE1BE48D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0000" t="10159" r="8381" b="52762"/>
          <a:stretch/>
        </p:blipFill>
        <p:spPr>
          <a:xfrm>
            <a:off x="348343" y="313508"/>
            <a:ext cx="7463246" cy="1907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hlinkClick r:id="rId5"/>
            <a:extLst>
              <a:ext uri="{FF2B5EF4-FFF2-40B4-BE49-F238E27FC236}">
                <a16:creationId xmlns:a16="http://schemas.microsoft.com/office/drawing/2014/main" id="{7E25444C-C197-4F9C-ACA0-207A98D6863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856" t="10836" r="2857" b="39556"/>
          <a:stretch/>
        </p:blipFill>
        <p:spPr>
          <a:xfrm>
            <a:off x="748937" y="889483"/>
            <a:ext cx="7646126" cy="22159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433ADF-3DE1-49CC-9086-030DC38804E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2058" r="2222" b="14733"/>
          <a:stretch/>
        </p:blipFill>
        <p:spPr>
          <a:xfrm>
            <a:off x="1168401" y="1425279"/>
            <a:ext cx="7542590" cy="27427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47479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A92FD26C-D4C4-4442-8891-19FE1BE48D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0000" t="10159" r="8381" b="52762"/>
          <a:stretch/>
        </p:blipFill>
        <p:spPr>
          <a:xfrm>
            <a:off x="348343" y="313508"/>
            <a:ext cx="7463246" cy="1907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hlinkClick r:id="rId5"/>
            <a:extLst>
              <a:ext uri="{FF2B5EF4-FFF2-40B4-BE49-F238E27FC236}">
                <a16:creationId xmlns:a16="http://schemas.microsoft.com/office/drawing/2014/main" id="{7E25444C-C197-4F9C-ACA0-207A98D6863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856" t="10836" r="2857" b="39556"/>
          <a:stretch/>
        </p:blipFill>
        <p:spPr>
          <a:xfrm>
            <a:off x="748937" y="889483"/>
            <a:ext cx="7646126" cy="22159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433ADF-3DE1-49CC-9086-030DC38804E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2058" r="2222" b="14733"/>
          <a:stretch/>
        </p:blipFill>
        <p:spPr>
          <a:xfrm>
            <a:off x="1168401" y="1425279"/>
            <a:ext cx="7542590" cy="27427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1F930B-197D-40A5-B845-C74A26AAFF8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667" t="13498" r="8190" b="21317"/>
          <a:stretch/>
        </p:blipFill>
        <p:spPr>
          <a:xfrm>
            <a:off x="2599266" y="2036133"/>
            <a:ext cx="6383867" cy="29207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03792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617A6760-2AAD-4976-B6DC-2ED5E535D1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11" t="10041" r="3056" b="29877"/>
          <a:stretch/>
        </p:blipFill>
        <p:spPr>
          <a:xfrm>
            <a:off x="190500" y="262466"/>
            <a:ext cx="8763000" cy="30903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67742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617A6760-2AAD-4976-B6DC-2ED5E535D1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111" t="10041" r="3056" b="29877"/>
          <a:stretch/>
        </p:blipFill>
        <p:spPr>
          <a:xfrm>
            <a:off x="190500" y="262466"/>
            <a:ext cx="8763000" cy="30903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B79B93B8-9342-418D-BE07-C255184129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83" t="11194" r="3518" b="41892"/>
          <a:stretch/>
        </p:blipFill>
        <p:spPr>
          <a:xfrm>
            <a:off x="410633" y="1481666"/>
            <a:ext cx="8631767" cy="2413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63561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617A6760-2AAD-4976-B6DC-2ED5E535D1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111" t="10041" r="3056" b="29877"/>
          <a:stretch/>
        </p:blipFill>
        <p:spPr>
          <a:xfrm>
            <a:off x="190500" y="262466"/>
            <a:ext cx="8763000" cy="30903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B79B93B8-9342-418D-BE07-C255184129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083" t="11194" r="3518" b="41892"/>
          <a:stretch/>
        </p:blipFill>
        <p:spPr>
          <a:xfrm>
            <a:off x="410633" y="1481666"/>
            <a:ext cx="8631767" cy="2413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hlinkClick r:id="rId6"/>
            <a:extLst>
              <a:ext uri="{FF2B5EF4-FFF2-40B4-BE49-F238E27FC236}">
                <a16:creationId xmlns:a16="http://schemas.microsoft.com/office/drawing/2014/main" id="{80DE5F75-F9DC-4899-AFE3-3FE5B510D4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185" t="13004" r="6204" b="44691"/>
          <a:stretch/>
        </p:blipFill>
        <p:spPr>
          <a:xfrm>
            <a:off x="903814" y="2571750"/>
            <a:ext cx="7486653" cy="21307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61966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AFA8011E-31F4-4B35-9401-249866F376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861" r="1875" b="6806"/>
          <a:stretch/>
        </p:blipFill>
        <p:spPr>
          <a:xfrm>
            <a:off x="249767" y="413597"/>
            <a:ext cx="7776211" cy="37147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48F8F6EA-4EF4-4CEC-B3E5-0777E5CCF3BD}"/>
              </a:ext>
            </a:extLst>
          </p:cNvPr>
          <p:cNvSpPr/>
          <p:nvPr/>
        </p:nvSpPr>
        <p:spPr>
          <a:xfrm>
            <a:off x="4730751" y="85726"/>
            <a:ext cx="179916" cy="396240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728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236C6C-BF5D-41A0-85FE-EA0CE669DE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43" r="21428" b="26112"/>
          <a:stretch/>
        </p:blipFill>
        <p:spPr>
          <a:xfrm>
            <a:off x="567868" y="487500"/>
            <a:ext cx="8008263" cy="37119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583B8D25-258A-4AEA-9C0E-B6C6F8411CBE}"/>
              </a:ext>
            </a:extLst>
          </p:cNvPr>
          <p:cNvSpPr/>
          <p:nvPr/>
        </p:nvSpPr>
        <p:spPr>
          <a:xfrm rot="13668568">
            <a:off x="694867" y="3073400"/>
            <a:ext cx="270933" cy="677334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298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236C6C-BF5D-41A0-85FE-EA0CE669DE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9143" r="21428" b="26112"/>
          <a:stretch/>
        </p:blipFill>
        <p:spPr>
          <a:xfrm>
            <a:off x="567868" y="479034"/>
            <a:ext cx="8008263" cy="37119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131813-579F-4E76-9284-73DD43F4C3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972" r="1484" b="17500"/>
          <a:stretch/>
        </p:blipFill>
        <p:spPr>
          <a:xfrm>
            <a:off x="1064154" y="1633008"/>
            <a:ext cx="7741180" cy="31615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44CD2C92-902C-44BF-8B76-84A718DA578D}"/>
              </a:ext>
            </a:extLst>
          </p:cNvPr>
          <p:cNvSpPr/>
          <p:nvPr/>
        </p:nvSpPr>
        <p:spPr>
          <a:xfrm rot="20620703">
            <a:off x="7036121" y="3516364"/>
            <a:ext cx="1085850" cy="247650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786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F3F0B1-F384-46ED-A5D3-0D42932DFD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37" t="5278" r="7265" b="9583"/>
          <a:stretch/>
        </p:blipFill>
        <p:spPr>
          <a:xfrm>
            <a:off x="314326" y="192882"/>
            <a:ext cx="5650706" cy="43791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94872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F3F0B1-F384-46ED-A5D3-0D42932DFD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0937" t="5278" r="7265" b="9583"/>
          <a:stretch/>
        </p:blipFill>
        <p:spPr>
          <a:xfrm>
            <a:off x="314326" y="184416"/>
            <a:ext cx="5650706" cy="43791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08FE4F-600A-4B92-8077-7B8F65CD00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018" t="5431" r="7184" b="9430"/>
          <a:stretch/>
        </p:blipFill>
        <p:spPr>
          <a:xfrm>
            <a:off x="2988732" y="579965"/>
            <a:ext cx="5650707" cy="43791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6175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F51A1E16-DBED-4E57-97D1-66A4B5331C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67" t="9751" r="857" b="47345"/>
          <a:stretch/>
        </p:blipFill>
        <p:spPr>
          <a:xfrm>
            <a:off x="426721" y="1058930"/>
            <a:ext cx="8229600" cy="21022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0326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6E03E04A-7687-469C-96B5-664E272E73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4" t="10700" r="2593" b="18023"/>
          <a:stretch/>
        </p:blipFill>
        <p:spPr>
          <a:xfrm>
            <a:off x="190500" y="626532"/>
            <a:ext cx="8763000" cy="36660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EA0BB0-3A4D-4732-BB0A-A1ACEF1F52CA}"/>
              </a:ext>
            </a:extLst>
          </p:cNvPr>
          <p:cNvSpPr txBox="1"/>
          <p:nvPr/>
        </p:nvSpPr>
        <p:spPr>
          <a:xfrm>
            <a:off x="190500" y="4491568"/>
            <a:ext cx="2556933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Academic conferences worldwide</a:t>
            </a:r>
          </a:p>
        </p:txBody>
      </p:sp>
    </p:spTree>
    <p:extLst>
      <p:ext uri="{BB962C8B-B14F-4D97-AF65-F5344CB8AC3E}">
        <p14:creationId xmlns:p14="http://schemas.microsoft.com/office/powerpoint/2010/main" val="28269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6A0DE7-F738-4F2E-A020-F0DBB17104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1" t="8944" r="3833" b="8012"/>
          <a:stretch/>
        </p:blipFill>
        <p:spPr>
          <a:xfrm>
            <a:off x="250204" y="416379"/>
            <a:ext cx="8643593" cy="43107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036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6A0DE7-F738-4F2E-A020-F0DBB17104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01" t="8944" r="3833" b="8012"/>
          <a:stretch/>
        </p:blipFill>
        <p:spPr>
          <a:xfrm>
            <a:off x="261257" y="209006"/>
            <a:ext cx="8643593" cy="43107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C8195C-7511-4727-9DA4-AB4D14D3F5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75" t="14730" r="7334" b="8064"/>
          <a:stretch/>
        </p:blipFill>
        <p:spPr>
          <a:xfrm>
            <a:off x="1001486" y="963388"/>
            <a:ext cx="7881258" cy="39711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33B8D58B-02BB-4D9B-A767-3830FBBBE653}"/>
              </a:ext>
            </a:extLst>
          </p:cNvPr>
          <p:cNvSpPr/>
          <p:nvPr/>
        </p:nvSpPr>
        <p:spPr>
          <a:xfrm rot="669755">
            <a:off x="7222670" y="318669"/>
            <a:ext cx="463795" cy="2247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Arrow: Up 1">
            <a:extLst>
              <a:ext uri="{FF2B5EF4-FFF2-40B4-BE49-F238E27FC236}">
                <a16:creationId xmlns:a16="http://schemas.microsoft.com/office/drawing/2014/main" id="{0B0624BA-FFDB-49E2-95B9-37876FC1EE2A}"/>
              </a:ext>
            </a:extLst>
          </p:cNvPr>
          <p:cNvSpPr/>
          <p:nvPr/>
        </p:nvSpPr>
        <p:spPr>
          <a:xfrm rot="14906442">
            <a:off x="5107215" y="3026652"/>
            <a:ext cx="262467" cy="787400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C83051-7D58-4B56-AC71-C48817529644}"/>
              </a:ext>
            </a:extLst>
          </p:cNvPr>
          <p:cNvSpPr txBox="1"/>
          <p:nvPr/>
        </p:nvSpPr>
        <p:spPr>
          <a:xfrm>
            <a:off x="6934368" y="209006"/>
            <a:ext cx="270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FC0EBC-D181-4797-9C90-569701813440}"/>
              </a:ext>
            </a:extLst>
          </p:cNvPr>
          <p:cNvSpPr txBox="1"/>
          <p:nvPr/>
        </p:nvSpPr>
        <p:spPr>
          <a:xfrm>
            <a:off x="5257482" y="3382389"/>
            <a:ext cx="270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14929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D12606-2707-40B9-8ADE-527B2C85E3B5}"/>
              </a:ext>
            </a:extLst>
          </p:cNvPr>
          <p:cNvSpPr txBox="1"/>
          <p:nvPr/>
        </p:nvSpPr>
        <p:spPr>
          <a:xfrm>
            <a:off x="613954" y="50158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Non-disciplinary specific HE conferences</a:t>
            </a:r>
            <a:endParaRPr lang="en-GB" sz="16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F51A1E16-DBED-4E57-97D1-66A4B5331C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4667" t="9751" r="857" b="47345"/>
          <a:stretch/>
        </p:blipFill>
        <p:spPr>
          <a:xfrm>
            <a:off x="426721" y="1058930"/>
            <a:ext cx="8229600" cy="2102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129CF6-8B33-4315-99AC-DCC14553A5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38" t="10834" r="3203" b="5834"/>
          <a:stretch/>
        </p:blipFill>
        <p:spPr>
          <a:xfrm>
            <a:off x="1714949" y="1403253"/>
            <a:ext cx="7002330" cy="35158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FABDE80F-1D87-4B56-9F90-BDC28E66CEC3}"/>
              </a:ext>
            </a:extLst>
          </p:cNvPr>
          <p:cNvSpPr/>
          <p:nvPr/>
        </p:nvSpPr>
        <p:spPr>
          <a:xfrm rot="1573157">
            <a:off x="3904115" y="936783"/>
            <a:ext cx="159117" cy="852572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256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FF721C56-F16E-4839-AF7D-F1CF60CF71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5" t="9820" r="4095" b="21608"/>
          <a:stretch/>
        </p:blipFill>
        <p:spPr>
          <a:xfrm>
            <a:off x="283029" y="304800"/>
            <a:ext cx="8577942" cy="35269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51294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FF721C56-F16E-4839-AF7D-F1CF60CF71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095" t="9820" r="4095" b="21608"/>
          <a:stretch/>
        </p:blipFill>
        <p:spPr>
          <a:xfrm>
            <a:off x="283029" y="304800"/>
            <a:ext cx="8577942" cy="35269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hlinkClick r:id="rId5"/>
            <a:extLst>
              <a:ext uri="{FF2B5EF4-FFF2-40B4-BE49-F238E27FC236}">
                <a16:creationId xmlns:a16="http://schemas.microsoft.com/office/drawing/2014/main" id="{3B634CCC-ACAA-4AE4-8857-DCBDD362CB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28" t="12359" r="20000" b="15175"/>
          <a:stretch/>
        </p:blipFill>
        <p:spPr>
          <a:xfrm>
            <a:off x="1872343" y="1294312"/>
            <a:ext cx="6818812" cy="37272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79027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A92FD26C-D4C4-4442-8891-19FE1BE48D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00" t="10159" r="8381" b="52762"/>
          <a:stretch/>
        </p:blipFill>
        <p:spPr>
          <a:xfrm>
            <a:off x="348343" y="313508"/>
            <a:ext cx="7463246" cy="19071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77299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A92FD26C-D4C4-4442-8891-19FE1BE48D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0000" t="10159" r="8381" b="52762"/>
          <a:stretch/>
        </p:blipFill>
        <p:spPr>
          <a:xfrm>
            <a:off x="348343" y="313508"/>
            <a:ext cx="7463246" cy="1907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hlinkClick r:id="rId5"/>
            <a:extLst>
              <a:ext uri="{FF2B5EF4-FFF2-40B4-BE49-F238E27FC236}">
                <a16:creationId xmlns:a16="http://schemas.microsoft.com/office/drawing/2014/main" id="{7E25444C-C197-4F9C-ACA0-207A98D6863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56" t="10836" r="2857" b="39556"/>
          <a:stretch/>
        </p:blipFill>
        <p:spPr>
          <a:xfrm>
            <a:off x="748937" y="889483"/>
            <a:ext cx="7646126" cy="22159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961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1636</TotalTime>
  <Words>39</Words>
  <Application>Microsoft Office PowerPoint</Application>
  <PresentationFormat>On-screen Show (16:9)</PresentationFormat>
  <Paragraphs>21</Paragraphs>
  <Slides>20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Dobbins, Kerry</cp:lastModifiedBy>
  <cp:revision>183</cp:revision>
  <dcterms:created xsi:type="dcterms:W3CDTF">2017-04-05T11:04:35Z</dcterms:created>
  <dcterms:modified xsi:type="dcterms:W3CDTF">2022-01-18T09:14:49Z</dcterms:modified>
</cp:coreProperties>
</file>