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8" r:id="rId1"/>
    <p:sldMasterId id="2147483699" r:id="rId2"/>
    <p:sldMasterId id="2147483735" r:id="rId3"/>
    <p:sldMasterId id="2147483771" r:id="rId4"/>
  </p:sldMasterIdLst>
  <p:notesMasterIdLst>
    <p:notesMasterId r:id="rId35"/>
  </p:notesMasterIdLst>
  <p:sldIdLst>
    <p:sldId id="666" r:id="rId5"/>
    <p:sldId id="707" r:id="rId6"/>
    <p:sldId id="706" r:id="rId7"/>
    <p:sldId id="714" r:id="rId8"/>
    <p:sldId id="588" r:id="rId9"/>
    <p:sldId id="1056" r:id="rId10"/>
    <p:sldId id="1055" r:id="rId11"/>
    <p:sldId id="1058" r:id="rId12"/>
    <p:sldId id="715" r:id="rId13"/>
    <p:sldId id="709" r:id="rId14"/>
    <p:sldId id="667" r:id="rId15"/>
    <p:sldId id="1054" r:id="rId16"/>
    <p:sldId id="1040" r:id="rId17"/>
    <p:sldId id="671" r:id="rId18"/>
    <p:sldId id="1039" r:id="rId19"/>
    <p:sldId id="607" r:id="rId20"/>
    <p:sldId id="1059" r:id="rId21"/>
    <p:sldId id="1044" r:id="rId22"/>
    <p:sldId id="1045" r:id="rId23"/>
    <p:sldId id="1049" r:id="rId24"/>
    <p:sldId id="1052" r:id="rId25"/>
    <p:sldId id="1041" r:id="rId26"/>
    <p:sldId id="1019" r:id="rId27"/>
    <p:sldId id="1060" r:id="rId28"/>
    <p:sldId id="719" r:id="rId29"/>
    <p:sldId id="1051" r:id="rId30"/>
    <p:sldId id="510" r:id="rId31"/>
    <p:sldId id="1062" r:id="rId32"/>
    <p:sldId id="1063" r:id="rId33"/>
    <p:sldId id="718" r:id="rId34"/>
  </p:sldIdLst>
  <p:sldSz cx="12192000" cy="6858000"/>
  <p:notesSz cx="6669088" cy="9926638"/>
  <p:embeddedFontLst>
    <p:embeddedFont>
      <p:font typeface="Georgia" panose="02040502050405020303" pitchFamily="18" charset="0"/>
      <p:regular r:id="rId36"/>
      <p:bold r:id="rId37"/>
      <p:italic r:id="rId38"/>
      <p:boldItalic r:id="rId39"/>
    </p:embeddedFont>
    <p:embeddedFont>
      <p:font typeface="Gill Sans MT" panose="020B0502020104020203" pitchFamily="34" charset="0"/>
      <p:regular r:id="rId40"/>
      <p:bold r:id="rId41"/>
      <p:italic r:id="rId42"/>
      <p:boldItalic r:id="rId43"/>
    </p:embeddedFont>
    <p:embeddedFont>
      <p:font typeface="Goudy Old Style" panose="02020502050305020303" pitchFamily="18" charset="0"/>
      <p:regular r:id="rId44"/>
      <p:bold r:id="rId45"/>
      <p:italic r:id="rId4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9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33C616-AEA8-43B7-BC3C-A386E6486486}" v="2" dt="2026-06-04T09:27:21.2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370" autoAdjust="0"/>
    <p:restoredTop sz="83401" autoAdjust="0"/>
  </p:normalViewPr>
  <p:slideViewPr>
    <p:cSldViewPr snapToGrid="0">
      <p:cViewPr varScale="1">
        <p:scale>
          <a:sx n="41" d="100"/>
          <a:sy n="41" d="100"/>
        </p:scale>
        <p:origin x="40" y="5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46" d="100"/>
          <a:sy n="46" d="100"/>
        </p:scale>
        <p:origin x="2796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4.fntdata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7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font" Target="fonts/font10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1.fntdata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9.fntdata"/><Relationship Id="rId52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43" Type="http://schemas.openxmlformats.org/officeDocument/2006/relationships/font" Target="fonts/font8.fntdata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font" Target="fonts/font3.fntdata"/><Relationship Id="rId46" Type="http://schemas.openxmlformats.org/officeDocument/2006/relationships/font" Target="fonts/font11.fntdata"/><Relationship Id="rId20" Type="http://schemas.openxmlformats.org/officeDocument/2006/relationships/slide" Target="slides/slide16.xml"/><Relationship Id="rId41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vett, Karen Dr (Surrey Inst of Educ)" userId="950a6ab4-9cb7-4638-8940-54a27363f423" providerId="ADAL" clId="{42C82CCA-224A-4113-B360-6CE57DFE77A9}"/>
    <pc:docChg chg="undo custSel addSld delSld modSld sldOrd delMainMaster modNotesMaster">
      <pc:chgData name="Gravett, Karen Dr (Surrey Inst of Educ)" userId="950a6ab4-9cb7-4638-8940-54a27363f423" providerId="ADAL" clId="{42C82CCA-224A-4113-B360-6CE57DFE77A9}" dt="2026-06-03T08:59:51.279" v="737" actId="20577"/>
      <pc:docMkLst>
        <pc:docMk/>
      </pc:docMkLst>
      <pc:sldChg chg="modSp add mod setBg">
        <pc:chgData name="Gravett, Karen Dr (Surrey Inst of Educ)" userId="950a6ab4-9cb7-4638-8940-54a27363f423" providerId="ADAL" clId="{42C82CCA-224A-4113-B360-6CE57DFE77A9}" dt="2026-05-29T09:17:05.537" v="626"/>
        <pc:sldMkLst>
          <pc:docMk/>
          <pc:sldMk cId="556295020" sldId="510"/>
        </pc:sldMkLst>
        <pc:spChg chg="mod">
          <ac:chgData name="Gravett, Karen Dr (Surrey Inst of Educ)" userId="950a6ab4-9cb7-4638-8940-54a27363f423" providerId="ADAL" clId="{42C82CCA-224A-4113-B360-6CE57DFE77A9}" dt="2026-05-29T08:51:43.594" v="195" actId="1076"/>
          <ac:spMkLst>
            <pc:docMk/>
            <pc:sldMk cId="556295020" sldId="510"/>
            <ac:spMk id="4" creationId="{00000000-0000-0000-0000-000000000000}"/>
          </ac:spMkLst>
        </pc:spChg>
        <pc:spChg chg="mod">
          <ac:chgData name="Gravett, Karen Dr (Surrey Inst of Educ)" userId="950a6ab4-9cb7-4638-8940-54a27363f423" providerId="ADAL" clId="{42C82CCA-224A-4113-B360-6CE57DFE77A9}" dt="2026-05-29T09:16:47.474" v="624" actId="207"/>
          <ac:spMkLst>
            <pc:docMk/>
            <pc:sldMk cId="556295020" sldId="510"/>
            <ac:spMk id="5" creationId="{7B3794DB-442B-DEFF-1981-EC1B48D554E4}"/>
          </ac:spMkLst>
        </pc:spChg>
      </pc:sldChg>
      <pc:sldChg chg="modSp mod ord setBg">
        <pc:chgData name="Gravett, Karen Dr (Surrey Inst of Educ)" userId="950a6ab4-9cb7-4638-8940-54a27363f423" providerId="ADAL" clId="{42C82CCA-224A-4113-B360-6CE57DFE77A9}" dt="2026-05-29T09:17:44.238" v="634" actId="207"/>
        <pc:sldMkLst>
          <pc:docMk/>
          <pc:sldMk cId="1020510413" sldId="588"/>
        </pc:sldMkLst>
        <pc:spChg chg="mod">
          <ac:chgData name="Gravett, Karen Dr (Surrey Inst of Educ)" userId="950a6ab4-9cb7-4638-8940-54a27363f423" providerId="ADAL" clId="{42C82CCA-224A-4113-B360-6CE57DFE77A9}" dt="2026-05-29T09:17:44.238" v="634" actId="207"/>
          <ac:spMkLst>
            <pc:docMk/>
            <pc:sldMk cId="1020510413" sldId="588"/>
            <ac:spMk id="7" creationId="{902ACEFE-BCCE-A3BE-B94E-98D3C304EF9D}"/>
          </ac:spMkLst>
        </pc:spChg>
        <pc:picChg chg="mod">
          <ac:chgData name="Gravett, Karen Dr (Surrey Inst of Educ)" userId="950a6ab4-9cb7-4638-8940-54a27363f423" providerId="ADAL" clId="{42C82CCA-224A-4113-B360-6CE57DFE77A9}" dt="2026-05-29T08:54:30.933" v="217" actId="14100"/>
          <ac:picMkLst>
            <pc:docMk/>
            <pc:sldMk cId="1020510413" sldId="588"/>
            <ac:picMk id="4" creationId="{FBC0BBEF-4573-1DB3-A3F4-32B562B10B16}"/>
          </ac:picMkLst>
        </pc:picChg>
        <pc:picChg chg="mod">
          <ac:chgData name="Gravett, Karen Dr (Surrey Inst of Educ)" userId="950a6ab4-9cb7-4638-8940-54a27363f423" providerId="ADAL" clId="{42C82CCA-224A-4113-B360-6CE57DFE77A9}" dt="2026-05-29T08:54:50.689" v="222" actId="14100"/>
          <ac:picMkLst>
            <pc:docMk/>
            <pc:sldMk cId="1020510413" sldId="588"/>
            <ac:picMk id="10" creationId="{F052AFF4-C186-6468-1346-76B75C549096}"/>
          </ac:picMkLst>
        </pc:picChg>
        <pc:picChg chg="mod">
          <ac:chgData name="Gravett, Karen Dr (Surrey Inst of Educ)" userId="950a6ab4-9cb7-4638-8940-54a27363f423" providerId="ADAL" clId="{42C82CCA-224A-4113-B360-6CE57DFE77A9}" dt="2026-05-29T08:54:39.448" v="219" actId="14100"/>
          <ac:picMkLst>
            <pc:docMk/>
            <pc:sldMk cId="1020510413" sldId="588"/>
            <ac:picMk id="11" creationId="{8395788E-4AB3-9CC6-6936-8F3E65E05B1E}"/>
          </ac:picMkLst>
        </pc:picChg>
        <pc:picChg chg="mod modCrop">
          <ac:chgData name="Gravett, Karen Dr (Surrey Inst of Educ)" userId="950a6ab4-9cb7-4638-8940-54a27363f423" providerId="ADAL" clId="{42C82CCA-224A-4113-B360-6CE57DFE77A9}" dt="2026-05-29T08:55:11.557" v="227" actId="14100"/>
          <ac:picMkLst>
            <pc:docMk/>
            <pc:sldMk cId="1020510413" sldId="588"/>
            <ac:picMk id="14" creationId="{BA6CA461-655E-05FB-79C0-E2FFA66D3553}"/>
          </ac:picMkLst>
        </pc:picChg>
        <pc:picChg chg="mod">
          <ac:chgData name="Gravett, Karen Dr (Surrey Inst of Educ)" userId="950a6ab4-9cb7-4638-8940-54a27363f423" providerId="ADAL" clId="{42C82CCA-224A-4113-B360-6CE57DFE77A9}" dt="2026-05-29T08:54:42.155" v="220" actId="14100"/>
          <ac:picMkLst>
            <pc:docMk/>
            <pc:sldMk cId="1020510413" sldId="588"/>
            <ac:picMk id="16" creationId="{7C1978D4-F412-581D-1F6D-F1DED005D0DA}"/>
          </ac:picMkLst>
        </pc:picChg>
      </pc:sldChg>
      <pc:sldChg chg="modSp mod">
        <pc:chgData name="Gravett, Karen Dr (Surrey Inst of Educ)" userId="950a6ab4-9cb7-4638-8940-54a27363f423" providerId="ADAL" clId="{42C82CCA-224A-4113-B360-6CE57DFE77A9}" dt="2026-05-29T09:01:31.507" v="285" actId="27636"/>
        <pc:sldMkLst>
          <pc:docMk/>
          <pc:sldMk cId="2697054067" sldId="607"/>
        </pc:sldMkLst>
        <pc:spChg chg="mod">
          <ac:chgData name="Gravett, Karen Dr (Surrey Inst of Educ)" userId="950a6ab4-9cb7-4638-8940-54a27363f423" providerId="ADAL" clId="{42C82CCA-224A-4113-B360-6CE57DFE77A9}" dt="2026-05-29T09:01:31.507" v="285" actId="27636"/>
          <ac:spMkLst>
            <pc:docMk/>
            <pc:sldMk cId="2697054067" sldId="607"/>
            <ac:spMk id="2" creationId="{5B69D3EF-5A19-BD47-0C48-82914CC170B5}"/>
          </ac:spMkLst>
        </pc:spChg>
      </pc:sldChg>
      <pc:sldChg chg="addSp delSp modSp mod modNotesTx">
        <pc:chgData name="Gravett, Karen Dr (Surrey Inst of Educ)" userId="950a6ab4-9cb7-4638-8940-54a27363f423" providerId="ADAL" clId="{42C82CCA-224A-4113-B360-6CE57DFE77A9}" dt="2026-06-03T08:59:51.279" v="737" actId="20577"/>
        <pc:sldMkLst>
          <pc:docMk/>
          <pc:sldMk cId="2248198012" sldId="666"/>
        </pc:sldMkLst>
        <pc:spChg chg="mod">
          <ac:chgData name="Gravett, Karen Dr (Surrey Inst of Educ)" userId="950a6ab4-9cb7-4638-8940-54a27363f423" providerId="ADAL" clId="{42C82CCA-224A-4113-B360-6CE57DFE77A9}" dt="2026-05-29T08:47:03.705" v="119" actId="20577"/>
          <ac:spMkLst>
            <pc:docMk/>
            <pc:sldMk cId="2248198012" sldId="666"/>
            <ac:spMk id="2" creationId="{5D84BFA0-F626-13C6-E99F-FA0E31189D4F}"/>
          </ac:spMkLst>
        </pc:spChg>
        <pc:spChg chg="mod">
          <ac:chgData name="Gravett, Karen Dr (Surrey Inst of Educ)" userId="950a6ab4-9cb7-4638-8940-54a27363f423" providerId="ADAL" clId="{42C82CCA-224A-4113-B360-6CE57DFE77A9}" dt="2026-05-29T08:16:30.220" v="2" actId="20577"/>
          <ac:spMkLst>
            <pc:docMk/>
            <pc:sldMk cId="2248198012" sldId="666"/>
            <ac:spMk id="5" creationId="{7B1FEEFE-D7F2-08FC-3F7E-A213AF30C491}"/>
          </ac:spMkLst>
        </pc:spChg>
        <pc:picChg chg="mod">
          <ac:chgData name="Gravett, Karen Dr (Surrey Inst of Educ)" userId="950a6ab4-9cb7-4638-8940-54a27363f423" providerId="ADAL" clId="{42C82CCA-224A-4113-B360-6CE57DFE77A9}" dt="2026-05-29T08:33:19.519" v="38" actId="14826"/>
          <ac:picMkLst>
            <pc:docMk/>
            <pc:sldMk cId="2248198012" sldId="666"/>
            <ac:picMk id="3" creationId="{1F17B05D-56E0-5D46-0C1C-CB37B72EE262}"/>
          </ac:picMkLst>
        </pc:picChg>
        <pc:picChg chg="add mod">
          <ac:chgData name="Gravett, Karen Dr (Surrey Inst of Educ)" userId="950a6ab4-9cb7-4638-8940-54a27363f423" providerId="ADAL" clId="{42C82CCA-224A-4113-B360-6CE57DFE77A9}" dt="2026-05-29T08:17:17.119" v="19" actId="1076"/>
          <ac:picMkLst>
            <pc:docMk/>
            <pc:sldMk cId="2248198012" sldId="666"/>
            <ac:picMk id="4" creationId="{66CEE617-A35B-D1C2-42C6-3393334B595D}"/>
          </ac:picMkLst>
        </pc:picChg>
        <pc:picChg chg="mod">
          <ac:chgData name="Gravett, Karen Dr (Surrey Inst of Educ)" userId="950a6ab4-9cb7-4638-8940-54a27363f423" providerId="ADAL" clId="{42C82CCA-224A-4113-B360-6CE57DFE77A9}" dt="2026-05-29T08:47:03.313" v="118" actId="1076"/>
          <ac:picMkLst>
            <pc:docMk/>
            <pc:sldMk cId="2248198012" sldId="666"/>
            <ac:picMk id="19" creationId="{047A8076-A3CD-E185-A8A6-2002987175A9}"/>
          </ac:picMkLst>
        </pc:picChg>
        <pc:picChg chg="mod">
          <ac:chgData name="Gravett, Karen Dr (Surrey Inst of Educ)" userId="950a6ab4-9cb7-4638-8940-54a27363f423" providerId="ADAL" clId="{42C82CCA-224A-4113-B360-6CE57DFE77A9}" dt="2026-05-29T08:17:18.691" v="20" actId="1076"/>
          <ac:picMkLst>
            <pc:docMk/>
            <pc:sldMk cId="2248198012" sldId="666"/>
            <ac:picMk id="21" creationId="{DBA88689-E83C-193D-44AA-8730C2EF54CC}"/>
          </ac:picMkLst>
        </pc:picChg>
        <pc:picChg chg="mod">
          <ac:chgData name="Gravett, Karen Dr (Surrey Inst of Educ)" userId="950a6ab4-9cb7-4638-8940-54a27363f423" providerId="ADAL" clId="{42C82CCA-224A-4113-B360-6CE57DFE77A9}" dt="2026-05-29T08:17:03.127" v="13" actId="1076"/>
          <ac:picMkLst>
            <pc:docMk/>
            <pc:sldMk cId="2248198012" sldId="666"/>
            <ac:picMk id="22" creationId="{689ADA4A-EA0B-4055-B0EA-0783FE2D3FBC}"/>
          </ac:picMkLst>
        </pc:picChg>
        <pc:picChg chg="mod">
          <ac:chgData name="Gravett, Karen Dr (Surrey Inst of Educ)" userId="950a6ab4-9cb7-4638-8940-54a27363f423" providerId="ADAL" clId="{42C82CCA-224A-4113-B360-6CE57DFE77A9}" dt="2026-05-29T08:17:00.421" v="12" actId="14100"/>
          <ac:picMkLst>
            <pc:docMk/>
            <pc:sldMk cId="2248198012" sldId="666"/>
            <ac:picMk id="23" creationId="{4229B043-6E85-2BB8-7769-6A298CB39986}"/>
          </ac:picMkLst>
        </pc:picChg>
      </pc:sldChg>
      <pc:sldChg chg="add">
        <pc:chgData name="Gravett, Karen Dr (Surrey Inst of Educ)" userId="950a6ab4-9cb7-4638-8940-54a27363f423" providerId="ADAL" clId="{42C82CCA-224A-4113-B360-6CE57DFE77A9}" dt="2026-05-29T08:36:46.227" v="84"/>
        <pc:sldMkLst>
          <pc:docMk/>
          <pc:sldMk cId="814725014" sldId="667"/>
        </pc:sldMkLst>
      </pc:sldChg>
      <pc:sldChg chg="addSp delSp modSp mod ord">
        <pc:chgData name="Gravett, Karen Dr (Surrey Inst of Educ)" userId="950a6ab4-9cb7-4638-8940-54a27363f423" providerId="ADAL" clId="{42C82CCA-224A-4113-B360-6CE57DFE77A9}" dt="2026-05-29T08:58:44.690" v="253" actId="1076"/>
        <pc:sldMkLst>
          <pc:docMk/>
          <pc:sldMk cId="2330799842" sldId="671"/>
        </pc:sldMkLst>
        <pc:graphicFrameChg chg="mod modGraphic">
          <ac:chgData name="Gravett, Karen Dr (Surrey Inst of Educ)" userId="950a6ab4-9cb7-4638-8940-54a27363f423" providerId="ADAL" clId="{42C82CCA-224A-4113-B360-6CE57DFE77A9}" dt="2026-05-29T08:57:43.264" v="243" actId="20577"/>
          <ac:graphicFrameMkLst>
            <pc:docMk/>
            <pc:sldMk cId="2330799842" sldId="671"/>
            <ac:graphicFrameMk id="16" creationId="{416403FE-AFA3-62D8-BFEC-C7349A4E4876}"/>
          </ac:graphicFrameMkLst>
        </pc:graphicFrameChg>
        <pc:picChg chg="add mod">
          <ac:chgData name="Gravett, Karen Dr (Surrey Inst of Educ)" userId="950a6ab4-9cb7-4638-8940-54a27363f423" providerId="ADAL" clId="{42C82CCA-224A-4113-B360-6CE57DFE77A9}" dt="2026-05-29T08:58:44.690" v="253" actId="1076"/>
          <ac:picMkLst>
            <pc:docMk/>
            <pc:sldMk cId="2330799842" sldId="671"/>
            <ac:picMk id="5" creationId="{7DD689BE-6D7C-370D-7852-975A67FFEEBB}"/>
          </ac:picMkLst>
        </pc:picChg>
      </pc:sldChg>
      <pc:sldChg chg="modSp mod">
        <pc:chgData name="Gravett, Karen Dr (Surrey Inst of Educ)" userId="950a6ab4-9cb7-4638-8940-54a27363f423" providerId="ADAL" clId="{42C82CCA-224A-4113-B360-6CE57DFE77A9}" dt="2026-05-29T08:59:27.777" v="255" actId="20577"/>
        <pc:sldMkLst>
          <pc:docMk/>
          <pc:sldMk cId="2237589870" sldId="707"/>
        </pc:sldMkLst>
        <pc:spChg chg="mod">
          <ac:chgData name="Gravett, Karen Dr (Surrey Inst of Educ)" userId="950a6ab4-9cb7-4638-8940-54a27363f423" providerId="ADAL" clId="{42C82CCA-224A-4113-B360-6CE57DFE77A9}" dt="2026-05-29T08:59:27.777" v="255" actId="20577"/>
          <ac:spMkLst>
            <pc:docMk/>
            <pc:sldMk cId="2237589870" sldId="707"/>
            <ac:spMk id="10" creationId="{2950BF9D-9073-1198-5613-F54EB2B3C86E}"/>
          </ac:spMkLst>
        </pc:spChg>
      </pc:sldChg>
      <pc:sldChg chg="add">
        <pc:chgData name="Gravett, Karen Dr (Surrey Inst of Educ)" userId="950a6ab4-9cb7-4638-8940-54a27363f423" providerId="ADAL" clId="{42C82CCA-224A-4113-B360-6CE57DFE77A9}" dt="2026-05-29T08:19:49.424" v="24"/>
        <pc:sldMkLst>
          <pc:docMk/>
          <pc:sldMk cId="282900940" sldId="709"/>
        </pc:sldMkLst>
      </pc:sldChg>
      <pc:sldChg chg="modSp add mod">
        <pc:chgData name="Gravett, Karen Dr (Surrey Inst of Educ)" userId="950a6ab4-9cb7-4638-8940-54a27363f423" providerId="ADAL" clId="{42C82CCA-224A-4113-B360-6CE57DFE77A9}" dt="2026-05-29T09:16:59.157" v="625" actId="207"/>
        <pc:sldMkLst>
          <pc:docMk/>
          <pc:sldMk cId="509957308" sldId="714"/>
        </pc:sldMkLst>
        <pc:spChg chg="mod">
          <ac:chgData name="Gravett, Karen Dr (Surrey Inst of Educ)" userId="950a6ab4-9cb7-4638-8940-54a27363f423" providerId="ADAL" clId="{42C82CCA-224A-4113-B360-6CE57DFE77A9}" dt="2026-05-29T09:16:59.157" v="625" actId="207"/>
          <ac:spMkLst>
            <pc:docMk/>
            <pc:sldMk cId="509957308" sldId="714"/>
            <ac:spMk id="2" creationId="{8E8B449D-139E-B51C-B3CF-0A8FEEAF3ED6}"/>
          </ac:spMkLst>
        </pc:spChg>
        <pc:spChg chg="mod">
          <ac:chgData name="Gravett, Karen Dr (Surrey Inst of Educ)" userId="950a6ab4-9cb7-4638-8940-54a27363f423" providerId="ADAL" clId="{42C82CCA-224A-4113-B360-6CE57DFE77A9}" dt="2026-05-29T08:52:59.742" v="197" actId="255"/>
          <ac:spMkLst>
            <pc:docMk/>
            <pc:sldMk cId="509957308" sldId="714"/>
            <ac:spMk id="10" creationId="{AD15A2CB-B8DB-1188-4246-938E6A738F27}"/>
          </ac:spMkLst>
        </pc:spChg>
      </pc:sldChg>
      <pc:sldChg chg="add ord">
        <pc:chgData name="Gravett, Karen Dr (Surrey Inst of Educ)" userId="950a6ab4-9cb7-4638-8940-54a27363f423" providerId="ADAL" clId="{42C82CCA-224A-4113-B360-6CE57DFE77A9}" dt="2026-05-29T08:47:33.738" v="123"/>
        <pc:sldMkLst>
          <pc:docMk/>
          <pc:sldMk cId="4217641651" sldId="715"/>
        </pc:sldMkLst>
      </pc:sldChg>
      <pc:sldChg chg="add">
        <pc:chgData name="Gravett, Karen Dr (Surrey Inst of Educ)" userId="950a6ab4-9cb7-4638-8940-54a27363f423" providerId="ADAL" clId="{42C82CCA-224A-4113-B360-6CE57DFE77A9}" dt="2026-05-29T08:40:27.253" v="100"/>
        <pc:sldMkLst>
          <pc:docMk/>
          <pc:sldMk cId="4024457567" sldId="718"/>
        </pc:sldMkLst>
      </pc:sldChg>
      <pc:sldChg chg="modSp add mod">
        <pc:chgData name="Gravett, Karen Dr (Surrey Inst of Educ)" userId="950a6ab4-9cb7-4638-8940-54a27363f423" providerId="ADAL" clId="{42C82CCA-224A-4113-B360-6CE57DFE77A9}" dt="2026-05-29T08:51:00.435" v="191" actId="1076"/>
        <pc:sldMkLst>
          <pc:docMk/>
          <pc:sldMk cId="2812737500" sldId="719"/>
        </pc:sldMkLst>
        <pc:spChg chg="mod">
          <ac:chgData name="Gravett, Karen Dr (Surrey Inst of Educ)" userId="950a6ab4-9cb7-4638-8940-54a27363f423" providerId="ADAL" clId="{42C82CCA-224A-4113-B360-6CE57DFE77A9}" dt="2026-05-29T08:50:37.227" v="186" actId="1076"/>
          <ac:spMkLst>
            <pc:docMk/>
            <pc:sldMk cId="2812737500" sldId="719"/>
            <ac:spMk id="2" creationId="{C98DF03C-C574-98B0-8188-0C62F7CB464A}"/>
          </ac:spMkLst>
        </pc:spChg>
        <pc:spChg chg="mod">
          <ac:chgData name="Gravett, Karen Dr (Surrey Inst of Educ)" userId="950a6ab4-9cb7-4638-8940-54a27363f423" providerId="ADAL" clId="{42C82CCA-224A-4113-B360-6CE57DFE77A9}" dt="2026-05-29T08:51:00.435" v="191" actId="1076"/>
          <ac:spMkLst>
            <pc:docMk/>
            <pc:sldMk cId="2812737500" sldId="719"/>
            <ac:spMk id="6" creationId="{884B9E7B-FB32-F909-1B83-837113EC2DC1}"/>
          </ac:spMkLst>
        </pc:spChg>
        <pc:picChg chg="mod">
          <ac:chgData name="Gravett, Karen Dr (Surrey Inst of Educ)" userId="950a6ab4-9cb7-4638-8940-54a27363f423" providerId="ADAL" clId="{42C82CCA-224A-4113-B360-6CE57DFE77A9}" dt="2026-05-29T08:50:32.137" v="185" actId="1076"/>
          <ac:picMkLst>
            <pc:docMk/>
            <pc:sldMk cId="2812737500" sldId="719"/>
            <ac:picMk id="5" creationId="{147056FB-315C-EC97-709A-97C7774D93BF}"/>
          </ac:picMkLst>
        </pc:picChg>
      </pc:sldChg>
      <pc:sldChg chg="add">
        <pc:chgData name="Gravett, Karen Dr (Surrey Inst of Educ)" userId="950a6ab4-9cb7-4638-8940-54a27363f423" providerId="ADAL" clId="{42C82CCA-224A-4113-B360-6CE57DFE77A9}" dt="2026-05-29T08:40:58.366" v="104"/>
        <pc:sldMkLst>
          <pc:docMk/>
          <pc:sldMk cId="292645739" sldId="1019"/>
        </pc:sldMkLst>
      </pc:sldChg>
      <pc:sldChg chg="add">
        <pc:chgData name="Gravett, Karen Dr (Surrey Inst of Educ)" userId="950a6ab4-9cb7-4638-8940-54a27363f423" providerId="ADAL" clId="{42C82CCA-224A-4113-B360-6CE57DFE77A9}" dt="2026-05-29T08:39:43.622" v="91"/>
        <pc:sldMkLst>
          <pc:docMk/>
          <pc:sldMk cId="3289827742" sldId="1039"/>
        </pc:sldMkLst>
      </pc:sldChg>
      <pc:sldChg chg="add">
        <pc:chgData name="Gravett, Karen Dr (Surrey Inst of Educ)" userId="950a6ab4-9cb7-4638-8940-54a27363f423" providerId="ADAL" clId="{42C82CCA-224A-4113-B360-6CE57DFE77A9}" dt="2026-05-29T08:38:31.512" v="87"/>
        <pc:sldMkLst>
          <pc:docMk/>
          <pc:sldMk cId="49271644" sldId="1040"/>
        </pc:sldMkLst>
      </pc:sldChg>
      <pc:sldChg chg="delSp modSp add mod ord">
        <pc:chgData name="Gravett, Karen Dr (Surrey Inst of Educ)" userId="950a6ab4-9cb7-4638-8940-54a27363f423" providerId="ADAL" clId="{42C82CCA-224A-4113-B360-6CE57DFE77A9}" dt="2026-05-29T08:53:33.779" v="202" actId="1076"/>
        <pc:sldMkLst>
          <pc:docMk/>
          <pc:sldMk cId="2975422506" sldId="1041"/>
        </pc:sldMkLst>
        <pc:picChg chg="mod">
          <ac:chgData name="Gravett, Karen Dr (Surrey Inst of Educ)" userId="950a6ab4-9cb7-4638-8940-54a27363f423" providerId="ADAL" clId="{42C82CCA-224A-4113-B360-6CE57DFE77A9}" dt="2026-05-29T08:53:33.779" v="202" actId="1076"/>
          <ac:picMkLst>
            <pc:docMk/>
            <pc:sldMk cId="2975422506" sldId="1041"/>
            <ac:picMk id="16" creationId="{417D3826-6F7F-D736-FA19-78C522D09F1C}"/>
          </ac:picMkLst>
        </pc:picChg>
      </pc:sldChg>
      <pc:sldChg chg="modSp add mod ord setBg">
        <pc:chgData name="Gravett, Karen Dr (Surrey Inst of Educ)" userId="950a6ab4-9cb7-4638-8940-54a27363f423" providerId="ADAL" clId="{42C82CCA-224A-4113-B360-6CE57DFE77A9}" dt="2026-05-29T09:03:49.582" v="316"/>
        <pc:sldMkLst>
          <pc:docMk/>
          <pc:sldMk cId="1195367031" sldId="1044"/>
        </pc:sldMkLst>
        <pc:spChg chg="mod">
          <ac:chgData name="Gravett, Karen Dr (Surrey Inst of Educ)" userId="950a6ab4-9cb7-4638-8940-54a27363f423" providerId="ADAL" clId="{42C82CCA-224A-4113-B360-6CE57DFE77A9}" dt="2026-05-29T09:03:45.560" v="315" actId="255"/>
          <ac:spMkLst>
            <pc:docMk/>
            <pc:sldMk cId="1195367031" sldId="1044"/>
            <ac:spMk id="2" creationId="{2D861926-10B4-5F56-F5D5-19C1B7FB1A75}"/>
          </ac:spMkLst>
        </pc:spChg>
      </pc:sldChg>
      <pc:sldChg chg="modSp add mod ord">
        <pc:chgData name="Gravett, Karen Dr (Surrey Inst of Educ)" userId="950a6ab4-9cb7-4638-8940-54a27363f423" providerId="ADAL" clId="{42C82CCA-224A-4113-B360-6CE57DFE77A9}" dt="2026-05-29T09:04:19.659" v="321" actId="1076"/>
        <pc:sldMkLst>
          <pc:docMk/>
          <pc:sldMk cId="2899609536" sldId="1045"/>
        </pc:sldMkLst>
        <pc:spChg chg="mod">
          <ac:chgData name="Gravett, Karen Dr (Surrey Inst of Educ)" userId="950a6ab4-9cb7-4638-8940-54a27363f423" providerId="ADAL" clId="{42C82CCA-224A-4113-B360-6CE57DFE77A9}" dt="2026-05-29T09:04:19.659" v="321" actId="1076"/>
          <ac:spMkLst>
            <pc:docMk/>
            <pc:sldMk cId="2899609536" sldId="1045"/>
            <ac:spMk id="6" creationId="{751D6387-CF96-A0A5-0088-0F340062058C}"/>
          </ac:spMkLst>
        </pc:spChg>
      </pc:sldChg>
      <pc:sldChg chg="modSp add mod">
        <pc:chgData name="Gravett, Karen Dr (Surrey Inst of Educ)" userId="950a6ab4-9cb7-4638-8940-54a27363f423" providerId="ADAL" clId="{42C82CCA-224A-4113-B360-6CE57DFE77A9}" dt="2026-05-29T08:48:03.913" v="145" actId="20577"/>
        <pc:sldMkLst>
          <pc:docMk/>
          <pc:sldMk cId="1680795125" sldId="1049"/>
        </pc:sldMkLst>
        <pc:spChg chg="mod">
          <ac:chgData name="Gravett, Karen Dr (Surrey Inst of Educ)" userId="950a6ab4-9cb7-4638-8940-54a27363f423" providerId="ADAL" clId="{42C82CCA-224A-4113-B360-6CE57DFE77A9}" dt="2026-05-29T08:48:03.913" v="145" actId="20577"/>
          <ac:spMkLst>
            <pc:docMk/>
            <pc:sldMk cId="1680795125" sldId="1049"/>
            <ac:spMk id="5" creationId="{C3420210-17DB-6111-1345-BFBBFA9E2453}"/>
          </ac:spMkLst>
        </pc:spChg>
      </pc:sldChg>
      <pc:sldChg chg="modSp add mod">
        <pc:chgData name="Gravett, Karen Dr (Surrey Inst of Educ)" userId="950a6ab4-9cb7-4638-8940-54a27363f423" providerId="ADAL" clId="{42C82CCA-224A-4113-B360-6CE57DFE77A9}" dt="2026-05-29T08:51:20.380" v="193" actId="2711"/>
        <pc:sldMkLst>
          <pc:docMk/>
          <pc:sldMk cId="1071337725" sldId="1051"/>
        </pc:sldMkLst>
        <pc:spChg chg="mod">
          <ac:chgData name="Gravett, Karen Dr (Surrey Inst of Educ)" userId="950a6ab4-9cb7-4638-8940-54a27363f423" providerId="ADAL" clId="{42C82CCA-224A-4113-B360-6CE57DFE77A9}" dt="2026-05-29T08:51:20.380" v="193" actId="2711"/>
          <ac:spMkLst>
            <pc:docMk/>
            <pc:sldMk cId="1071337725" sldId="1051"/>
            <ac:spMk id="5" creationId="{96AC443A-2D85-AA70-809D-710841E91BBA}"/>
          </ac:spMkLst>
        </pc:spChg>
      </pc:sldChg>
      <pc:sldChg chg="modSp add mod ord">
        <pc:chgData name="Gravett, Karen Dr (Surrey Inst of Educ)" userId="950a6ab4-9cb7-4638-8940-54a27363f423" providerId="ADAL" clId="{42C82CCA-224A-4113-B360-6CE57DFE77A9}" dt="2026-05-29T09:18:17.533" v="635" actId="207"/>
        <pc:sldMkLst>
          <pc:docMk/>
          <pc:sldMk cId="889395615" sldId="1052"/>
        </pc:sldMkLst>
        <pc:spChg chg="mod">
          <ac:chgData name="Gravett, Karen Dr (Surrey Inst of Educ)" userId="950a6ab4-9cb7-4638-8940-54a27363f423" providerId="ADAL" clId="{42C82CCA-224A-4113-B360-6CE57DFE77A9}" dt="2026-05-29T09:18:17.533" v="635" actId="207"/>
          <ac:spMkLst>
            <pc:docMk/>
            <pc:sldMk cId="889395615" sldId="1052"/>
            <ac:spMk id="5" creationId="{22240926-5F77-DF09-CDBC-D0F7D84EA958}"/>
          </ac:spMkLst>
        </pc:spChg>
      </pc:sldChg>
      <pc:sldChg chg="addSp delSp modSp add mod">
        <pc:chgData name="Gravett, Karen Dr (Surrey Inst of Educ)" userId="950a6ab4-9cb7-4638-8940-54a27363f423" providerId="ADAL" clId="{42C82CCA-224A-4113-B360-6CE57DFE77A9}" dt="2026-05-29T08:56:33.499" v="230" actId="478"/>
        <pc:sldMkLst>
          <pc:docMk/>
          <pc:sldMk cId="75221422" sldId="1054"/>
        </pc:sldMkLst>
        <pc:spChg chg="mod">
          <ac:chgData name="Gravett, Karen Dr (Surrey Inst of Educ)" userId="950a6ab4-9cb7-4638-8940-54a27363f423" providerId="ADAL" clId="{42C82CCA-224A-4113-B360-6CE57DFE77A9}" dt="2026-05-29T08:36:17.483" v="83" actId="20577"/>
          <ac:spMkLst>
            <pc:docMk/>
            <pc:sldMk cId="75221422" sldId="1054"/>
            <ac:spMk id="5" creationId="{20B8DF3B-AEA6-6C19-5760-A4FDEB352A9F}"/>
          </ac:spMkLst>
        </pc:spChg>
      </pc:sldChg>
      <pc:sldChg chg="addSp delSp modSp add mod ord setBg delDesignElem">
        <pc:chgData name="Gravett, Karen Dr (Surrey Inst of Educ)" userId="950a6ab4-9cb7-4638-8940-54a27363f423" providerId="ADAL" clId="{42C82CCA-224A-4113-B360-6CE57DFE77A9}" dt="2026-05-29T08:59:50.933" v="256" actId="20577"/>
        <pc:sldMkLst>
          <pc:docMk/>
          <pc:sldMk cId="1331005587" sldId="1055"/>
        </pc:sldMkLst>
        <pc:spChg chg="mod">
          <ac:chgData name="Gravett, Karen Dr (Surrey Inst of Educ)" userId="950a6ab4-9cb7-4638-8940-54a27363f423" providerId="ADAL" clId="{42C82CCA-224A-4113-B360-6CE57DFE77A9}" dt="2026-05-29T08:59:50.933" v="256" actId="20577"/>
          <ac:spMkLst>
            <pc:docMk/>
            <pc:sldMk cId="1331005587" sldId="1055"/>
            <ac:spMk id="6" creationId="{86B6B1B8-D4F6-217E-3319-211FF59F9ACB}"/>
          </ac:spMkLst>
        </pc:spChg>
      </pc:sldChg>
      <pc:sldChg chg="add">
        <pc:chgData name="Gravett, Karen Dr (Surrey Inst of Educ)" userId="950a6ab4-9cb7-4638-8940-54a27363f423" providerId="ADAL" clId="{42C82CCA-224A-4113-B360-6CE57DFE77A9}" dt="2026-05-29T08:19:13.191" v="22"/>
        <pc:sldMkLst>
          <pc:docMk/>
          <pc:sldMk cId="2063459703" sldId="1056"/>
        </pc:sldMkLst>
      </pc:sldChg>
      <pc:sldChg chg="modSp add mod">
        <pc:chgData name="Gravett, Karen Dr (Surrey Inst of Educ)" userId="950a6ab4-9cb7-4638-8940-54a27363f423" providerId="ADAL" clId="{42C82CCA-224A-4113-B360-6CE57DFE77A9}" dt="2026-05-29T08:59:59.246" v="257" actId="20577"/>
        <pc:sldMkLst>
          <pc:docMk/>
          <pc:sldMk cId="3175966113" sldId="1058"/>
        </pc:sldMkLst>
        <pc:spChg chg="mod">
          <ac:chgData name="Gravett, Karen Dr (Surrey Inst of Educ)" userId="950a6ab4-9cb7-4638-8940-54a27363f423" providerId="ADAL" clId="{42C82CCA-224A-4113-B360-6CE57DFE77A9}" dt="2026-05-29T08:59:59.246" v="257" actId="20577"/>
          <ac:spMkLst>
            <pc:docMk/>
            <pc:sldMk cId="3175966113" sldId="1058"/>
            <ac:spMk id="2" creationId="{BED69B97-AEF7-16E1-8E86-604B1417B955}"/>
          </ac:spMkLst>
        </pc:spChg>
      </pc:sldChg>
      <pc:sldChg chg="addSp delSp modSp new mod setBg">
        <pc:chgData name="Gravett, Karen Dr (Surrey Inst of Educ)" userId="950a6ab4-9cb7-4638-8940-54a27363f423" providerId="ADAL" clId="{42C82CCA-224A-4113-B360-6CE57DFE77A9}" dt="2026-05-29T09:03:36.814" v="313"/>
        <pc:sldMkLst>
          <pc:docMk/>
          <pc:sldMk cId="884205565" sldId="1059"/>
        </pc:sldMkLst>
        <pc:spChg chg="add mod">
          <ac:chgData name="Gravett, Karen Dr (Surrey Inst of Educ)" userId="950a6ab4-9cb7-4638-8940-54a27363f423" providerId="ADAL" clId="{42C82CCA-224A-4113-B360-6CE57DFE77A9}" dt="2026-05-29T09:03:27.846" v="312" actId="1076"/>
          <ac:spMkLst>
            <pc:docMk/>
            <pc:sldMk cId="884205565" sldId="1059"/>
            <ac:spMk id="5" creationId="{11963FB8-7FB2-BF72-B3AC-52C898907B2A}"/>
          </ac:spMkLst>
        </pc:spChg>
        <pc:picChg chg="add mod">
          <ac:chgData name="Gravett, Karen Dr (Surrey Inst of Educ)" userId="950a6ab4-9cb7-4638-8940-54a27363f423" providerId="ADAL" clId="{42C82CCA-224A-4113-B360-6CE57DFE77A9}" dt="2026-05-29T09:03:21.527" v="311"/>
          <ac:picMkLst>
            <pc:docMk/>
            <pc:sldMk cId="884205565" sldId="1059"/>
            <ac:picMk id="6" creationId="{5CFD863C-987B-88AE-4941-FFEE40D01389}"/>
          </ac:picMkLst>
        </pc:picChg>
      </pc:sldChg>
      <pc:sldChg chg="addSp modSp new mod">
        <pc:chgData name="Gravett, Karen Dr (Surrey Inst of Educ)" userId="950a6ab4-9cb7-4638-8940-54a27363f423" providerId="ADAL" clId="{42C82CCA-224A-4113-B360-6CE57DFE77A9}" dt="2026-05-29T09:06:11.382" v="333" actId="1076"/>
        <pc:sldMkLst>
          <pc:docMk/>
          <pc:sldMk cId="841145750" sldId="1060"/>
        </pc:sldMkLst>
        <pc:picChg chg="add mod modCrop">
          <ac:chgData name="Gravett, Karen Dr (Surrey Inst of Educ)" userId="950a6ab4-9cb7-4638-8940-54a27363f423" providerId="ADAL" clId="{42C82CCA-224A-4113-B360-6CE57DFE77A9}" dt="2026-05-29T09:06:11.382" v="333" actId="1076"/>
          <ac:picMkLst>
            <pc:docMk/>
            <pc:sldMk cId="841145750" sldId="1060"/>
            <ac:picMk id="3" creationId="{4C55841C-D54A-D103-8596-B13D22EC580C}"/>
          </ac:picMkLst>
        </pc:picChg>
      </pc:sldChg>
      <pc:sldChg chg="addSp delSp modSp new mod setBg">
        <pc:chgData name="Gravett, Karen Dr (Surrey Inst of Educ)" userId="950a6ab4-9cb7-4638-8940-54a27363f423" providerId="ADAL" clId="{42C82CCA-224A-4113-B360-6CE57DFE77A9}" dt="2026-06-02T10:17:26.506" v="725" actId="255"/>
        <pc:sldMkLst>
          <pc:docMk/>
          <pc:sldMk cId="3694770422" sldId="1062"/>
        </pc:sldMkLst>
        <pc:spChg chg="add">
          <ac:chgData name="Gravett, Karen Dr (Surrey Inst of Educ)" userId="950a6ab4-9cb7-4638-8940-54a27363f423" providerId="ADAL" clId="{42C82CCA-224A-4113-B360-6CE57DFE77A9}" dt="2026-05-29T09:12:16.042" v="478" actId="26606"/>
          <ac:spMkLst>
            <pc:docMk/>
            <pc:sldMk cId="3694770422" sldId="1062"/>
            <ac:spMk id="8" creationId="{324B96B7-F07C-4E9B-86F3-BC469113537B}"/>
          </ac:spMkLst>
        </pc:spChg>
        <pc:spChg chg="add mod ord">
          <ac:chgData name="Gravett, Karen Dr (Surrey Inst of Educ)" userId="950a6ab4-9cb7-4638-8940-54a27363f423" providerId="ADAL" clId="{42C82CCA-224A-4113-B360-6CE57DFE77A9}" dt="2026-06-02T10:17:26.506" v="725" actId="255"/>
          <ac:spMkLst>
            <pc:docMk/>
            <pc:sldMk cId="3694770422" sldId="1062"/>
            <ac:spMk id="9" creationId="{5B5FBF5D-C064-4665-F059-8BA4D959BF20}"/>
          </ac:spMkLst>
        </pc:spChg>
        <pc:picChg chg="add mod">
          <ac:chgData name="Gravett, Karen Dr (Surrey Inst of Educ)" userId="950a6ab4-9cb7-4638-8940-54a27363f423" providerId="ADAL" clId="{42C82CCA-224A-4113-B360-6CE57DFE77A9}" dt="2026-05-29T09:12:16.042" v="478" actId="26606"/>
          <ac:picMkLst>
            <pc:docMk/>
            <pc:sldMk cId="3694770422" sldId="1062"/>
            <ac:picMk id="3" creationId="{5A03359A-571D-DBF3-911E-96FF17E9D6EF}"/>
          </ac:picMkLst>
        </pc:picChg>
        <pc:picChg chg="add mod ord modCrop">
          <ac:chgData name="Gravett, Karen Dr (Surrey Inst of Educ)" userId="950a6ab4-9cb7-4638-8940-54a27363f423" providerId="ADAL" clId="{42C82CCA-224A-4113-B360-6CE57DFE77A9}" dt="2026-06-02T10:17:17.812" v="724" actId="207"/>
          <ac:picMkLst>
            <pc:docMk/>
            <pc:sldMk cId="3694770422" sldId="1062"/>
            <ac:picMk id="5" creationId="{B0479720-5691-CD68-FDC3-62B9965B6809}"/>
          </ac:picMkLst>
        </pc:picChg>
      </pc:sldChg>
      <pc:sldChg chg="addSp modSp new mod setBg">
        <pc:chgData name="Gravett, Karen Dr (Surrey Inst of Educ)" userId="950a6ab4-9cb7-4638-8940-54a27363f423" providerId="ADAL" clId="{42C82CCA-224A-4113-B360-6CE57DFE77A9}" dt="2026-06-02T10:18:11.468" v="735" actId="1076"/>
        <pc:sldMkLst>
          <pc:docMk/>
          <pc:sldMk cId="3253672244" sldId="1063"/>
        </pc:sldMkLst>
        <pc:spChg chg="add mod">
          <ac:chgData name="Gravett, Karen Dr (Surrey Inst of Educ)" userId="950a6ab4-9cb7-4638-8940-54a27363f423" providerId="ADAL" clId="{42C82CCA-224A-4113-B360-6CE57DFE77A9}" dt="2026-06-02T10:18:11.468" v="735" actId="1076"/>
          <ac:spMkLst>
            <pc:docMk/>
            <pc:sldMk cId="3253672244" sldId="1063"/>
            <ac:spMk id="2" creationId="{6D81439B-4FFB-D306-775D-545E8AD84DA2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svg"/><Relationship Id="rId1" Type="http://schemas.openxmlformats.org/officeDocument/2006/relationships/image" Target="../media/image29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svg"/><Relationship Id="rId1" Type="http://schemas.openxmlformats.org/officeDocument/2006/relationships/image" Target="../media/image2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A869E7-F23F-40EA-8491-5F8E09959D8A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98AF1BE-DC62-4502-825D-26C435BCAECE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 sz="2400" cap="none" baseline="0" dirty="0">
              <a:latin typeface="Calibri" panose="020F0502020204030204" pitchFamily="34" charset="0"/>
              <a:cs typeface="Calibri" panose="020F0502020204030204" pitchFamily="34" charset="0"/>
            </a:rPr>
            <a:t>Teaching </a:t>
          </a:r>
          <a:r>
            <a:rPr lang="en-GB" sz="2400" i="1" cap="none" baseline="0" dirty="0">
              <a:latin typeface="Calibri" panose="020F0502020204030204" pitchFamily="34" charset="0"/>
              <a:cs typeface="Calibri" panose="020F0502020204030204" pitchFamily="34" charset="0"/>
            </a:rPr>
            <a:t>not</a:t>
          </a:r>
          <a:r>
            <a:rPr lang="en-GB" sz="2400" cap="none" baseline="0" dirty="0">
              <a:latin typeface="Calibri" panose="020F0502020204030204" pitchFamily="34" charset="0"/>
              <a:cs typeface="Calibri" panose="020F0502020204030204" pitchFamily="34" charset="0"/>
            </a:rPr>
            <a:t> a process of information transmission Affective, emergent, relational</a:t>
          </a:r>
          <a:endParaRPr lang="en-US" sz="2400" cap="none" baseline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4B8635F-9694-4906-A117-0ED655E986AF}" type="parTrans" cxnId="{A4EA5F84-E308-4855-9E7E-76602E293C8E}">
      <dgm:prSet/>
      <dgm:spPr/>
      <dgm:t>
        <a:bodyPr/>
        <a:lstStyle/>
        <a:p>
          <a:endParaRPr lang="en-US"/>
        </a:p>
      </dgm:t>
    </dgm:pt>
    <dgm:pt modelId="{7CFB16AD-B444-47DC-B203-D4C601C52AA9}" type="sibTrans" cxnId="{A4EA5F84-E308-4855-9E7E-76602E293C8E}">
      <dgm:prSet/>
      <dgm:spPr/>
      <dgm:t>
        <a:bodyPr/>
        <a:lstStyle/>
        <a:p>
          <a:endParaRPr lang="en-US"/>
        </a:p>
      </dgm:t>
    </dgm:pt>
    <dgm:pt modelId="{661BA4FD-C5B8-4DE1-B64A-7AF8E50ED6D2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 sz="2400" cap="none" baseline="0" dirty="0">
              <a:latin typeface="Calibri" panose="020F0502020204030204" pitchFamily="34" charset="0"/>
              <a:cs typeface="Calibri" panose="020F0502020204030204" pitchFamily="34" charset="0"/>
            </a:rPr>
            <a:t>Critical practice that values multiplicity and uncertainty</a:t>
          </a:r>
          <a:endParaRPr lang="en-US" sz="2400" cap="none" baseline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3AFFB3C-DE86-4C1B-BD3E-4E53D11BE04D}" type="parTrans" cxnId="{7940610F-7B95-4719-B1C2-BFEA913C0667}">
      <dgm:prSet/>
      <dgm:spPr/>
      <dgm:t>
        <a:bodyPr/>
        <a:lstStyle/>
        <a:p>
          <a:endParaRPr lang="en-US"/>
        </a:p>
      </dgm:t>
    </dgm:pt>
    <dgm:pt modelId="{1C69E473-DAA6-4E10-9A7F-4C225E5A33B6}" type="sibTrans" cxnId="{7940610F-7B95-4719-B1C2-BFEA913C0667}">
      <dgm:prSet/>
      <dgm:spPr/>
      <dgm:t>
        <a:bodyPr/>
        <a:lstStyle/>
        <a:p>
          <a:endParaRPr lang="en-US"/>
        </a:p>
      </dgm:t>
    </dgm:pt>
    <dgm:pt modelId="{445D0F77-B513-4CB8-9A85-11D8DCEBD231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 sz="2400" cap="none" baseline="0" dirty="0">
              <a:latin typeface="Calibri" panose="020F0502020204030204" pitchFamily="34" charset="0"/>
              <a:cs typeface="Calibri" panose="020F0502020204030204" pitchFamily="34" charset="0"/>
            </a:rPr>
            <a:t>Situated practice: objects, bodies, affect and materiality</a:t>
          </a:r>
          <a:endParaRPr lang="en-US" sz="2400" cap="none" baseline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C76EF6A-F472-4010-8645-16A0B5C1B0BE}" type="parTrans" cxnId="{D1EA08C3-D712-4E99-9B88-54A7306FC72E}">
      <dgm:prSet/>
      <dgm:spPr/>
      <dgm:t>
        <a:bodyPr/>
        <a:lstStyle/>
        <a:p>
          <a:endParaRPr lang="en-US"/>
        </a:p>
      </dgm:t>
    </dgm:pt>
    <dgm:pt modelId="{88B14488-FF90-4AAB-82BF-845BB0D2AB30}" type="sibTrans" cxnId="{D1EA08C3-D712-4E99-9B88-54A7306FC72E}">
      <dgm:prSet/>
      <dgm:spPr/>
      <dgm:t>
        <a:bodyPr/>
        <a:lstStyle/>
        <a:p>
          <a:endParaRPr lang="en-US"/>
        </a:p>
      </dgm:t>
    </dgm:pt>
    <dgm:pt modelId="{5C71D0F9-193F-410E-9A71-86EE3E005846}" type="pres">
      <dgm:prSet presAssocID="{F4A869E7-F23F-40EA-8491-5F8E09959D8A}" presName="root" presStyleCnt="0">
        <dgm:presLayoutVars>
          <dgm:dir/>
          <dgm:resizeHandles val="exact"/>
        </dgm:presLayoutVars>
      </dgm:prSet>
      <dgm:spPr/>
    </dgm:pt>
    <dgm:pt modelId="{78C19482-267C-40FF-8264-0D45D1984490}" type="pres">
      <dgm:prSet presAssocID="{098AF1BE-DC62-4502-825D-26C435BCAECE}" presName="compNode" presStyleCnt="0"/>
      <dgm:spPr/>
    </dgm:pt>
    <dgm:pt modelId="{7A854D7F-EEAE-40B4-A077-342881404FC3}" type="pres">
      <dgm:prSet presAssocID="{098AF1BE-DC62-4502-825D-26C435BCAECE}" presName="iconBgRect" presStyleLbl="bgShp" presStyleIdx="0" presStyleCnt="3"/>
      <dgm:spPr>
        <a:solidFill>
          <a:srgbClr val="6A8D98"/>
        </a:solidFill>
      </dgm:spPr>
    </dgm:pt>
    <dgm:pt modelId="{017A870F-3CCE-4E3B-9E81-AB22278067CE}" type="pres">
      <dgm:prSet presAssocID="{098AF1BE-DC62-4502-825D-26C435BCAECE}" presName="iconRect" presStyleLbl="node1" presStyleIdx="0" presStyleCnt="3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69FFEF0C-1DA0-4CC1-9A92-B0B205CD3383}" type="pres">
      <dgm:prSet presAssocID="{098AF1BE-DC62-4502-825D-26C435BCAECE}" presName="spaceRect" presStyleCnt="0"/>
      <dgm:spPr/>
    </dgm:pt>
    <dgm:pt modelId="{EEF80BC2-0677-4115-86DA-AEC7E57C8C5C}" type="pres">
      <dgm:prSet presAssocID="{098AF1BE-DC62-4502-825D-26C435BCAECE}" presName="textRect" presStyleLbl="revTx" presStyleIdx="0" presStyleCnt="3" custScaleX="154336" custLinFactNeighborX="9181" custLinFactNeighborY="2497">
        <dgm:presLayoutVars>
          <dgm:chMax val="1"/>
          <dgm:chPref val="1"/>
        </dgm:presLayoutVars>
      </dgm:prSet>
      <dgm:spPr/>
    </dgm:pt>
    <dgm:pt modelId="{559C64FE-D13B-4E63-BFC8-4B3976836198}" type="pres">
      <dgm:prSet presAssocID="{7CFB16AD-B444-47DC-B203-D4C601C52AA9}" presName="sibTrans" presStyleCnt="0"/>
      <dgm:spPr/>
    </dgm:pt>
    <dgm:pt modelId="{E07F8B19-EECD-473A-8196-9B57DE27A02B}" type="pres">
      <dgm:prSet presAssocID="{661BA4FD-C5B8-4DE1-B64A-7AF8E50ED6D2}" presName="compNode" presStyleCnt="0"/>
      <dgm:spPr/>
    </dgm:pt>
    <dgm:pt modelId="{996579B6-4D2A-495A-B91B-CD40A00FF0CA}" type="pres">
      <dgm:prSet presAssocID="{661BA4FD-C5B8-4DE1-B64A-7AF8E50ED6D2}" presName="iconBgRect" presStyleLbl="bgShp" presStyleIdx="1" presStyleCnt="3"/>
      <dgm:spPr>
        <a:solidFill>
          <a:srgbClr val="597781"/>
        </a:solidFill>
      </dgm:spPr>
    </dgm:pt>
    <dgm:pt modelId="{C25B6F15-0C1E-4287-9812-553BF4EC01FD}" type="pres">
      <dgm:prSet presAssocID="{661BA4FD-C5B8-4DE1-B64A-7AF8E50ED6D2}" presName="iconRect" presStyleLbl="node1" presStyleIdx="1" presStyleCnt="3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nnections"/>
        </a:ext>
      </dgm:extLst>
    </dgm:pt>
    <dgm:pt modelId="{5A905789-619B-4222-8C0D-500C83D2FB1B}" type="pres">
      <dgm:prSet presAssocID="{661BA4FD-C5B8-4DE1-B64A-7AF8E50ED6D2}" presName="spaceRect" presStyleCnt="0"/>
      <dgm:spPr/>
    </dgm:pt>
    <dgm:pt modelId="{289C9924-3FEE-4B3A-8A1A-E7D890F21075}" type="pres">
      <dgm:prSet presAssocID="{661BA4FD-C5B8-4DE1-B64A-7AF8E50ED6D2}" presName="textRect" presStyleLbl="revTx" presStyleIdx="1" presStyleCnt="3" custScaleX="144642">
        <dgm:presLayoutVars>
          <dgm:chMax val="1"/>
          <dgm:chPref val="1"/>
        </dgm:presLayoutVars>
      </dgm:prSet>
      <dgm:spPr/>
    </dgm:pt>
    <dgm:pt modelId="{AC0EFA4C-502B-486A-A27E-E110CBCA6FD5}" type="pres">
      <dgm:prSet presAssocID="{1C69E473-DAA6-4E10-9A7F-4C225E5A33B6}" presName="sibTrans" presStyleCnt="0"/>
      <dgm:spPr/>
    </dgm:pt>
    <dgm:pt modelId="{352CCCBD-A62A-4974-AADC-D23E7D2A83F3}" type="pres">
      <dgm:prSet presAssocID="{445D0F77-B513-4CB8-9A85-11D8DCEBD231}" presName="compNode" presStyleCnt="0"/>
      <dgm:spPr/>
    </dgm:pt>
    <dgm:pt modelId="{3F1DECED-FC62-472A-8EAF-AA1822B64728}" type="pres">
      <dgm:prSet presAssocID="{445D0F77-B513-4CB8-9A85-11D8DCEBD231}" presName="iconBgRect" presStyleLbl="bgShp" presStyleIdx="2" presStyleCnt="3" custLinFactNeighborX="8552" custLinFactNeighborY="20525"/>
      <dgm:spPr>
        <a:solidFill>
          <a:srgbClr val="6A8D98"/>
        </a:solidFill>
      </dgm:spPr>
    </dgm:pt>
    <dgm:pt modelId="{53979D11-5975-45EE-8BA0-9588C72AE508}" type="pres">
      <dgm:prSet presAssocID="{445D0F77-B513-4CB8-9A85-11D8DCEBD231}" presName="iconRect" presStyleLbl="node1" presStyleIdx="2" presStyleCnt="3" custLinFactNeighborX="13415" custLinFactNeighborY="31302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4C94A18C-91E4-44B1-BEC4-B4F229B01E42}" type="pres">
      <dgm:prSet presAssocID="{445D0F77-B513-4CB8-9A85-11D8DCEBD231}" presName="spaceRect" presStyleCnt="0"/>
      <dgm:spPr/>
    </dgm:pt>
    <dgm:pt modelId="{520F4E8F-2855-4096-A28F-15A185A35CBC}" type="pres">
      <dgm:prSet presAssocID="{445D0F77-B513-4CB8-9A85-11D8DCEBD231}" presName="textRect" presStyleLbl="revTx" presStyleIdx="2" presStyleCnt="3" custScaleX="188158">
        <dgm:presLayoutVars>
          <dgm:chMax val="1"/>
          <dgm:chPref val="1"/>
        </dgm:presLayoutVars>
      </dgm:prSet>
      <dgm:spPr/>
    </dgm:pt>
  </dgm:ptLst>
  <dgm:cxnLst>
    <dgm:cxn modelId="{7940610F-7B95-4719-B1C2-BFEA913C0667}" srcId="{F4A869E7-F23F-40EA-8491-5F8E09959D8A}" destId="{661BA4FD-C5B8-4DE1-B64A-7AF8E50ED6D2}" srcOrd="1" destOrd="0" parTransId="{F3AFFB3C-DE86-4C1B-BD3E-4E53D11BE04D}" sibTransId="{1C69E473-DAA6-4E10-9A7F-4C225E5A33B6}"/>
    <dgm:cxn modelId="{F0843240-B620-4C02-BDD6-778887B51026}" type="presOf" srcId="{F4A869E7-F23F-40EA-8491-5F8E09959D8A}" destId="{5C71D0F9-193F-410E-9A71-86EE3E005846}" srcOrd="0" destOrd="0" presId="urn:microsoft.com/office/officeart/2018/5/layout/IconCircleLabelList"/>
    <dgm:cxn modelId="{68139B49-E366-4698-A669-D54EF1121A6C}" type="presOf" srcId="{445D0F77-B513-4CB8-9A85-11D8DCEBD231}" destId="{520F4E8F-2855-4096-A28F-15A185A35CBC}" srcOrd="0" destOrd="0" presId="urn:microsoft.com/office/officeart/2018/5/layout/IconCircleLabelList"/>
    <dgm:cxn modelId="{F7F41F83-C13C-4E1C-84A4-57F5AC6BB227}" type="presOf" srcId="{098AF1BE-DC62-4502-825D-26C435BCAECE}" destId="{EEF80BC2-0677-4115-86DA-AEC7E57C8C5C}" srcOrd="0" destOrd="0" presId="urn:microsoft.com/office/officeart/2018/5/layout/IconCircleLabelList"/>
    <dgm:cxn modelId="{A4EA5F84-E308-4855-9E7E-76602E293C8E}" srcId="{F4A869E7-F23F-40EA-8491-5F8E09959D8A}" destId="{098AF1BE-DC62-4502-825D-26C435BCAECE}" srcOrd="0" destOrd="0" parTransId="{34B8635F-9694-4906-A117-0ED655E986AF}" sibTransId="{7CFB16AD-B444-47DC-B203-D4C601C52AA9}"/>
    <dgm:cxn modelId="{7B96988E-E26D-4981-A7C0-DAF2C3D911F5}" type="presOf" srcId="{661BA4FD-C5B8-4DE1-B64A-7AF8E50ED6D2}" destId="{289C9924-3FEE-4B3A-8A1A-E7D890F21075}" srcOrd="0" destOrd="0" presId="urn:microsoft.com/office/officeart/2018/5/layout/IconCircleLabelList"/>
    <dgm:cxn modelId="{D1EA08C3-D712-4E99-9B88-54A7306FC72E}" srcId="{F4A869E7-F23F-40EA-8491-5F8E09959D8A}" destId="{445D0F77-B513-4CB8-9A85-11D8DCEBD231}" srcOrd="2" destOrd="0" parTransId="{AC76EF6A-F472-4010-8645-16A0B5C1B0BE}" sibTransId="{88B14488-FF90-4AAB-82BF-845BB0D2AB30}"/>
    <dgm:cxn modelId="{774D8740-11CD-4F7E-A211-9B438411A636}" type="presParOf" srcId="{5C71D0F9-193F-410E-9A71-86EE3E005846}" destId="{78C19482-267C-40FF-8264-0D45D1984490}" srcOrd="0" destOrd="0" presId="urn:microsoft.com/office/officeart/2018/5/layout/IconCircleLabelList"/>
    <dgm:cxn modelId="{BA3DAA00-CD92-477E-8C04-576583836D99}" type="presParOf" srcId="{78C19482-267C-40FF-8264-0D45D1984490}" destId="{7A854D7F-EEAE-40B4-A077-342881404FC3}" srcOrd="0" destOrd="0" presId="urn:microsoft.com/office/officeart/2018/5/layout/IconCircleLabelList"/>
    <dgm:cxn modelId="{A5E5F83F-69EF-46CC-B27C-1D70D8B40842}" type="presParOf" srcId="{78C19482-267C-40FF-8264-0D45D1984490}" destId="{017A870F-3CCE-4E3B-9E81-AB22278067CE}" srcOrd="1" destOrd="0" presId="urn:microsoft.com/office/officeart/2018/5/layout/IconCircleLabelList"/>
    <dgm:cxn modelId="{7AF0FFA2-9648-4C6E-8B0A-766C42641C06}" type="presParOf" srcId="{78C19482-267C-40FF-8264-0D45D1984490}" destId="{69FFEF0C-1DA0-4CC1-9A92-B0B205CD3383}" srcOrd="2" destOrd="0" presId="urn:microsoft.com/office/officeart/2018/5/layout/IconCircleLabelList"/>
    <dgm:cxn modelId="{03AB2486-81E3-4472-B5CD-FC2AABEFF782}" type="presParOf" srcId="{78C19482-267C-40FF-8264-0D45D1984490}" destId="{EEF80BC2-0677-4115-86DA-AEC7E57C8C5C}" srcOrd="3" destOrd="0" presId="urn:microsoft.com/office/officeart/2018/5/layout/IconCircleLabelList"/>
    <dgm:cxn modelId="{2D92D67A-6FD1-4AE4-B8A3-C1098E2489FB}" type="presParOf" srcId="{5C71D0F9-193F-410E-9A71-86EE3E005846}" destId="{559C64FE-D13B-4E63-BFC8-4B3976836198}" srcOrd="1" destOrd="0" presId="urn:microsoft.com/office/officeart/2018/5/layout/IconCircleLabelList"/>
    <dgm:cxn modelId="{9CAA5D08-C52D-48C5-B7FF-AFCA0D872825}" type="presParOf" srcId="{5C71D0F9-193F-410E-9A71-86EE3E005846}" destId="{E07F8B19-EECD-473A-8196-9B57DE27A02B}" srcOrd="2" destOrd="0" presId="urn:microsoft.com/office/officeart/2018/5/layout/IconCircleLabelList"/>
    <dgm:cxn modelId="{86907082-67E1-4A1C-A60B-78B313657B4C}" type="presParOf" srcId="{E07F8B19-EECD-473A-8196-9B57DE27A02B}" destId="{996579B6-4D2A-495A-B91B-CD40A00FF0CA}" srcOrd="0" destOrd="0" presId="urn:microsoft.com/office/officeart/2018/5/layout/IconCircleLabelList"/>
    <dgm:cxn modelId="{8D104BCB-CE60-411A-AA00-8A70C84B8296}" type="presParOf" srcId="{E07F8B19-EECD-473A-8196-9B57DE27A02B}" destId="{C25B6F15-0C1E-4287-9812-553BF4EC01FD}" srcOrd="1" destOrd="0" presId="urn:microsoft.com/office/officeart/2018/5/layout/IconCircleLabelList"/>
    <dgm:cxn modelId="{6946EE94-ADC1-4158-953F-BFD1DEC47C88}" type="presParOf" srcId="{E07F8B19-EECD-473A-8196-9B57DE27A02B}" destId="{5A905789-619B-4222-8C0D-500C83D2FB1B}" srcOrd="2" destOrd="0" presId="urn:microsoft.com/office/officeart/2018/5/layout/IconCircleLabelList"/>
    <dgm:cxn modelId="{2256DF7A-97C5-4E17-BF06-A1329B47E675}" type="presParOf" srcId="{E07F8B19-EECD-473A-8196-9B57DE27A02B}" destId="{289C9924-3FEE-4B3A-8A1A-E7D890F21075}" srcOrd="3" destOrd="0" presId="urn:microsoft.com/office/officeart/2018/5/layout/IconCircleLabelList"/>
    <dgm:cxn modelId="{D49D30F3-890A-4C41-B897-6E92A1B20009}" type="presParOf" srcId="{5C71D0F9-193F-410E-9A71-86EE3E005846}" destId="{AC0EFA4C-502B-486A-A27E-E110CBCA6FD5}" srcOrd="3" destOrd="0" presId="urn:microsoft.com/office/officeart/2018/5/layout/IconCircleLabelList"/>
    <dgm:cxn modelId="{860EC250-B761-4F0B-B672-CAEA78EB1E4F}" type="presParOf" srcId="{5C71D0F9-193F-410E-9A71-86EE3E005846}" destId="{352CCCBD-A62A-4974-AADC-D23E7D2A83F3}" srcOrd="4" destOrd="0" presId="urn:microsoft.com/office/officeart/2018/5/layout/IconCircleLabelList"/>
    <dgm:cxn modelId="{394F6ABB-B707-4F64-A65B-3A7AE545A51F}" type="presParOf" srcId="{352CCCBD-A62A-4974-AADC-D23E7D2A83F3}" destId="{3F1DECED-FC62-472A-8EAF-AA1822B64728}" srcOrd="0" destOrd="0" presId="urn:microsoft.com/office/officeart/2018/5/layout/IconCircleLabelList"/>
    <dgm:cxn modelId="{893D8139-284A-4190-86FA-7C3B6D42EA2F}" type="presParOf" srcId="{352CCCBD-A62A-4974-AADC-D23E7D2A83F3}" destId="{53979D11-5975-45EE-8BA0-9588C72AE508}" srcOrd="1" destOrd="0" presId="urn:microsoft.com/office/officeart/2018/5/layout/IconCircleLabelList"/>
    <dgm:cxn modelId="{E8FB6DAB-E336-4059-8372-E02E46F979EE}" type="presParOf" srcId="{352CCCBD-A62A-4974-AADC-D23E7D2A83F3}" destId="{4C94A18C-91E4-44B1-BEC4-B4F229B01E42}" srcOrd="2" destOrd="0" presId="urn:microsoft.com/office/officeart/2018/5/layout/IconCircleLabelList"/>
    <dgm:cxn modelId="{DBCD809F-DD6C-46F2-A3A8-07A267EF3B87}" type="presParOf" srcId="{352CCCBD-A62A-4974-AADC-D23E7D2A83F3}" destId="{520F4E8F-2855-4096-A28F-15A185A35CBC}" srcOrd="3" destOrd="0" presId="urn:microsoft.com/office/officeart/2018/5/layout/IconCircleLabelList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854D7F-EEAE-40B4-A077-342881404FC3}">
      <dsp:nvSpPr>
        <dsp:cNvPr id="0" name=""/>
        <dsp:cNvSpPr/>
      </dsp:nvSpPr>
      <dsp:spPr>
        <a:xfrm>
          <a:off x="998960" y="363915"/>
          <a:ext cx="1235250" cy="1235250"/>
        </a:xfrm>
        <a:prstGeom prst="ellipse">
          <a:avLst/>
        </a:prstGeom>
        <a:solidFill>
          <a:srgbClr val="6A8D98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7A870F-3CCE-4E3B-9E81-AB22278067CE}">
      <dsp:nvSpPr>
        <dsp:cNvPr id="0" name=""/>
        <dsp:cNvSpPr/>
      </dsp:nvSpPr>
      <dsp:spPr>
        <a:xfrm>
          <a:off x="1262210" y="627165"/>
          <a:ext cx="708750" cy="708750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F80BC2-0677-4115-86DA-AEC7E57C8C5C}">
      <dsp:nvSpPr>
        <dsp:cNvPr id="0" name=""/>
        <dsp:cNvSpPr/>
      </dsp:nvSpPr>
      <dsp:spPr>
        <a:xfrm>
          <a:off x="239848" y="2005182"/>
          <a:ext cx="3125304" cy="8517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2400" kern="1200" cap="none" baseline="0" dirty="0">
              <a:latin typeface="Calibri" panose="020F0502020204030204" pitchFamily="34" charset="0"/>
              <a:cs typeface="Calibri" panose="020F0502020204030204" pitchFamily="34" charset="0"/>
            </a:rPr>
            <a:t>Teaching </a:t>
          </a:r>
          <a:r>
            <a:rPr lang="en-GB" sz="2400" i="1" kern="1200" cap="none" baseline="0" dirty="0">
              <a:latin typeface="Calibri" panose="020F0502020204030204" pitchFamily="34" charset="0"/>
              <a:cs typeface="Calibri" panose="020F0502020204030204" pitchFamily="34" charset="0"/>
            </a:rPr>
            <a:t>not</a:t>
          </a:r>
          <a:r>
            <a:rPr lang="en-GB" sz="2400" kern="1200" cap="none" baseline="0" dirty="0">
              <a:latin typeface="Calibri" panose="020F0502020204030204" pitchFamily="34" charset="0"/>
              <a:cs typeface="Calibri" panose="020F0502020204030204" pitchFamily="34" charset="0"/>
            </a:rPr>
            <a:t> a process of information transmission Affective, emergent, relational</a:t>
          </a:r>
          <a:endParaRPr lang="en-US" sz="2400" kern="1200" cap="none" baseline="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39848" y="2005182"/>
        <a:ext cx="3125304" cy="851717"/>
      </dsp:txXfrm>
    </dsp:sp>
    <dsp:sp modelId="{996579B6-4D2A-495A-B91B-CD40A00FF0CA}">
      <dsp:nvSpPr>
        <dsp:cNvPr id="0" name=""/>
        <dsp:cNvSpPr/>
      </dsp:nvSpPr>
      <dsp:spPr>
        <a:xfrm>
          <a:off x="4380488" y="363915"/>
          <a:ext cx="1235250" cy="1235250"/>
        </a:xfrm>
        <a:prstGeom prst="ellipse">
          <a:avLst/>
        </a:prstGeom>
        <a:solidFill>
          <a:srgbClr val="59778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5B6F15-0C1E-4287-9812-553BF4EC01FD}">
      <dsp:nvSpPr>
        <dsp:cNvPr id="0" name=""/>
        <dsp:cNvSpPr/>
      </dsp:nvSpPr>
      <dsp:spPr>
        <a:xfrm>
          <a:off x="4643738" y="627165"/>
          <a:ext cx="708750" cy="708750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9C9924-3FEE-4B3A-8A1A-E7D890F21075}">
      <dsp:nvSpPr>
        <dsp:cNvPr id="0" name=""/>
        <dsp:cNvSpPr/>
      </dsp:nvSpPr>
      <dsp:spPr>
        <a:xfrm>
          <a:off x="3533612" y="1983915"/>
          <a:ext cx="2929000" cy="8517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2400" kern="1200" cap="none" baseline="0" dirty="0">
              <a:latin typeface="Calibri" panose="020F0502020204030204" pitchFamily="34" charset="0"/>
              <a:cs typeface="Calibri" panose="020F0502020204030204" pitchFamily="34" charset="0"/>
            </a:rPr>
            <a:t>Critical practice that values multiplicity and uncertainty</a:t>
          </a:r>
          <a:endParaRPr lang="en-US" sz="2400" kern="1200" cap="none" baseline="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533612" y="1983915"/>
        <a:ext cx="2929000" cy="851717"/>
      </dsp:txXfrm>
    </dsp:sp>
    <dsp:sp modelId="{3F1DECED-FC62-472A-8EAF-AA1822B64728}">
      <dsp:nvSpPr>
        <dsp:cNvPr id="0" name=""/>
        <dsp:cNvSpPr/>
      </dsp:nvSpPr>
      <dsp:spPr>
        <a:xfrm>
          <a:off x="2746287" y="3595418"/>
          <a:ext cx="1235250" cy="1235250"/>
        </a:xfrm>
        <a:prstGeom prst="ellipse">
          <a:avLst/>
        </a:prstGeom>
        <a:solidFill>
          <a:srgbClr val="6A8D98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979D11-5975-45EE-8BA0-9588C72AE508}">
      <dsp:nvSpPr>
        <dsp:cNvPr id="0" name=""/>
        <dsp:cNvSpPr/>
      </dsp:nvSpPr>
      <dsp:spPr>
        <a:xfrm>
          <a:off x="2998977" y="3826985"/>
          <a:ext cx="708750" cy="708750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0F4E8F-2855-4096-A28F-15A185A35CBC}">
      <dsp:nvSpPr>
        <dsp:cNvPr id="0" name=""/>
        <dsp:cNvSpPr/>
      </dsp:nvSpPr>
      <dsp:spPr>
        <a:xfrm>
          <a:off x="1353173" y="4961883"/>
          <a:ext cx="3810199" cy="8517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2400" kern="1200" cap="none" baseline="0" dirty="0">
              <a:latin typeface="Calibri" panose="020F0502020204030204" pitchFamily="34" charset="0"/>
              <a:cs typeface="Calibri" panose="020F0502020204030204" pitchFamily="34" charset="0"/>
            </a:rPr>
            <a:t>Situated practice: objects, bodies, affect and materiality</a:t>
          </a:r>
          <a:endParaRPr lang="en-US" sz="2400" kern="1200" cap="none" baseline="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353173" y="4961883"/>
        <a:ext cx="3810199" cy="8517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8056"/>
          </a:xfrm>
          <a:prstGeom prst="rect">
            <a:avLst/>
          </a:prstGeom>
        </p:spPr>
        <p:txBody>
          <a:bodyPr vert="horz" lIns="90726" tIns="45363" rIns="90726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0726" tIns="45363" rIns="90726" bIns="45363" rtlCol="0"/>
          <a:lstStyle>
            <a:lvl1pPr algn="r">
              <a:defRPr sz="1200"/>
            </a:lvl1pPr>
          </a:lstStyle>
          <a:p>
            <a:fld id="{2A907390-CB04-44D1-9012-17033F5AFDE1}" type="datetimeFigureOut">
              <a:rPr lang="en-GB" smtClean="0"/>
              <a:t>04/06/2026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8775" y="1241425"/>
            <a:ext cx="5951538" cy="3348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6" tIns="45363" rIns="90726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10" y="4777195"/>
            <a:ext cx="5335270" cy="3908613"/>
          </a:xfrm>
          <a:prstGeom prst="rect">
            <a:avLst/>
          </a:prstGeom>
        </p:spPr>
        <p:txBody>
          <a:bodyPr vert="horz" lIns="90726" tIns="45363" rIns="90726" bIns="4536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889938" cy="498055"/>
          </a:xfrm>
          <a:prstGeom prst="rect">
            <a:avLst/>
          </a:prstGeom>
        </p:spPr>
        <p:txBody>
          <a:bodyPr vert="horz" lIns="90726" tIns="45363" rIns="90726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0726" tIns="45363" rIns="90726" bIns="45363" rtlCol="0" anchor="b"/>
          <a:lstStyle>
            <a:lvl1pPr algn="r">
              <a:defRPr sz="1200"/>
            </a:lvl1pPr>
          </a:lstStyle>
          <a:p>
            <a:fld id="{AB006767-65F7-492A-AA52-CA87D2525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557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97301">
              <a:defRPr/>
            </a:pPr>
            <a:fld id="{AB006767-65F7-492A-AA52-CA87D2525A57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897301">
                <a:defRPr/>
              </a:pPr>
              <a:t>1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465729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97301">
              <a:defRPr/>
            </a:pPr>
            <a:fld id="{AB006767-65F7-492A-AA52-CA87D2525A57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897301">
                <a:defRPr/>
              </a:pPr>
              <a:t>15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803322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006767-65F7-492A-AA52-CA87D2525A5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5299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006767-65F7-492A-AA52-CA87D2525A5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1832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97301">
              <a:defRPr/>
            </a:pPr>
            <a:fld id="{AB006767-65F7-492A-AA52-CA87D2525A57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897301">
                <a:defRPr/>
              </a:pPr>
              <a:t>18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452115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1DEBE8-CBF2-4796-50A2-989CC9CC0E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BFA8070-2371-B840-A5CB-AFF097A1ED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54FB54-CF92-669D-4694-86E53B8524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DFC82E-64FE-3ECA-3993-5F4804A663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97301">
              <a:defRPr/>
            </a:pPr>
            <a:fld id="{AB006767-65F7-492A-AA52-CA87D2525A57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897301">
                <a:defRPr/>
              </a:pPr>
              <a:t>19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356057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D53DE8-848C-6AAD-0B5E-BF347534F0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C4040B-8BC5-2D2D-037C-EDC380D4D4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DCAEBBF-C99A-8078-60F5-D8E4C2F4EE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440745-11DD-BEEE-7E7A-233828EE43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97301">
              <a:defRPr/>
            </a:pPr>
            <a:fld id="{AB006767-65F7-492A-AA52-CA87D2525A57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897301">
                <a:defRPr/>
              </a:pPr>
              <a:t>20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2235905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3BD331-13C2-9E66-06CB-A416F7C1C9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6F3709B-B4E3-2550-AE3C-A86B6357AD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BE57C0-9916-25E9-6A19-FB52978BF3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FFFFFF"/>
                </a:solidFill>
                <a:latin typeface="Georgia" panose="02040502050405020303" pitchFamily="18" charset="0"/>
              </a:rPr>
              <a:t>Chat</a:t>
            </a:r>
          </a:p>
          <a:p>
            <a:pPr algn="ctr"/>
            <a:endParaRPr lang="en-GB" dirty="0">
              <a:solidFill>
                <a:srgbClr val="FFFFFF"/>
              </a:solidFill>
              <a:latin typeface="Georgia" panose="02040502050405020303" pitchFamily="18" charset="0"/>
            </a:endParaRPr>
          </a:p>
          <a:p>
            <a:pPr algn="ctr"/>
            <a:endParaRPr lang="en-GB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C62F98-2EA1-2CDD-8946-34E03349A2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897370">
              <a:defRPr/>
            </a:pPr>
            <a:fld id="{A57CAE16-870E-C348-AC05-C5671CA9D70B}" type="slidenum">
              <a:rPr lang="en-US">
                <a:solidFill>
                  <a:prstClr val="black"/>
                </a:solidFill>
                <a:latin typeface="Calibri"/>
              </a:rPr>
              <a:pPr defTabSz="897370">
                <a:defRPr/>
              </a:pPr>
              <a:t>21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77121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006767-65F7-492A-AA52-CA87D2525A5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1549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97301">
              <a:defRPr/>
            </a:pPr>
            <a:fld id="{F29D984D-4367-4C6E-AD93-F2A570C141DF}" type="slidenum">
              <a:rPr lang="en-GB" sz="1300">
                <a:solidFill>
                  <a:prstClr val="black"/>
                </a:solidFill>
                <a:latin typeface="Calibri" panose="020F0502020204030204"/>
              </a:rPr>
              <a:pPr defTabSz="897301">
                <a:defRPr/>
              </a:pPr>
              <a:t>23</a:t>
            </a:fld>
            <a:endParaRPr lang="en-GB" sz="13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387663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006767-65F7-492A-AA52-CA87D2525A5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384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006767-65F7-492A-AA52-CA87D2525A5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377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D984D-4367-4C6E-AD93-F2A570C141DF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51604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006767-65F7-492A-AA52-CA87D2525A5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7180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FFFFFF"/>
                </a:solidFill>
                <a:latin typeface="Georgia" panose="02040502050405020303" pitchFamily="18" charset="0"/>
              </a:rPr>
              <a:t>Chat</a:t>
            </a:r>
          </a:p>
          <a:p>
            <a:pPr algn="ctr"/>
            <a:endParaRPr lang="en-GB" dirty="0">
              <a:solidFill>
                <a:srgbClr val="FFFFFF"/>
              </a:solidFill>
              <a:latin typeface="Georgia" panose="02040502050405020303" pitchFamily="18" charset="0"/>
            </a:endParaRPr>
          </a:p>
          <a:p>
            <a:pPr algn="ctr"/>
            <a:endParaRPr lang="en-GB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897370">
              <a:defRPr/>
            </a:pPr>
            <a:fld id="{A57CAE16-870E-C348-AC05-C5671CA9D70B}" type="slidenum">
              <a:rPr lang="en-US">
                <a:solidFill>
                  <a:prstClr val="black"/>
                </a:solidFill>
                <a:latin typeface="Calibri"/>
              </a:rPr>
              <a:pPr defTabSz="897370">
                <a:defRPr/>
              </a:pPr>
              <a:t>27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165642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006767-65F7-492A-AA52-CA87D2525A57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6769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C69A92-6872-1609-4B8F-4FFD32523D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9BA5C8-6407-461B-2250-97D204B0B4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FE49B6-82A7-9ED6-C571-6E3B1C88BA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8A4863-A34C-FBD3-EB43-2B24E02B2E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97301">
              <a:defRPr/>
            </a:pPr>
            <a:fld id="{AB006767-65F7-492A-AA52-CA87D2525A57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897301">
                <a:defRPr/>
              </a:pPr>
              <a:t>30</a:t>
            </a:fld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95035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21653B-58AB-05F2-6E60-56C01C7AED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0BE6C5-C4BB-0A7E-B0CA-BBB00B8170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F761007-937E-1F17-FEBF-C271775093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3913AE-531E-C9AE-7A51-A64E1CF7E9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97301">
              <a:defRPr/>
            </a:pPr>
            <a:fld id="{AB006767-65F7-492A-AA52-CA87D2525A57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897301">
                <a:defRPr/>
              </a:pPr>
              <a:t>4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62702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006767-65F7-492A-AA52-CA87D2525A5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974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006767-65F7-492A-AA52-CA87D2525A5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685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3A4B24-B06C-32F9-DBC8-64B29CFC8B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0F9469-6CFE-7F8A-E33D-78B89C3322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48D90E-C914-DDFE-F125-2CD77A5736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9A6EFC-8A39-7307-143F-964C738DAE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07261">
              <a:defRPr/>
            </a:pPr>
            <a:fld id="{AB006767-65F7-492A-AA52-CA87D2525A57}" type="slidenum">
              <a:rPr lang="en-GB" sz="1300">
                <a:solidFill>
                  <a:prstClr val="black"/>
                </a:solidFill>
                <a:latin typeface="Calibri" panose="020F0502020204030204"/>
              </a:rPr>
              <a:pPr defTabSz="907261">
                <a:defRPr/>
              </a:pPr>
              <a:t>11</a:t>
            </a:fld>
            <a:endParaRPr lang="en-GB" sz="13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92227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10F220-D4E9-CD78-7E78-5A2966B56E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0C7DD7-284B-E0AD-7350-59BE1F59C4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4AA2E36-99ED-5B78-4D3C-06A0B9A166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BB77CE-80D2-B71A-778D-9DEA09C6DC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97301">
              <a:defRPr/>
            </a:pPr>
            <a:fld id="{AB006767-65F7-492A-AA52-CA87D2525A57}" type="slidenum">
              <a:rPr lang="en-GB" sz="1300">
                <a:solidFill>
                  <a:prstClr val="black"/>
                </a:solidFill>
                <a:latin typeface="Calibri" panose="020F0502020204030204"/>
              </a:rPr>
              <a:pPr defTabSz="897301">
                <a:defRPr/>
              </a:pPr>
              <a:t>12</a:t>
            </a:fld>
            <a:endParaRPr lang="en-GB" sz="13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4370464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97301">
              <a:defRPr/>
            </a:pPr>
            <a:fld id="{AB006767-65F7-492A-AA52-CA87D2525A57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897301">
                <a:defRPr/>
              </a:pPr>
              <a:t>13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4868552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006767-65F7-492A-AA52-CA87D2525A57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5518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57C3F-0FB2-4B2E-BA6A-FEEEFF1AF7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7400" y="685801"/>
            <a:ext cx="8115300" cy="3046228"/>
          </a:xfrm>
        </p:spPr>
        <p:txBody>
          <a:bodyPr anchor="b">
            <a:normAutofit/>
          </a:bodyPr>
          <a:lstStyle>
            <a:lvl1pPr algn="ctr">
              <a:defRPr sz="36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583AE9-1CC1-4572-A6E5-E97F80E476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7400" y="4114800"/>
            <a:ext cx="8115300" cy="2057400"/>
          </a:xfrm>
        </p:spPr>
        <p:txBody>
          <a:bodyPr/>
          <a:lstStyle>
            <a:lvl1pPr marL="0" indent="0" algn="ctr">
              <a:buNone/>
              <a:defRPr sz="24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4DE7C-68AB-403D-B9D8-7398C292C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EA57E-7C1A-457B-A4CD-5DCEB057B502}" type="datetime1">
              <a:rPr lang="en-US" smtClean="0"/>
              <a:t>6/4/2026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03E50-6613-4D86-AA22-43B14E727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69AB5-A56D-471F-9236-EFA981E2E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33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2744C-12E6-455B-B646-2EA92DE0E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D71C4D-C062-4EEE-9A9A-31ADCC5C87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4DC97-C26E-407A-9E29-68C52D547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89749-A4CD-447F-8298-2B7988C91CEA}" type="datetime1">
              <a:rPr lang="en-US" smtClean="0"/>
              <a:t>6/4/2026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E9353-B771-47FF-975E-72337414E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5A858-B8B2-4364-A7D0-B2E8FAE0A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857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A6BABE-D80C-4F54-A03C-E1F9EBCA83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285191-EF5B-48BE-AB5D-B7BA4C3D0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A387A-1231-4FE3-8574-D4331A343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44D3-C0BA-4587-A56C-581AB9F841BE}" type="datetime1">
              <a:rPr lang="en-US" smtClean="0"/>
              <a:t>6/4/2026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F21559-4901-4AD3-ABE7-DF0235457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6C18E-B751-4E7B-9CD8-1BF44DAB8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226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UniOfSurrey - Photo Quote">
    <p:bg>
      <p:bgPr>
        <a:solidFill>
          <a:srgbClr val="1E478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FC8C1-3DB2-3F45-8BC1-9188FA4D6B6C}" type="datetime2">
              <a:rPr lang="en-GB" smtClean="0"/>
              <a:pPr/>
              <a:t>Thursday, 04 June 2026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625EC3-6C33-CC45-91BB-212F920403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22023" y="2665965"/>
            <a:ext cx="111272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dirty="0">
                <a:solidFill>
                  <a:srgbClr val="FFFFFF"/>
                </a:solidFill>
                <a:latin typeface="Georgia"/>
                <a:cs typeface="Georgia"/>
              </a:rPr>
              <a:t>‘This is a space for a large format quote’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8949" y="3995248"/>
            <a:ext cx="12192000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975832" y="4227169"/>
            <a:ext cx="8534400" cy="392746"/>
          </a:xfrm>
        </p:spPr>
        <p:txBody>
          <a:bodyPr>
            <a:normAutofit/>
          </a:bodyPr>
          <a:lstStyle>
            <a:lvl1pPr algn="ctr">
              <a:defRPr baseline="0"/>
            </a:lvl1pPr>
          </a:lstStyle>
          <a:p>
            <a:r>
              <a:rPr lang="en-US" sz="1125" dirty="0">
                <a:solidFill>
                  <a:srgbClr val="FFFFFF"/>
                </a:solidFill>
                <a:latin typeface="Georgia"/>
                <a:cs typeface="Georgia"/>
              </a:rPr>
              <a:t>Attribute the quote here. </a:t>
            </a:r>
          </a:p>
        </p:txBody>
      </p:sp>
    </p:spTree>
    <p:extLst>
      <p:ext uri="{BB962C8B-B14F-4D97-AF65-F5344CB8AC3E}">
        <p14:creationId xmlns:p14="http://schemas.microsoft.com/office/powerpoint/2010/main" val="2820508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57C3F-0FB2-4B2E-BA6A-FEEEFF1AF7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7400" y="685801"/>
            <a:ext cx="8115300" cy="3046228"/>
          </a:xfrm>
        </p:spPr>
        <p:txBody>
          <a:bodyPr anchor="b">
            <a:normAutofit/>
          </a:bodyPr>
          <a:lstStyle>
            <a:lvl1pPr algn="ctr">
              <a:defRPr sz="36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583AE9-1CC1-4572-A6E5-E97F80E476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7400" y="4114800"/>
            <a:ext cx="8115300" cy="2057400"/>
          </a:xfrm>
        </p:spPr>
        <p:txBody>
          <a:bodyPr/>
          <a:lstStyle>
            <a:lvl1pPr marL="0" indent="0" algn="ctr">
              <a:buNone/>
              <a:defRPr sz="24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4DE7C-68AB-403D-B9D8-7398C292C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EA57E-7C1A-457B-A4CD-5DCEB057B502}" type="datetime1">
              <a:rPr lang="en-US" smtClean="0"/>
              <a:t>6/4/2026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03E50-6613-4D86-AA22-43B14E727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69AB5-A56D-471F-9236-EFA981E2E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5158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9B412-EBAB-4569-B3D9-6B346BF83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</p:spPr>
        <p:txBody>
          <a:bodyPr>
            <a:normAutofit/>
          </a:bodyPr>
          <a:lstStyle>
            <a:lvl1pPr algn="l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7C8AE-B0F4-404F-BCAD-A14C18E50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A9CAD-DAFB-4DE3-9C41-7FD03EA8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F2CE-4F37-411C-A3EE-BBBE223265BF}" type="datetime1">
              <a:rPr lang="en-US" smtClean="0"/>
              <a:t>6/4/2026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E3137-8136-46C5-AC2F-49E5F55E4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AB6EF-A0B1-4706-AE44-253A6B182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0130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02F68-BF19-468D-B422-54B6D189F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77407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BF7D7-84D4-4A39-B44E-9B029EEB1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641624"/>
            <a:ext cx="10515600" cy="1448026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29709-D243-41E8-89FA-62FA7AEB5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83D4-708C-4BB5-B4FD-30CE9FA12FD5}" type="datetime1">
              <a:rPr lang="en-US" smtClean="0"/>
              <a:t>6/4/2026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B99C0-DC2A-4133-A10D-D43A1E05B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22EFD-A17E-47F5-8AC9-EFD6D813D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3584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C668D-BFBE-4765-A294-8303931B5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071" y="566278"/>
            <a:ext cx="9512429" cy="965458"/>
          </a:xfrm>
        </p:spPr>
        <p:txBody>
          <a:bodyPr/>
          <a:lstStyle>
            <a:lvl1pPr algn="ctr">
              <a:defRPr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3C212-F55F-4D0D-BFA7-F00A33CAA1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9758" y="2057400"/>
            <a:ext cx="5031521" cy="4119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54BDD7-2575-4E82-887D-DCAF9EB159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5408" y="2057401"/>
            <a:ext cx="5016834" cy="41195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CAECC8-3C3A-4A5D-AB7A-1F99E5023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239B2-65BC-4C2A-A62B-3EABFE9590E4}" type="datetime1">
              <a:rPr lang="en-US" smtClean="0"/>
              <a:t>6/4/2026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47609B-ACA4-4323-9340-C7DB166D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09EA3-C5C7-4AC6-956A-DB9A3B4F3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1141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0CDE0-7431-4F05-AA47-F10EB46C9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276552" cy="1149350"/>
          </a:xfrm>
        </p:spPr>
        <p:txBody>
          <a:bodyPr>
            <a:normAutofit/>
          </a:bodyPr>
          <a:lstStyle>
            <a:lvl1pPr algn="ctr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D9FFA7-D3EA-4CB8-A471-94235AD62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5360D2-88E8-43C8-92D1-67AB23BBE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C768F6-20A1-47A1-90FE-903135EEFD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555EC1-268F-4324-A003-3608AA0D84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55C8E4-FCB8-4E06-9C43-0ACD949A7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5F5A-E4A3-476F-A89E-C2B73F2431E4}" type="datetime1">
              <a:rPr lang="en-US" smtClean="0"/>
              <a:t>6/4/2026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01C005-C973-4D82-942A-334F1D431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FB6186-6570-4DE8-8603-70B0A51DF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6420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5ADD3-88C8-4B01-8CC6-808C0E416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634E6A-1390-4101-B78E-759231340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1515-4A26-4F31-9F61-5A10B1FABBFC}" type="datetime1">
              <a:rPr lang="en-US" smtClean="0"/>
              <a:t>6/4/2026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BC7B90-4C99-4653-872A-3572A02DA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03516-4D31-49D2-9488-33C734A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5662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0D8488-CF25-431B-A87A-AAF141BD0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C65-7D1F-4BAB-9695-F7E734143E14}" type="datetime1">
              <a:rPr lang="en-US" smtClean="0"/>
              <a:t>6/4/2026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2F58E5-C92D-4C64-B867-0576B1EAD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16797-ABEC-4FE0-AFDE-36107B967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546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9B412-EBAB-4569-B3D9-6B346BF83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</p:spPr>
        <p:txBody>
          <a:bodyPr>
            <a:normAutofit/>
          </a:bodyPr>
          <a:lstStyle>
            <a:lvl1pPr algn="l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7C8AE-B0F4-404F-BCAD-A14C18E50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A9CAD-DAFB-4DE3-9C41-7FD03EA8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F2CE-4F37-411C-A3EE-BBBE223265BF}" type="datetime1">
              <a:rPr lang="en-US" smtClean="0"/>
              <a:t>6/4/2026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E3137-8136-46C5-AC2F-49E5F55E4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AB6EF-A0B1-4706-AE44-253A6B182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2639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8F2B0-990D-418E-9D10-2464E9866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81131-AFFD-4339-9F30-D408B5105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7C47F4-7968-4698-8BD3-A583099FAA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12BC6F-3996-4B2B-B8F2-DD3A82CCF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4077-BD55-4036-8E92-6558FDF3B653}" type="datetime1">
              <a:rPr lang="en-US" smtClean="0"/>
              <a:t>6/4/2026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32E66-581A-4CF2-A40A-4E24FAAC4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3B1C89-C625-4618-81A2-FB34E4DA0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17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1486F-443A-4F2D-AB1F-8B1F4C4DE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A21213-E7FB-406A-B8CD-735AAC7AD0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F41A03-500E-49F7-8D99-A1EAFE4D3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1523D-69E9-4EAE-A610-B3A237B75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25F2-7107-4609-BCC2-77C63064A5E8}" type="datetime1">
              <a:rPr lang="en-US" smtClean="0"/>
              <a:t>6/4/2026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B852F-4134-4AB5-BA87-483B1E1AD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34C5CB-918E-4A09-8222-D36E37B63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0774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2744C-12E6-455B-B646-2EA92DE0E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D71C4D-C062-4EEE-9A9A-31ADCC5C87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4DC97-C26E-407A-9E29-68C52D547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89749-A4CD-447F-8298-2B7988C91CEA}" type="datetime1">
              <a:rPr lang="en-US" smtClean="0"/>
              <a:t>6/4/2026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E9353-B771-47FF-975E-72337414E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5A858-B8B2-4364-A7D0-B2E8FAE0A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248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A6BABE-D80C-4F54-A03C-E1F9EBCA83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285191-EF5B-48BE-AB5D-B7BA4C3D0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A387A-1231-4FE3-8574-D4331A343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44D3-C0BA-4587-A56C-581AB9F841BE}" type="datetime1">
              <a:rPr lang="en-US" smtClean="0"/>
              <a:t>6/4/2026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F21559-4901-4AD3-ABE7-DF0235457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6C18E-B751-4E7B-9CD8-1BF44DAB8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9660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57C3F-0FB2-4B2E-BA6A-FEEEFF1AF7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7400" y="685801"/>
            <a:ext cx="8115300" cy="3046228"/>
          </a:xfrm>
        </p:spPr>
        <p:txBody>
          <a:bodyPr anchor="b">
            <a:normAutofit/>
          </a:bodyPr>
          <a:lstStyle>
            <a:lvl1pPr algn="ctr">
              <a:defRPr sz="36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583AE9-1CC1-4572-A6E5-E97F80E476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7400" y="4114800"/>
            <a:ext cx="8115300" cy="2057400"/>
          </a:xfrm>
        </p:spPr>
        <p:txBody>
          <a:bodyPr/>
          <a:lstStyle>
            <a:lvl1pPr marL="0" indent="0" algn="ctr">
              <a:buNone/>
              <a:defRPr sz="24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4DE7C-68AB-403D-B9D8-7398C292C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EA57E-7C1A-457B-A4CD-5DCEB057B502}" type="datetime1">
              <a:rPr lang="en-US" smtClean="0"/>
              <a:t>6/4/2026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03E50-6613-4D86-AA22-43B14E727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69AB5-A56D-471F-9236-EFA981E2E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1792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9B412-EBAB-4569-B3D9-6B346BF83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</p:spPr>
        <p:txBody>
          <a:bodyPr>
            <a:normAutofit/>
          </a:bodyPr>
          <a:lstStyle>
            <a:lvl1pPr algn="l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7C8AE-B0F4-404F-BCAD-A14C18E50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A9CAD-DAFB-4DE3-9C41-7FD03EA8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F2CE-4F37-411C-A3EE-BBBE223265BF}" type="datetime1">
              <a:rPr lang="en-US" smtClean="0"/>
              <a:t>6/4/2026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E3137-8136-46C5-AC2F-49E5F55E4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AB6EF-A0B1-4706-AE44-253A6B182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4050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02F68-BF19-468D-B422-54B6D189F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77407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BF7D7-84D4-4A39-B44E-9B029EEB1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641624"/>
            <a:ext cx="10515600" cy="1448026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29709-D243-41E8-89FA-62FA7AEB5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83D4-708C-4BB5-B4FD-30CE9FA12FD5}" type="datetime1">
              <a:rPr lang="en-US" smtClean="0"/>
              <a:t>6/4/2026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B99C0-DC2A-4133-A10D-D43A1E05B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22EFD-A17E-47F5-8AC9-EFD6D813D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1536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C668D-BFBE-4765-A294-8303931B5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071" y="566278"/>
            <a:ext cx="9512429" cy="965458"/>
          </a:xfrm>
        </p:spPr>
        <p:txBody>
          <a:bodyPr/>
          <a:lstStyle>
            <a:lvl1pPr algn="ctr">
              <a:defRPr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3C212-F55F-4D0D-BFA7-F00A33CAA1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9758" y="2057400"/>
            <a:ext cx="5031521" cy="4119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54BDD7-2575-4E82-887D-DCAF9EB159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5408" y="2057401"/>
            <a:ext cx="5016834" cy="41195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CAECC8-3C3A-4A5D-AB7A-1F99E5023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239B2-65BC-4C2A-A62B-3EABFE9590E4}" type="datetime1">
              <a:rPr lang="en-US" smtClean="0"/>
              <a:t>6/4/2026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47609B-ACA4-4323-9340-C7DB166D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09EA3-C5C7-4AC6-956A-DB9A3B4F3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093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0CDE0-7431-4F05-AA47-F10EB46C9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276552" cy="1149350"/>
          </a:xfrm>
        </p:spPr>
        <p:txBody>
          <a:bodyPr>
            <a:normAutofit/>
          </a:bodyPr>
          <a:lstStyle>
            <a:lvl1pPr algn="ctr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D9FFA7-D3EA-4CB8-A471-94235AD62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5360D2-88E8-43C8-92D1-67AB23BBE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C768F6-20A1-47A1-90FE-903135EEFD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555EC1-268F-4324-A003-3608AA0D84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55C8E4-FCB8-4E06-9C43-0ACD949A7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5F5A-E4A3-476F-A89E-C2B73F2431E4}" type="datetime1">
              <a:rPr lang="en-US" smtClean="0"/>
              <a:t>6/4/2026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01C005-C973-4D82-942A-334F1D431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FB6186-6570-4DE8-8603-70B0A51DF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8269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5ADD3-88C8-4B01-8CC6-808C0E416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634E6A-1390-4101-B78E-759231340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1515-4A26-4F31-9F61-5A10B1FABBFC}" type="datetime1">
              <a:rPr lang="en-US" smtClean="0"/>
              <a:t>6/4/2026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BC7B90-4C99-4653-872A-3572A02DA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03516-4D31-49D2-9488-33C734A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854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02F68-BF19-468D-B422-54B6D189F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77407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BF7D7-84D4-4A39-B44E-9B029EEB1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641624"/>
            <a:ext cx="10515600" cy="1448026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29709-D243-41E8-89FA-62FA7AEB5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83D4-708C-4BB5-B4FD-30CE9FA12FD5}" type="datetime1">
              <a:rPr lang="en-US" smtClean="0"/>
              <a:t>6/4/2026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B99C0-DC2A-4133-A10D-D43A1E05B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22EFD-A17E-47F5-8AC9-EFD6D813D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964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0D8488-CF25-431B-A87A-AAF141BD0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C65-7D1F-4BAB-9695-F7E734143E14}" type="datetime1">
              <a:rPr lang="en-US" smtClean="0"/>
              <a:t>6/4/2026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2F58E5-C92D-4C64-B867-0576B1EAD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16797-ABEC-4FE0-AFDE-36107B967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1629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8F2B0-990D-418E-9D10-2464E9866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81131-AFFD-4339-9F30-D408B5105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7C47F4-7968-4698-8BD3-A583099FAA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12BC6F-3996-4B2B-B8F2-DD3A82CCF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4077-BD55-4036-8E92-6558FDF3B653}" type="datetime1">
              <a:rPr lang="en-US" smtClean="0"/>
              <a:t>6/4/2026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32E66-581A-4CF2-A40A-4E24FAAC4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3B1C89-C625-4618-81A2-FB34E4DA0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7512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1486F-443A-4F2D-AB1F-8B1F4C4DE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A21213-E7FB-406A-B8CD-735AAC7AD0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F41A03-500E-49F7-8D99-A1EAFE4D3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1523D-69E9-4EAE-A610-B3A237B75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25F2-7107-4609-BCC2-77C63064A5E8}" type="datetime1">
              <a:rPr lang="en-US" smtClean="0"/>
              <a:t>6/4/2026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B852F-4134-4AB5-BA87-483B1E1AD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34C5CB-918E-4A09-8222-D36E37B63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7625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2744C-12E6-455B-B646-2EA92DE0E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D71C4D-C062-4EEE-9A9A-31ADCC5C87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4DC97-C26E-407A-9E29-68C52D547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89749-A4CD-447F-8298-2B7988C91CEA}" type="datetime1">
              <a:rPr lang="en-US" smtClean="0"/>
              <a:t>6/4/2026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E9353-B771-47FF-975E-72337414E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5A858-B8B2-4364-A7D0-B2E8FAE0A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3940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A6BABE-D80C-4F54-A03C-E1F9EBCA83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285191-EF5B-48BE-AB5D-B7BA4C3D0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A387A-1231-4FE3-8574-D4331A343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44D3-C0BA-4587-A56C-581AB9F841BE}" type="datetime1">
              <a:rPr lang="en-US" smtClean="0"/>
              <a:t>6/4/2026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F21559-4901-4AD3-ABE7-DF0235457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6C18E-B751-4E7B-9CD8-1BF44DAB8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6409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UniOfSurrey - Photo Quote">
    <p:bg>
      <p:bgPr>
        <a:solidFill>
          <a:srgbClr val="1E478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FC8C1-3DB2-3F45-8BC1-9188FA4D6B6C}" type="datetime2">
              <a:rPr lang="en-GB" smtClean="0"/>
              <a:pPr/>
              <a:t>Thursday, 04 June 2026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625EC3-6C33-CC45-91BB-212F920403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22023" y="2665965"/>
            <a:ext cx="111272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dirty="0">
                <a:solidFill>
                  <a:srgbClr val="FFFFFF"/>
                </a:solidFill>
                <a:latin typeface="Georgia"/>
                <a:cs typeface="Georgia"/>
              </a:rPr>
              <a:t>‘This is a space for a large format quote’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8949" y="3995248"/>
            <a:ext cx="12192000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975832" y="4227169"/>
            <a:ext cx="8534400" cy="392746"/>
          </a:xfrm>
        </p:spPr>
        <p:txBody>
          <a:bodyPr>
            <a:normAutofit/>
          </a:bodyPr>
          <a:lstStyle>
            <a:lvl1pPr algn="ctr">
              <a:defRPr baseline="0"/>
            </a:lvl1pPr>
          </a:lstStyle>
          <a:p>
            <a:r>
              <a:rPr lang="en-US" sz="1125" dirty="0">
                <a:solidFill>
                  <a:srgbClr val="FFFFFF"/>
                </a:solidFill>
                <a:latin typeface="Georgia"/>
                <a:cs typeface="Georgia"/>
              </a:rPr>
              <a:t>Attribute the quote here. </a:t>
            </a:r>
          </a:p>
        </p:txBody>
      </p:sp>
    </p:spTree>
    <p:extLst>
      <p:ext uri="{BB962C8B-B14F-4D97-AF65-F5344CB8AC3E}">
        <p14:creationId xmlns:p14="http://schemas.microsoft.com/office/powerpoint/2010/main" val="18971619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57C3F-0FB2-4B2E-BA6A-FEEEFF1AF7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7400" y="685801"/>
            <a:ext cx="8115300" cy="3046228"/>
          </a:xfrm>
        </p:spPr>
        <p:txBody>
          <a:bodyPr anchor="b">
            <a:normAutofit/>
          </a:bodyPr>
          <a:lstStyle>
            <a:lvl1pPr algn="ctr">
              <a:defRPr sz="36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583AE9-1CC1-4572-A6E5-E97F80E476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7400" y="4114800"/>
            <a:ext cx="8115300" cy="2057400"/>
          </a:xfrm>
        </p:spPr>
        <p:txBody>
          <a:bodyPr/>
          <a:lstStyle>
            <a:lvl1pPr marL="0" indent="0" algn="ctr">
              <a:buNone/>
              <a:defRPr sz="24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4DE7C-68AB-403D-B9D8-7398C292C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EA57E-7C1A-457B-A4CD-5DCEB057B502}" type="datetime1">
              <a:rPr lang="en-US" smtClean="0"/>
              <a:t>6/4/2026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03E50-6613-4D86-AA22-43B14E727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69AB5-A56D-471F-9236-EFA981E2E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7189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9B412-EBAB-4569-B3D9-6B346BF83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</p:spPr>
        <p:txBody>
          <a:bodyPr>
            <a:normAutofit/>
          </a:bodyPr>
          <a:lstStyle>
            <a:lvl1pPr algn="l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7C8AE-B0F4-404F-BCAD-A14C18E50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A9CAD-DAFB-4DE3-9C41-7FD03EA8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F2CE-4F37-411C-A3EE-BBBE223265BF}" type="datetime1">
              <a:rPr lang="en-US" smtClean="0"/>
              <a:t>6/4/2026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E3137-8136-46C5-AC2F-49E5F55E4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AB6EF-A0B1-4706-AE44-253A6B182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907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02F68-BF19-468D-B422-54B6D189F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77407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BF7D7-84D4-4A39-B44E-9B029EEB1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641624"/>
            <a:ext cx="10515600" cy="1448026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29709-D243-41E8-89FA-62FA7AEB5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83D4-708C-4BB5-B4FD-30CE9FA12FD5}" type="datetime1">
              <a:rPr lang="en-US" smtClean="0"/>
              <a:t>6/4/2026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B99C0-DC2A-4133-A10D-D43A1E05B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22EFD-A17E-47F5-8AC9-EFD6D813D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8169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C668D-BFBE-4765-A294-8303931B5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071" y="566278"/>
            <a:ext cx="9512429" cy="965458"/>
          </a:xfrm>
        </p:spPr>
        <p:txBody>
          <a:bodyPr/>
          <a:lstStyle>
            <a:lvl1pPr algn="ctr">
              <a:defRPr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3C212-F55F-4D0D-BFA7-F00A33CAA1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9758" y="2057400"/>
            <a:ext cx="5031521" cy="4119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54BDD7-2575-4E82-887D-DCAF9EB159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5408" y="2057401"/>
            <a:ext cx="5016834" cy="41195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CAECC8-3C3A-4A5D-AB7A-1F99E5023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239B2-65BC-4C2A-A62B-3EABFE9590E4}" type="datetime1">
              <a:rPr lang="en-US" smtClean="0"/>
              <a:t>6/4/2026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47609B-ACA4-4323-9340-C7DB166D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09EA3-C5C7-4AC6-956A-DB9A3B4F3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791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C668D-BFBE-4765-A294-8303931B5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071" y="566278"/>
            <a:ext cx="9512429" cy="965458"/>
          </a:xfrm>
        </p:spPr>
        <p:txBody>
          <a:bodyPr/>
          <a:lstStyle>
            <a:lvl1pPr algn="ctr">
              <a:defRPr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3C212-F55F-4D0D-BFA7-F00A33CAA1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9758" y="2057400"/>
            <a:ext cx="5031521" cy="4119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54BDD7-2575-4E82-887D-DCAF9EB159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5408" y="2057401"/>
            <a:ext cx="5016834" cy="41195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CAECC8-3C3A-4A5D-AB7A-1F99E5023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239B2-65BC-4C2A-A62B-3EABFE9590E4}" type="datetime1">
              <a:rPr lang="en-US" smtClean="0"/>
              <a:t>6/4/2026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47609B-ACA4-4323-9340-C7DB166D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09EA3-C5C7-4AC6-956A-DB9A3B4F3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07858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0CDE0-7431-4F05-AA47-F10EB46C9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276552" cy="1149350"/>
          </a:xfrm>
        </p:spPr>
        <p:txBody>
          <a:bodyPr>
            <a:normAutofit/>
          </a:bodyPr>
          <a:lstStyle>
            <a:lvl1pPr algn="ctr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D9FFA7-D3EA-4CB8-A471-94235AD62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5360D2-88E8-43C8-92D1-67AB23BBE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C768F6-20A1-47A1-90FE-903135EEFD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555EC1-268F-4324-A003-3608AA0D84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55C8E4-FCB8-4E06-9C43-0ACD949A7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5F5A-E4A3-476F-A89E-C2B73F2431E4}" type="datetime1">
              <a:rPr lang="en-US" smtClean="0"/>
              <a:t>6/4/2026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01C005-C973-4D82-942A-334F1D431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FB6186-6570-4DE8-8603-70B0A51DF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4625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5ADD3-88C8-4B01-8CC6-808C0E416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634E6A-1390-4101-B78E-759231340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1515-4A26-4F31-9F61-5A10B1FABBFC}" type="datetime1">
              <a:rPr lang="en-US" smtClean="0"/>
              <a:t>6/4/2026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BC7B90-4C99-4653-872A-3572A02DA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03516-4D31-49D2-9488-33C734A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9470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0D8488-CF25-431B-A87A-AAF141BD0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C65-7D1F-4BAB-9695-F7E734143E14}" type="datetime1">
              <a:rPr lang="en-US" smtClean="0"/>
              <a:t>6/4/2026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2F58E5-C92D-4C64-B867-0576B1EAD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16797-ABEC-4FE0-AFDE-36107B967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36312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8F2B0-990D-418E-9D10-2464E9866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81131-AFFD-4339-9F30-D408B5105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7C47F4-7968-4698-8BD3-A583099FAA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12BC6F-3996-4B2B-B8F2-DD3A82CCF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4077-BD55-4036-8E92-6558FDF3B653}" type="datetime1">
              <a:rPr lang="en-US" smtClean="0"/>
              <a:t>6/4/2026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32E66-581A-4CF2-A40A-4E24FAAC4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3B1C89-C625-4618-81A2-FB34E4DA0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5212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1486F-443A-4F2D-AB1F-8B1F4C4DE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A21213-E7FB-406A-B8CD-735AAC7AD0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F41A03-500E-49F7-8D99-A1EAFE4D3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1523D-69E9-4EAE-A610-B3A237B75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25F2-7107-4609-BCC2-77C63064A5E8}" type="datetime1">
              <a:rPr lang="en-US" smtClean="0"/>
              <a:t>6/4/2026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B852F-4134-4AB5-BA87-483B1E1AD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34C5CB-918E-4A09-8222-D36E37B63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0110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2744C-12E6-455B-B646-2EA92DE0E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D71C4D-C062-4EEE-9A9A-31ADCC5C87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4DC97-C26E-407A-9E29-68C52D547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89749-A4CD-447F-8298-2B7988C91CEA}" type="datetime1">
              <a:rPr lang="en-US" smtClean="0"/>
              <a:t>6/4/2026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E9353-B771-47FF-975E-72337414E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5A858-B8B2-4364-A7D0-B2E8FAE0A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91230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A6BABE-D80C-4F54-A03C-E1F9EBCA83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285191-EF5B-48BE-AB5D-B7BA4C3D0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A387A-1231-4FE3-8574-D4331A343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44D3-C0BA-4587-A56C-581AB9F841BE}" type="datetime1">
              <a:rPr lang="en-US" smtClean="0"/>
              <a:t>6/4/2026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F21559-4901-4AD3-ABE7-DF0235457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6C18E-B751-4E7B-9CD8-1BF44DAB8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961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UniOfSurrey - Photo Quote">
    <p:bg>
      <p:bgPr>
        <a:solidFill>
          <a:srgbClr val="1E478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FC8C1-3DB2-3F45-8BC1-9188FA4D6B6C}" type="datetime2">
              <a:rPr lang="en-GB" smtClean="0"/>
              <a:pPr/>
              <a:t>Thursday, 04 June 2026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625EC3-6C33-CC45-91BB-212F920403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22023" y="2665965"/>
            <a:ext cx="111272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dirty="0">
                <a:solidFill>
                  <a:srgbClr val="FFFFFF"/>
                </a:solidFill>
                <a:latin typeface="Georgia"/>
                <a:cs typeface="Georgia"/>
              </a:rPr>
              <a:t>‘This is a space for a large format quote’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8949" y="3995248"/>
            <a:ext cx="12192000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975832" y="4227169"/>
            <a:ext cx="8534400" cy="392746"/>
          </a:xfrm>
        </p:spPr>
        <p:txBody>
          <a:bodyPr>
            <a:normAutofit/>
          </a:bodyPr>
          <a:lstStyle>
            <a:lvl1pPr algn="ctr">
              <a:defRPr baseline="0"/>
            </a:lvl1pPr>
          </a:lstStyle>
          <a:p>
            <a:r>
              <a:rPr lang="en-US" sz="1125" dirty="0">
                <a:solidFill>
                  <a:srgbClr val="FFFFFF"/>
                </a:solidFill>
                <a:latin typeface="Georgia"/>
                <a:cs typeface="Georgia"/>
              </a:rPr>
              <a:t>Attribute the quote here. </a:t>
            </a:r>
          </a:p>
        </p:txBody>
      </p:sp>
    </p:spTree>
    <p:extLst>
      <p:ext uri="{BB962C8B-B14F-4D97-AF65-F5344CB8AC3E}">
        <p14:creationId xmlns:p14="http://schemas.microsoft.com/office/powerpoint/2010/main" val="1796526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0CDE0-7431-4F05-AA47-F10EB46C9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276552" cy="1149350"/>
          </a:xfrm>
        </p:spPr>
        <p:txBody>
          <a:bodyPr>
            <a:normAutofit/>
          </a:bodyPr>
          <a:lstStyle>
            <a:lvl1pPr algn="ctr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D9FFA7-D3EA-4CB8-A471-94235AD62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5360D2-88E8-43C8-92D1-67AB23BBE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C768F6-20A1-47A1-90FE-903135EEFD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555EC1-268F-4324-A003-3608AA0D84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55C8E4-FCB8-4E06-9C43-0ACD949A7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5F5A-E4A3-476F-A89E-C2B73F2431E4}" type="datetime1">
              <a:rPr lang="en-US" smtClean="0"/>
              <a:t>6/4/2026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01C005-C973-4D82-942A-334F1D431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FB6186-6570-4DE8-8603-70B0A51DF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852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5ADD3-88C8-4B01-8CC6-808C0E416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634E6A-1390-4101-B78E-759231340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1515-4A26-4F31-9F61-5A10B1FABBFC}" type="datetime1">
              <a:rPr lang="en-US" smtClean="0"/>
              <a:t>6/4/2026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BC7B90-4C99-4653-872A-3572A02DA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03516-4D31-49D2-9488-33C734A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00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0D8488-CF25-431B-A87A-AAF141BD0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C65-7D1F-4BAB-9695-F7E734143E14}" type="datetime1">
              <a:rPr lang="en-US" smtClean="0"/>
              <a:t>6/4/2026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2F58E5-C92D-4C64-B867-0576B1EAD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16797-ABEC-4FE0-AFDE-36107B967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62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8F2B0-990D-418E-9D10-2464E9866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81131-AFFD-4339-9F30-D408B5105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7C47F4-7968-4698-8BD3-A583099FAA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12BC6F-3996-4B2B-B8F2-DD3A82CCF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4077-BD55-4036-8E92-6558FDF3B653}" type="datetime1">
              <a:rPr lang="en-US" smtClean="0"/>
              <a:t>6/4/2026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32E66-581A-4CF2-A40A-4E24FAAC4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3B1C89-C625-4618-81A2-FB34E4DA0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668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1486F-443A-4F2D-AB1F-8B1F4C4DE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A21213-E7FB-406A-B8CD-735AAC7AD0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F41A03-500E-49F7-8D99-A1EAFE4D3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1523D-69E9-4EAE-A610-B3A237B75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25F2-7107-4609-BCC2-77C63064A5E8}" type="datetime1">
              <a:rPr lang="en-US" smtClean="0"/>
              <a:t>6/4/2026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B852F-4134-4AB5-BA87-483B1E1AD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34C5CB-918E-4A09-8222-D36E37B63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477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AA0686-7BAC-45C0-BA30-0D0CBCE5C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202DE-82CD-407D-8C68-174B0CBB57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599" y="2254103"/>
            <a:ext cx="9486901" cy="3918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4AC9D-6E1B-46D3-959F-A068A1EDBD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9800022" y="3223751"/>
            <a:ext cx="4114801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D3FE42E8-8B57-452D-A122-4DCE9AC771EF}" type="datetime1">
              <a:rPr lang="en-US" smtClean="0"/>
              <a:t>6/4/2026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C0015-9EFB-40F8-BC00-AC2483D60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08136" y="3223750"/>
            <a:ext cx="4114800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2C732-0E3E-49E0-A72E-D4C08CB445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16340" y="6356350"/>
            <a:ext cx="8718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pc="3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939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1" r:id="rId6"/>
    <p:sldLayoutId id="2147483687" r:id="rId7"/>
    <p:sldLayoutId id="2147483688" r:id="rId8"/>
    <p:sldLayoutId id="2147483689" r:id="rId9"/>
    <p:sldLayoutId id="2147483690" r:id="rId10"/>
    <p:sldLayoutId id="2147483692" r:id="rId11"/>
    <p:sldLayoutId id="2147483770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7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AA0686-7BAC-45C0-BA30-0D0CBCE5C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202DE-82CD-407D-8C68-174B0CBB57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599" y="2254103"/>
            <a:ext cx="9486901" cy="3918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4AC9D-6E1B-46D3-959F-A068A1EDBD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9800022" y="3223751"/>
            <a:ext cx="4114801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D3FE42E8-8B57-452D-A122-4DCE9AC771EF}" type="datetime1">
              <a:rPr lang="en-US" smtClean="0"/>
              <a:t>6/4/2026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C0015-9EFB-40F8-BC00-AC2483D60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08136" y="3223750"/>
            <a:ext cx="4114800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2C732-0E3E-49E0-A72E-D4C08CB445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16340" y="6356350"/>
            <a:ext cx="8718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pc="3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465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7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AA0686-7BAC-45C0-BA30-0D0CBCE5C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202DE-82CD-407D-8C68-174B0CBB57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599" y="2254103"/>
            <a:ext cx="9486901" cy="3918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4AC9D-6E1B-46D3-959F-A068A1EDBD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9800022" y="3223751"/>
            <a:ext cx="4114801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D3FE42E8-8B57-452D-A122-4DCE9AC771EF}" type="datetime1">
              <a:rPr lang="en-US" smtClean="0"/>
              <a:t>6/4/2026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C0015-9EFB-40F8-BC00-AC2483D60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08136" y="3223750"/>
            <a:ext cx="4114800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2C732-0E3E-49E0-A72E-D4C08CB445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16340" y="6356350"/>
            <a:ext cx="8718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pc="3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F8E28480-1C08-4458-AD97-0283E6FFD0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216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84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7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AA0686-7BAC-45C0-BA30-0D0CBCE5C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202DE-82CD-407D-8C68-174B0CBB57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599" y="2254103"/>
            <a:ext cx="9486901" cy="3918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4AC9D-6E1B-46D3-959F-A068A1EDBD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9800022" y="3223751"/>
            <a:ext cx="4114801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D3FE42E8-8B57-452D-A122-4DCE9AC771EF}" type="datetime1">
              <a:rPr lang="en-US" smtClean="0"/>
              <a:t>6/4/2026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C0015-9EFB-40F8-BC00-AC2483D60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08136" y="3223750"/>
            <a:ext cx="4114800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2C732-0E3E-49E0-A72E-D4C08CB445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16340" y="6356350"/>
            <a:ext cx="8718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pc="3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51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7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7.xml"/><Relationship Id="rId4" Type="http://schemas.openxmlformats.org/officeDocument/2006/relationships/hyperlink" Target="http://www.belongingtouniversity.co.uk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50.jpeg"/><Relationship Id="rId5" Type="http://schemas.openxmlformats.org/officeDocument/2006/relationships/image" Target="../media/image49.png"/><Relationship Id="rId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B1FEEFE-D7F2-08FC-3F7E-A213AF30C491}"/>
              </a:ext>
            </a:extLst>
          </p:cNvPr>
          <p:cNvSpPr txBox="1"/>
          <p:nvPr/>
        </p:nvSpPr>
        <p:spPr>
          <a:xfrm>
            <a:off x="5855225" y="280919"/>
            <a:ext cx="5959420" cy="591702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Tx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R="0" lvl="0" algn="ctr" fontAlgn="auto">
              <a:spcBef>
                <a:spcPts val="0"/>
              </a:spcBef>
              <a:spcAft>
                <a:spcPts val="600"/>
              </a:spcAft>
              <a:buClrTx/>
              <a:buSzPct val="70000"/>
              <a:tabLst/>
              <a:defRPr/>
            </a:pPr>
            <a:r>
              <a:rPr lang="en-GB" sz="4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flailing to flourishing? Connection and criticality for uncertain times</a:t>
            </a:r>
          </a:p>
          <a:p>
            <a:pPr marR="0" lvl="0" algn="ctr" fontAlgn="auto">
              <a:spcBef>
                <a:spcPts val="0"/>
              </a:spcBef>
              <a:spcAft>
                <a:spcPts val="600"/>
              </a:spcAft>
              <a:buClrTx/>
              <a:buSzPct val="70000"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A/Prof Karen Gravett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udy Old Style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5B74"/>
              </a:solidFill>
              <a:effectLst/>
              <a:uLnTx/>
              <a:uFillTx/>
              <a:latin typeface="Goudy Old Style"/>
              <a:ea typeface="+mn-ea"/>
              <a:cs typeface="+mn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47A8076-A3CD-E185-A8A6-2002987175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87" t="18421" r="25099" b="54211"/>
          <a:stretch/>
        </p:blipFill>
        <p:spPr>
          <a:xfrm>
            <a:off x="9638290" y="5351343"/>
            <a:ext cx="1413708" cy="423298"/>
          </a:xfrm>
          <a:prstGeom prst="rect">
            <a:avLst/>
          </a:prstGeom>
        </p:spPr>
      </p:pic>
      <p:pic>
        <p:nvPicPr>
          <p:cNvPr id="21" name="Picture 12">
            <a:extLst>
              <a:ext uri="{FF2B5EF4-FFF2-40B4-BE49-F238E27FC236}">
                <a16:creationId xmlns:a16="http://schemas.microsoft.com/office/drawing/2014/main" id="{DBA88689-E83C-193D-44AA-8730C2EF54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721" y="5774642"/>
            <a:ext cx="1580933" cy="423297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</p:pic>
      <p:pic>
        <p:nvPicPr>
          <p:cNvPr id="22" name="Picture 21" descr="Graphical user interface&#10;&#10;Description automatically generated">
            <a:extLst>
              <a:ext uri="{FF2B5EF4-FFF2-40B4-BE49-F238E27FC236}">
                <a16:creationId xmlns:a16="http://schemas.microsoft.com/office/drawing/2014/main" id="{689ADA4A-EA0B-4055-B0EA-0783FE2D3FB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6270" r="76811" b="68597"/>
          <a:stretch>
            <a:fillRect/>
          </a:stretch>
        </p:blipFill>
        <p:spPr>
          <a:xfrm>
            <a:off x="9060538" y="5849822"/>
            <a:ext cx="1335383" cy="42329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229B043-6E85-2BB8-7769-6A298CB3998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" t="17166" r="71528" b="66485"/>
          <a:stretch/>
        </p:blipFill>
        <p:spPr>
          <a:xfrm>
            <a:off x="10470806" y="5824784"/>
            <a:ext cx="1161007" cy="42329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F17B05D-56E0-5D46-0C1C-CB37B72EE2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4" r="23654"/>
          <a:stretch/>
        </p:blipFill>
        <p:spPr>
          <a:xfrm>
            <a:off x="0" y="1"/>
            <a:ext cx="5452486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D84BFA0-F626-13C6-E99F-FA0E31189D4F}"/>
              </a:ext>
            </a:extLst>
          </p:cNvPr>
          <p:cNvSpPr txBox="1"/>
          <p:nvPr/>
        </p:nvSpPr>
        <p:spPr>
          <a:xfrm>
            <a:off x="7799814" y="6273119"/>
            <a:ext cx="5192214" cy="3693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Images from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Pixabay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CEE617-A35B-D1C2-42C6-3393334B595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647" y="5540797"/>
            <a:ext cx="1378488" cy="73232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248198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-I-Y tools and crafts">
            <a:extLst>
              <a:ext uri="{FF2B5EF4-FFF2-40B4-BE49-F238E27FC236}">
                <a16:creationId xmlns:a16="http://schemas.microsoft.com/office/drawing/2014/main" id="{66BD5EF8-F5BC-468F-D77F-612EC3361D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05" b="3726"/>
          <a:stretch>
            <a:fillRect/>
          </a:stretch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5AE688B-6C77-F295-19F9-110C5B660767}"/>
              </a:ext>
            </a:extLst>
          </p:cNvPr>
          <p:cNvSpPr txBox="1"/>
          <p:nvPr/>
        </p:nvSpPr>
        <p:spPr>
          <a:xfrm>
            <a:off x="6724186" y="1661531"/>
            <a:ext cx="495114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4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5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 is more than a tool</a:t>
            </a:r>
          </a:p>
        </p:txBody>
      </p:sp>
    </p:spTree>
    <p:extLst>
      <p:ext uri="{BB962C8B-B14F-4D97-AF65-F5344CB8AC3E}">
        <p14:creationId xmlns:p14="http://schemas.microsoft.com/office/powerpoint/2010/main" val="282900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7F3019-288B-B9B0-6150-89D538D2DA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F474658-034C-F9AA-98CE-C507B68222DE}"/>
              </a:ext>
            </a:extLst>
          </p:cNvPr>
          <p:cNvSpPr txBox="1"/>
          <p:nvPr/>
        </p:nvSpPr>
        <p:spPr>
          <a:xfrm>
            <a:off x="7285978" y="959278"/>
            <a:ext cx="3714872" cy="9925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all" spc="300" normalizeH="0" baseline="0" noProof="0" dirty="0">
              <a:ln>
                <a:noFill/>
              </a:ln>
              <a:solidFill>
                <a:srgbClr val="392B20"/>
              </a:solidFill>
              <a:effectLst/>
              <a:uLnTx/>
              <a:uFillTx/>
              <a:latin typeface="Goudy Old Style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all" spc="300" normalizeH="0" baseline="0" noProof="0" dirty="0">
              <a:ln>
                <a:noFill/>
              </a:ln>
              <a:solidFill>
                <a:srgbClr val="392B20"/>
              </a:solidFill>
              <a:effectLst/>
              <a:uLnTx/>
              <a:uFillTx/>
              <a:latin typeface="Goudy Old Style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BE3A03-A2BB-091E-7F6D-7A6C618274AA}"/>
              </a:ext>
            </a:extLst>
          </p:cNvPr>
          <p:cNvSpPr txBox="1"/>
          <p:nvPr/>
        </p:nvSpPr>
        <p:spPr>
          <a:xfrm>
            <a:off x="7285979" y="244408"/>
            <a:ext cx="4721538" cy="458137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Critical pedagogies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Originated from an interest in thinking about connections, care, critical pedagogy and social justice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Interest has been revitalised in recent times, as a response to the pressures inhibiting the forging of connections. Universities have been described as environments that are uncaring and unhealthy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udy Old Style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DB2F50-B705-1A27-8519-F6C5F3FFAC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40" t="25333" r="5337" b="6012"/>
          <a:stretch/>
        </p:blipFill>
        <p:spPr>
          <a:xfrm>
            <a:off x="2273969" y="244408"/>
            <a:ext cx="3317968" cy="23544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EF1977D-816A-FAEA-41B9-9226CFF736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03275" y="1846818"/>
            <a:ext cx="2109576" cy="31643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F3FF308-159D-630B-953A-F3DB017AE32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72" r="30506" b="15964"/>
          <a:stretch/>
        </p:blipFill>
        <p:spPr>
          <a:xfrm>
            <a:off x="466485" y="244408"/>
            <a:ext cx="2109576" cy="314123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5242CBB-648F-B7D8-CC8D-3B53930C437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30586" y="3385642"/>
            <a:ext cx="1911739" cy="28849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6C5BE8-01C0-EED6-6923-8F2435895C9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69" t="25511" r="30216" b="5418"/>
          <a:stretch>
            <a:fillRect/>
          </a:stretch>
        </p:blipFill>
        <p:spPr>
          <a:xfrm>
            <a:off x="309792" y="3385642"/>
            <a:ext cx="2920234" cy="2637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725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92AC3D-4FE8-0B93-42F0-EDB684E394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0B8DF3B-AEA6-6C19-5760-A4FDEB352A9F}"/>
              </a:ext>
            </a:extLst>
          </p:cNvPr>
          <p:cNvSpPr txBox="1"/>
          <p:nvPr/>
        </p:nvSpPr>
        <p:spPr>
          <a:xfrm>
            <a:off x="5207619" y="743649"/>
            <a:ext cx="4326674" cy="36471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Relational pedagogies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osthuman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-inflected ideas to consider the relations we have with one another and to a broader, material, more-than-human, world. </a:t>
            </a:r>
          </a:p>
        </p:txBody>
      </p:sp>
      <p:pic>
        <p:nvPicPr>
          <p:cNvPr id="6" name="Picture 5" descr="A cat sitting on a shelf with plants and a cup of coffee&#10;&#10;Description automatically generated">
            <a:extLst>
              <a:ext uri="{FF2B5EF4-FFF2-40B4-BE49-F238E27FC236}">
                <a16:creationId xmlns:a16="http://schemas.microsoft.com/office/drawing/2014/main" id="{3AB75924-707A-7DA1-7BB5-E69FA392CE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33784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7DB8CEA-9E77-E9DB-A38D-5B82648FA67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4" r="3604"/>
          <a:stretch/>
        </p:blipFill>
        <p:spPr>
          <a:xfrm>
            <a:off x="9637189" y="2732049"/>
            <a:ext cx="2554812" cy="4125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214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2FE56F-8255-FB3A-AA0B-694E681933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93" b="7018"/>
          <a:stretch>
            <a:fillRect/>
          </a:stretch>
        </p:blipFill>
        <p:spPr>
          <a:xfrm>
            <a:off x="0" y="1179094"/>
            <a:ext cx="12192000" cy="519764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E1B618B-3CC1-EDC8-BE42-C092CD7EB0CE}"/>
              </a:ext>
            </a:extLst>
          </p:cNvPr>
          <p:cNvSpPr txBox="1"/>
          <p:nvPr/>
        </p:nvSpPr>
        <p:spPr>
          <a:xfrm>
            <a:off x="601579" y="2622884"/>
            <a:ext cx="1816768" cy="9023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271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extBox 1">
            <a:extLst>
              <a:ext uri="{FF2B5EF4-FFF2-40B4-BE49-F238E27FC236}">
                <a16:creationId xmlns:a16="http://schemas.microsoft.com/office/drawing/2014/main" id="{416403FE-AFA3-62D8-BFEC-C7349A4E48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6278291"/>
              </p:ext>
            </p:extLst>
          </p:nvPr>
        </p:nvGraphicFramePr>
        <p:xfrm>
          <a:off x="5231757" y="372141"/>
          <a:ext cx="6516547" cy="61775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7DD689BE-6D7C-370D-7852-975A67FFEE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736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7998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C75AAD1-65C7-B077-5456-A03B01823B5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6" t="35834" r="39092" b="16205"/>
          <a:stretch>
            <a:fillRect/>
          </a:stretch>
        </p:blipFill>
        <p:spPr>
          <a:xfrm>
            <a:off x="290833" y="1581817"/>
            <a:ext cx="6879988" cy="4746793"/>
          </a:xfrm>
          <a:prstGeom prst="rect">
            <a:avLst/>
          </a:prstGeom>
        </p:spPr>
      </p:pic>
      <p:pic>
        <p:nvPicPr>
          <p:cNvPr id="3" name="Picture 2" descr="A couple of people holding cups with steam coming out of them&#10;&#10;AI-generated content may be incorrect.">
            <a:extLst>
              <a:ext uri="{FF2B5EF4-FFF2-40B4-BE49-F238E27FC236}">
                <a16:creationId xmlns:a16="http://schemas.microsoft.com/office/drawing/2014/main" id="{F5C40853-95CA-1ECD-14E4-7C069C8C5C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166" y="926431"/>
            <a:ext cx="3867027" cy="5486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DAC4059-910E-A804-511C-0B82DE9DEC73}"/>
              </a:ext>
            </a:extLst>
          </p:cNvPr>
          <p:cNvSpPr txBox="1"/>
          <p:nvPr/>
        </p:nvSpPr>
        <p:spPr>
          <a:xfrm>
            <a:off x="688807" y="770021"/>
            <a:ext cx="609399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Mattering</a:t>
            </a:r>
          </a:p>
        </p:txBody>
      </p:sp>
    </p:spTree>
    <p:extLst>
      <p:ext uri="{BB962C8B-B14F-4D97-AF65-F5344CB8AC3E}">
        <p14:creationId xmlns:p14="http://schemas.microsoft.com/office/powerpoint/2010/main" val="32898277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id="{9D949742-730C-4F7B-88BE-E4E69F6D1C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C5C0732-01DA-4A7C-ABF5-56B3C5B039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81801" y="685801"/>
            <a:ext cx="4724400" cy="54864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EB3FD9-2CFC-7450-0475-11172766E3F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58" b="14158"/>
          <a:stretch/>
        </p:blipFill>
        <p:spPr>
          <a:xfrm>
            <a:off x="26670" y="0"/>
            <a:ext cx="6735163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B69D3EF-5A19-BD47-0C48-82914CC170B5}"/>
              </a:ext>
            </a:extLst>
          </p:cNvPr>
          <p:cNvSpPr txBox="1"/>
          <p:nvPr/>
        </p:nvSpPr>
        <p:spPr>
          <a:xfrm>
            <a:off x="6952333" y="956912"/>
            <a:ext cx="4553868" cy="543134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spcBef>
                <a:spcPts val="1000"/>
              </a:spcBef>
              <a:buSzPct val="70000"/>
              <a:defRPr/>
            </a:pPr>
            <a:r>
              <a:rPr lang="en-GB" sz="4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Teaching and learning</a:t>
            </a:r>
          </a:p>
          <a:p>
            <a:pPr>
              <a:spcBef>
                <a:spcPts val="1000"/>
              </a:spcBef>
              <a:buSzPct val="70000"/>
              <a:defRPr/>
            </a:pPr>
            <a:endParaRPr lang="en-GB" sz="105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000"/>
              </a:spcBef>
              <a:buSzPct val="70000"/>
              <a:defRPr/>
            </a:pPr>
            <a:r>
              <a:rPr lang="en-GB" sz="2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Making connections through vulnerability, trust, and partnership</a:t>
            </a:r>
          </a:p>
          <a:p>
            <a:pPr>
              <a:spcBef>
                <a:spcPts val="1000"/>
              </a:spcBef>
              <a:buSzPct val="70000"/>
              <a:defRPr/>
            </a:pPr>
            <a:endParaRPr lang="en-GB" sz="105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000"/>
              </a:spcBef>
              <a:buSzPct val="70000"/>
              <a:defRPr/>
            </a:pPr>
            <a:r>
              <a:rPr lang="en-GB" sz="2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Openness and teacher vulnerability. ‘Presence’</a:t>
            </a:r>
          </a:p>
          <a:p>
            <a:pPr>
              <a:spcBef>
                <a:spcPts val="1000"/>
              </a:spcBef>
              <a:buSzPct val="70000"/>
              <a:defRPr/>
            </a:pPr>
            <a:endParaRPr lang="en-GB" sz="105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000"/>
              </a:spcBef>
              <a:buSzPct val="70000"/>
              <a:defRPr/>
            </a:pPr>
            <a:r>
              <a:rPr lang="en-GB" sz="2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Thinking about power</a:t>
            </a:r>
          </a:p>
          <a:p>
            <a:pPr>
              <a:spcBef>
                <a:spcPts val="1000"/>
              </a:spcBef>
              <a:buSzPct val="70000"/>
              <a:defRPr/>
            </a:pPr>
            <a:r>
              <a:rPr lang="en-GB" sz="2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Valuing uncertainty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23A3C2-8FF0-4C2E-A4EA-6CA50AA34E19}"/>
              </a:ext>
            </a:extLst>
          </p:cNvPr>
          <p:cNvSpPr txBox="1"/>
          <p:nvPr/>
        </p:nvSpPr>
        <p:spPr>
          <a:xfrm>
            <a:off x="7296610" y="893862"/>
            <a:ext cx="3714872" cy="9925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800" kern="1200" cap="all" spc="300" baseline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800" kern="1200" cap="all" spc="300" baseline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039DDC-3818-4C08-B350-08752A668011}"/>
              </a:ext>
            </a:extLst>
          </p:cNvPr>
          <p:cNvSpPr txBox="1"/>
          <p:nvPr/>
        </p:nvSpPr>
        <p:spPr>
          <a:xfrm>
            <a:off x="7162801" y="1090837"/>
            <a:ext cx="4343400" cy="49394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Aft>
                <a:spcPts val="600"/>
              </a:spcAft>
              <a:buSzPct val="70000"/>
            </a:pPr>
            <a:endParaRPr lang="en-US" dirty="0">
              <a:solidFill>
                <a:schemeClr val="tx2"/>
              </a:solidFill>
              <a:latin typeface="+mj-lt"/>
            </a:endParaRPr>
          </a:p>
          <a:p>
            <a:pPr indent="-228600"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970540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1963FB8-7FB2-BF72-B3AC-52C898907B2A}"/>
              </a:ext>
            </a:extLst>
          </p:cNvPr>
          <p:cNvSpPr txBox="1"/>
          <p:nvPr/>
        </p:nvSpPr>
        <p:spPr>
          <a:xfrm>
            <a:off x="893344" y="634150"/>
            <a:ext cx="9971171" cy="5201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4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Assessment</a:t>
            </a:r>
          </a:p>
          <a:p>
            <a:pPr marL="0" indent="0">
              <a:buNone/>
            </a:pP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How are assessment practices infused by emotions and power relations?</a:t>
            </a:r>
          </a:p>
          <a:p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How can we redesign assessment with criticality and care in mind?</a:t>
            </a:r>
          </a:p>
          <a:p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How can we redesign assessment </a:t>
            </a:r>
          </a:p>
          <a:p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through thinking with inclusivity </a:t>
            </a:r>
          </a:p>
          <a:p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and mattering?</a:t>
            </a:r>
          </a:p>
          <a:p>
            <a:pPr marL="0" indent="0">
              <a:buNone/>
            </a:pPr>
            <a:endParaRPr lang="en-GB" sz="4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FD863C-987B-88AE-4941-FFEE40D013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41" t="26498" r="19934" b="8166"/>
          <a:stretch>
            <a:fillRect/>
          </a:stretch>
        </p:blipFill>
        <p:spPr>
          <a:xfrm>
            <a:off x="6701883" y="3792735"/>
            <a:ext cx="5490117" cy="3065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2055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61926-10B4-5F56-F5D5-19C1B7FB1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179" y="445168"/>
            <a:ext cx="9486900" cy="1371600"/>
          </a:xfrm>
        </p:spPr>
        <p:txBody>
          <a:bodyPr>
            <a:normAutofit/>
          </a:bodyPr>
          <a:lstStyle/>
          <a:p>
            <a:r>
              <a:rPr lang="en-GB" sz="4000" cap="none" spc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Belonging</a:t>
            </a:r>
          </a:p>
        </p:txBody>
      </p:sp>
      <p:pic>
        <p:nvPicPr>
          <p:cNvPr id="4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0CCAF2CD-E523-A067-5455-18588A1BE3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46" t="24788" r="17568" b="6570"/>
          <a:stretch>
            <a:fillRect/>
          </a:stretch>
        </p:blipFill>
        <p:spPr>
          <a:xfrm>
            <a:off x="0" y="2940050"/>
            <a:ext cx="6836371" cy="3783279"/>
          </a:xfrm>
          <a:prstGeom prst="rect">
            <a:avLst/>
          </a:prstGeom>
        </p:spPr>
      </p:pic>
      <p:pic>
        <p:nvPicPr>
          <p:cNvPr id="5" name="Content Placeholder 4" descr="A computer screen shot of a computer&#10;&#10;Description automatically generated">
            <a:extLst>
              <a:ext uri="{FF2B5EF4-FFF2-40B4-BE49-F238E27FC236}">
                <a16:creationId xmlns:a16="http://schemas.microsoft.com/office/drawing/2014/main" id="{F5A31DC6-FEC7-49E3-1BA0-8C76B0D519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3" t="24561" r="26045" b="10000"/>
          <a:stretch>
            <a:fillRect/>
          </a:stretch>
        </p:blipFill>
        <p:spPr>
          <a:xfrm>
            <a:off x="6053387" y="2940050"/>
            <a:ext cx="6138613" cy="391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3670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A138FA-F54E-A6A4-5C38-2A52E246AD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omputer screen shot of a computer&#10;&#10;Description automatically generated">
            <a:extLst>
              <a:ext uri="{FF2B5EF4-FFF2-40B4-BE49-F238E27FC236}">
                <a16:creationId xmlns:a16="http://schemas.microsoft.com/office/drawing/2014/main" id="{A7A92CBF-B9C2-6B71-1001-C4DE6761AD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84" r="1361" b="6164"/>
          <a:stretch/>
        </p:blipFill>
        <p:spPr>
          <a:xfrm>
            <a:off x="344612" y="278956"/>
            <a:ext cx="11502776" cy="50149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1D6387-CF96-A0A5-0088-0F340062058C}"/>
              </a:ext>
            </a:extLst>
          </p:cNvPr>
          <p:cNvSpPr txBox="1"/>
          <p:nvPr/>
        </p:nvSpPr>
        <p:spPr>
          <a:xfrm>
            <a:off x="-276726" y="5657671"/>
            <a:ext cx="71708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www.belongingtouniversity.co.uk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609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DD27EA0-D04A-E02D-52D6-A4855BC4B586}"/>
              </a:ext>
            </a:extLst>
          </p:cNvPr>
          <p:cNvSpPr txBox="1"/>
          <p:nvPr/>
        </p:nvSpPr>
        <p:spPr>
          <a:xfrm>
            <a:off x="0" y="0"/>
            <a:ext cx="12191980" cy="6858000"/>
          </a:xfrm>
          <a:prstGeom prst="rect">
            <a:avLst/>
          </a:prstGeom>
          <a:solidFill>
            <a:schemeClr val="bg1">
              <a:lumMod val="50000"/>
              <a:alpha val="74000"/>
            </a:schemeClr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3" name="Picture 2" descr="A close-up of hands with a map on them">
            <a:extLst>
              <a:ext uri="{FF2B5EF4-FFF2-40B4-BE49-F238E27FC236}">
                <a16:creationId xmlns:a16="http://schemas.microsoft.com/office/drawing/2014/main" id="{24154D96-B2B8-C574-2502-484B991595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23" b="2508"/>
          <a:stretch>
            <a:fillRect/>
          </a:stretch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B34D61-8455-B2D6-169C-96602FE2CDE1}"/>
              </a:ext>
            </a:extLst>
          </p:cNvPr>
          <p:cNvSpPr txBox="1"/>
          <p:nvPr/>
        </p:nvSpPr>
        <p:spPr>
          <a:xfrm>
            <a:off x="0" y="0"/>
            <a:ext cx="12191980" cy="6857989"/>
          </a:xfrm>
          <a:prstGeom prst="rect">
            <a:avLst/>
          </a:prstGeom>
          <a:solidFill>
            <a:schemeClr val="bg1">
              <a:lumMod val="65000"/>
              <a:alpha val="80000"/>
            </a:schemeClr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50BF9D-9073-1198-5613-F54EB2B3C86E}"/>
              </a:ext>
            </a:extLst>
          </p:cNvPr>
          <p:cNvSpPr txBox="1"/>
          <p:nvPr/>
        </p:nvSpPr>
        <p:spPr>
          <a:xfrm>
            <a:off x="1852863" y="1816767"/>
            <a:ext cx="926431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latin typeface="Calibri" panose="020F0502020204030204" pitchFamily="34" charset="0"/>
                <a:cs typeface="Calibri" panose="020F0502020204030204" pitchFamily="34" charset="0"/>
              </a:rPr>
              <a:t>What does it mean to teach and learn in higher education today?</a:t>
            </a:r>
          </a:p>
          <a:p>
            <a:endParaRPr lang="en-GB" sz="4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4400" dirty="0">
                <a:latin typeface="Calibri" panose="020F0502020204030204" pitchFamily="34" charset="0"/>
                <a:cs typeface="Calibri" panose="020F0502020204030204" pitchFamily="34" charset="0"/>
              </a:rPr>
              <a:t>And what should, and could, it mean?</a:t>
            </a:r>
          </a:p>
        </p:txBody>
      </p:sp>
    </p:spTree>
    <p:extLst>
      <p:ext uri="{BB962C8B-B14F-4D97-AF65-F5344CB8AC3E}">
        <p14:creationId xmlns:p14="http://schemas.microsoft.com/office/powerpoint/2010/main" val="22375898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8199BF3-FADD-4211-93A8-686F7EAB94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3420210-17DB-6111-1345-BFBBFA9E2453}"/>
              </a:ext>
            </a:extLst>
          </p:cNvPr>
          <p:cNvSpPr txBox="1"/>
          <p:nvPr/>
        </p:nvSpPr>
        <p:spPr>
          <a:xfrm>
            <a:off x="770022" y="1012954"/>
            <a:ext cx="5823283" cy="5447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Noticing and dialogic approaches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Thinking about belonging and engagement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</a:t>
            </a:r>
            <a:r>
              <a:rPr kumimoji="0" lang="en-GB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powe</a:t>
            </a:r>
            <a:r>
              <a:rPr lang="en-GB" sz="4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 of m</a:t>
            </a:r>
            <a:r>
              <a:rPr kumimoji="0" lang="en-GB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icro</a:t>
            </a: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-practices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7F7ECF-FFF6-B075-2084-F6B4D05E0E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216" y="0"/>
            <a:ext cx="48337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7951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459687-F428-9826-7503-B0BD5A5784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2240926-5F77-DF09-CDBC-D0F7D84EA958}"/>
              </a:ext>
            </a:extLst>
          </p:cNvPr>
          <p:cNvSpPr txBox="1"/>
          <p:nvPr/>
        </p:nvSpPr>
        <p:spPr>
          <a:xfrm>
            <a:off x="0" y="-48126"/>
            <a:ext cx="12192000" cy="6858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8F419E-EEF3-0CA3-87BE-D706ED8CD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834365-78AB-1053-CDEB-E15D884A8F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25EC3-6C33-CC45-91BB-212F920403D2}" type="slidenum">
              <a:rPr kumimoji="0" lang="en-US" sz="788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78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638BCC8-3A8E-3EA4-7259-B4B42CD9D977}"/>
              </a:ext>
            </a:extLst>
          </p:cNvPr>
          <p:cNvSpPr/>
          <p:nvPr/>
        </p:nvSpPr>
        <p:spPr>
          <a:xfrm>
            <a:off x="1170565" y="2644170"/>
            <a:ext cx="103522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Focus on connection and criticality in a complex world</a:t>
            </a:r>
          </a:p>
        </p:txBody>
      </p:sp>
    </p:spTree>
    <p:extLst>
      <p:ext uri="{BB962C8B-B14F-4D97-AF65-F5344CB8AC3E}">
        <p14:creationId xmlns:p14="http://schemas.microsoft.com/office/powerpoint/2010/main" val="8893956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F534E5-772B-17F1-5B3F-F62B4A56B4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A20F0F-86BF-EFD6-51FB-69332875828A}"/>
              </a:ext>
            </a:extLst>
          </p:cNvPr>
          <p:cNvSpPr txBox="1"/>
          <p:nvPr/>
        </p:nvSpPr>
        <p:spPr>
          <a:xfrm>
            <a:off x="494901" y="549553"/>
            <a:ext cx="940708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4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Relational pedagogies in an age of GenAI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17D3826-6F7F-D736-FA19-78C522D09F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5" t="33333" r="24255" b="5965"/>
          <a:stretch>
            <a:fillRect/>
          </a:stretch>
        </p:blipFill>
        <p:spPr>
          <a:xfrm>
            <a:off x="842211" y="1619963"/>
            <a:ext cx="8654714" cy="4925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4225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FC93911-7EB9-8C5E-AFBE-AA78E18048D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1" t="25629" r="13701" b="17229"/>
          <a:stretch>
            <a:fillRect/>
          </a:stretch>
        </p:blipFill>
        <p:spPr>
          <a:xfrm>
            <a:off x="1167063" y="843499"/>
            <a:ext cx="10908882" cy="46450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D9FFCD5-0129-0F15-432A-6526F49A9EEE}"/>
              </a:ext>
            </a:extLst>
          </p:cNvPr>
          <p:cNvSpPr txBox="1"/>
          <p:nvPr/>
        </p:nvSpPr>
        <p:spPr>
          <a:xfrm>
            <a:off x="-156412" y="5886902"/>
            <a:ext cx="129820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</a:t>
            </a:r>
            <a:r>
              <a:rPr kumimoji="0" lang="en-GB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Winstone, N., Gravett, K., Noble, C. et al. (2025). https://doi.org/10.6084/m9.figshare.30195568.v2</a:t>
            </a:r>
            <a:endParaRPr kumimoji="0" lang="en-GB" sz="20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4DC969-A2D3-5B8F-2AFB-6A1EE1F5117B}"/>
              </a:ext>
            </a:extLst>
          </p:cNvPr>
          <p:cNvSpPr txBox="1"/>
          <p:nvPr/>
        </p:nvSpPr>
        <p:spPr>
          <a:xfrm>
            <a:off x="649705" y="445168"/>
            <a:ext cx="86386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Questions for feedback</a:t>
            </a:r>
          </a:p>
        </p:txBody>
      </p:sp>
    </p:spTree>
    <p:extLst>
      <p:ext uri="{BB962C8B-B14F-4D97-AF65-F5344CB8AC3E}">
        <p14:creationId xmlns:p14="http://schemas.microsoft.com/office/powerpoint/2010/main" val="2926457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55841C-D54A-D103-8596-B13D22EC58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7" t="28259" r="7873" b="5871"/>
          <a:stretch>
            <a:fillRect/>
          </a:stretch>
        </p:blipFill>
        <p:spPr>
          <a:xfrm>
            <a:off x="0" y="573206"/>
            <a:ext cx="12084658" cy="539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1457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59BCE-D970-8D6A-C1EF-445E81C624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98DF03C-C574-98B0-8188-0C62F7CB464A}"/>
              </a:ext>
            </a:extLst>
          </p:cNvPr>
          <p:cNvSpPr txBox="1"/>
          <p:nvPr/>
        </p:nvSpPr>
        <p:spPr>
          <a:xfrm>
            <a:off x="482597" y="441733"/>
            <a:ext cx="100012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latin typeface="Calibri" panose="020F0502020204030204" pitchFamily="34" charset="0"/>
                <a:cs typeface="Calibri" panose="020F0502020204030204" pitchFamily="34" charset="0"/>
              </a:rPr>
              <a:t>A more meaningful assessment?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7056FB-315C-EC97-709A-97C7774D93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9" t="25701" r="17500" b="5789"/>
          <a:stretch>
            <a:fillRect/>
          </a:stretch>
        </p:blipFill>
        <p:spPr>
          <a:xfrm>
            <a:off x="1409029" y="2261935"/>
            <a:ext cx="6448387" cy="376961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84B9E7B-FB32-F909-1B83-837113EC2DC1}"/>
              </a:ext>
            </a:extLst>
          </p:cNvPr>
          <p:cNvSpPr txBox="1"/>
          <p:nvPr/>
        </p:nvSpPr>
        <p:spPr>
          <a:xfrm>
            <a:off x="8325854" y="1351508"/>
            <a:ext cx="363754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Core principles: 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assessing process to capture evidence of learning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valuing errors and revisions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fostering transparency and learner agency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rewarding the learning trajectory</a:t>
            </a:r>
          </a:p>
        </p:txBody>
      </p:sp>
    </p:spTree>
    <p:extLst>
      <p:ext uri="{BB962C8B-B14F-4D97-AF65-F5344CB8AC3E}">
        <p14:creationId xmlns:p14="http://schemas.microsoft.com/office/powerpoint/2010/main" val="28127375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C3EB245-AFF7-9206-67EA-BD8939236A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859" y="830179"/>
            <a:ext cx="6295548" cy="49608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6AC443A-2D85-AA70-809D-710841E91BBA}"/>
              </a:ext>
            </a:extLst>
          </p:cNvPr>
          <p:cNvSpPr txBox="1"/>
          <p:nvPr/>
        </p:nvSpPr>
        <p:spPr>
          <a:xfrm>
            <a:off x="208046" y="6211669"/>
            <a:ext cx="117759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0" dirty="0">
                <a:solidFill>
                  <a:srgbClr val="006DB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Figure 1. </a:t>
            </a:r>
            <a:r>
              <a:rPr lang="en-GB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Black Box Assessment design model. (Winstone, Gravett and Elkington, 2026)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3377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B3794DB-442B-DEFF-1981-EC1B48D554E4}"/>
              </a:ext>
            </a:extLst>
          </p:cNvPr>
          <p:cNvSpPr txBox="1"/>
          <p:nvPr/>
        </p:nvSpPr>
        <p:spPr>
          <a:xfrm>
            <a:off x="0" y="-48126"/>
            <a:ext cx="12192000" cy="6858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7FC8C1-3DB2-3F45-8BC1-9188FA4D6B6C}" type="datetime2">
              <a:rPr kumimoji="0" lang="en-GB" sz="675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Thursday, 04 June 2026</a:t>
            </a:fld>
            <a:endParaRPr kumimoji="0" lang="en-US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625EC3-6C33-CC45-91BB-212F920403D2}" type="slidenum">
              <a:rPr kumimoji="0" lang="en-US" sz="788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78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9860" y="1826022"/>
            <a:ext cx="10352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4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we connect with one another and with digital technologies</a:t>
            </a:r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is complex, and requires a critical practice</a:t>
            </a:r>
          </a:p>
        </p:txBody>
      </p:sp>
    </p:spTree>
    <p:extLst>
      <p:ext uri="{BB962C8B-B14F-4D97-AF65-F5344CB8AC3E}">
        <p14:creationId xmlns:p14="http://schemas.microsoft.com/office/powerpoint/2010/main" val="5562950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4B96B7-F07C-4E9B-86F3-BC4691135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03359A-571D-DBF3-911E-96FF17E9D6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94"/>
          <a:stretch>
            <a:fillRect/>
          </a:stretch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0479720-5691-CD68-FDC3-62B9965B68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09"/>
          <a:stretch>
            <a:fillRect/>
          </a:stretch>
        </p:blipFill>
        <p:spPr>
          <a:xfrm>
            <a:off x="21" y="0"/>
            <a:ext cx="12191979" cy="6857977"/>
          </a:xfrm>
          <a:prstGeom prst="rect">
            <a:avLst/>
          </a:prstGeom>
          <a:solidFill>
            <a:schemeClr val="bg1">
              <a:alpha val="63000"/>
            </a:schemeClr>
          </a:solidFill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B5FBF5D-C064-4665-F059-8BA4D959BF20}"/>
              </a:ext>
            </a:extLst>
          </p:cNvPr>
          <p:cNvSpPr txBox="1"/>
          <p:nvPr/>
        </p:nvSpPr>
        <p:spPr>
          <a:xfrm>
            <a:off x="388892" y="2457327"/>
            <a:ext cx="1099686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latin typeface="Calibri" panose="020F0502020204030204" pitchFamily="34" charset="0"/>
                <a:cs typeface="Calibri" panose="020F0502020204030204" pitchFamily="34" charset="0"/>
              </a:rPr>
              <a:t>What might it mean to teach and learn in higher education?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47704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D81439B-4FFB-D306-775D-545E8AD84DA2}"/>
              </a:ext>
            </a:extLst>
          </p:cNvPr>
          <p:cNvSpPr txBox="1"/>
          <p:nvPr/>
        </p:nvSpPr>
        <p:spPr>
          <a:xfrm>
            <a:off x="880311" y="659011"/>
            <a:ext cx="10826416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Ask questions and embrace complexity</a:t>
            </a:r>
            <a:br>
              <a:rPr lang="en-GB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 with uncertainty</a:t>
            </a:r>
            <a:br>
              <a:rPr lang="en-GB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Notice the micro-moments of teaching and learning</a:t>
            </a:r>
            <a:br>
              <a:rPr lang="en-GB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 how teaching and learning relations are entangled with matters of power</a:t>
            </a:r>
            <a:br>
              <a:rPr lang="en-GB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Think about relationships, connections and mattering</a:t>
            </a:r>
            <a:br>
              <a:rPr lang="en-GB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Understand the situated and messy nature of learning and teaching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3672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8A03AC-FAF1-49A2-A5C4-BC52E9820666}"/>
              </a:ext>
            </a:extLst>
          </p:cNvPr>
          <p:cNvSpPr txBox="1"/>
          <p:nvPr/>
        </p:nvSpPr>
        <p:spPr>
          <a:xfrm>
            <a:off x="982578" y="2319088"/>
            <a:ext cx="102268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Higher Education</a:t>
            </a:r>
          </a:p>
          <a:p>
            <a:pPr algn="ctr"/>
            <a:r>
              <a:rPr lang="en-GB" sz="6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(your) context</a:t>
            </a:r>
          </a:p>
        </p:txBody>
      </p:sp>
    </p:spTree>
    <p:extLst>
      <p:ext uri="{BB962C8B-B14F-4D97-AF65-F5344CB8AC3E}">
        <p14:creationId xmlns:p14="http://schemas.microsoft.com/office/powerpoint/2010/main" val="10329183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8F9946-0F3B-46D6-C3D1-11B0348F94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4EF3D159-06E3-030C-1CEA-64B5FD5CCBD3}"/>
              </a:ext>
            </a:extLst>
          </p:cNvPr>
          <p:cNvSpPr txBox="1"/>
          <p:nvPr/>
        </p:nvSpPr>
        <p:spPr>
          <a:xfrm>
            <a:off x="12329" y="-15148"/>
            <a:ext cx="5385541" cy="6873147"/>
          </a:xfrm>
          <a:prstGeom prst="rect">
            <a:avLst/>
          </a:prstGeom>
          <a:solidFill>
            <a:schemeClr val="bg1"/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29AB08-2B52-74E8-A479-B8D3EDEA1F62}"/>
              </a:ext>
            </a:extLst>
          </p:cNvPr>
          <p:cNvSpPr txBox="1"/>
          <p:nvPr/>
        </p:nvSpPr>
        <p:spPr>
          <a:xfrm>
            <a:off x="12329" y="0"/>
            <a:ext cx="12167342" cy="234302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E3E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	Find out more…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all" spc="300" normalizeH="0" baseline="0" noProof="0" dirty="0">
              <a:ln>
                <a:noFill/>
              </a:ln>
              <a:solidFill>
                <a:srgbClr val="DFE3E5"/>
              </a:solidFill>
              <a:effectLst/>
              <a:uLnTx/>
              <a:uFillTx/>
              <a:latin typeface="Goudy Old Style"/>
              <a:ea typeface="+mn-ea"/>
              <a:cs typeface="+mn-cs"/>
            </a:endParaRP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C58BD0F8-4F04-6932-BED4-B88DF461A1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6219657" y="377542"/>
            <a:ext cx="1769618" cy="265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2FC2E76-15F7-4D20-D08A-C8F99370682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4" r="3604"/>
          <a:stretch/>
        </p:blipFill>
        <p:spPr>
          <a:xfrm>
            <a:off x="8237952" y="372402"/>
            <a:ext cx="1645248" cy="26562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507C448-F18A-ECCB-AD16-368ACD90672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8" t="16577" r="18925" b="8692"/>
          <a:stretch/>
        </p:blipFill>
        <p:spPr>
          <a:xfrm>
            <a:off x="6096000" y="3582682"/>
            <a:ext cx="5753733" cy="3145312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605270A5-4CD9-66AB-F8FD-C6595ABAF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5496" y="387962"/>
            <a:ext cx="1769618" cy="2654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9377C7D-1818-6876-9D21-7F0B79BE29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69" t="25511" r="30216" b="5418"/>
          <a:stretch>
            <a:fillRect/>
          </a:stretch>
        </p:blipFill>
        <p:spPr>
          <a:xfrm>
            <a:off x="1159729" y="2732216"/>
            <a:ext cx="3947530" cy="356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457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FAE646-A54E-D28C-1739-320E18842F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BC9CAE1-0F1D-B35E-7100-88868E793B5C}"/>
              </a:ext>
            </a:extLst>
          </p:cNvPr>
          <p:cNvSpPr txBox="1"/>
          <p:nvPr/>
        </p:nvSpPr>
        <p:spPr>
          <a:xfrm>
            <a:off x="0" y="0"/>
            <a:ext cx="12191980" cy="6857989"/>
          </a:xfrm>
          <a:prstGeom prst="rect">
            <a:avLst/>
          </a:prstGeom>
          <a:solidFill>
            <a:schemeClr val="bg2">
              <a:lumMod val="50000"/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pic>
        <p:nvPicPr>
          <p:cNvPr id="3" name="Picture 2" descr="A close-up of a spider web&#10;&#10;AI-generated content may be incorrect.">
            <a:extLst>
              <a:ext uri="{FF2B5EF4-FFF2-40B4-BE49-F238E27FC236}">
                <a16:creationId xmlns:a16="http://schemas.microsoft.com/office/drawing/2014/main" id="{DAFBC2FF-C845-0CAA-0004-3E19FBCE3D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2" b="14848"/>
          <a:stretch>
            <a:fillRect/>
          </a:stretch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E8B449D-139E-B51C-B3CF-0A8FEEAF3ED6}"/>
              </a:ext>
            </a:extLst>
          </p:cNvPr>
          <p:cNvSpPr txBox="1"/>
          <p:nvPr/>
        </p:nvSpPr>
        <p:spPr>
          <a:xfrm>
            <a:off x="1" y="0"/>
            <a:ext cx="12192000" cy="6857989"/>
          </a:xfrm>
          <a:prstGeom prst="rect">
            <a:avLst/>
          </a:prstGeom>
          <a:solidFill>
            <a:schemeClr val="bg2">
              <a:lumMod val="25000"/>
              <a:alpha val="86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15A2CB-B8DB-1188-4246-938E6A738F27}"/>
              </a:ext>
            </a:extLst>
          </p:cNvPr>
          <p:cNvSpPr txBox="1"/>
          <p:nvPr/>
        </p:nvSpPr>
        <p:spPr>
          <a:xfrm>
            <a:off x="6526049" y="317748"/>
            <a:ext cx="5423782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My context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Increasing pressures on educators and students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Era of global financial uncertainty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GenAI / </a:t>
            </a:r>
            <a:r>
              <a:rPr kumimoji="0" lang="en-US" sz="2800" b="0" i="1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postdigital</a:t>
            </a: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times raising new questions for assessment, learning, connection and criticality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Tx/>
              <a:buNone/>
              <a:tabLst/>
              <a:defRPr/>
            </a:pPr>
            <a:endParaRPr lang="en-US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Aft>
                <a:spcPts val="600"/>
              </a:spcAft>
              <a:buSzPct val="70000"/>
              <a:defRPr/>
            </a:pPr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Gravett, K. (2025). Postdigital Relational Pedagogies. In: Jandrić, P. (eds) Encyclopedia of Postdigital Science and Education. https://doi.org/10.1007/978-3-031-35469-4_83-1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FF8CE4-9010-84B8-3D72-3AACBCF9CB8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8" name="Rectangle 77">
            <a:extLst>
              <a:ext uri="{FF2B5EF4-FFF2-40B4-BE49-F238E27FC236}">
                <a16:creationId xmlns:a16="http://schemas.microsoft.com/office/drawing/2014/main" id="{9D949742-730C-4F7B-88BE-E4E69F6D1C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C5C0732-01DA-4A7C-ABF5-56B3C5B039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81801" y="685801"/>
            <a:ext cx="4724400" cy="54864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7A8E3DD-7964-421C-865F-C053EA8131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7489" y="2444283"/>
            <a:ext cx="4429295" cy="300567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052AFF4-C186-6468-1346-76B75C5490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87" y="1108691"/>
            <a:ext cx="1828316" cy="27424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02ACEFE-BCCE-A3BE-B94E-98D3C304EF9D}"/>
              </a:ext>
            </a:extLst>
          </p:cNvPr>
          <p:cNvSpPr txBox="1"/>
          <p:nvPr/>
        </p:nvSpPr>
        <p:spPr>
          <a:xfrm>
            <a:off x="7297321" y="1072855"/>
            <a:ext cx="38696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Discourses and discussions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395788E-4AB3-9CC6-6936-8F3E65E05B1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25" t="24667" r="17874" b="6452"/>
          <a:stretch/>
        </p:blipFill>
        <p:spPr>
          <a:xfrm>
            <a:off x="461986" y="3879403"/>
            <a:ext cx="4672862" cy="274322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A6CA461-655E-05FB-79C0-E2FFA66D355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9" r="270"/>
          <a:stretch>
            <a:fillRect/>
          </a:stretch>
        </p:blipFill>
        <p:spPr>
          <a:xfrm>
            <a:off x="2294843" y="1047776"/>
            <a:ext cx="4540492" cy="283162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BC0BBEF-4573-1DB3-A3F4-32B562B10B1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7" t="28772" r="10099" b="10000"/>
          <a:stretch>
            <a:fillRect/>
          </a:stretch>
        </p:blipFill>
        <p:spPr>
          <a:xfrm>
            <a:off x="6094020" y="3851165"/>
            <a:ext cx="5635994" cy="23818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C1978D4-F412-581D-1F6D-F1DED005D0D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83170" y="3715721"/>
            <a:ext cx="1940196" cy="2906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510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A548396-DB31-EE77-6CCB-DE9C431F5E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" t="17172" r="27045" b="5656"/>
          <a:stretch>
            <a:fillRect/>
          </a:stretch>
        </p:blipFill>
        <p:spPr>
          <a:xfrm>
            <a:off x="467772" y="0"/>
            <a:ext cx="112564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459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eedlings growing in a garden with sunlight">
            <a:extLst>
              <a:ext uri="{FF2B5EF4-FFF2-40B4-BE49-F238E27FC236}">
                <a16:creationId xmlns:a16="http://schemas.microsoft.com/office/drawing/2014/main" id="{4610FF08-66E7-FEC9-768F-55A208BDEB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0"/>
          <a:stretch>
            <a:fillRect/>
          </a:stretch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6B6B1B8-D4F6-217E-3319-211FF59F9ACB}"/>
              </a:ext>
            </a:extLst>
          </p:cNvPr>
          <p:cNvSpPr txBox="1"/>
          <p:nvPr/>
        </p:nvSpPr>
        <p:spPr>
          <a:xfrm>
            <a:off x="679622" y="741405"/>
            <a:ext cx="102437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GenAI brings increasing opportunities?</a:t>
            </a:r>
          </a:p>
        </p:txBody>
      </p:sp>
    </p:spTree>
    <p:extLst>
      <p:ext uri="{BB962C8B-B14F-4D97-AF65-F5344CB8AC3E}">
        <p14:creationId xmlns:p14="http://schemas.microsoft.com/office/powerpoint/2010/main" val="1331005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ED69B97-AEF7-16E1-8E86-604B1417B955}"/>
              </a:ext>
            </a:extLst>
          </p:cNvPr>
          <p:cNvSpPr txBox="1"/>
          <p:nvPr/>
        </p:nvSpPr>
        <p:spPr>
          <a:xfrm>
            <a:off x="734966" y="825335"/>
            <a:ext cx="1105457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GenAI brings increasing pressures, at a time of great pressure?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5966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E433CB3-EAB2-4842-A1DD-7BC051B55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pic>
        <p:nvPicPr>
          <p:cNvPr id="8" name="Picture 7" descr="People walking">
            <a:extLst>
              <a:ext uri="{FF2B5EF4-FFF2-40B4-BE49-F238E27FC236}">
                <a16:creationId xmlns:a16="http://schemas.microsoft.com/office/drawing/2014/main" id="{40EA6880-66C6-1832-C343-178A8DD723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78" b="453"/>
          <a:stretch>
            <a:fillRect/>
          </a:stretch>
        </p:blipFill>
        <p:spPr>
          <a:xfrm>
            <a:off x="0" y="10"/>
            <a:ext cx="12192000" cy="685799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37E9081-32E2-43C3-80C8-7F3854D9D0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1"/>
            <a:ext cx="12192000" cy="3429000"/>
          </a:xfrm>
          <a:prstGeom prst="rect">
            <a:avLst/>
          </a:prstGeom>
          <a:gradFill>
            <a:gsLst>
              <a:gs pos="47000">
                <a:srgbClr val="000000">
                  <a:alpha val="23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3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408356-BF76-E5DB-06E4-F2D60441ECCA}"/>
              </a:ext>
            </a:extLst>
          </p:cNvPr>
          <p:cNvSpPr txBox="1"/>
          <p:nvPr/>
        </p:nvSpPr>
        <p:spPr>
          <a:xfrm>
            <a:off x="353436" y="5121726"/>
            <a:ext cx="11678730" cy="128154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AI is a technology, but it is also part of society</a:t>
            </a:r>
          </a:p>
        </p:txBody>
      </p:sp>
    </p:spTree>
    <p:extLst>
      <p:ext uri="{BB962C8B-B14F-4D97-AF65-F5344CB8AC3E}">
        <p14:creationId xmlns:p14="http://schemas.microsoft.com/office/powerpoint/2010/main" val="4217641651"/>
      </p:ext>
    </p:extLst>
  </p:cSld>
  <p:clrMapOvr>
    <a:masterClrMapping/>
  </p:clrMapOvr>
</p:sld>
</file>

<file path=ppt/theme/theme1.xml><?xml version="1.0" encoding="utf-8"?>
<a:theme xmlns:a="http://schemas.openxmlformats.org/drawingml/2006/main" name="ClassicFrameVTI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Goudy and Gill Sans">
      <a:majorFont>
        <a:latin typeface="Goudy Old Style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assicFrameVTI" id="{4FA2A165-EC65-4FB0-B019-8C8876A1D8E3}" vid="{9D78F1F1-8226-42FD-A1A3-975EDF6D60F8}"/>
    </a:ext>
  </a:extLst>
</a:theme>
</file>

<file path=ppt/theme/theme2.xml><?xml version="1.0" encoding="utf-8"?>
<a:theme xmlns:a="http://schemas.openxmlformats.org/drawingml/2006/main" name="1_ClassicFrameVTI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Goudy and Gill Sans">
      <a:majorFont>
        <a:latin typeface="Goudy Old Style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assicFrameVTI" id="{4FA2A165-EC65-4FB0-B019-8C8876A1D8E3}" vid="{9D78F1F1-8226-42FD-A1A3-975EDF6D60F8}"/>
    </a:ext>
  </a:extLst>
</a:theme>
</file>

<file path=ppt/theme/theme3.xml><?xml version="1.0" encoding="utf-8"?>
<a:theme xmlns:a="http://schemas.openxmlformats.org/drawingml/2006/main" name="2_ClassicFrameVTI">
  <a:themeElements>
    <a:clrScheme name="AnalogousFromRegularSeed_2SEEDS">
      <a:dk1>
        <a:srgbClr val="000000"/>
      </a:dk1>
      <a:lt1>
        <a:srgbClr val="FFFFFF"/>
      </a:lt1>
      <a:dk2>
        <a:srgbClr val="392B20"/>
      </a:dk2>
      <a:lt2>
        <a:srgbClr val="E2E5E8"/>
      </a:lt2>
      <a:accent1>
        <a:srgbClr val="B1713B"/>
      </a:accent1>
      <a:accent2>
        <a:srgbClr val="C3524D"/>
      </a:accent2>
      <a:accent3>
        <a:srgbClr val="B1A446"/>
      </a:accent3>
      <a:accent4>
        <a:srgbClr val="3BB1AB"/>
      </a:accent4>
      <a:accent5>
        <a:srgbClr val="4D99C3"/>
      </a:accent5>
      <a:accent6>
        <a:srgbClr val="3B55B1"/>
      </a:accent6>
      <a:hlink>
        <a:srgbClr val="3F84BF"/>
      </a:hlink>
      <a:folHlink>
        <a:srgbClr val="7F7F7F"/>
      </a:folHlink>
    </a:clrScheme>
    <a:fontScheme name="Goudy and Gill Sans">
      <a:majorFont>
        <a:latin typeface="Goudy Old Style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assicFrameVTI" id="{4FA2A165-EC65-4FB0-B019-8C8876A1D8E3}" vid="{9D78F1F1-8226-42FD-A1A3-975EDF6D60F8}"/>
    </a:ext>
  </a:extLst>
</a:theme>
</file>

<file path=ppt/theme/theme4.xml><?xml version="1.0" encoding="utf-8"?>
<a:theme xmlns:a="http://schemas.openxmlformats.org/drawingml/2006/main" name="3_ClassicFrameVTI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Goudy and Gill Sans">
      <a:majorFont>
        <a:latin typeface="Goudy Old Style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assicFrameVTI" id="{4FA2A165-EC65-4FB0-B019-8C8876A1D8E3}" vid="{9D78F1F1-8226-42FD-A1A3-975EDF6D60F8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6b902693-1074-40aa-9e21-d89446a2ebb5}" enabled="0" method="" siteId="{6b902693-1074-40aa-9e21-d89446a2ebb5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3617</TotalTime>
  <Words>549</Words>
  <Application>Microsoft Office PowerPoint</Application>
  <PresentationFormat>Widescreen</PresentationFormat>
  <Paragraphs>118</Paragraphs>
  <Slides>30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Georgia</vt:lpstr>
      <vt:lpstr>Arial</vt:lpstr>
      <vt:lpstr>Goudy Old Style</vt:lpstr>
      <vt:lpstr>Gill Sans MT</vt:lpstr>
      <vt:lpstr>Calibri</vt:lpstr>
      <vt:lpstr>ClassicFrameVTI</vt:lpstr>
      <vt:lpstr>1_ClassicFrameVTI</vt:lpstr>
      <vt:lpstr>2_ClassicFrameVTI</vt:lpstr>
      <vt:lpstr>3_ClassicFrameVTI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Belonging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Nikki Fairchild</dc:creator>
  <cp:lastModifiedBy>Gravett, Karen Dr (Surrey Inst of Educ)</cp:lastModifiedBy>
  <cp:revision>109</cp:revision>
  <cp:lastPrinted>2026-06-03T08:59:50Z</cp:lastPrinted>
  <dcterms:created xsi:type="dcterms:W3CDTF">2021-06-15T08:54:10Z</dcterms:created>
  <dcterms:modified xsi:type="dcterms:W3CDTF">2026-06-04T09:27:24Z</dcterms:modified>
</cp:coreProperties>
</file>