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4"/>
  </p:sldMasterIdLst>
  <p:notesMasterIdLst>
    <p:notesMasterId r:id="rId16"/>
  </p:notesMasterIdLst>
  <p:sldIdLst>
    <p:sldId id="256" r:id="rId5"/>
    <p:sldId id="274" r:id="rId6"/>
    <p:sldId id="273" r:id="rId7"/>
    <p:sldId id="257" r:id="rId8"/>
    <p:sldId id="275" r:id="rId9"/>
    <p:sldId id="265" r:id="rId10"/>
    <p:sldId id="268" r:id="rId11"/>
    <p:sldId id="277" r:id="rId12"/>
    <p:sldId id="269" r:id="rId13"/>
    <p:sldId id="270" r:id="rId14"/>
    <p:sldId id="272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4DAF09D-3812-D118-193E-CF04BBB190B6}" name="Hodson, Luke" initials="LH" userId="S::u1874490@live.warwick.ac.uk::1dfdf0b3-ccdc-4f2b-90a3-ac41083db960" providerId="AD"/>
  <p188:author id="{D2337EB9-239A-85B8-9B89-BA103929A379}" name="DAVIES, JOSH (PGR)" initials="" userId="S::u1800062@live.warwick.ac.uk::31644cd9-8325-4f40-897e-52532156fdc5" providerId="AD"/>
  <p188:author id="{499581DB-E0EC-DF2D-86C8-6999B2D42742}" name="Gray, Gemma" initials="GG" userId="S::u1573332@live.warwick.ac.uk::21e994b4-f3a2-4e32-9bf5-996dc06f1b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E20D66-BDDB-4152-96DB-CA486D707697}" v="790" dt="2025-06-02T14:31:20.837"/>
    <p1510:client id="{EDE8CADB-4F1D-417E-807B-29B6BD3E00D1}" v="267" dt="2025-06-02T16:12:41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dson, Luke" userId="1dfdf0b3-ccdc-4f2b-90a3-ac41083db960" providerId="ADAL" clId="{958A46DC-B4B4-4EB4-A868-C5B62D211A20}"/>
    <pc:docChg chg="custSel addSld delSld modSld sldOrd">
      <pc:chgData name="Hodson, Luke" userId="1dfdf0b3-ccdc-4f2b-90a3-ac41083db960" providerId="ADAL" clId="{958A46DC-B4B4-4EB4-A868-C5B62D211A20}" dt="2025-05-28T09:53:20.987" v="1238"/>
      <pc:docMkLst>
        <pc:docMk/>
      </pc:docMkLst>
      <pc:sldChg chg="addSp modSp mod">
        <pc:chgData name="Hodson, Luke" userId="1dfdf0b3-ccdc-4f2b-90a3-ac41083db960" providerId="ADAL" clId="{958A46DC-B4B4-4EB4-A868-C5B62D211A20}" dt="2025-05-28T09:51:04.223" v="1151" actId="20577"/>
        <pc:sldMkLst>
          <pc:docMk/>
          <pc:sldMk cId="1571576728" sldId="256"/>
        </pc:sldMkLst>
        <pc:spChg chg="mod">
          <ac:chgData name="Hodson, Luke" userId="1dfdf0b3-ccdc-4f2b-90a3-ac41083db960" providerId="ADAL" clId="{958A46DC-B4B4-4EB4-A868-C5B62D211A20}" dt="2025-05-28T08:17:02.917" v="0"/>
          <ac:spMkLst>
            <pc:docMk/>
            <pc:sldMk cId="1571576728" sldId="256"/>
            <ac:spMk id="2" creationId="{0C74A781-B6DE-8F49-7DF8-27E57B982292}"/>
          </ac:spMkLst>
        </pc:spChg>
        <pc:spChg chg="mod">
          <ac:chgData name="Hodson, Luke" userId="1dfdf0b3-ccdc-4f2b-90a3-ac41083db960" providerId="ADAL" clId="{958A46DC-B4B4-4EB4-A868-C5B62D211A20}" dt="2025-05-28T09:51:04.223" v="1151" actId="20577"/>
          <ac:spMkLst>
            <pc:docMk/>
            <pc:sldMk cId="1571576728" sldId="256"/>
            <ac:spMk id="3" creationId="{3838BA71-A702-5076-C6CC-264538351FE7}"/>
          </ac:spMkLst>
        </pc:spChg>
        <pc:spChg chg="add mod">
          <ac:chgData name="Hodson, Luke" userId="1dfdf0b3-ccdc-4f2b-90a3-ac41083db960" providerId="ADAL" clId="{958A46DC-B4B4-4EB4-A868-C5B62D211A20}" dt="2025-05-28T08:17:03.224" v="8" actId="207"/>
          <ac:spMkLst>
            <pc:docMk/>
            <pc:sldMk cId="1571576728" sldId="256"/>
            <ac:spMk id="8" creationId="{B3785A33-EE96-BB3A-8373-A1EE53F7FF0F}"/>
          </ac:spMkLst>
        </pc:spChg>
        <pc:spChg chg="add mod">
          <ac:chgData name="Hodson, Luke" userId="1dfdf0b3-ccdc-4f2b-90a3-ac41083db960" providerId="ADAL" clId="{958A46DC-B4B4-4EB4-A868-C5B62D211A20}" dt="2025-05-28T08:17:03.243" v="16" actId="207"/>
          <ac:spMkLst>
            <pc:docMk/>
            <pc:sldMk cId="1571576728" sldId="256"/>
            <ac:spMk id="9" creationId="{FEA1F385-FF36-611B-82B3-5F2A03E78614}"/>
          </ac:spMkLst>
        </pc:spChg>
      </pc:sldChg>
      <pc:sldChg chg="addSp delSp modSp mod">
        <pc:chgData name="Hodson, Luke" userId="1dfdf0b3-ccdc-4f2b-90a3-ac41083db960" providerId="ADAL" clId="{958A46DC-B4B4-4EB4-A868-C5B62D211A20}" dt="2025-05-28T08:18:11.793" v="45" actId="122"/>
        <pc:sldMkLst>
          <pc:docMk/>
          <pc:sldMk cId="3525427275" sldId="257"/>
        </pc:sldMkLst>
        <pc:spChg chg="mod">
          <ac:chgData name="Hodson, Luke" userId="1dfdf0b3-ccdc-4f2b-90a3-ac41083db960" providerId="ADAL" clId="{958A46DC-B4B4-4EB4-A868-C5B62D211A20}" dt="2025-05-28T08:17:25.878" v="39" actId="122"/>
          <ac:spMkLst>
            <pc:docMk/>
            <pc:sldMk cId="3525427275" sldId="257"/>
            <ac:spMk id="2" creationId="{4127A6AB-394D-D577-BB00-15C743C54EF8}"/>
          </ac:spMkLst>
        </pc:spChg>
        <pc:graphicFrameChg chg="add mod">
          <ac:chgData name="Hodson, Luke" userId="1dfdf0b3-ccdc-4f2b-90a3-ac41083db960" providerId="ADAL" clId="{958A46DC-B4B4-4EB4-A868-C5B62D211A20}" dt="2025-05-28T08:18:11.793" v="45" actId="122"/>
          <ac:graphicFrameMkLst>
            <pc:docMk/>
            <pc:sldMk cId="3525427275" sldId="257"/>
            <ac:graphicFrameMk id="4" creationId="{B72B407F-A859-2066-CE1B-78E183D6912F}"/>
          </ac:graphicFrameMkLst>
        </pc:graphicFrameChg>
      </pc:sldChg>
      <pc:sldChg chg="addSp delSp modSp mod modNotesTx">
        <pc:chgData name="Hodson, Luke" userId="1dfdf0b3-ccdc-4f2b-90a3-ac41083db960" providerId="ADAL" clId="{958A46DC-B4B4-4EB4-A868-C5B62D211A20}" dt="2025-05-28T08:36:29.292" v="170" actId="14100"/>
        <pc:sldMkLst>
          <pc:docMk/>
          <pc:sldMk cId="324506448" sldId="258"/>
        </pc:sldMkLst>
      </pc:sldChg>
      <pc:sldChg chg="addSp delSp modSp mod">
        <pc:chgData name="Hodson, Luke" userId="1dfdf0b3-ccdc-4f2b-90a3-ac41083db960" providerId="ADAL" clId="{958A46DC-B4B4-4EB4-A868-C5B62D211A20}" dt="2025-05-28T08:39:30.115" v="245" actId="14100"/>
        <pc:sldMkLst>
          <pc:docMk/>
          <pc:sldMk cId="2680547548" sldId="265"/>
        </pc:sldMkLst>
        <pc:spChg chg="mod">
          <ac:chgData name="Hodson, Luke" userId="1dfdf0b3-ccdc-4f2b-90a3-ac41083db960" providerId="ADAL" clId="{958A46DC-B4B4-4EB4-A868-C5B62D211A20}" dt="2025-05-28T08:39:27.990" v="244" actId="1076"/>
          <ac:spMkLst>
            <pc:docMk/>
            <pc:sldMk cId="2680547548" sldId="265"/>
            <ac:spMk id="2" creationId="{9C70F426-E848-965F-9A7B-81B3DD46904A}"/>
          </ac:spMkLst>
        </pc:spChg>
        <pc:graphicFrameChg chg="add mod">
          <ac:chgData name="Hodson, Luke" userId="1dfdf0b3-ccdc-4f2b-90a3-ac41083db960" providerId="ADAL" clId="{958A46DC-B4B4-4EB4-A868-C5B62D211A20}" dt="2025-05-28T08:39:30.115" v="245" actId="14100"/>
          <ac:graphicFrameMkLst>
            <pc:docMk/>
            <pc:sldMk cId="2680547548" sldId="265"/>
            <ac:graphicFrameMk id="4" creationId="{BFB39703-617A-4B0D-BBF5-524A7225722B}"/>
          </ac:graphicFrameMkLst>
        </pc:graphicFrameChg>
      </pc:sldChg>
      <pc:sldChg chg="modSp del">
        <pc:chgData name="Hodson, Luke" userId="1dfdf0b3-ccdc-4f2b-90a3-ac41083db960" providerId="ADAL" clId="{958A46DC-B4B4-4EB4-A868-C5B62D211A20}" dt="2025-05-28T08:40:33.153" v="324" actId="47"/>
        <pc:sldMkLst>
          <pc:docMk/>
          <pc:sldMk cId="2879990475" sldId="266"/>
        </pc:sldMkLst>
      </pc:sldChg>
      <pc:sldChg chg="addSp delSp modSp mod">
        <pc:chgData name="Hodson, Luke" userId="1dfdf0b3-ccdc-4f2b-90a3-ac41083db960" providerId="ADAL" clId="{958A46DC-B4B4-4EB4-A868-C5B62D211A20}" dt="2025-05-28T09:45:50.093" v="825" actId="20577"/>
        <pc:sldMkLst>
          <pc:docMk/>
          <pc:sldMk cId="4048898498" sldId="267"/>
        </pc:sldMkLst>
      </pc:sldChg>
      <pc:sldChg chg="addSp modSp mod ord modNotesTx">
        <pc:chgData name="Hodson, Luke" userId="1dfdf0b3-ccdc-4f2b-90a3-ac41083db960" providerId="ADAL" clId="{958A46DC-B4B4-4EB4-A868-C5B62D211A20}" dt="2025-05-28T09:34:03.102" v="815" actId="20577"/>
        <pc:sldMkLst>
          <pc:docMk/>
          <pc:sldMk cId="498583980" sldId="268"/>
        </pc:sldMkLst>
        <pc:spChg chg="add mod ord">
          <ac:chgData name="Hodson, Luke" userId="1dfdf0b3-ccdc-4f2b-90a3-ac41083db960" providerId="ADAL" clId="{958A46DC-B4B4-4EB4-A868-C5B62D211A20}" dt="2025-05-28T09:30:44.365" v="683" actId="14100"/>
          <ac:spMkLst>
            <pc:docMk/>
            <pc:sldMk cId="498583980" sldId="268"/>
            <ac:spMk id="2" creationId="{D9EBF758-B2AD-1A1F-FE7E-A7FEC0B1433E}"/>
          </ac:spMkLst>
        </pc:spChg>
        <pc:spChg chg="mod">
          <ac:chgData name="Hodson, Luke" userId="1dfdf0b3-ccdc-4f2b-90a3-ac41083db960" providerId="ADAL" clId="{958A46DC-B4B4-4EB4-A868-C5B62D211A20}" dt="2025-05-28T09:31:51.134" v="739" actId="20577"/>
          <ac:spMkLst>
            <pc:docMk/>
            <pc:sldMk cId="498583980" sldId="268"/>
            <ac:spMk id="47" creationId="{4944E015-BAEC-1B2D-4E55-491EE6139E63}"/>
          </ac:spMkLst>
        </pc:spChg>
        <pc:spChg chg="mod">
          <ac:chgData name="Hodson, Luke" userId="1dfdf0b3-ccdc-4f2b-90a3-ac41083db960" providerId="ADAL" clId="{958A46DC-B4B4-4EB4-A868-C5B62D211A20}" dt="2025-05-28T09:34:03.102" v="815" actId="20577"/>
          <ac:spMkLst>
            <pc:docMk/>
            <pc:sldMk cId="498583980" sldId="268"/>
            <ac:spMk id="48" creationId="{5BD81351-0D15-3E00-10C0-0699B78E027C}"/>
          </ac:spMkLst>
        </pc:spChg>
        <pc:picChg chg="mod">
          <ac:chgData name="Hodson, Luke" userId="1dfdf0b3-ccdc-4f2b-90a3-ac41083db960" providerId="ADAL" clId="{958A46DC-B4B4-4EB4-A868-C5B62D211A20}" dt="2025-05-28T09:30:38.752" v="682" actId="14100"/>
          <ac:picMkLst>
            <pc:docMk/>
            <pc:sldMk cId="498583980" sldId="268"/>
            <ac:picMk id="5" creationId="{2DF4288B-7BA2-EA57-2849-333D71B1F935}"/>
          </ac:picMkLst>
        </pc:picChg>
      </pc:sldChg>
      <pc:sldChg chg="addSp delSp modSp mod">
        <pc:chgData name="Hodson, Luke" userId="1dfdf0b3-ccdc-4f2b-90a3-ac41083db960" providerId="ADAL" clId="{958A46DC-B4B4-4EB4-A868-C5B62D211A20}" dt="2025-05-28T09:45:56.321" v="827" actId="20577"/>
        <pc:sldMkLst>
          <pc:docMk/>
          <pc:sldMk cId="1143339749" sldId="269"/>
        </pc:sldMkLst>
        <pc:spChg chg="mod">
          <ac:chgData name="Hodson, Luke" userId="1dfdf0b3-ccdc-4f2b-90a3-ac41083db960" providerId="ADAL" clId="{958A46DC-B4B4-4EB4-A868-C5B62D211A20}" dt="2025-05-28T08:17:02.917" v="0"/>
          <ac:spMkLst>
            <pc:docMk/>
            <pc:sldMk cId="1143339749" sldId="269"/>
            <ac:spMk id="2" creationId="{4DBE194A-A653-9E06-E22F-ACA815AB11CC}"/>
          </ac:spMkLst>
        </pc:spChg>
        <pc:graphicFrameChg chg="add mod">
          <ac:chgData name="Hodson, Luke" userId="1dfdf0b3-ccdc-4f2b-90a3-ac41083db960" providerId="ADAL" clId="{958A46DC-B4B4-4EB4-A868-C5B62D211A20}" dt="2025-05-28T09:45:56.321" v="827" actId="20577"/>
          <ac:graphicFrameMkLst>
            <pc:docMk/>
            <pc:sldMk cId="1143339749" sldId="269"/>
            <ac:graphicFrameMk id="4" creationId="{4E1731BD-ADCA-7FD0-88A5-1F6152779D37}"/>
          </ac:graphicFrameMkLst>
        </pc:graphicFrameChg>
      </pc:sldChg>
      <pc:sldChg chg="addSp delSp modSp mod">
        <pc:chgData name="Hodson, Luke" userId="1dfdf0b3-ccdc-4f2b-90a3-ac41083db960" providerId="ADAL" clId="{958A46DC-B4B4-4EB4-A868-C5B62D211A20}" dt="2025-05-28T09:48:11.336" v="1004" actId="20577"/>
        <pc:sldMkLst>
          <pc:docMk/>
          <pc:sldMk cId="2222299807" sldId="270"/>
        </pc:sldMkLst>
        <pc:spChg chg="mod">
          <ac:chgData name="Hodson, Luke" userId="1dfdf0b3-ccdc-4f2b-90a3-ac41083db960" providerId="ADAL" clId="{958A46DC-B4B4-4EB4-A868-C5B62D211A20}" dt="2025-05-28T08:36:48.859" v="185" actId="20577"/>
          <ac:spMkLst>
            <pc:docMk/>
            <pc:sldMk cId="2222299807" sldId="270"/>
            <ac:spMk id="2" creationId="{F2AF910E-1B52-F522-77C5-EDB13E3EF94F}"/>
          </ac:spMkLst>
        </pc:spChg>
        <pc:graphicFrameChg chg="add mod">
          <ac:chgData name="Hodson, Luke" userId="1dfdf0b3-ccdc-4f2b-90a3-ac41083db960" providerId="ADAL" clId="{958A46DC-B4B4-4EB4-A868-C5B62D211A20}" dt="2025-05-28T09:48:11.336" v="1004" actId="20577"/>
          <ac:graphicFrameMkLst>
            <pc:docMk/>
            <pc:sldMk cId="2222299807" sldId="270"/>
            <ac:graphicFrameMk id="4" creationId="{42BDA5B2-6E0B-8EDC-B271-D35762EA2A62}"/>
          </ac:graphicFrameMkLst>
        </pc:graphicFrameChg>
      </pc:sldChg>
      <pc:sldChg chg="modSp del mod">
        <pc:chgData name="Hodson, Luke" userId="1dfdf0b3-ccdc-4f2b-90a3-ac41083db960" providerId="ADAL" clId="{958A46DC-B4B4-4EB4-A868-C5B62D211A20}" dt="2025-05-28T08:36:10.489" v="166" actId="47"/>
        <pc:sldMkLst>
          <pc:docMk/>
          <pc:sldMk cId="2551524794" sldId="271"/>
        </pc:sldMkLst>
      </pc:sldChg>
      <pc:sldChg chg="addSp delSp modSp mod delAnim modAnim">
        <pc:chgData name="Hodson, Luke" userId="1dfdf0b3-ccdc-4f2b-90a3-ac41083db960" providerId="ADAL" clId="{958A46DC-B4B4-4EB4-A868-C5B62D211A20}" dt="2025-05-28T09:53:12.567" v="1167"/>
        <pc:sldMkLst>
          <pc:docMk/>
          <pc:sldMk cId="2996085927" sldId="272"/>
        </pc:sldMkLst>
        <pc:spChg chg="mod">
          <ac:chgData name="Hodson, Luke" userId="1dfdf0b3-ccdc-4f2b-90a3-ac41083db960" providerId="ADAL" clId="{958A46DC-B4B4-4EB4-A868-C5B62D211A20}" dt="2025-05-28T09:50:27.758" v="1108" actId="20577"/>
          <ac:spMkLst>
            <pc:docMk/>
            <pc:sldMk cId="2996085927" sldId="272"/>
            <ac:spMk id="2" creationId="{5E789FAA-5469-6D40-35E3-7DD2E95DA508}"/>
          </ac:spMkLst>
        </pc:spChg>
        <pc:spChg chg="add mod modVis">
          <ac:chgData name="Hodson, Luke" userId="1dfdf0b3-ccdc-4f2b-90a3-ac41083db960" providerId="ADAL" clId="{958A46DC-B4B4-4EB4-A868-C5B62D211A20}" dt="2025-05-28T09:50:27.760" v="1110"/>
          <ac:spMkLst>
            <pc:docMk/>
            <pc:sldMk cId="2996085927" sldId="272"/>
            <ac:spMk id="4" creationId="{92F3E4BB-526D-F261-94EB-249D8D96E3B5}"/>
          </ac:spMkLst>
        </pc:spChg>
        <pc:spChg chg="add mod">
          <ac:chgData name="Hodson, Luke" userId="1dfdf0b3-ccdc-4f2b-90a3-ac41083db960" providerId="ADAL" clId="{958A46DC-B4B4-4EB4-A868-C5B62D211A20}" dt="2025-05-28T09:53:12.567" v="1167"/>
          <ac:spMkLst>
            <pc:docMk/>
            <pc:sldMk cId="2996085927" sldId="272"/>
            <ac:spMk id="8" creationId="{9588B7B5-7D6D-DB0E-2388-D6301D4862FE}"/>
          </ac:spMkLst>
        </pc:spChg>
        <pc:spChg chg="add mod">
          <ac:chgData name="Hodson, Luke" userId="1dfdf0b3-ccdc-4f2b-90a3-ac41083db960" providerId="ADAL" clId="{958A46DC-B4B4-4EB4-A868-C5B62D211A20}" dt="2025-05-28T09:50:27.668" v="1084"/>
          <ac:spMkLst>
            <pc:docMk/>
            <pc:sldMk cId="2996085927" sldId="272"/>
            <ac:spMk id="9" creationId="{6792F3C1-E328-968B-5A2B-870169C05D22}"/>
          </ac:spMkLst>
        </pc:spChg>
        <pc:spChg chg="add mod">
          <ac:chgData name="Hodson, Luke" userId="1dfdf0b3-ccdc-4f2b-90a3-ac41083db960" providerId="ADAL" clId="{958A46DC-B4B4-4EB4-A868-C5B62D211A20}" dt="2025-05-28T09:50:27.636" v="1082"/>
          <ac:spMkLst>
            <pc:docMk/>
            <pc:sldMk cId="2996085927" sldId="272"/>
            <ac:spMk id="10" creationId="{B0FD7B3A-3F0E-86E2-BF9D-A4C38279A71A}"/>
          </ac:spMkLst>
        </pc:spChg>
        <pc:spChg chg="add mod">
          <ac:chgData name="Hodson, Luke" userId="1dfdf0b3-ccdc-4f2b-90a3-ac41083db960" providerId="ADAL" clId="{958A46DC-B4B4-4EB4-A868-C5B62D211A20}" dt="2025-05-28T09:50:27.681" v="1094"/>
          <ac:spMkLst>
            <pc:docMk/>
            <pc:sldMk cId="2996085927" sldId="272"/>
            <ac:spMk id="11" creationId="{0E1EACEF-8768-9F28-B348-0592FA872058}"/>
          </ac:spMkLst>
        </pc:spChg>
        <pc:spChg chg="add mod">
          <ac:chgData name="Hodson, Luke" userId="1dfdf0b3-ccdc-4f2b-90a3-ac41083db960" providerId="ADAL" clId="{958A46DC-B4B4-4EB4-A868-C5B62D211A20}" dt="2025-05-28T09:50:27.714" v="1107" actId="207"/>
          <ac:spMkLst>
            <pc:docMk/>
            <pc:sldMk cId="2996085927" sldId="272"/>
            <ac:spMk id="12" creationId="{0E2A2B1B-EE14-4D35-BE25-0D9821E3DC51}"/>
          </ac:spMkLst>
        </pc:spChg>
        <pc:spChg chg="add mod">
          <ac:chgData name="Hodson, Luke" userId="1dfdf0b3-ccdc-4f2b-90a3-ac41083db960" providerId="ADAL" clId="{958A46DC-B4B4-4EB4-A868-C5B62D211A20}" dt="2025-05-28T09:50:27.785" v="1118" actId="207"/>
          <ac:spMkLst>
            <pc:docMk/>
            <pc:sldMk cId="2996085927" sldId="272"/>
            <ac:spMk id="13" creationId="{C267C148-5E7B-E3C0-D9E4-411FD844A2BD}"/>
          </ac:spMkLst>
        </pc:spChg>
      </pc:sldChg>
      <pc:sldChg chg="modSp add mod">
        <pc:chgData name="Hodson, Luke" userId="1dfdf0b3-ccdc-4f2b-90a3-ac41083db960" providerId="ADAL" clId="{958A46DC-B4B4-4EB4-A868-C5B62D211A20}" dt="2025-05-28T09:53:12.548" v="1159"/>
        <pc:sldMkLst>
          <pc:docMk/>
          <pc:sldMk cId="1857947449" sldId="273"/>
        </pc:sldMkLst>
        <pc:spChg chg="mod modVis">
          <ac:chgData name="Hodson, Luke" userId="1dfdf0b3-ccdc-4f2b-90a3-ac41083db960" providerId="ADAL" clId="{958A46DC-B4B4-4EB4-A868-C5B62D211A20}" dt="2025-05-28T09:50:37.890" v="1121"/>
          <ac:spMkLst>
            <pc:docMk/>
            <pc:sldMk cId="1857947449" sldId="273"/>
            <ac:spMk id="4" creationId="{324620BB-96C7-D5C1-74C8-5E7AFC1ABD24}"/>
          </ac:spMkLst>
        </pc:spChg>
        <pc:spChg chg="mod">
          <ac:chgData name="Hodson, Luke" userId="1dfdf0b3-ccdc-4f2b-90a3-ac41083db960" providerId="ADAL" clId="{958A46DC-B4B4-4EB4-A868-C5B62D211A20}" dt="2025-05-28T09:53:12.548" v="1159"/>
          <ac:spMkLst>
            <pc:docMk/>
            <pc:sldMk cId="1857947449" sldId="273"/>
            <ac:spMk id="8" creationId="{A4A66887-65BF-A9CC-1270-403DE5B3EC85}"/>
          </ac:spMkLst>
        </pc:spChg>
      </pc:sldChg>
      <pc:sldChg chg="addSp delSp modSp add mod">
        <pc:chgData name="Hodson, Luke" userId="1dfdf0b3-ccdc-4f2b-90a3-ac41083db960" providerId="ADAL" clId="{958A46DC-B4B4-4EB4-A868-C5B62D211A20}" dt="2025-05-28T09:53:20.987" v="1238"/>
        <pc:sldMkLst>
          <pc:docMk/>
          <pc:sldMk cId="3967611052" sldId="274"/>
        </pc:sldMkLst>
        <pc:spChg chg="add mod">
          <ac:chgData name="Hodson, Luke" userId="1dfdf0b3-ccdc-4f2b-90a3-ac41083db960" providerId="ADAL" clId="{958A46DC-B4B4-4EB4-A868-C5B62D211A20}" dt="2025-05-28T09:53:20.455" v="1185"/>
          <ac:spMkLst>
            <pc:docMk/>
            <pc:sldMk cId="3967611052" sldId="274"/>
            <ac:spMk id="6" creationId="{6B2A2C4E-CBF1-4A7B-3117-E11F00A48A50}"/>
          </ac:spMkLst>
        </pc:spChg>
        <pc:spChg chg="add mod">
          <ac:chgData name="Hodson, Luke" userId="1dfdf0b3-ccdc-4f2b-90a3-ac41083db960" providerId="ADAL" clId="{958A46DC-B4B4-4EB4-A868-C5B62D211A20}" dt="2025-05-28T09:53:20.987" v="1236"/>
          <ac:spMkLst>
            <pc:docMk/>
            <pc:sldMk cId="3967611052" sldId="274"/>
            <ac:spMk id="7" creationId="{8894B808-F27D-3BA2-84A2-3DDB83B660A9}"/>
          </ac:spMkLst>
        </pc:spChg>
        <pc:spChg chg="add mod">
          <ac:chgData name="Hodson, Luke" userId="1dfdf0b3-ccdc-4f2b-90a3-ac41083db960" providerId="ADAL" clId="{958A46DC-B4B4-4EB4-A868-C5B62D211A20}" dt="2025-05-28T09:53:20.987" v="1236"/>
          <ac:spMkLst>
            <pc:docMk/>
            <pc:sldMk cId="3967611052" sldId="274"/>
            <ac:spMk id="8" creationId="{9C483801-7D87-5F06-9719-06257F2B0065}"/>
          </ac:spMkLst>
        </pc:spChg>
        <pc:spChg chg="add mod">
          <ac:chgData name="Hodson, Luke" userId="1dfdf0b3-ccdc-4f2b-90a3-ac41083db960" providerId="ADAL" clId="{958A46DC-B4B4-4EB4-A868-C5B62D211A20}" dt="2025-05-28T09:53:20.987" v="1236"/>
          <ac:spMkLst>
            <pc:docMk/>
            <pc:sldMk cId="3967611052" sldId="274"/>
            <ac:spMk id="9" creationId="{4F6BFB77-0ECB-0454-307D-96719141AE10}"/>
          </ac:spMkLst>
        </pc:spChg>
        <pc:grpChg chg="add mod">
          <ac:chgData name="Hodson, Luke" userId="1dfdf0b3-ccdc-4f2b-90a3-ac41083db960" providerId="ADAL" clId="{958A46DC-B4B4-4EB4-A868-C5B62D211A20}" dt="2025-05-28T09:53:20.987" v="1238"/>
          <ac:grpSpMkLst>
            <pc:docMk/>
            <pc:sldMk cId="3967611052" sldId="274"/>
            <ac:grpSpMk id="12" creationId="{3A3F0AD5-D4F9-A29E-016F-4A31351FD31F}"/>
          </ac:grpSpMkLst>
        </pc:grpChg>
        <pc:picChg chg="add mod">
          <ac:chgData name="Hodson, Luke" userId="1dfdf0b3-ccdc-4f2b-90a3-ac41083db960" providerId="ADAL" clId="{958A46DC-B4B4-4EB4-A868-C5B62D211A20}" dt="2025-05-28T09:53:20.987" v="1236"/>
          <ac:picMkLst>
            <pc:docMk/>
            <pc:sldMk cId="3967611052" sldId="274"/>
            <ac:picMk id="5" creationId="{366BA50E-9BD2-7022-3F40-42558FFB9C81}"/>
          </ac:picMkLst>
        </pc:picChg>
        <pc:picChg chg="add mod">
          <ac:chgData name="Hodson, Luke" userId="1dfdf0b3-ccdc-4f2b-90a3-ac41083db960" providerId="ADAL" clId="{958A46DC-B4B4-4EB4-A868-C5B62D211A20}" dt="2025-05-28T09:53:20.987" v="1236"/>
          <ac:picMkLst>
            <pc:docMk/>
            <pc:sldMk cId="3967611052" sldId="274"/>
            <ac:picMk id="11" creationId="{FF8BB3A8-39CF-7873-7869-194558E9E2B6}"/>
          </ac:picMkLst>
        </pc:picChg>
      </pc:sldChg>
    </pc:docChg>
  </pc:docChgLst>
  <pc:docChgLst>
    <pc:chgData name="Gray, Gemma" userId="21e994b4-f3a2-4e32-9bf5-996dc06f1b79" providerId="ADAL" clId="{66E20D66-BDDB-4152-96DB-CA486D707697}"/>
    <pc:docChg chg="custSel addSld delSld modSld sldOrd">
      <pc:chgData name="Gray, Gemma" userId="21e994b4-f3a2-4e32-9bf5-996dc06f1b79" providerId="ADAL" clId="{66E20D66-BDDB-4152-96DB-CA486D707697}" dt="2025-06-02T14:31:20.837" v="2742" actId="20577"/>
      <pc:docMkLst>
        <pc:docMk/>
      </pc:docMkLst>
      <pc:sldChg chg="modSp mod">
        <pc:chgData name="Gray, Gemma" userId="21e994b4-f3a2-4e32-9bf5-996dc06f1b79" providerId="ADAL" clId="{66E20D66-BDDB-4152-96DB-CA486D707697}" dt="2025-05-27T13:18:20.091" v="187" actId="20577"/>
        <pc:sldMkLst>
          <pc:docMk/>
          <pc:sldMk cId="1571576728" sldId="256"/>
        </pc:sldMkLst>
        <pc:spChg chg="mod">
          <ac:chgData name="Gray, Gemma" userId="21e994b4-f3a2-4e32-9bf5-996dc06f1b79" providerId="ADAL" clId="{66E20D66-BDDB-4152-96DB-CA486D707697}" dt="2025-05-27T13:18:00.374" v="151" actId="20577"/>
          <ac:spMkLst>
            <pc:docMk/>
            <pc:sldMk cId="1571576728" sldId="256"/>
            <ac:spMk id="2" creationId="{0C74A781-B6DE-8F49-7DF8-27E57B982292}"/>
          </ac:spMkLst>
        </pc:spChg>
        <pc:spChg chg="mod">
          <ac:chgData name="Gray, Gemma" userId="21e994b4-f3a2-4e32-9bf5-996dc06f1b79" providerId="ADAL" clId="{66E20D66-BDDB-4152-96DB-CA486D707697}" dt="2025-05-27T13:18:20.091" v="187" actId="20577"/>
          <ac:spMkLst>
            <pc:docMk/>
            <pc:sldMk cId="1571576728" sldId="256"/>
            <ac:spMk id="3" creationId="{3838BA71-A702-5076-C6CC-264538351FE7}"/>
          </ac:spMkLst>
        </pc:spChg>
      </pc:sldChg>
      <pc:sldChg chg="modSp del mod ord">
        <pc:chgData name="Gray, Gemma" userId="21e994b4-f3a2-4e32-9bf5-996dc06f1b79" providerId="ADAL" clId="{66E20D66-BDDB-4152-96DB-CA486D707697}" dt="2025-06-02T14:14:29.533" v="1592" actId="47"/>
        <pc:sldMkLst>
          <pc:docMk/>
          <pc:sldMk cId="324506448" sldId="258"/>
        </pc:sldMkLst>
      </pc:sldChg>
      <pc:sldChg chg="del">
        <pc:chgData name="Gray, Gemma" userId="21e994b4-f3a2-4e32-9bf5-996dc06f1b79" providerId="ADAL" clId="{66E20D66-BDDB-4152-96DB-CA486D707697}" dt="2025-05-27T11:09:43.975" v="0" actId="47"/>
        <pc:sldMkLst>
          <pc:docMk/>
          <pc:sldMk cId="1006291905" sldId="259"/>
        </pc:sldMkLst>
      </pc:sldChg>
      <pc:sldChg chg="del">
        <pc:chgData name="Gray, Gemma" userId="21e994b4-f3a2-4e32-9bf5-996dc06f1b79" providerId="ADAL" clId="{66E20D66-BDDB-4152-96DB-CA486D707697}" dt="2025-05-27T11:10:01.431" v="1" actId="47"/>
        <pc:sldMkLst>
          <pc:docMk/>
          <pc:sldMk cId="2091955978" sldId="261"/>
        </pc:sldMkLst>
      </pc:sldChg>
      <pc:sldChg chg="del">
        <pc:chgData name="Gray, Gemma" userId="21e994b4-f3a2-4e32-9bf5-996dc06f1b79" providerId="ADAL" clId="{66E20D66-BDDB-4152-96DB-CA486D707697}" dt="2025-05-27T11:10:04.406" v="2" actId="47"/>
        <pc:sldMkLst>
          <pc:docMk/>
          <pc:sldMk cId="2994348040" sldId="262"/>
        </pc:sldMkLst>
      </pc:sldChg>
      <pc:sldChg chg="del">
        <pc:chgData name="Gray, Gemma" userId="21e994b4-f3a2-4e32-9bf5-996dc06f1b79" providerId="ADAL" clId="{66E20D66-BDDB-4152-96DB-CA486D707697}" dt="2025-05-27T11:10:05.731" v="3" actId="47"/>
        <pc:sldMkLst>
          <pc:docMk/>
          <pc:sldMk cId="627105718" sldId="263"/>
        </pc:sldMkLst>
      </pc:sldChg>
      <pc:sldChg chg="modSp ord">
        <pc:chgData name="Gray, Gemma" userId="21e994b4-f3a2-4e32-9bf5-996dc06f1b79" providerId="ADAL" clId="{66E20D66-BDDB-4152-96DB-CA486D707697}" dt="2025-06-02T14:31:20.837" v="2742" actId="20577"/>
        <pc:sldMkLst>
          <pc:docMk/>
          <pc:sldMk cId="2680547548" sldId="265"/>
        </pc:sldMkLst>
        <pc:graphicFrameChg chg="mod">
          <ac:chgData name="Gray, Gemma" userId="21e994b4-f3a2-4e32-9bf5-996dc06f1b79" providerId="ADAL" clId="{66E20D66-BDDB-4152-96DB-CA486D707697}" dt="2025-06-02T14:31:20.837" v="2742" actId="20577"/>
          <ac:graphicFrameMkLst>
            <pc:docMk/>
            <pc:sldMk cId="2680547548" sldId="265"/>
            <ac:graphicFrameMk id="4" creationId="{BFB39703-617A-4B0D-BBF5-524A7225722B}"/>
          </ac:graphicFrameMkLst>
        </pc:graphicFrameChg>
      </pc:sldChg>
      <pc:sldChg chg="modSp del mod">
        <pc:chgData name="Gray, Gemma" userId="21e994b4-f3a2-4e32-9bf5-996dc06f1b79" providerId="ADAL" clId="{66E20D66-BDDB-4152-96DB-CA486D707697}" dt="2025-06-02T14:24:18.831" v="2505" actId="47"/>
        <pc:sldMkLst>
          <pc:docMk/>
          <pc:sldMk cId="4048898498" sldId="267"/>
        </pc:sldMkLst>
        <pc:spChg chg="mod">
          <ac:chgData name="Gray, Gemma" userId="21e994b4-f3a2-4e32-9bf5-996dc06f1b79" providerId="ADAL" clId="{66E20D66-BDDB-4152-96DB-CA486D707697}" dt="2025-06-02T14:16:59.582" v="1767" actId="20577"/>
          <ac:spMkLst>
            <pc:docMk/>
            <pc:sldMk cId="4048898498" sldId="267"/>
            <ac:spMk id="2" creationId="{F65CD707-B093-3070-7F75-2848380C7EBA}"/>
          </ac:spMkLst>
        </pc:spChg>
        <pc:graphicFrameChg chg="mod">
          <ac:chgData name="Gray, Gemma" userId="21e994b4-f3a2-4e32-9bf5-996dc06f1b79" providerId="ADAL" clId="{66E20D66-BDDB-4152-96DB-CA486D707697}" dt="2025-06-02T14:17:06.031" v="1768" actId="20577"/>
          <ac:graphicFrameMkLst>
            <pc:docMk/>
            <pc:sldMk cId="4048898498" sldId="267"/>
            <ac:graphicFrameMk id="4" creationId="{AB236AFF-6C6D-44C6-5D9B-DA65B93D4A91}"/>
          </ac:graphicFrameMkLst>
        </pc:graphicFrameChg>
      </pc:sldChg>
      <pc:sldChg chg="modSp new mod">
        <pc:chgData name="Gray, Gemma" userId="21e994b4-f3a2-4e32-9bf5-996dc06f1b79" providerId="ADAL" clId="{66E20D66-BDDB-4152-96DB-CA486D707697}" dt="2025-05-27T11:12:55.687" v="136" actId="20577"/>
        <pc:sldMkLst>
          <pc:docMk/>
          <pc:sldMk cId="1143339749" sldId="269"/>
        </pc:sldMkLst>
        <pc:spChg chg="mod">
          <ac:chgData name="Gray, Gemma" userId="21e994b4-f3a2-4e32-9bf5-996dc06f1b79" providerId="ADAL" clId="{66E20D66-BDDB-4152-96DB-CA486D707697}" dt="2025-05-27T11:10:48.759" v="38" actId="20577"/>
          <ac:spMkLst>
            <pc:docMk/>
            <pc:sldMk cId="1143339749" sldId="269"/>
            <ac:spMk id="2" creationId="{4DBE194A-A653-9E06-E22F-ACA815AB11CC}"/>
          </ac:spMkLst>
        </pc:spChg>
      </pc:sldChg>
      <pc:sldChg chg="modSp new mod">
        <pc:chgData name="Gray, Gemma" userId="21e994b4-f3a2-4e32-9bf5-996dc06f1b79" providerId="ADAL" clId="{66E20D66-BDDB-4152-96DB-CA486D707697}" dt="2025-05-27T11:11:10.374" v="69" actId="20577"/>
        <pc:sldMkLst>
          <pc:docMk/>
          <pc:sldMk cId="2222299807" sldId="270"/>
        </pc:sldMkLst>
        <pc:spChg chg="mod">
          <ac:chgData name="Gray, Gemma" userId="21e994b4-f3a2-4e32-9bf5-996dc06f1b79" providerId="ADAL" clId="{66E20D66-BDDB-4152-96DB-CA486D707697}" dt="2025-05-27T11:11:10.374" v="69" actId="20577"/>
          <ac:spMkLst>
            <pc:docMk/>
            <pc:sldMk cId="2222299807" sldId="270"/>
            <ac:spMk id="2" creationId="{F2AF910E-1B52-F522-77C5-EDB13E3EF94F}"/>
          </ac:spMkLst>
        </pc:spChg>
      </pc:sldChg>
      <pc:sldChg chg="modSp new mod">
        <pc:chgData name="Gray, Gemma" userId="21e994b4-f3a2-4e32-9bf5-996dc06f1b79" providerId="ADAL" clId="{66E20D66-BDDB-4152-96DB-CA486D707697}" dt="2025-05-27T13:18:53.523" v="222" actId="20577"/>
        <pc:sldMkLst>
          <pc:docMk/>
          <pc:sldMk cId="2551524794" sldId="271"/>
        </pc:sldMkLst>
      </pc:sldChg>
      <pc:sldChg chg="modSp new mod">
        <pc:chgData name="Gray, Gemma" userId="21e994b4-f3a2-4e32-9bf5-996dc06f1b79" providerId="ADAL" clId="{66E20D66-BDDB-4152-96DB-CA486D707697}" dt="2025-06-02T14:24:22.628" v="2507"/>
        <pc:sldMkLst>
          <pc:docMk/>
          <pc:sldMk cId="2996085927" sldId="272"/>
        </pc:sldMkLst>
        <pc:spChg chg="mod">
          <ac:chgData name="Gray, Gemma" userId="21e994b4-f3a2-4e32-9bf5-996dc06f1b79" providerId="ADAL" clId="{66E20D66-BDDB-4152-96DB-CA486D707697}" dt="2025-05-27T13:26:15.342" v="252" actId="5793"/>
          <ac:spMkLst>
            <pc:docMk/>
            <pc:sldMk cId="2996085927" sldId="272"/>
            <ac:spMk id="2" creationId="{5E789FAA-5469-6D40-35E3-7DD2E95DA508}"/>
          </ac:spMkLst>
        </pc:spChg>
        <pc:spChg chg="mod modVis">
          <ac:chgData name="Gray, Gemma" userId="21e994b4-f3a2-4e32-9bf5-996dc06f1b79" providerId="ADAL" clId="{66E20D66-BDDB-4152-96DB-CA486D707697}" dt="2025-06-02T14:24:22.628" v="2507"/>
          <ac:spMkLst>
            <pc:docMk/>
            <pc:sldMk cId="2996085927" sldId="272"/>
            <ac:spMk id="4" creationId="{92F3E4BB-526D-F261-94EB-249D8D96E3B5}"/>
          </ac:spMkLst>
        </pc:spChg>
      </pc:sldChg>
      <pc:sldChg chg="modSp new mod modNotesTx">
        <pc:chgData name="Gray, Gemma" userId="21e994b4-f3a2-4e32-9bf5-996dc06f1b79" providerId="ADAL" clId="{66E20D66-BDDB-4152-96DB-CA486D707697}" dt="2025-06-02T14:26:31.964" v="2674" actId="20577"/>
        <pc:sldMkLst>
          <pc:docMk/>
          <pc:sldMk cId="3872469976" sldId="275"/>
        </pc:sldMkLst>
        <pc:spChg chg="mod">
          <ac:chgData name="Gray, Gemma" userId="21e994b4-f3a2-4e32-9bf5-996dc06f1b79" providerId="ADAL" clId="{66E20D66-BDDB-4152-96DB-CA486D707697}" dt="2025-06-02T12:46:39.242" v="285" actId="20577"/>
          <ac:spMkLst>
            <pc:docMk/>
            <pc:sldMk cId="3872469976" sldId="275"/>
            <ac:spMk id="2" creationId="{4B024C6F-7F83-0B66-4F33-77E2991432C2}"/>
          </ac:spMkLst>
        </pc:spChg>
        <pc:spChg chg="mod">
          <ac:chgData name="Gray, Gemma" userId="21e994b4-f3a2-4e32-9bf5-996dc06f1b79" providerId="ADAL" clId="{66E20D66-BDDB-4152-96DB-CA486D707697}" dt="2025-06-02T14:26:31.964" v="2674" actId="20577"/>
          <ac:spMkLst>
            <pc:docMk/>
            <pc:sldMk cId="3872469976" sldId="275"/>
            <ac:spMk id="3" creationId="{82491362-4D0A-5BB3-0C0D-85A6808B19C2}"/>
          </ac:spMkLst>
        </pc:spChg>
      </pc:sldChg>
      <pc:sldChg chg="addSp delSp modSp new mod modClrScheme chgLayout modNotesTx">
        <pc:chgData name="Gray, Gemma" userId="21e994b4-f3a2-4e32-9bf5-996dc06f1b79" providerId="ADAL" clId="{66E20D66-BDDB-4152-96DB-CA486D707697}" dt="2025-06-02T14:15:31.759" v="1724" actId="20577"/>
        <pc:sldMkLst>
          <pc:docMk/>
          <pc:sldMk cId="3066995922" sldId="276"/>
        </pc:sldMkLst>
        <pc:spChg chg="mod">
          <ac:chgData name="Gray, Gemma" userId="21e994b4-f3a2-4e32-9bf5-996dc06f1b79" providerId="ADAL" clId="{66E20D66-BDDB-4152-96DB-CA486D707697}" dt="2025-06-02T13:58:47.276" v="1591" actId="20577"/>
          <ac:spMkLst>
            <pc:docMk/>
            <pc:sldMk cId="3066995922" sldId="276"/>
            <ac:spMk id="2" creationId="{925B762D-76E5-589D-F291-6538C79C033C}"/>
          </ac:spMkLst>
        </pc:spChg>
        <pc:spChg chg="del mod">
          <ac:chgData name="Gray, Gemma" userId="21e994b4-f3a2-4e32-9bf5-996dc06f1b79" providerId="ADAL" clId="{66E20D66-BDDB-4152-96DB-CA486D707697}" dt="2025-06-02T13:58:24.131" v="1577" actId="26606"/>
          <ac:spMkLst>
            <pc:docMk/>
            <pc:sldMk cId="3066995922" sldId="276"/>
            <ac:spMk id="3" creationId="{E8DD2EF7-B0FA-7837-4076-752F81B28E22}"/>
          </ac:spMkLst>
        </pc:spChg>
        <pc:graphicFrameChg chg="add mod">
          <ac:chgData name="Gray, Gemma" userId="21e994b4-f3a2-4e32-9bf5-996dc06f1b79" providerId="ADAL" clId="{66E20D66-BDDB-4152-96DB-CA486D707697}" dt="2025-06-02T13:58:24.131" v="1577" actId="26606"/>
          <ac:graphicFrameMkLst>
            <pc:docMk/>
            <pc:sldMk cId="3066995922" sldId="276"/>
            <ac:graphicFrameMk id="5" creationId="{AC71128B-B731-A4A0-38E0-076D9770EE08}"/>
          </ac:graphicFrameMkLst>
        </pc:graphicFrameChg>
      </pc:sldChg>
      <pc:sldChg chg="modSp add mod">
        <pc:chgData name="Gray, Gemma" userId="21e994b4-f3a2-4e32-9bf5-996dc06f1b79" providerId="ADAL" clId="{66E20D66-BDDB-4152-96DB-CA486D707697}" dt="2025-06-02T14:24:11.719" v="2504" actId="20577"/>
        <pc:sldMkLst>
          <pc:docMk/>
          <pc:sldMk cId="2038718123" sldId="277"/>
        </pc:sldMkLst>
        <pc:spChg chg="mod">
          <ac:chgData name="Gray, Gemma" userId="21e994b4-f3a2-4e32-9bf5-996dc06f1b79" providerId="ADAL" clId="{66E20D66-BDDB-4152-96DB-CA486D707697}" dt="2025-06-02T14:17:30.576" v="1784" actId="20577"/>
          <ac:spMkLst>
            <pc:docMk/>
            <pc:sldMk cId="2038718123" sldId="277"/>
            <ac:spMk id="2" creationId="{1F0845D3-9039-D115-827A-1BB83E201C25}"/>
          </ac:spMkLst>
        </pc:spChg>
        <pc:graphicFrameChg chg="mod">
          <ac:chgData name="Gray, Gemma" userId="21e994b4-f3a2-4e32-9bf5-996dc06f1b79" providerId="ADAL" clId="{66E20D66-BDDB-4152-96DB-CA486D707697}" dt="2025-06-02T14:24:11.719" v="2504" actId="20577"/>
          <ac:graphicFrameMkLst>
            <pc:docMk/>
            <pc:sldMk cId="2038718123" sldId="277"/>
            <ac:graphicFrameMk id="4" creationId="{C88891A3-60D9-9FFE-3A15-5354F8248940}"/>
          </ac:graphicFrameMkLst>
        </pc:graphicFrameChg>
      </pc:sldChg>
    </pc:docChg>
  </pc:docChgLst>
  <pc:docChgLst>
    <pc:chgData name="Gray, Gemma" userId="21e994b4-f3a2-4e32-9bf5-996dc06f1b79" providerId="ADAL" clId="{EDE8CADB-4F1D-417E-807B-29B6BD3E00D1}"/>
    <pc:docChg chg="custSel delSld modSld">
      <pc:chgData name="Gray, Gemma" userId="21e994b4-f3a2-4e32-9bf5-996dc06f1b79" providerId="ADAL" clId="{EDE8CADB-4F1D-417E-807B-29B6BD3E00D1}" dt="2025-06-02T16:12:27.333" v="273" actId="368"/>
      <pc:docMkLst>
        <pc:docMk/>
      </pc:docMkLst>
      <pc:sldChg chg="modNotes">
        <pc:chgData name="Gray, Gemma" userId="21e994b4-f3a2-4e32-9bf5-996dc06f1b79" providerId="ADAL" clId="{EDE8CADB-4F1D-417E-807B-29B6BD3E00D1}" dt="2025-06-02T16:12:27.321" v="269" actId="368"/>
        <pc:sldMkLst>
          <pc:docMk/>
          <pc:sldMk cId="3525427275" sldId="257"/>
        </pc:sldMkLst>
      </pc:sldChg>
      <pc:sldChg chg="modNotes">
        <pc:chgData name="Gray, Gemma" userId="21e994b4-f3a2-4e32-9bf5-996dc06f1b79" providerId="ADAL" clId="{EDE8CADB-4F1D-417E-807B-29B6BD3E00D1}" dt="2025-06-02T16:12:27.333" v="273" actId="368"/>
        <pc:sldMkLst>
          <pc:docMk/>
          <pc:sldMk cId="498583980" sldId="268"/>
        </pc:sldMkLst>
      </pc:sldChg>
      <pc:sldChg chg="modSp">
        <pc:chgData name="Gray, Gemma" userId="21e994b4-f3a2-4e32-9bf5-996dc06f1b79" providerId="ADAL" clId="{EDE8CADB-4F1D-417E-807B-29B6BD3E00D1}" dt="2025-06-02T16:11:18.302" v="265" actId="20577"/>
        <pc:sldMkLst>
          <pc:docMk/>
          <pc:sldMk cId="2222299807" sldId="270"/>
        </pc:sldMkLst>
        <pc:graphicFrameChg chg="mod">
          <ac:chgData name="Gray, Gemma" userId="21e994b4-f3a2-4e32-9bf5-996dc06f1b79" providerId="ADAL" clId="{EDE8CADB-4F1D-417E-807B-29B6BD3E00D1}" dt="2025-06-02T16:11:18.302" v="265" actId="20577"/>
          <ac:graphicFrameMkLst>
            <pc:docMk/>
            <pc:sldMk cId="2222299807" sldId="270"/>
            <ac:graphicFrameMk id="4" creationId="{42BDA5B2-6E0B-8EDC-B271-D35762EA2A62}"/>
          </ac:graphicFrameMkLst>
        </pc:graphicFrameChg>
      </pc:sldChg>
      <pc:sldChg chg="delSp mod">
        <pc:chgData name="Gray, Gemma" userId="21e994b4-f3a2-4e32-9bf5-996dc06f1b79" providerId="ADAL" clId="{EDE8CADB-4F1D-417E-807B-29B6BD3E00D1}" dt="2025-06-02T16:12:26.371" v="266" actId="478"/>
        <pc:sldMkLst>
          <pc:docMk/>
          <pc:sldMk cId="2996085927" sldId="272"/>
        </pc:sldMkLst>
        <pc:spChg chg="del">
          <ac:chgData name="Gray, Gemma" userId="21e994b4-f3a2-4e32-9bf5-996dc06f1b79" providerId="ADAL" clId="{EDE8CADB-4F1D-417E-807B-29B6BD3E00D1}" dt="2025-06-02T16:12:26.371" v="266" actId="478"/>
          <ac:spMkLst>
            <pc:docMk/>
            <pc:sldMk cId="2996085927" sldId="272"/>
            <ac:spMk id="4" creationId="{92F3E4BB-526D-F261-94EB-249D8D96E3B5}"/>
          </ac:spMkLst>
        </pc:spChg>
      </pc:sldChg>
      <pc:sldChg chg="delSp modSp mod">
        <pc:chgData name="Gray, Gemma" userId="21e994b4-f3a2-4e32-9bf5-996dc06f1b79" providerId="ADAL" clId="{EDE8CADB-4F1D-417E-807B-29B6BD3E00D1}" dt="2025-06-02T16:12:26.424" v="267" actId="478"/>
        <pc:sldMkLst>
          <pc:docMk/>
          <pc:sldMk cId="1857947449" sldId="273"/>
        </pc:sldMkLst>
        <pc:spChg chg="del mod modVis">
          <ac:chgData name="Gray, Gemma" userId="21e994b4-f3a2-4e32-9bf5-996dc06f1b79" providerId="ADAL" clId="{EDE8CADB-4F1D-417E-807B-29B6BD3E00D1}" dt="2025-06-02T16:12:26.424" v="267" actId="478"/>
          <ac:spMkLst>
            <pc:docMk/>
            <pc:sldMk cId="1857947449" sldId="273"/>
            <ac:spMk id="4" creationId="{324620BB-96C7-D5C1-74C8-5E7AFC1ABD24}"/>
          </ac:spMkLst>
        </pc:spChg>
      </pc:sldChg>
      <pc:sldChg chg="modNotes">
        <pc:chgData name="Gray, Gemma" userId="21e994b4-f3a2-4e32-9bf5-996dc06f1b79" providerId="ADAL" clId="{EDE8CADB-4F1D-417E-807B-29B6BD3E00D1}" dt="2025-06-02T16:12:27.328" v="271" actId="368"/>
        <pc:sldMkLst>
          <pc:docMk/>
          <pc:sldMk cId="3872469976" sldId="275"/>
        </pc:sldMkLst>
      </pc:sldChg>
      <pc:sldChg chg="addSp modSp del mod">
        <pc:chgData name="Gray, Gemma" userId="21e994b4-f3a2-4e32-9bf5-996dc06f1b79" providerId="ADAL" clId="{EDE8CADB-4F1D-417E-807B-29B6BD3E00D1}" dt="2025-06-02T16:07:47.672" v="63" actId="47"/>
        <pc:sldMkLst>
          <pc:docMk/>
          <pc:sldMk cId="3066995922" sldId="276"/>
        </pc:sldMkLst>
        <pc:spChg chg="add mod">
          <ac:chgData name="Gray, Gemma" userId="21e994b4-f3a2-4e32-9bf5-996dc06f1b79" providerId="ADAL" clId="{EDE8CADB-4F1D-417E-807B-29B6BD3E00D1}" dt="2025-06-02T16:06:16.061" v="62" actId="1076"/>
          <ac:spMkLst>
            <pc:docMk/>
            <pc:sldMk cId="3066995922" sldId="276"/>
            <ac:spMk id="6" creationId="{E509E883-ECD1-9454-F926-004E0054B330}"/>
          </ac:spMkLst>
        </pc:spChg>
        <pc:graphicFrameChg chg="mod">
          <ac:chgData name="Gray, Gemma" userId="21e994b4-f3a2-4e32-9bf5-996dc06f1b79" providerId="ADAL" clId="{EDE8CADB-4F1D-417E-807B-29B6BD3E00D1}" dt="2025-06-02T15:57:44.084" v="41" actId="20577"/>
          <ac:graphicFrameMkLst>
            <pc:docMk/>
            <pc:sldMk cId="3066995922" sldId="276"/>
            <ac:graphicFrameMk id="5" creationId="{AC71128B-B731-A4A0-38E0-076D9770EE08}"/>
          </ac:graphicFrameMkLst>
        </pc:graphicFrameChg>
      </pc:sldChg>
      <pc:sldChg chg="modSp">
        <pc:chgData name="Gray, Gemma" userId="21e994b4-f3a2-4e32-9bf5-996dc06f1b79" providerId="ADAL" clId="{EDE8CADB-4F1D-417E-807B-29B6BD3E00D1}" dt="2025-06-02T16:10:22.419" v="201" actId="20577"/>
        <pc:sldMkLst>
          <pc:docMk/>
          <pc:sldMk cId="2038718123" sldId="277"/>
        </pc:sldMkLst>
        <pc:graphicFrameChg chg="mod">
          <ac:chgData name="Gray, Gemma" userId="21e994b4-f3a2-4e32-9bf5-996dc06f1b79" providerId="ADAL" clId="{EDE8CADB-4F1D-417E-807B-29B6BD3E00D1}" dt="2025-06-02T16:10:22.419" v="201" actId="20577"/>
          <ac:graphicFrameMkLst>
            <pc:docMk/>
            <pc:sldMk cId="2038718123" sldId="277"/>
            <ac:graphicFrameMk id="4" creationId="{C88891A3-60D9-9FFE-3A15-5354F824894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38FB1E-B79E-49B5-9C23-5E2ACEB1B63B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GB"/>
        </a:p>
      </dgm:t>
    </dgm:pt>
    <dgm:pt modelId="{6CF971B9-9D72-4CC8-BA97-A6A8830071EB}">
      <dgm:prSet/>
      <dgm:spPr/>
      <dgm:t>
        <a:bodyPr/>
        <a:lstStyle/>
        <a:p>
          <a:pPr algn="ctr"/>
          <a:r>
            <a:rPr lang="en-GB" b="1" i="1"/>
            <a:t>“…notice, not normalise, ones own distress or disadvantaging, or that of others, and take action to reduce or prevent it.” </a:t>
          </a:r>
          <a:r>
            <a:rPr lang="en-GB"/>
            <a:t>Paul Gilbert, Compassionate Mind Foundation</a:t>
          </a:r>
        </a:p>
      </dgm:t>
    </dgm:pt>
    <dgm:pt modelId="{5252D0AD-966F-4EFC-9354-12896EF69BA7}" type="parTrans" cxnId="{EFBAC7D2-0974-4AE5-9573-35478D4D79A8}">
      <dgm:prSet/>
      <dgm:spPr/>
      <dgm:t>
        <a:bodyPr/>
        <a:lstStyle/>
        <a:p>
          <a:pPr algn="ctr"/>
          <a:endParaRPr lang="en-GB"/>
        </a:p>
      </dgm:t>
    </dgm:pt>
    <dgm:pt modelId="{BB3FE68A-6B7A-4DB9-9510-3CDD7FC5B31E}" type="sibTrans" cxnId="{EFBAC7D2-0974-4AE5-9573-35478D4D79A8}">
      <dgm:prSet/>
      <dgm:spPr/>
      <dgm:t>
        <a:bodyPr/>
        <a:lstStyle/>
        <a:p>
          <a:pPr algn="ctr"/>
          <a:endParaRPr lang="en-GB"/>
        </a:p>
      </dgm:t>
    </dgm:pt>
    <dgm:pt modelId="{36AF9405-9AB9-4286-8EB5-D6AA7B31BC38}">
      <dgm:prSet/>
      <dgm:spPr/>
      <dgm:t>
        <a:bodyPr/>
        <a:lstStyle/>
        <a:p>
          <a:pPr algn="ctr"/>
          <a:r>
            <a:rPr lang="en-GB" i="1"/>
            <a:t>“Pedagogical commitment that allows educators to criticize institutional and classroom practices that ideologically place underserved students at disadvantaged positions, while at the same time be self-reflexive of their actions through compassion as a daily commitment.” </a:t>
          </a:r>
          <a:r>
            <a:rPr lang="en-GB"/>
            <a:t>Hao et al (2011)</a:t>
          </a:r>
        </a:p>
      </dgm:t>
    </dgm:pt>
    <dgm:pt modelId="{6363C6AB-5E30-41A2-86CF-021BC16899E9}" type="parTrans" cxnId="{D42853D2-DDEF-4346-9550-6E12090982E6}">
      <dgm:prSet/>
      <dgm:spPr/>
      <dgm:t>
        <a:bodyPr/>
        <a:lstStyle/>
        <a:p>
          <a:pPr algn="ctr"/>
          <a:endParaRPr lang="en-GB"/>
        </a:p>
      </dgm:t>
    </dgm:pt>
    <dgm:pt modelId="{0391B3A4-44C0-42E3-905B-039124DC27FA}" type="sibTrans" cxnId="{D42853D2-DDEF-4346-9550-6E12090982E6}">
      <dgm:prSet/>
      <dgm:spPr/>
      <dgm:t>
        <a:bodyPr/>
        <a:lstStyle/>
        <a:p>
          <a:pPr algn="ctr"/>
          <a:endParaRPr lang="en-GB"/>
        </a:p>
      </dgm:t>
    </dgm:pt>
    <dgm:pt modelId="{C2AA8BCC-9806-465D-BF87-75DA7E869C48}" type="pres">
      <dgm:prSet presAssocID="{0638FB1E-B79E-49B5-9C23-5E2ACEB1B63B}" presName="linear" presStyleCnt="0">
        <dgm:presLayoutVars>
          <dgm:animLvl val="lvl"/>
          <dgm:resizeHandles val="exact"/>
        </dgm:presLayoutVars>
      </dgm:prSet>
      <dgm:spPr/>
    </dgm:pt>
    <dgm:pt modelId="{4323C9B4-7DF2-41F6-978A-D12CCF7D30E7}" type="pres">
      <dgm:prSet presAssocID="{6CF971B9-9D72-4CC8-BA97-A6A8830071E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36E4C6E-E5B9-4A88-8F8D-94456D87EDF1}" type="pres">
      <dgm:prSet presAssocID="{BB3FE68A-6B7A-4DB9-9510-3CDD7FC5B31E}" presName="spacer" presStyleCnt="0"/>
      <dgm:spPr/>
    </dgm:pt>
    <dgm:pt modelId="{1C7C0439-5849-461E-AE27-2219A602208A}" type="pres">
      <dgm:prSet presAssocID="{36AF9405-9AB9-4286-8EB5-D6AA7B31BC3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93C631D-37B1-40FF-8EA7-AA002E3C0B99}" type="presOf" srcId="{0638FB1E-B79E-49B5-9C23-5E2ACEB1B63B}" destId="{C2AA8BCC-9806-465D-BF87-75DA7E869C48}" srcOrd="0" destOrd="0" presId="urn:microsoft.com/office/officeart/2005/8/layout/vList2"/>
    <dgm:cxn modelId="{6E6C02CC-FA25-446E-A83E-3D0DD9EDB56A}" type="presOf" srcId="{36AF9405-9AB9-4286-8EB5-D6AA7B31BC38}" destId="{1C7C0439-5849-461E-AE27-2219A602208A}" srcOrd="0" destOrd="0" presId="urn:microsoft.com/office/officeart/2005/8/layout/vList2"/>
    <dgm:cxn modelId="{D42853D2-DDEF-4346-9550-6E12090982E6}" srcId="{0638FB1E-B79E-49B5-9C23-5E2ACEB1B63B}" destId="{36AF9405-9AB9-4286-8EB5-D6AA7B31BC38}" srcOrd="1" destOrd="0" parTransId="{6363C6AB-5E30-41A2-86CF-021BC16899E9}" sibTransId="{0391B3A4-44C0-42E3-905B-039124DC27FA}"/>
    <dgm:cxn modelId="{EFBAC7D2-0974-4AE5-9573-35478D4D79A8}" srcId="{0638FB1E-B79E-49B5-9C23-5E2ACEB1B63B}" destId="{6CF971B9-9D72-4CC8-BA97-A6A8830071EB}" srcOrd="0" destOrd="0" parTransId="{5252D0AD-966F-4EFC-9354-12896EF69BA7}" sibTransId="{BB3FE68A-6B7A-4DB9-9510-3CDD7FC5B31E}"/>
    <dgm:cxn modelId="{4E72C2EC-1AD8-44D6-ABBD-0705B74F3A3A}" type="presOf" srcId="{6CF971B9-9D72-4CC8-BA97-A6A8830071EB}" destId="{4323C9B4-7DF2-41F6-978A-D12CCF7D30E7}" srcOrd="0" destOrd="0" presId="urn:microsoft.com/office/officeart/2005/8/layout/vList2"/>
    <dgm:cxn modelId="{E15B180E-5D96-4B7C-B7AC-A84A045F5864}" type="presParOf" srcId="{C2AA8BCC-9806-465D-BF87-75DA7E869C48}" destId="{4323C9B4-7DF2-41F6-978A-D12CCF7D30E7}" srcOrd="0" destOrd="0" presId="urn:microsoft.com/office/officeart/2005/8/layout/vList2"/>
    <dgm:cxn modelId="{E2DBCAC8-754B-4909-AA49-3F1EDCF70A0D}" type="presParOf" srcId="{C2AA8BCC-9806-465D-BF87-75DA7E869C48}" destId="{D36E4C6E-E5B9-4A88-8F8D-94456D87EDF1}" srcOrd="1" destOrd="0" presId="urn:microsoft.com/office/officeart/2005/8/layout/vList2"/>
    <dgm:cxn modelId="{4BF1D40C-88F9-47A7-B734-633FBD6DBBAE}" type="presParOf" srcId="{C2AA8BCC-9806-465D-BF87-75DA7E869C48}" destId="{1C7C0439-5849-461E-AE27-2219A602208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64F622-89D0-4294-81C8-050955AB8DEB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C5524A6-8011-4E90-953B-2C7F40AAF210}">
      <dgm:prSet/>
      <dgm:spPr/>
      <dgm:t>
        <a:bodyPr/>
        <a:lstStyle/>
        <a:p>
          <a:r>
            <a:rPr lang="en-GB"/>
            <a:t>Toolkits: Wellbeing Pedagogies, Neurodiversity Toolkit</a:t>
          </a:r>
        </a:p>
      </dgm:t>
    </dgm:pt>
    <dgm:pt modelId="{6D0BB550-40FA-4C82-93DE-FFD76465E2FD}" type="parTrans" cxnId="{3442CC11-BE53-4F95-9E70-B26A7B4315B5}">
      <dgm:prSet/>
      <dgm:spPr/>
      <dgm:t>
        <a:bodyPr/>
        <a:lstStyle/>
        <a:p>
          <a:endParaRPr lang="en-GB"/>
        </a:p>
      </dgm:t>
    </dgm:pt>
    <dgm:pt modelId="{93861079-7980-4E11-8683-A4055794BDF2}" type="sibTrans" cxnId="{3442CC11-BE53-4F95-9E70-B26A7B4315B5}">
      <dgm:prSet/>
      <dgm:spPr/>
      <dgm:t>
        <a:bodyPr/>
        <a:lstStyle/>
        <a:p>
          <a:endParaRPr lang="en-GB"/>
        </a:p>
      </dgm:t>
    </dgm:pt>
    <dgm:pt modelId="{8D76A5AC-FE30-42A5-ACDB-AE97FD6A0FFF}">
      <dgm:prSet/>
      <dgm:spPr/>
      <dgm:t>
        <a:bodyPr/>
        <a:lstStyle/>
        <a:p>
          <a:r>
            <a:rPr lang="en-GB"/>
            <a:t>Student co-production work</a:t>
          </a:r>
        </a:p>
      </dgm:t>
    </dgm:pt>
    <dgm:pt modelId="{63C9DD3B-9626-42A3-AF41-B12751A52D53}" type="parTrans" cxnId="{93E85622-B40B-4D6F-A37F-D11B1D4639DD}">
      <dgm:prSet/>
      <dgm:spPr/>
      <dgm:t>
        <a:bodyPr/>
        <a:lstStyle/>
        <a:p>
          <a:endParaRPr lang="en-GB"/>
        </a:p>
      </dgm:t>
    </dgm:pt>
    <dgm:pt modelId="{784C8362-B9B0-4D32-88FB-759820AF07CB}" type="sibTrans" cxnId="{93E85622-B40B-4D6F-A37F-D11B1D4639DD}">
      <dgm:prSet/>
      <dgm:spPr/>
      <dgm:t>
        <a:bodyPr/>
        <a:lstStyle/>
        <a:p>
          <a:endParaRPr lang="en-GB"/>
        </a:p>
      </dgm:t>
    </dgm:pt>
    <dgm:pt modelId="{7B8F7B12-737D-491B-9270-3C5751A54643}">
      <dgm:prSet/>
      <dgm:spPr/>
      <dgm:t>
        <a:bodyPr/>
        <a:lstStyle/>
        <a:p>
          <a:r>
            <a:rPr lang="en-GB"/>
            <a:t>Designing inclusive Assessment WIHEA Learning Circle</a:t>
          </a:r>
        </a:p>
      </dgm:t>
    </dgm:pt>
    <dgm:pt modelId="{49FE4E71-7D1B-49AA-BEE5-A1A3B408495D}" type="parTrans" cxnId="{6CB8FFAF-1A9B-47C5-8C51-9DF57D690076}">
      <dgm:prSet/>
      <dgm:spPr/>
      <dgm:t>
        <a:bodyPr/>
        <a:lstStyle/>
        <a:p>
          <a:endParaRPr lang="en-GB"/>
        </a:p>
      </dgm:t>
    </dgm:pt>
    <dgm:pt modelId="{F02B7005-5BE7-426F-BF1C-EDDB9062CB55}" type="sibTrans" cxnId="{6CB8FFAF-1A9B-47C5-8C51-9DF57D690076}">
      <dgm:prSet/>
      <dgm:spPr/>
      <dgm:t>
        <a:bodyPr/>
        <a:lstStyle/>
        <a:p>
          <a:endParaRPr lang="en-GB"/>
        </a:p>
      </dgm:t>
    </dgm:pt>
    <dgm:pt modelId="{12282170-5CD1-4E2C-A165-8C46121B74E9}">
      <dgm:prSet/>
      <dgm:spPr/>
      <dgm:t>
        <a:bodyPr/>
        <a:lstStyle/>
        <a:p>
          <a:r>
            <a:rPr lang="en-GB"/>
            <a:t>Inclusive Education strategy: Inclusive education plans within each department</a:t>
          </a:r>
        </a:p>
      </dgm:t>
    </dgm:pt>
    <dgm:pt modelId="{FC55541F-86F3-4332-8A8A-4CB9C3289007}" type="parTrans" cxnId="{2C933990-E527-4172-A613-6E308823F4CE}">
      <dgm:prSet/>
      <dgm:spPr/>
      <dgm:t>
        <a:bodyPr/>
        <a:lstStyle/>
        <a:p>
          <a:endParaRPr lang="en-GB"/>
        </a:p>
      </dgm:t>
    </dgm:pt>
    <dgm:pt modelId="{569332BB-03EF-4E5C-A235-281916F45D85}" type="sibTrans" cxnId="{2C933990-E527-4172-A613-6E308823F4CE}">
      <dgm:prSet/>
      <dgm:spPr/>
      <dgm:t>
        <a:bodyPr/>
        <a:lstStyle/>
        <a:p>
          <a:endParaRPr lang="en-GB"/>
        </a:p>
      </dgm:t>
    </dgm:pt>
    <dgm:pt modelId="{0824125D-6F8A-4A61-9D80-36F2F0E2160C}">
      <dgm:prSet/>
      <dgm:spPr/>
      <dgm:t>
        <a:bodyPr/>
        <a:lstStyle/>
        <a:p>
          <a:r>
            <a:rPr lang="en-GB"/>
            <a:t>Compassion Communications</a:t>
          </a:r>
        </a:p>
      </dgm:t>
    </dgm:pt>
    <dgm:pt modelId="{644C1867-A91D-47AC-9406-081B88C3E72B}" type="parTrans" cxnId="{3A47205B-6406-4559-8E72-4A61FC03A3E4}">
      <dgm:prSet/>
      <dgm:spPr/>
    </dgm:pt>
    <dgm:pt modelId="{FBF86738-2BA5-4914-8F91-D0950A8B80A5}" type="sibTrans" cxnId="{3A47205B-6406-4559-8E72-4A61FC03A3E4}">
      <dgm:prSet/>
      <dgm:spPr/>
    </dgm:pt>
    <dgm:pt modelId="{CEF97AF5-0F33-46FC-A304-2961E5BA9D2B}" type="pres">
      <dgm:prSet presAssocID="{0564F622-89D0-4294-81C8-050955AB8DEB}" presName="Name0" presStyleCnt="0">
        <dgm:presLayoutVars>
          <dgm:dir/>
          <dgm:resizeHandles val="exact"/>
        </dgm:presLayoutVars>
      </dgm:prSet>
      <dgm:spPr/>
    </dgm:pt>
    <dgm:pt modelId="{E6751BDF-B41E-4FFB-AC09-14F9D68F07CA}" type="pres">
      <dgm:prSet presAssocID="{0564F622-89D0-4294-81C8-050955AB8DEB}" presName="cycle" presStyleCnt="0"/>
      <dgm:spPr/>
    </dgm:pt>
    <dgm:pt modelId="{F3D4E1C0-B095-4926-9D92-821CD88D3D59}" type="pres">
      <dgm:prSet presAssocID="{5C5524A6-8011-4E90-953B-2C7F40AAF210}" presName="nodeFirstNode" presStyleLbl="node1" presStyleIdx="0" presStyleCnt="5">
        <dgm:presLayoutVars>
          <dgm:bulletEnabled val="1"/>
        </dgm:presLayoutVars>
      </dgm:prSet>
      <dgm:spPr/>
    </dgm:pt>
    <dgm:pt modelId="{1712AB97-4757-4B76-A31C-43B19D01D16D}" type="pres">
      <dgm:prSet presAssocID="{93861079-7980-4E11-8683-A4055794BDF2}" presName="sibTransFirstNode" presStyleLbl="bgShp" presStyleIdx="0" presStyleCnt="1"/>
      <dgm:spPr/>
    </dgm:pt>
    <dgm:pt modelId="{DD254531-D263-447F-A9EC-021B8C82B187}" type="pres">
      <dgm:prSet presAssocID="{8D76A5AC-FE30-42A5-ACDB-AE97FD6A0FFF}" presName="nodeFollowingNodes" presStyleLbl="node1" presStyleIdx="1" presStyleCnt="5">
        <dgm:presLayoutVars>
          <dgm:bulletEnabled val="1"/>
        </dgm:presLayoutVars>
      </dgm:prSet>
      <dgm:spPr/>
    </dgm:pt>
    <dgm:pt modelId="{04585E3D-B4B9-4DAD-8871-0D086E396003}" type="pres">
      <dgm:prSet presAssocID="{7B8F7B12-737D-491B-9270-3C5751A54643}" presName="nodeFollowingNodes" presStyleLbl="node1" presStyleIdx="2" presStyleCnt="5">
        <dgm:presLayoutVars>
          <dgm:bulletEnabled val="1"/>
        </dgm:presLayoutVars>
      </dgm:prSet>
      <dgm:spPr/>
    </dgm:pt>
    <dgm:pt modelId="{23ADA0F4-E126-4576-BE3E-436E1D27F99C}" type="pres">
      <dgm:prSet presAssocID="{12282170-5CD1-4E2C-A165-8C46121B74E9}" presName="nodeFollowingNodes" presStyleLbl="node1" presStyleIdx="3" presStyleCnt="5">
        <dgm:presLayoutVars>
          <dgm:bulletEnabled val="1"/>
        </dgm:presLayoutVars>
      </dgm:prSet>
      <dgm:spPr/>
    </dgm:pt>
    <dgm:pt modelId="{49AE44D0-3BC9-4BB7-8886-9703EFFE198C}" type="pres">
      <dgm:prSet presAssocID="{0824125D-6F8A-4A61-9D80-36F2F0E2160C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2D619704-8EC2-43B0-9F16-6651790EBAB3}" type="presOf" srcId="{5C5524A6-8011-4E90-953B-2C7F40AAF210}" destId="{F3D4E1C0-B095-4926-9D92-821CD88D3D59}" srcOrd="0" destOrd="0" presId="urn:microsoft.com/office/officeart/2005/8/layout/cycle3"/>
    <dgm:cxn modelId="{3442CC11-BE53-4F95-9E70-B26A7B4315B5}" srcId="{0564F622-89D0-4294-81C8-050955AB8DEB}" destId="{5C5524A6-8011-4E90-953B-2C7F40AAF210}" srcOrd="0" destOrd="0" parTransId="{6D0BB550-40FA-4C82-93DE-FFD76465E2FD}" sibTransId="{93861079-7980-4E11-8683-A4055794BDF2}"/>
    <dgm:cxn modelId="{93E85622-B40B-4D6F-A37F-D11B1D4639DD}" srcId="{0564F622-89D0-4294-81C8-050955AB8DEB}" destId="{8D76A5AC-FE30-42A5-ACDB-AE97FD6A0FFF}" srcOrd="1" destOrd="0" parTransId="{63C9DD3B-9626-42A3-AF41-B12751A52D53}" sibTransId="{784C8362-B9B0-4D32-88FB-759820AF07CB}"/>
    <dgm:cxn modelId="{3A47205B-6406-4559-8E72-4A61FC03A3E4}" srcId="{0564F622-89D0-4294-81C8-050955AB8DEB}" destId="{0824125D-6F8A-4A61-9D80-36F2F0E2160C}" srcOrd="4" destOrd="0" parTransId="{644C1867-A91D-47AC-9406-081B88C3E72B}" sibTransId="{FBF86738-2BA5-4914-8F91-D0950A8B80A5}"/>
    <dgm:cxn modelId="{ABBDC463-2ABC-4E6A-A8D1-E2476503A600}" type="presOf" srcId="{0564F622-89D0-4294-81C8-050955AB8DEB}" destId="{CEF97AF5-0F33-46FC-A304-2961E5BA9D2B}" srcOrd="0" destOrd="0" presId="urn:microsoft.com/office/officeart/2005/8/layout/cycle3"/>
    <dgm:cxn modelId="{00D2E659-FB99-4BBD-913E-2660C4D06EC4}" type="presOf" srcId="{7B8F7B12-737D-491B-9270-3C5751A54643}" destId="{04585E3D-B4B9-4DAD-8871-0D086E396003}" srcOrd="0" destOrd="0" presId="urn:microsoft.com/office/officeart/2005/8/layout/cycle3"/>
    <dgm:cxn modelId="{2C933990-E527-4172-A613-6E308823F4CE}" srcId="{0564F622-89D0-4294-81C8-050955AB8DEB}" destId="{12282170-5CD1-4E2C-A165-8C46121B74E9}" srcOrd="3" destOrd="0" parTransId="{FC55541F-86F3-4332-8A8A-4CB9C3289007}" sibTransId="{569332BB-03EF-4E5C-A235-281916F45D85}"/>
    <dgm:cxn modelId="{8367E8A7-E37D-4861-A997-42EEA7A54947}" type="presOf" srcId="{12282170-5CD1-4E2C-A165-8C46121B74E9}" destId="{23ADA0F4-E126-4576-BE3E-436E1D27F99C}" srcOrd="0" destOrd="0" presId="urn:microsoft.com/office/officeart/2005/8/layout/cycle3"/>
    <dgm:cxn modelId="{6CB8FFAF-1A9B-47C5-8C51-9DF57D690076}" srcId="{0564F622-89D0-4294-81C8-050955AB8DEB}" destId="{7B8F7B12-737D-491B-9270-3C5751A54643}" srcOrd="2" destOrd="0" parTransId="{49FE4E71-7D1B-49AA-BEE5-A1A3B408495D}" sibTransId="{F02B7005-5BE7-426F-BF1C-EDDB9062CB55}"/>
    <dgm:cxn modelId="{59E5A6C4-1DAE-44AC-A276-A182209BEA5A}" type="presOf" srcId="{93861079-7980-4E11-8683-A4055794BDF2}" destId="{1712AB97-4757-4B76-A31C-43B19D01D16D}" srcOrd="0" destOrd="0" presId="urn:microsoft.com/office/officeart/2005/8/layout/cycle3"/>
    <dgm:cxn modelId="{1C0BF0DA-316B-483A-B979-0AC32D7120E2}" type="presOf" srcId="{0824125D-6F8A-4A61-9D80-36F2F0E2160C}" destId="{49AE44D0-3BC9-4BB7-8886-9703EFFE198C}" srcOrd="0" destOrd="0" presId="urn:microsoft.com/office/officeart/2005/8/layout/cycle3"/>
    <dgm:cxn modelId="{1478D7E0-2C6D-460F-B700-411B18A8E10B}" type="presOf" srcId="{8D76A5AC-FE30-42A5-ACDB-AE97FD6A0FFF}" destId="{DD254531-D263-447F-A9EC-021B8C82B187}" srcOrd="0" destOrd="0" presId="urn:microsoft.com/office/officeart/2005/8/layout/cycle3"/>
    <dgm:cxn modelId="{266565ED-6D58-477B-ADF4-68DD39E947E4}" type="presParOf" srcId="{CEF97AF5-0F33-46FC-A304-2961E5BA9D2B}" destId="{E6751BDF-B41E-4FFB-AC09-14F9D68F07CA}" srcOrd="0" destOrd="0" presId="urn:microsoft.com/office/officeart/2005/8/layout/cycle3"/>
    <dgm:cxn modelId="{905E462C-2B96-4DB0-88DB-C75D7F8A7C1A}" type="presParOf" srcId="{E6751BDF-B41E-4FFB-AC09-14F9D68F07CA}" destId="{F3D4E1C0-B095-4926-9D92-821CD88D3D59}" srcOrd="0" destOrd="0" presId="urn:microsoft.com/office/officeart/2005/8/layout/cycle3"/>
    <dgm:cxn modelId="{B410AA83-952C-436B-AA44-0FE845FA6AF4}" type="presParOf" srcId="{E6751BDF-B41E-4FFB-AC09-14F9D68F07CA}" destId="{1712AB97-4757-4B76-A31C-43B19D01D16D}" srcOrd="1" destOrd="0" presId="urn:microsoft.com/office/officeart/2005/8/layout/cycle3"/>
    <dgm:cxn modelId="{B03BF8B3-4116-473B-B0B9-89D2C1E4EB17}" type="presParOf" srcId="{E6751BDF-B41E-4FFB-AC09-14F9D68F07CA}" destId="{DD254531-D263-447F-A9EC-021B8C82B187}" srcOrd="2" destOrd="0" presId="urn:microsoft.com/office/officeart/2005/8/layout/cycle3"/>
    <dgm:cxn modelId="{689B31EA-49B8-4E0A-B26E-C606F9A52762}" type="presParOf" srcId="{E6751BDF-B41E-4FFB-AC09-14F9D68F07CA}" destId="{04585E3D-B4B9-4DAD-8871-0D086E396003}" srcOrd="3" destOrd="0" presId="urn:microsoft.com/office/officeart/2005/8/layout/cycle3"/>
    <dgm:cxn modelId="{58104AA4-3C4D-421E-9A30-38059D86444A}" type="presParOf" srcId="{E6751BDF-B41E-4FFB-AC09-14F9D68F07CA}" destId="{23ADA0F4-E126-4576-BE3E-436E1D27F99C}" srcOrd="4" destOrd="0" presId="urn:microsoft.com/office/officeart/2005/8/layout/cycle3"/>
    <dgm:cxn modelId="{33FBFCA6-1E6D-41BF-89A2-1644288B5EB4}" type="presParOf" srcId="{E6751BDF-B41E-4FFB-AC09-14F9D68F07CA}" destId="{49AE44D0-3BC9-4BB7-8886-9703EFFE198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D2C563-064E-4318-9985-88B20EF6D9C3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C7037FEA-3C20-4E1E-9984-841D561525B0}">
      <dgm:prSet/>
      <dgm:spPr/>
      <dgm:t>
        <a:bodyPr/>
        <a:lstStyle/>
        <a:p>
          <a:r>
            <a:rPr lang="en-GB"/>
            <a:t>Rationale:</a:t>
          </a:r>
        </a:p>
      </dgm:t>
    </dgm:pt>
    <dgm:pt modelId="{2764EB43-F41F-4A1F-A528-CD4153E2236B}" type="parTrans" cxnId="{CFAE0D59-4FB5-43D2-801D-DE57ADE56E22}">
      <dgm:prSet/>
      <dgm:spPr/>
      <dgm:t>
        <a:bodyPr/>
        <a:lstStyle/>
        <a:p>
          <a:endParaRPr lang="en-GB"/>
        </a:p>
      </dgm:t>
    </dgm:pt>
    <dgm:pt modelId="{91BC3B10-9D81-4FD4-8A70-9993B71CDA00}" type="sibTrans" cxnId="{CFAE0D59-4FB5-43D2-801D-DE57ADE56E22}">
      <dgm:prSet/>
      <dgm:spPr/>
      <dgm:t>
        <a:bodyPr/>
        <a:lstStyle/>
        <a:p>
          <a:endParaRPr lang="en-GB"/>
        </a:p>
      </dgm:t>
    </dgm:pt>
    <dgm:pt modelId="{78B6FF19-905E-4536-9B0B-60376F82638B}">
      <dgm:prSet/>
      <dgm:spPr/>
      <dgm:t>
        <a:bodyPr/>
        <a:lstStyle/>
        <a:p>
          <a:r>
            <a:rPr lang="en-GB"/>
            <a:t>Extensive previous research on compassion towards students, but little explores how student and staff conceptualise and appreciate compassion within and across their environments</a:t>
          </a:r>
        </a:p>
      </dgm:t>
    </dgm:pt>
    <dgm:pt modelId="{01685218-B7E1-4A71-A9F0-A8ED3FB3A816}" type="parTrans" cxnId="{B74E166D-160E-4EA1-8E42-4880A727E1DD}">
      <dgm:prSet/>
      <dgm:spPr/>
      <dgm:t>
        <a:bodyPr/>
        <a:lstStyle/>
        <a:p>
          <a:endParaRPr lang="en-GB"/>
        </a:p>
      </dgm:t>
    </dgm:pt>
    <dgm:pt modelId="{CDAF92C3-EA1D-4E26-8EB0-FDC15FB26DDA}" type="sibTrans" cxnId="{B74E166D-160E-4EA1-8E42-4880A727E1DD}">
      <dgm:prSet/>
      <dgm:spPr/>
      <dgm:t>
        <a:bodyPr/>
        <a:lstStyle/>
        <a:p>
          <a:endParaRPr lang="en-GB"/>
        </a:p>
      </dgm:t>
    </dgm:pt>
    <dgm:pt modelId="{6C69C02E-C35A-43C7-A1BA-0317B989E516}">
      <dgm:prSet/>
      <dgm:spPr/>
      <dgm:t>
        <a:bodyPr/>
        <a:lstStyle/>
        <a:p>
          <a:r>
            <a:rPr lang="en-GB"/>
            <a:t>Methods:</a:t>
          </a:r>
        </a:p>
      </dgm:t>
    </dgm:pt>
    <dgm:pt modelId="{45680E0B-A061-4E8B-A66C-31479C086F93}" type="parTrans" cxnId="{53A7F698-836F-40E6-8B5B-78A66D668BAF}">
      <dgm:prSet/>
      <dgm:spPr/>
      <dgm:t>
        <a:bodyPr/>
        <a:lstStyle/>
        <a:p>
          <a:endParaRPr lang="en-GB"/>
        </a:p>
      </dgm:t>
    </dgm:pt>
    <dgm:pt modelId="{CCFCC464-40D8-4AC9-AFF2-21A0B2F2AB7A}" type="sibTrans" cxnId="{53A7F698-836F-40E6-8B5B-78A66D668BAF}">
      <dgm:prSet/>
      <dgm:spPr/>
      <dgm:t>
        <a:bodyPr/>
        <a:lstStyle/>
        <a:p>
          <a:endParaRPr lang="en-GB"/>
        </a:p>
      </dgm:t>
    </dgm:pt>
    <dgm:pt modelId="{7E1CCEA2-A846-4987-BF99-D36741A5FB88}">
      <dgm:prSet/>
      <dgm:spPr/>
      <dgm:t>
        <a:bodyPr/>
        <a:lstStyle/>
        <a:p>
          <a:r>
            <a:rPr lang="en-GB"/>
            <a:t>Student-led online focus groups adopting autoethnographic approaches to explore the broad theme of what is compassion at Warwick.</a:t>
          </a:r>
        </a:p>
      </dgm:t>
    </dgm:pt>
    <dgm:pt modelId="{083623C1-3BE9-46DA-9000-044238405A72}" type="parTrans" cxnId="{7A924390-9DB4-46FB-9A43-88A41F781B7C}">
      <dgm:prSet/>
      <dgm:spPr/>
      <dgm:t>
        <a:bodyPr/>
        <a:lstStyle/>
        <a:p>
          <a:endParaRPr lang="en-GB"/>
        </a:p>
      </dgm:t>
    </dgm:pt>
    <dgm:pt modelId="{B8568F51-EC06-4074-8F81-DEE5BDF87B4D}" type="sibTrans" cxnId="{7A924390-9DB4-46FB-9A43-88A41F781B7C}">
      <dgm:prSet/>
      <dgm:spPr/>
      <dgm:t>
        <a:bodyPr/>
        <a:lstStyle/>
        <a:p>
          <a:endParaRPr lang="en-GB"/>
        </a:p>
      </dgm:t>
    </dgm:pt>
    <dgm:pt modelId="{B278C8DD-E565-47B3-B41F-6C221D4FFDB9}">
      <dgm:prSet/>
      <dgm:spPr/>
      <dgm:t>
        <a:bodyPr/>
        <a:lstStyle/>
        <a:p>
          <a:r>
            <a:rPr lang="en-GB"/>
            <a:t>Aim:</a:t>
          </a:r>
        </a:p>
      </dgm:t>
    </dgm:pt>
    <dgm:pt modelId="{76DFD939-F845-4B32-BB52-45B02AB1D68F}" type="parTrans" cxnId="{A0A8DE15-BFFA-4EB7-BE90-0750C2448C31}">
      <dgm:prSet/>
      <dgm:spPr/>
      <dgm:t>
        <a:bodyPr/>
        <a:lstStyle/>
        <a:p>
          <a:endParaRPr lang="en-GB"/>
        </a:p>
      </dgm:t>
    </dgm:pt>
    <dgm:pt modelId="{CD26442B-A0E3-485B-AD7F-84C45308F898}" type="sibTrans" cxnId="{A0A8DE15-BFFA-4EB7-BE90-0750C2448C31}">
      <dgm:prSet/>
      <dgm:spPr/>
      <dgm:t>
        <a:bodyPr/>
        <a:lstStyle/>
        <a:p>
          <a:endParaRPr lang="en-GB"/>
        </a:p>
      </dgm:t>
    </dgm:pt>
    <dgm:pt modelId="{8A284E2B-AB0B-4D45-9E8E-3863D52C211F}">
      <dgm:prSet/>
      <dgm:spPr/>
      <dgm:t>
        <a:bodyPr/>
        <a:lstStyle/>
        <a:p>
          <a:r>
            <a:rPr lang="en-GB"/>
            <a:t>To support authentic discussion about compassion between different student groups and staff</a:t>
          </a:r>
        </a:p>
      </dgm:t>
    </dgm:pt>
    <dgm:pt modelId="{4F101536-3504-4B8F-BD76-A49A99972B25}" type="parTrans" cxnId="{924D6531-9200-4289-839E-CBF477EF2803}">
      <dgm:prSet/>
      <dgm:spPr/>
      <dgm:t>
        <a:bodyPr/>
        <a:lstStyle/>
        <a:p>
          <a:endParaRPr lang="en-GB"/>
        </a:p>
      </dgm:t>
    </dgm:pt>
    <dgm:pt modelId="{7D011C7F-27C9-4E77-A673-3330B4D39C11}" type="sibTrans" cxnId="{924D6531-9200-4289-839E-CBF477EF2803}">
      <dgm:prSet/>
      <dgm:spPr/>
      <dgm:t>
        <a:bodyPr/>
        <a:lstStyle/>
        <a:p>
          <a:endParaRPr lang="en-GB"/>
        </a:p>
      </dgm:t>
    </dgm:pt>
    <dgm:pt modelId="{DBF4FC1E-E719-45BD-AD9D-8EEF77F6FC22}" type="pres">
      <dgm:prSet presAssocID="{FAD2C563-064E-4318-9985-88B20EF6D9C3}" presName="linear" presStyleCnt="0">
        <dgm:presLayoutVars>
          <dgm:animLvl val="lvl"/>
          <dgm:resizeHandles val="exact"/>
        </dgm:presLayoutVars>
      </dgm:prSet>
      <dgm:spPr/>
    </dgm:pt>
    <dgm:pt modelId="{5078A521-B420-4952-BC60-FAAD1228EA6F}" type="pres">
      <dgm:prSet presAssocID="{C7037FEA-3C20-4E1E-9984-841D561525B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213326A-201D-4E6F-A61B-80FC2C1060DE}" type="pres">
      <dgm:prSet presAssocID="{C7037FEA-3C20-4E1E-9984-841D561525B0}" presName="childText" presStyleLbl="revTx" presStyleIdx="0" presStyleCnt="3">
        <dgm:presLayoutVars>
          <dgm:bulletEnabled val="1"/>
        </dgm:presLayoutVars>
      </dgm:prSet>
      <dgm:spPr/>
    </dgm:pt>
    <dgm:pt modelId="{517C5AD7-66D2-405A-89BE-CC2E7E3922A3}" type="pres">
      <dgm:prSet presAssocID="{B278C8DD-E565-47B3-B41F-6C221D4FFDB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5C1B346-2BC6-433F-9AB9-0665955B5042}" type="pres">
      <dgm:prSet presAssocID="{B278C8DD-E565-47B3-B41F-6C221D4FFDB9}" presName="childText" presStyleLbl="revTx" presStyleIdx="1" presStyleCnt="3">
        <dgm:presLayoutVars>
          <dgm:bulletEnabled val="1"/>
        </dgm:presLayoutVars>
      </dgm:prSet>
      <dgm:spPr/>
    </dgm:pt>
    <dgm:pt modelId="{B1FBA5FB-EC27-45A9-BA30-8A2231CF91C3}" type="pres">
      <dgm:prSet presAssocID="{6C69C02E-C35A-43C7-A1BA-0317B989E516}" presName="parentText" presStyleLbl="node1" presStyleIdx="2" presStyleCnt="3" custLinFactNeighborX="0" custLinFactNeighborY="10458">
        <dgm:presLayoutVars>
          <dgm:chMax val="0"/>
          <dgm:bulletEnabled val="1"/>
        </dgm:presLayoutVars>
      </dgm:prSet>
      <dgm:spPr/>
    </dgm:pt>
    <dgm:pt modelId="{104EA7D4-C26F-49DC-BAE0-4F1ECAB74693}" type="pres">
      <dgm:prSet presAssocID="{6C69C02E-C35A-43C7-A1BA-0317B989E51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4A923602-417E-46EE-A5F4-E57794A4467E}" type="presOf" srcId="{78B6FF19-905E-4536-9B0B-60376F82638B}" destId="{A213326A-201D-4E6F-A61B-80FC2C1060DE}" srcOrd="0" destOrd="0" presId="urn:microsoft.com/office/officeart/2005/8/layout/vList2"/>
    <dgm:cxn modelId="{A0A8DE15-BFFA-4EB7-BE90-0750C2448C31}" srcId="{FAD2C563-064E-4318-9985-88B20EF6D9C3}" destId="{B278C8DD-E565-47B3-B41F-6C221D4FFDB9}" srcOrd="1" destOrd="0" parTransId="{76DFD939-F845-4B32-BB52-45B02AB1D68F}" sibTransId="{CD26442B-A0E3-485B-AD7F-84C45308F898}"/>
    <dgm:cxn modelId="{924D6531-9200-4289-839E-CBF477EF2803}" srcId="{B278C8DD-E565-47B3-B41F-6C221D4FFDB9}" destId="{8A284E2B-AB0B-4D45-9E8E-3863D52C211F}" srcOrd="0" destOrd="0" parTransId="{4F101536-3504-4B8F-BD76-A49A99972B25}" sibTransId="{7D011C7F-27C9-4E77-A673-3330B4D39C11}"/>
    <dgm:cxn modelId="{B9A1BA3A-B0E2-44EA-9D53-ABFCED177837}" type="presOf" srcId="{6C69C02E-C35A-43C7-A1BA-0317B989E516}" destId="{B1FBA5FB-EC27-45A9-BA30-8A2231CF91C3}" srcOrd="0" destOrd="0" presId="urn:microsoft.com/office/officeart/2005/8/layout/vList2"/>
    <dgm:cxn modelId="{EE221163-BAB2-463A-BE88-7F307721D331}" type="presOf" srcId="{C7037FEA-3C20-4E1E-9984-841D561525B0}" destId="{5078A521-B420-4952-BC60-FAAD1228EA6F}" srcOrd="0" destOrd="0" presId="urn:microsoft.com/office/officeart/2005/8/layout/vList2"/>
    <dgm:cxn modelId="{B74E166D-160E-4EA1-8E42-4880A727E1DD}" srcId="{C7037FEA-3C20-4E1E-9984-841D561525B0}" destId="{78B6FF19-905E-4536-9B0B-60376F82638B}" srcOrd="0" destOrd="0" parTransId="{01685218-B7E1-4A71-A9F0-A8ED3FB3A816}" sibTransId="{CDAF92C3-EA1D-4E26-8EB0-FDC15FB26DDA}"/>
    <dgm:cxn modelId="{CFAE0D59-4FB5-43D2-801D-DE57ADE56E22}" srcId="{FAD2C563-064E-4318-9985-88B20EF6D9C3}" destId="{C7037FEA-3C20-4E1E-9984-841D561525B0}" srcOrd="0" destOrd="0" parTransId="{2764EB43-F41F-4A1F-A528-CD4153E2236B}" sibTransId="{91BC3B10-9D81-4FD4-8A70-9993B71CDA00}"/>
    <dgm:cxn modelId="{7A924390-9DB4-46FB-9A43-88A41F781B7C}" srcId="{6C69C02E-C35A-43C7-A1BA-0317B989E516}" destId="{7E1CCEA2-A846-4987-BF99-D36741A5FB88}" srcOrd="0" destOrd="0" parTransId="{083623C1-3BE9-46DA-9000-044238405A72}" sibTransId="{B8568F51-EC06-4074-8F81-DEE5BDF87B4D}"/>
    <dgm:cxn modelId="{53A7F698-836F-40E6-8B5B-78A66D668BAF}" srcId="{FAD2C563-064E-4318-9985-88B20EF6D9C3}" destId="{6C69C02E-C35A-43C7-A1BA-0317B989E516}" srcOrd="2" destOrd="0" parTransId="{45680E0B-A061-4E8B-A66C-31479C086F93}" sibTransId="{CCFCC464-40D8-4AC9-AFF2-21A0B2F2AB7A}"/>
    <dgm:cxn modelId="{B0E65FA0-D630-4D39-833C-C8E137D511F3}" type="presOf" srcId="{7E1CCEA2-A846-4987-BF99-D36741A5FB88}" destId="{104EA7D4-C26F-49DC-BAE0-4F1ECAB74693}" srcOrd="0" destOrd="0" presId="urn:microsoft.com/office/officeart/2005/8/layout/vList2"/>
    <dgm:cxn modelId="{17193DE3-EB5E-483D-A187-3AF8FBF5D807}" type="presOf" srcId="{B278C8DD-E565-47B3-B41F-6C221D4FFDB9}" destId="{517C5AD7-66D2-405A-89BE-CC2E7E3922A3}" srcOrd="0" destOrd="0" presId="urn:microsoft.com/office/officeart/2005/8/layout/vList2"/>
    <dgm:cxn modelId="{E3508EE8-59A2-4F72-9B54-28357C0B9BC3}" type="presOf" srcId="{8A284E2B-AB0B-4D45-9E8E-3863D52C211F}" destId="{F5C1B346-2BC6-433F-9AB9-0665955B5042}" srcOrd="0" destOrd="0" presId="urn:microsoft.com/office/officeart/2005/8/layout/vList2"/>
    <dgm:cxn modelId="{663719ED-86DE-4128-B0E4-DE541F4C4B79}" type="presOf" srcId="{FAD2C563-064E-4318-9985-88B20EF6D9C3}" destId="{DBF4FC1E-E719-45BD-AD9D-8EEF77F6FC22}" srcOrd="0" destOrd="0" presId="urn:microsoft.com/office/officeart/2005/8/layout/vList2"/>
    <dgm:cxn modelId="{82B5AC4C-9C85-4BE0-AD40-B4113C950BBE}" type="presParOf" srcId="{DBF4FC1E-E719-45BD-AD9D-8EEF77F6FC22}" destId="{5078A521-B420-4952-BC60-FAAD1228EA6F}" srcOrd="0" destOrd="0" presId="urn:microsoft.com/office/officeart/2005/8/layout/vList2"/>
    <dgm:cxn modelId="{54A29B9B-17B4-4BD4-9E3B-74F76F9E150E}" type="presParOf" srcId="{DBF4FC1E-E719-45BD-AD9D-8EEF77F6FC22}" destId="{A213326A-201D-4E6F-A61B-80FC2C1060DE}" srcOrd="1" destOrd="0" presId="urn:microsoft.com/office/officeart/2005/8/layout/vList2"/>
    <dgm:cxn modelId="{16CA54ED-3AB6-4AE0-A42B-DF5B58AF3C3D}" type="presParOf" srcId="{DBF4FC1E-E719-45BD-AD9D-8EEF77F6FC22}" destId="{517C5AD7-66D2-405A-89BE-CC2E7E3922A3}" srcOrd="2" destOrd="0" presId="urn:microsoft.com/office/officeart/2005/8/layout/vList2"/>
    <dgm:cxn modelId="{2144A281-3B8A-452C-A81D-84BB21A4C871}" type="presParOf" srcId="{DBF4FC1E-E719-45BD-AD9D-8EEF77F6FC22}" destId="{F5C1B346-2BC6-433F-9AB9-0665955B5042}" srcOrd="3" destOrd="0" presId="urn:microsoft.com/office/officeart/2005/8/layout/vList2"/>
    <dgm:cxn modelId="{977DE456-7A32-4BD3-927A-45D04B029904}" type="presParOf" srcId="{DBF4FC1E-E719-45BD-AD9D-8EEF77F6FC22}" destId="{B1FBA5FB-EC27-45A9-BA30-8A2231CF91C3}" srcOrd="4" destOrd="0" presId="urn:microsoft.com/office/officeart/2005/8/layout/vList2"/>
    <dgm:cxn modelId="{FD526A5B-019F-46B7-8CCD-17FD6B5D636B}" type="presParOf" srcId="{DBF4FC1E-E719-45BD-AD9D-8EEF77F6FC22}" destId="{104EA7D4-C26F-49DC-BAE0-4F1ECAB7469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D2C563-064E-4318-9985-88B20EF6D9C3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C7037FEA-3C20-4E1E-9984-841D561525B0}">
      <dgm:prSet/>
      <dgm:spPr/>
      <dgm:t>
        <a:bodyPr/>
        <a:lstStyle/>
        <a:p>
          <a:r>
            <a:rPr lang="en-GB"/>
            <a:t>Rationale:</a:t>
          </a:r>
        </a:p>
      </dgm:t>
    </dgm:pt>
    <dgm:pt modelId="{2764EB43-F41F-4A1F-A528-CD4153E2236B}" type="parTrans" cxnId="{CFAE0D59-4FB5-43D2-801D-DE57ADE56E22}">
      <dgm:prSet/>
      <dgm:spPr/>
      <dgm:t>
        <a:bodyPr/>
        <a:lstStyle/>
        <a:p>
          <a:endParaRPr lang="en-GB"/>
        </a:p>
      </dgm:t>
    </dgm:pt>
    <dgm:pt modelId="{91BC3B10-9D81-4FD4-8A70-9993B71CDA00}" type="sibTrans" cxnId="{CFAE0D59-4FB5-43D2-801D-DE57ADE56E22}">
      <dgm:prSet/>
      <dgm:spPr/>
      <dgm:t>
        <a:bodyPr/>
        <a:lstStyle/>
        <a:p>
          <a:endParaRPr lang="en-GB"/>
        </a:p>
      </dgm:t>
    </dgm:pt>
    <dgm:pt modelId="{78B6FF19-905E-4536-9B0B-60376F82638B}">
      <dgm:prSet/>
      <dgm:spPr/>
      <dgm:t>
        <a:bodyPr/>
        <a:lstStyle/>
        <a:p>
          <a:r>
            <a:rPr lang="en-GB"/>
            <a:t>Staff are people too</a:t>
          </a:r>
        </a:p>
      </dgm:t>
    </dgm:pt>
    <dgm:pt modelId="{01685218-B7E1-4A71-A9F0-A8ED3FB3A816}" type="parTrans" cxnId="{B74E166D-160E-4EA1-8E42-4880A727E1DD}">
      <dgm:prSet/>
      <dgm:spPr/>
      <dgm:t>
        <a:bodyPr/>
        <a:lstStyle/>
        <a:p>
          <a:endParaRPr lang="en-GB"/>
        </a:p>
      </dgm:t>
    </dgm:pt>
    <dgm:pt modelId="{CDAF92C3-EA1D-4E26-8EB0-FDC15FB26DDA}" type="sibTrans" cxnId="{B74E166D-160E-4EA1-8E42-4880A727E1DD}">
      <dgm:prSet/>
      <dgm:spPr/>
      <dgm:t>
        <a:bodyPr/>
        <a:lstStyle/>
        <a:p>
          <a:endParaRPr lang="en-GB"/>
        </a:p>
      </dgm:t>
    </dgm:pt>
    <dgm:pt modelId="{6C69C02E-C35A-43C7-A1BA-0317B989E516}">
      <dgm:prSet/>
      <dgm:spPr/>
      <dgm:t>
        <a:bodyPr/>
        <a:lstStyle/>
        <a:p>
          <a:r>
            <a:rPr lang="en-GB"/>
            <a:t>Methods:</a:t>
          </a:r>
        </a:p>
      </dgm:t>
    </dgm:pt>
    <dgm:pt modelId="{45680E0B-A061-4E8B-A66C-31479C086F93}" type="parTrans" cxnId="{53A7F698-836F-40E6-8B5B-78A66D668BAF}">
      <dgm:prSet/>
      <dgm:spPr/>
      <dgm:t>
        <a:bodyPr/>
        <a:lstStyle/>
        <a:p>
          <a:endParaRPr lang="en-GB"/>
        </a:p>
      </dgm:t>
    </dgm:pt>
    <dgm:pt modelId="{CCFCC464-40D8-4AC9-AFF2-21A0B2F2AB7A}" type="sibTrans" cxnId="{53A7F698-836F-40E6-8B5B-78A66D668BAF}">
      <dgm:prSet/>
      <dgm:spPr/>
      <dgm:t>
        <a:bodyPr/>
        <a:lstStyle/>
        <a:p>
          <a:endParaRPr lang="en-GB"/>
        </a:p>
      </dgm:t>
    </dgm:pt>
    <dgm:pt modelId="{7E1CCEA2-A846-4987-BF99-D36741A5FB88}">
      <dgm:prSet/>
      <dgm:spPr/>
      <dgm:t>
        <a:bodyPr/>
        <a:lstStyle/>
        <a:p>
          <a:r>
            <a:rPr lang="en-GB"/>
            <a:t>Brief survey design</a:t>
          </a:r>
        </a:p>
      </dgm:t>
    </dgm:pt>
    <dgm:pt modelId="{083623C1-3BE9-46DA-9000-044238405A72}" type="parTrans" cxnId="{7A924390-9DB4-46FB-9A43-88A41F781B7C}">
      <dgm:prSet/>
      <dgm:spPr/>
      <dgm:t>
        <a:bodyPr/>
        <a:lstStyle/>
        <a:p>
          <a:endParaRPr lang="en-GB"/>
        </a:p>
      </dgm:t>
    </dgm:pt>
    <dgm:pt modelId="{B8568F51-EC06-4074-8F81-DEE5BDF87B4D}" type="sibTrans" cxnId="{7A924390-9DB4-46FB-9A43-88A41F781B7C}">
      <dgm:prSet/>
      <dgm:spPr/>
      <dgm:t>
        <a:bodyPr/>
        <a:lstStyle/>
        <a:p>
          <a:endParaRPr lang="en-GB"/>
        </a:p>
      </dgm:t>
    </dgm:pt>
    <dgm:pt modelId="{BDD18DBB-1423-4CA4-9892-319B57691BDB}">
      <dgm:prSet/>
      <dgm:spPr/>
      <dgm:t>
        <a:bodyPr/>
        <a:lstStyle/>
        <a:p>
          <a:r>
            <a:rPr lang="en-GB"/>
            <a:t>Intention to Leave, Empathy, Maslach Burnout Inventory, Professional Quality of Life Scale (compassion fatigue) + demographic details (e.g., caring responsibilities, gender etc)</a:t>
          </a:r>
        </a:p>
      </dgm:t>
    </dgm:pt>
    <dgm:pt modelId="{5499ED6E-9317-4017-A734-6167F0BDEE3B}" type="parTrans" cxnId="{F8C0B9A8-7165-40C1-B3E5-A7A3FC50903A}">
      <dgm:prSet/>
      <dgm:spPr/>
      <dgm:t>
        <a:bodyPr/>
        <a:lstStyle/>
        <a:p>
          <a:endParaRPr lang="en-GB"/>
        </a:p>
      </dgm:t>
    </dgm:pt>
    <dgm:pt modelId="{C2968D75-C06A-4E40-91C5-5A83BBC0DEC3}" type="sibTrans" cxnId="{F8C0B9A8-7165-40C1-B3E5-A7A3FC50903A}">
      <dgm:prSet/>
      <dgm:spPr/>
      <dgm:t>
        <a:bodyPr/>
        <a:lstStyle/>
        <a:p>
          <a:endParaRPr lang="en-GB"/>
        </a:p>
      </dgm:t>
    </dgm:pt>
    <dgm:pt modelId="{B278C8DD-E565-47B3-B41F-6C221D4FFDB9}">
      <dgm:prSet/>
      <dgm:spPr/>
      <dgm:t>
        <a:bodyPr/>
        <a:lstStyle/>
        <a:p>
          <a:r>
            <a:rPr lang="en-GB"/>
            <a:t>Aim:</a:t>
          </a:r>
        </a:p>
      </dgm:t>
    </dgm:pt>
    <dgm:pt modelId="{76DFD939-F845-4B32-BB52-45B02AB1D68F}" type="parTrans" cxnId="{A0A8DE15-BFFA-4EB7-BE90-0750C2448C31}">
      <dgm:prSet/>
      <dgm:spPr/>
      <dgm:t>
        <a:bodyPr/>
        <a:lstStyle/>
        <a:p>
          <a:endParaRPr lang="en-GB"/>
        </a:p>
      </dgm:t>
    </dgm:pt>
    <dgm:pt modelId="{CD26442B-A0E3-485B-AD7F-84C45308F898}" type="sibTrans" cxnId="{A0A8DE15-BFFA-4EB7-BE90-0750C2448C31}">
      <dgm:prSet/>
      <dgm:spPr/>
      <dgm:t>
        <a:bodyPr/>
        <a:lstStyle/>
        <a:p>
          <a:endParaRPr lang="en-GB"/>
        </a:p>
      </dgm:t>
    </dgm:pt>
    <dgm:pt modelId="{8A284E2B-AB0B-4D45-9E8E-3863D52C211F}">
      <dgm:prSet/>
      <dgm:spPr/>
      <dgm:t>
        <a:bodyPr/>
        <a:lstStyle/>
        <a:p>
          <a:r>
            <a:rPr lang="en-GB"/>
            <a:t>Association between compassion fatigue, burnout, compassion satisfaction and job satisfaction in UK academics</a:t>
          </a:r>
        </a:p>
      </dgm:t>
    </dgm:pt>
    <dgm:pt modelId="{4F101536-3504-4B8F-BD76-A49A99972B25}" type="parTrans" cxnId="{924D6531-9200-4289-839E-CBF477EF2803}">
      <dgm:prSet/>
      <dgm:spPr/>
      <dgm:t>
        <a:bodyPr/>
        <a:lstStyle/>
        <a:p>
          <a:endParaRPr lang="en-GB"/>
        </a:p>
      </dgm:t>
    </dgm:pt>
    <dgm:pt modelId="{7D011C7F-27C9-4E77-A673-3330B4D39C11}" type="sibTrans" cxnId="{924D6531-9200-4289-839E-CBF477EF2803}">
      <dgm:prSet/>
      <dgm:spPr/>
      <dgm:t>
        <a:bodyPr/>
        <a:lstStyle/>
        <a:p>
          <a:endParaRPr lang="en-GB"/>
        </a:p>
      </dgm:t>
    </dgm:pt>
    <dgm:pt modelId="{DBF4FC1E-E719-45BD-AD9D-8EEF77F6FC22}" type="pres">
      <dgm:prSet presAssocID="{FAD2C563-064E-4318-9985-88B20EF6D9C3}" presName="linear" presStyleCnt="0">
        <dgm:presLayoutVars>
          <dgm:animLvl val="lvl"/>
          <dgm:resizeHandles val="exact"/>
        </dgm:presLayoutVars>
      </dgm:prSet>
      <dgm:spPr/>
    </dgm:pt>
    <dgm:pt modelId="{5078A521-B420-4952-BC60-FAAD1228EA6F}" type="pres">
      <dgm:prSet presAssocID="{C7037FEA-3C20-4E1E-9984-841D561525B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213326A-201D-4E6F-A61B-80FC2C1060DE}" type="pres">
      <dgm:prSet presAssocID="{C7037FEA-3C20-4E1E-9984-841D561525B0}" presName="childText" presStyleLbl="revTx" presStyleIdx="0" presStyleCnt="3">
        <dgm:presLayoutVars>
          <dgm:bulletEnabled val="1"/>
        </dgm:presLayoutVars>
      </dgm:prSet>
      <dgm:spPr/>
    </dgm:pt>
    <dgm:pt modelId="{517C5AD7-66D2-405A-89BE-CC2E7E3922A3}" type="pres">
      <dgm:prSet presAssocID="{B278C8DD-E565-47B3-B41F-6C221D4FFDB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5C1B346-2BC6-433F-9AB9-0665955B5042}" type="pres">
      <dgm:prSet presAssocID="{B278C8DD-E565-47B3-B41F-6C221D4FFDB9}" presName="childText" presStyleLbl="revTx" presStyleIdx="1" presStyleCnt="3">
        <dgm:presLayoutVars>
          <dgm:bulletEnabled val="1"/>
        </dgm:presLayoutVars>
      </dgm:prSet>
      <dgm:spPr/>
    </dgm:pt>
    <dgm:pt modelId="{B1FBA5FB-EC27-45A9-BA30-8A2231CF91C3}" type="pres">
      <dgm:prSet presAssocID="{6C69C02E-C35A-43C7-A1BA-0317B989E51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04EA7D4-C26F-49DC-BAE0-4F1ECAB74693}" type="pres">
      <dgm:prSet presAssocID="{6C69C02E-C35A-43C7-A1BA-0317B989E51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4A923602-417E-46EE-A5F4-E57794A4467E}" type="presOf" srcId="{78B6FF19-905E-4536-9B0B-60376F82638B}" destId="{A213326A-201D-4E6F-A61B-80FC2C1060DE}" srcOrd="0" destOrd="0" presId="urn:microsoft.com/office/officeart/2005/8/layout/vList2"/>
    <dgm:cxn modelId="{C5DE9F04-A00F-4B9C-9388-06A90A13DC0F}" type="presOf" srcId="{BDD18DBB-1423-4CA4-9892-319B57691BDB}" destId="{104EA7D4-C26F-49DC-BAE0-4F1ECAB74693}" srcOrd="0" destOrd="1" presId="urn:microsoft.com/office/officeart/2005/8/layout/vList2"/>
    <dgm:cxn modelId="{A0A8DE15-BFFA-4EB7-BE90-0750C2448C31}" srcId="{FAD2C563-064E-4318-9985-88B20EF6D9C3}" destId="{B278C8DD-E565-47B3-B41F-6C221D4FFDB9}" srcOrd="1" destOrd="0" parTransId="{76DFD939-F845-4B32-BB52-45B02AB1D68F}" sibTransId="{CD26442B-A0E3-485B-AD7F-84C45308F898}"/>
    <dgm:cxn modelId="{924D6531-9200-4289-839E-CBF477EF2803}" srcId="{B278C8DD-E565-47B3-B41F-6C221D4FFDB9}" destId="{8A284E2B-AB0B-4D45-9E8E-3863D52C211F}" srcOrd="0" destOrd="0" parTransId="{4F101536-3504-4B8F-BD76-A49A99972B25}" sibTransId="{7D011C7F-27C9-4E77-A673-3330B4D39C11}"/>
    <dgm:cxn modelId="{B9A1BA3A-B0E2-44EA-9D53-ABFCED177837}" type="presOf" srcId="{6C69C02E-C35A-43C7-A1BA-0317B989E516}" destId="{B1FBA5FB-EC27-45A9-BA30-8A2231CF91C3}" srcOrd="0" destOrd="0" presId="urn:microsoft.com/office/officeart/2005/8/layout/vList2"/>
    <dgm:cxn modelId="{EE221163-BAB2-463A-BE88-7F307721D331}" type="presOf" srcId="{C7037FEA-3C20-4E1E-9984-841D561525B0}" destId="{5078A521-B420-4952-BC60-FAAD1228EA6F}" srcOrd="0" destOrd="0" presId="urn:microsoft.com/office/officeart/2005/8/layout/vList2"/>
    <dgm:cxn modelId="{B74E166D-160E-4EA1-8E42-4880A727E1DD}" srcId="{C7037FEA-3C20-4E1E-9984-841D561525B0}" destId="{78B6FF19-905E-4536-9B0B-60376F82638B}" srcOrd="0" destOrd="0" parTransId="{01685218-B7E1-4A71-A9F0-A8ED3FB3A816}" sibTransId="{CDAF92C3-EA1D-4E26-8EB0-FDC15FB26DDA}"/>
    <dgm:cxn modelId="{CFAE0D59-4FB5-43D2-801D-DE57ADE56E22}" srcId="{FAD2C563-064E-4318-9985-88B20EF6D9C3}" destId="{C7037FEA-3C20-4E1E-9984-841D561525B0}" srcOrd="0" destOrd="0" parTransId="{2764EB43-F41F-4A1F-A528-CD4153E2236B}" sibTransId="{91BC3B10-9D81-4FD4-8A70-9993B71CDA00}"/>
    <dgm:cxn modelId="{7A924390-9DB4-46FB-9A43-88A41F781B7C}" srcId="{6C69C02E-C35A-43C7-A1BA-0317B989E516}" destId="{7E1CCEA2-A846-4987-BF99-D36741A5FB88}" srcOrd="0" destOrd="0" parTransId="{083623C1-3BE9-46DA-9000-044238405A72}" sibTransId="{B8568F51-EC06-4074-8F81-DEE5BDF87B4D}"/>
    <dgm:cxn modelId="{53A7F698-836F-40E6-8B5B-78A66D668BAF}" srcId="{FAD2C563-064E-4318-9985-88B20EF6D9C3}" destId="{6C69C02E-C35A-43C7-A1BA-0317B989E516}" srcOrd="2" destOrd="0" parTransId="{45680E0B-A061-4E8B-A66C-31479C086F93}" sibTransId="{CCFCC464-40D8-4AC9-AFF2-21A0B2F2AB7A}"/>
    <dgm:cxn modelId="{B0E65FA0-D630-4D39-833C-C8E137D511F3}" type="presOf" srcId="{7E1CCEA2-A846-4987-BF99-D36741A5FB88}" destId="{104EA7D4-C26F-49DC-BAE0-4F1ECAB74693}" srcOrd="0" destOrd="0" presId="urn:microsoft.com/office/officeart/2005/8/layout/vList2"/>
    <dgm:cxn modelId="{F8C0B9A8-7165-40C1-B3E5-A7A3FC50903A}" srcId="{6C69C02E-C35A-43C7-A1BA-0317B989E516}" destId="{BDD18DBB-1423-4CA4-9892-319B57691BDB}" srcOrd="1" destOrd="0" parTransId="{5499ED6E-9317-4017-A734-6167F0BDEE3B}" sibTransId="{C2968D75-C06A-4E40-91C5-5A83BBC0DEC3}"/>
    <dgm:cxn modelId="{17193DE3-EB5E-483D-A187-3AF8FBF5D807}" type="presOf" srcId="{B278C8DD-E565-47B3-B41F-6C221D4FFDB9}" destId="{517C5AD7-66D2-405A-89BE-CC2E7E3922A3}" srcOrd="0" destOrd="0" presId="urn:microsoft.com/office/officeart/2005/8/layout/vList2"/>
    <dgm:cxn modelId="{E3508EE8-59A2-4F72-9B54-28357C0B9BC3}" type="presOf" srcId="{8A284E2B-AB0B-4D45-9E8E-3863D52C211F}" destId="{F5C1B346-2BC6-433F-9AB9-0665955B5042}" srcOrd="0" destOrd="0" presId="urn:microsoft.com/office/officeart/2005/8/layout/vList2"/>
    <dgm:cxn modelId="{663719ED-86DE-4128-B0E4-DE541F4C4B79}" type="presOf" srcId="{FAD2C563-064E-4318-9985-88B20EF6D9C3}" destId="{DBF4FC1E-E719-45BD-AD9D-8EEF77F6FC22}" srcOrd="0" destOrd="0" presId="urn:microsoft.com/office/officeart/2005/8/layout/vList2"/>
    <dgm:cxn modelId="{82B5AC4C-9C85-4BE0-AD40-B4113C950BBE}" type="presParOf" srcId="{DBF4FC1E-E719-45BD-AD9D-8EEF77F6FC22}" destId="{5078A521-B420-4952-BC60-FAAD1228EA6F}" srcOrd="0" destOrd="0" presId="urn:microsoft.com/office/officeart/2005/8/layout/vList2"/>
    <dgm:cxn modelId="{54A29B9B-17B4-4BD4-9E3B-74F76F9E150E}" type="presParOf" srcId="{DBF4FC1E-E719-45BD-AD9D-8EEF77F6FC22}" destId="{A213326A-201D-4E6F-A61B-80FC2C1060DE}" srcOrd="1" destOrd="0" presId="urn:microsoft.com/office/officeart/2005/8/layout/vList2"/>
    <dgm:cxn modelId="{16CA54ED-3AB6-4AE0-A42B-DF5B58AF3C3D}" type="presParOf" srcId="{DBF4FC1E-E719-45BD-AD9D-8EEF77F6FC22}" destId="{517C5AD7-66D2-405A-89BE-CC2E7E3922A3}" srcOrd="2" destOrd="0" presId="urn:microsoft.com/office/officeart/2005/8/layout/vList2"/>
    <dgm:cxn modelId="{2144A281-3B8A-452C-A81D-84BB21A4C871}" type="presParOf" srcId="{DBF4FC1E-E719-45BD-AD9D-8EEF77F6FC22}" destId="{F5C1B346-2BC6-433F-9AB9-0665955B5042}" srcOrd="3" destOrd="0" presId="urn:microsoft.com/office/officeart/2005/8/layout/vList2"/>
    <dgm:cxn modelId="{977DE456-7A32-4BD3-927A-45D04B029904}" type="presParOf" srcId="{DBF4FC1E-E719-45BD-AD9D-8EEF77F6FC22}" destId="{B1FBA5FB-EC27-45A9-BA30-8A2231CF91C3}" srcOrd="4" destOrd="0" presId="urn:microsoft.com/office/officeart/2005/8/layout/vList2"/>
    <dgm:cxn modelId="{FD526A5B-019F-46B7-8CCD-17FD6B5D636B}" type="presParOf" srcId="{DBF4FC1E-E719-45BD-AD9D-8EEF77F6FC22}" destId="{104EA7D4-C26F-49DC-BAE0-4F1ECAB7469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9D02A7-93CB-442E-B28E-B91113E979E9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92A6F1ED-7FD8-4962-A432-D7400DBE2AE9}">
      <dgm:prSet/>
      <dgm:spPr/>
      <dgm:t>
        <a:bodyPr/>
        <a:lstStyle/>
        <a:p>
          <a:r>
            <a:rPr lang="en-GB"/>
            <a:t>Projects complete by summer 2025</a:t>
          </a:r>
        </a:p>
      </dgm:t>
    </dgm:pt>
    <dgm:pt modelId="{B73CE184-56C8-4A53-A7F6-8C035CE5F72C}" type="parTrans" cxnId="{6D2554D2-E172-4E5D-9830-5F09EB70A9F6}">
      <dgm:prSet/>
      <dgm:spPr/>
      <dgm:t>
        <a:bodyPr/>
        <a:lstStyle/>
        <a:p>
          <a:endParaRPr lang="en-GB"/>
        </a:p>
      </dgm:t>
    </dgm:pt>
    <dgm:pt modelId="{050DCF74-64BC-410D-9497-CD170582A0D9}" type="sibTrans" cxnId="{6D2554D2-E172-4E5D-9830-5F09EB70A9F6}">
      <dgm:prSet/>
      <dgm:spPr/>
      <dgm:t>
        <a:bodyPr/>
        <a:lstStyle/>
        <a:p>
          <a:endParaRPr lang="en-GB"/>
        </a:p>
      </dgm:t>
    </dgm:pt>
    <dgm:pt modelId="{81DED768-DE10-4CC3-9805-44FA9D82113F}">
      <dgm:prSet/>
      <dgm:spPr/>
      <dgm:t>
        <a:bodyPr/>
        <a:lstStyle/>
        <a:p>
          <a:r>
            <a:rPr lang="en-GB"/>
            <a:t>Analyse and synthesise the results as we move forwards</a:t>
          </a:r>
        </a:p>
      </dgm:t>
    </dgm:pt>
    <dgm:pt modelId="{78871ABC-2770-4A8F-A5DE-3939898EC717}" type="parTrans" cxnId="{6B85AE3D-26FE-431D-B66A-11875A74C45F}">
      <dgm:prSet/>
      <dgm:spPr/>
      <dgm:t>
        <a:bodyPr/>
        <a:lstStyle/>
        <a:p>
          <a:endParaRPr lang="en-GB"/>
        </a:p>
      </dgm:t>
    </dgm:pt>
    <dgm:pt modelId="{557DF86F-D43C-4674-94A9-628BBA9870A3}" type="sibTrans" cxnId="{6B85AE3D-26FE-431D-B66A-11875A74C45F}">
      <dgm:prSet/>
      <dgm:spPr/>
      <dgm:t>
        <a:bodyPr/>
        <a:lstStyle/>
        <a:p>
          <a:endParaRPr lang="en-GB"/>
        </a:p>
      </dgm:t>
    </dgm:pt>
    <dgm:pt modelId="{B24290B9-7A67-4534-8A01-938235E775E0}">
      <dgm:prSet/>
      <dgm:spPr/>
      <dgm:t>
        <a:bodyPr/>
        <a:lstStyle/>
        <a:p>
          <a:r>
            <a:rPr lang="en-GB"/>
            <a:t>Start working outwards within the ecosystems</a:t>
          </a:r>
        </a:p>
      </dgm:t>
    </dgm:pt>
    <dgm:pt modelId="{3D340B6C-00C8-4A93-BBCE-AE1E84F323CA}" type="parTrans" cxnId="{88481957-D692-4071-A64F-E2A481003610}">
      <dgm:prSet/>
      <dgm:spPr/>
      <dgm:t>
        <a:bodyPr/>
        <a:lstStyle/>
        <a:p>
          <a:endParaRPr lang="en-GB"/>
        </a:p>
      </dgm:t>
    </dgm:pt>
    <dgm:pt modelId="{52A45F56-659E-4295-BBAE-5091F66B1A9A}" type="sibTrans" cxnId="{88481957-D692-4071-A64F-E2A481003610}">
      <dgm:prSet/>
      <dgm:spPr/>
      <dgm:t>
        <a:bodyPr/>
        <a:lstStyle/>
        <a:p>
          <a:endParaRPr lang="en-GB"/>
        </a:p>
      </dgm:t>
    </dgm:pt>
    <dgm:pt modelId="{DDA4FEE7-7FD9-42CF-A763-B525302B0496}">
      <dgm:prSet/>
      <dgm:spPr/>
      <dgm:t>
        <a:bodyPr/>
        <a:lstStyle/>
        <a:p>
          <a:r>
            <a:rPr lang="en-GB"/>
            <a:t>What does compassionate leadership and policy look like?</a:t>
          </a:r>
        </a:p>
      </dgm:t>
    </dgm:pt>
    <dgm:pt modelId="{DC3F59C2-3DB5-4F67-B493-E18FE962FB87}" type="parTrans" cxnId="{F9A61A2F-0393-4A42-A840-6025377091E3}">
      <dgm:prSet/>
      <dgm:spPr/>
      <dgm:t>
        <a:bodyPr/>
        <a:lstStyle/>
        <a:p>
          <a:endParaRPr lang="en-GB"/>
        </a:p>
      </dgm:t>
    </dgm:pt>
    <dgm:pt modelId="{B5DCCC9C-576E-4F34-B204-4482D098FB1B}" type="sibTrans" cxnId="{F9A61A2F-0393-4A42-A840-6025377091E3}">
      <dgm:prSet/>
      <dgm:spPr/>
      <dgm:t>
        <a:bodyPr/>
        <a:lstStyle/>
        <a:p>
          <a:endParaRPr lang="en-GB"/>
        </a:p>
      </dgm:t>
    </dgm:pt>
    <dgm:pt modelId="{EEA387F5-B319-418F-8A71-9C7686E263B7}">
      <dgm:prSet/>
      <dgm:spPr/>
      <dgm:t>
        <a:bodyPr/>
        <a:lstStyle/>
        <a:p>
          <a:r>
            <a:rPr lang="en-GB"/>
            <a:t>Name change?</a:t>
          </a:r>
        </a:p>
      </dgm:t>
    </dgm:pt>
    <dgm:pt modelId="{0D862106-97CE-4841-BA97-AE32B1D0EFE9}" type="parTrans" cxnId="{722960B9-36CD-451D-A020-C2CD15835DDC}">
      <dgm:prSet/>
      <dgm:spPr/>
    </dgm:pt>
    <dgm:pt modelId="{2DBAB34F-D82A-40D4-A05C-F0FC0252A542}" type="sibTrans" cxnId="{722960B9-36CD-451D-A020-C2CD15835DDC}">
      <dgm:prSet/>
      <dgm:spPr/>
    </dgm:pt>
    <dgm:pt modelId="{1ABDD5EA-C1CC-45EF-BFE0-B1D0AD152614}">
      <dgm:prSet/>
      <dgm:spPr/>
      <dgm:t>
        <a:bodyPr/>
        <a:lstStyle/>
        <a:p>
          <a:r>
            <a:rPr lang="en-GB"/>
            <a:t>Critical Compassion</a:t>
          </a:r>
        </a:p>
      </dgm:t>
    </dgm:pt>
    <dgm:pt modelId="{27D77399-DE41-4553-9D82-1BA7AF18990C}" type="parTrans" cxnId="{EF14AF06-C529-49F1-9FD7-5F62FFE997D9}">
      <dgm:prSet/>
      <dgm:spPr/>
    </dgm:pt>
    <dgm:pt modelId="{79D89227-D3E8-446D-A1BD-63DE852E8EFB}" type="sibTrans" cxnId="{EF14AF06-C529-49F1-9FD7-5F62FFE997D9}">
      <dgm:prSet/>
      <dgm:spPr/>
    </dgm:pt>
    <dgm:pt modelId="{092D812E-0345-4D2E-8966-FF5071F07C2A}" type="pres">
      <dgm:prSet presAssocID="{639D02A7-93CB-442E-B28E-B91113E979E9}" presName="linear" presStyleCnt="0">
        <dgm:presLayoutVars>
          <dgm:dir/>
          <dgm:animLvl val="lvl"/>
          <dgm:resizeHandles val="exact"/>
        </dgm:presLayoutVars>
      </dgm:prSet>
      <dgm:spPr/>
    </dgm:pt>
    <dgm:pt modelId="{0F025A5B-2144-4885-BC27-D06FE839A691}" type="pres">
      <dgm:prSet presAssocID="{92A6F1ED-7FD8-4962-A432-D7400DBE2AE9}" presName="parentLin" presStyleCnt="0"/>
      <dgm:spPr/>
    </dgm:pt>
    <dgm:pt modelId="{733D3E4C-F243-42CB-BEB0-7AF0AD0F833D}" type="pres">
      <dgm:prSet presAssocID="{92A6F1ED-7FD8-4962-A432-D7400DBE2AE9}" presName="parentLeftMargin" presStyleLbl="node1" presStyleIdx="0" presStyleCnt="3"/>
      <dgm:spPr/>
    </dgm:pt>
    <dgm:pt modelId="{C867E8E0-DED8-4019-94A3-87EDCBC1D50B}" type="pres">
      <dgm:prSet presAssocID="{92A6F1ED-7FD8-4962-A432-D7400DBE2AE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7A663CC-530B-4766-907F-167D2923D340}" type="pres">
      <dgm:prSet presAssocID="{92A6F1ED-7FD8-4962-A432-D7400DBE2AE9}" presName="negativeSpace" presStyleCnt="0"/>
      <dgm:spPr/>
    </dgm:pt>
    <dgm:pt modelId="{5267F428-978F-4D52-8B7D-545EE3E8199D}" type="pres">
      <dgm:prSet presAssocID="{92A6F1ED-7FD8-4962-A432-D7400DBE2AE9}" presName="childText" presStyleLbl="conFgAcc1" presStyleIdx="0" presStyleCnt="3">
        <dgm:presLayoutVars>
          <dgm:bulletEnabled val="1"/>
        </dgm:presLayoutVars>
      </dgm:prSet>
      <dgm:spPr/>
    </dgm:pt>
    <dgm:pt modelId="{E67DC47F-B584-4CA5-89A6-9A64B3BA263B}" type="pres">
      <dgm:prSet presAssocID="{050DCF74-64BC-410D-9497-CD170582A0D9}" presName="spaceBetweenRectangles" presStyleCnt="0"/>
      <dgm:spPr/>
    </dgm:pt>
    <dgm:pt modelId="{7F1E3F54-C262-4CF4-9DA1-E585E1C74495}" type="pres">
      <dgm:prSet presAssocID="{B24290B9-7A67-4534-8A01-938235E775E0}" presName="parentLin" presStyleCnt="0"/>
      <dgm:spPr/>
    </dgm:pt>
    <dgm:pt modelId="{2138A794-8BB1-438F-998D-711AD9ACA85C}" type="pres">
      <dgm:prSet presAssocID="{B24290B9-7A67-4534-8A01-938235E775E0}" presName="parentLeftMargin" presStyleLbl="node1" presStyleIdx="0" presStyleCnt="3"/>
      <dgm:spPr/>
    </dgm:pt>
    <dgm:pt modelId="{9823BBDD-7D56-4AF7-BA2D-E0F36F86FBB9}" type="pres">
      <dgm:prSet presAssocID="{B24290B9-7A67-4534-8A01-938235E775E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5B3BCD9-342A-41AE-BDD3-F986F5665C19}" type="pres">
      <dgm:prSet presAssocID="{B24290B9-7A67-4534-8A01-938235E775E0}" presName="negativeSpace" presStyleCnt="0"/>
      <dgm:spPr/>
    </dgm:pt>
    <dgm:pt modelId="{09CBB020-AC05-4991-8741-8D2AA5D915C2}" type="pres">
      <dgm:prSet presAssocID="{B24290B9-7A67-4534-8A01-938235E775E0}" presName="childText" presStyleLbl="conFgAcc1" presStyleIdx="1" presStyleCnt="3">
        <dgm:presLayoutVars>
          <dgm:bulletEnabled val="1"/>
        </dgm:presLayoutVars>
      </dgm:prSet>
      <dgm:spPr/>
    </dgm:pt>
    <dgm:pt modelId="{8D8A859C-E6C9-4DB6-8A4E-98E5946E8A7A}" type="pres">
      <dgm:prSet presAssocID="{52A45F56-659E-4295-BBAE-5091F66B1A9A}" presName="spaceBetweenRectangles" presStyleCnt="0"/>
      <dgm:spPr/>
    </dgm:pt>
    <dgm:pt modelId="{B0FB13CF-3623-49A6-A521-8410D31C169C}" type="pres">
      <dgm:prSet presAssocID="{EEA387F5-B319-418F-8A71-9C7686E263B7}" presName="parentLin" presStyleCnt="0"/>
      <dgm:spPr/>
    </dgm:pt>
    <dgm:pt modelId="{B1DEDFCD-0726-45B7-9465-7226E9B42785}" type="pres">
      <dgm:prSet presAssocID="{EEA387F5-B319-418F-8A71-9C7686E263B7}" presName="parentLeftMargin" presStyleLbl="node1" presStyleIdx="1" presStyleCnt="3"/>
      <dgm:spPr/>
    </dgm:pt>
    <dgm:pt modelId="{66F6A915-8F6E-4915-8333-A816A0F78C84}" type="pres">
      <dgm:prSet presAssocID="{EEA387F5-B319-418F-8A71-9C7686E263B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6685C0B-84F0-4FF7-AB1D-085D6D7E8B1B}" type="pres">
      <dgm:prSet presAssocID="{EEA387F5-B319-418F-8A71-9C7686E263B7}" presName="negativeSpace" presStyleCnt="0"/>
      <dgm:spPr/>
    </dgm:pt>
    <dgm:pt modelId="{2553709F-2239-4801-AD90-38BAF7392689}" type="pres">
      <dgm:prSet presAssocID="{EEA387F5-B319-418F-8A71-9C7686E263B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F14AF06-C529-49F1-9FD7-5F62FFE997D9}" srcId="{EEA387F5-B319-418F-8A71-9C7686E263B7}" destId="{1ABDD5EA-C1CC-45EF-BFE0-B1D0AD152614}" srcOrd="0" destOrd="0" parTransId="{27D77399-DE41-4553-9D82-1BA7AF18990C}" sibTransId="{79D89227-D3E8-446D-A1BD-63DE852E8EFB}"/>
    <dgm:cxn modelId="{4EEE5B13-71D8-4250-8380-AFE68E8D21E3}" type="presOf" srcId="{B24290B9-7A67-4534-8A01-938235E775E0}" destId="{9823BBDD-7D56-4AF7-BA2D-E0F36F86FBB9}" srcOrd="1" destOrd="0" presId="urn:microsoft.com/office/officeart/2005/8/layout/list1"/>
    <dgm:cxn modelId="{1E229C1F-1380-4395-AAD7-56C36713954F}" type="presOf" srcId="{EEA387F5-B319-418F-8A71-9C7686E263B7}" destId="{B1DEDFCD-0726-45B7-9465-7226E9B42785}" srcOrd="0" destOrd="0" presId="urn:microsoft.com/office/officeart/2005/8/layout/list1"/>
    <dgm:cxn modelId="{E734C921-F72A-47B3-A93F-326B16285D53}" type="presOf" srcId="{1ABDD5EA-C1CC-45EF-BFE0-B1D0AD152614}" destId="{2553709F-2239-4801-AD90-38BAF7392689}" srcOrd="0" destOrd="0" presId="urn:microsoft.com/office/officeart/2005/8/layout/list1"/>
    <dgm:cxn modelId="{0E803D26-C2CC-4D7F-B668-92D83AF300C1}" type="presOf" srcId="{639D02A7-93CB-442E-B28E-B91113E979E9}" destId="{092D812E-0345-4D2E-8966-FF5071F07C2A}" srcOrd="0" destOrd="0" presId="urn:microsoft.com/office/officeart/2005/8/layout/list1"/>
    <dgm:cxn modelId="{ABAA5D29-9612-45E8-9C7C-4DDA5E85BE12}" type="presOf" srcId="{DDA4FEE7-7FD9-42CF-A763-B525302B0496}" destId="{09CBB020-AC05-4991-8741-8D2AA5D915C2}" srcOrd="0" destOrd="0" presId="urn:microsoft.com/office/officeart/2005/8/layout/list1"/>
    <dgm:cxn modelId="{F9A61A2F-0393-4A42-A840-6025377091E3}" srcId="{B24290B9-7A67-4534-8A01-938235E775E0}" destId="{DDA4FEE7-7FD9-42CF-A763-B525302B0496}" srcOrd="0" destOrd="0" parTransId="{DC3F59C2-3DB5-4F67-B493-E18FE962FB87}" sibTransId="{B5DCCC9C-576E-4F34-B204-4482D098FB1B}"/>
    <dgm:cxn modelId="{6B85AE3D-26FE-431D-B66A-11875A74C45F}" srcId="{92A6F1ED-7FD8-4962-A432-D7400DBE2AE9}" destId="{81DED768-DE10-4CC3-9805-44FA9D82113F}" srcOrd="0" destOrd="0" parTransId="{78871ABC-2770-4A8F-A5DE-3939898EC717}" sibTransId="{557DF86F-D43C-4674-94A9-628BBA9870A3}"/>
    <dgm:cxn modelId="{2E9B8C50-3064-43C8-A6D2-7929236DCD14}" type="presOf" srcId="{B24290B9-7A67-4534-8A01-938235E775E0}" destId="{2138A794-8BB1-438F-998D-711AD9ACA85C}" srcOrd="0" destOrd="0" presId="urn:microsoft.com/office/officeart/2005/8/layout/list1"/>
    <dgm:cxn modelId="{88481957-D692-4071-A64F-E2A481003610}" srcId="{639D02A7-93CB-442E-B28E-B91113E979E9}" destId="{B24290B9-7A67-4534-8A01-938235E775E0}" srcOrd="1" destOrd="0" parTransId="{3D340B6C-00C8-4A93-BBCE-AE1E84F323CA}" sibTransId="{52A45F56-659E-4295-BBAE-5091F66B1A9A}"/>
    <dgm:cxn modelId="{AD89475A-5F4F-43E2-90CC-7666733FE79B}" type="presOf" srcId="{81DED768-DE10-4CC3-9805-44FA9D82113F}" destId="{5267F428-978F-4D52-8B7D-545EE3E8199D}" srcOrd="0" destOrd="0" presId="urn:microsoft.com/office/officeart/2005/8/layout/list1"/>
    <dgm:cxn modelId="{771EC887-D520-42A9-8A2E-AE480DB58ECB}" type="presOf" srcId="{EEA387F5-B319-418F-8A71-9C7686E263B7}" destId="{66F6A915-8F6E-4915-8333-A816A0F78C84}" srcOrd="1" destOrd="0" presId="urn:microsoft.com/office/officeart/2005/8/layout/list1"/>
    <dgm:cxn modelId="{722960B9-36CD-451D-A020-C2CD15835DDC}" srcId="{639D02A7-93CB-442E-B28E-B91113E979E9}" destId="{EEA387F5-B319-418F-8A71-9C7686E263B7}" srcOrd="2" destOrd="0" parTransId="{0D862106-97CE-4841-BA97-AE32B1D0EFE9}" sibTransId="{2DBAB34F-D82A-40D4-A05C-F0FC0252A542}"/>
    <dgm:cxn modelId="{6D2554D2-E172-4E5D-9830-5F09EB70A9F6}" srcId="{639D02A7-93CB-442E-B28E-B91113E979E9}" destId="{92A6F1ED-7FD8-4962-A432-D7400DBE2AE9}" srcOrd="0" destOrd="0" parTransId="{B73CE184-56C8-4A53-A7F6-8C035CE5F72C}" sibTransId="{050DCF74-64BC-410D-9497-CD170582A0D9}"/>
    <dgm:cxn modelId="{F119F2ED-974D-4781-83B5-96E2ACB437B8}" type="presOf" srcId="{92A6F1ED-7FD8-4962-A432-D7400DBE2AE9}" destId="{733D3E4C-F243-42CB-BEB0-7AF0AD0F833D}" srcOrd="0" destOrd="0" presId="urn:microsoft.com/office/officeart/2005/8/layout/list1"/>
    <dgm:cxn modelId="{2330FAFA-9664-4687-ABDB-D3807EC0E3D2}" type="presOf" srcId="{92A6F1ED-7FD8-4962-A432-D7400DBE2AE9}" destId="{C867E8E0-DED8-4019-94A3-87EDCBC1D50B}" srcOrd="1" destOrd="0" presId="urn:microsoft.com/office/officeart/2005/8/layout/list1"/>
    <dgm:cxn modelId="{ED5988E3-1A72-4396-9D0F-623C43224FF1}" type="presParOf" srcId="{092D812E-0345-4D2E-8966-FF5071F07C2A}" destId="{0F025A5B-2144-4885-BC27-D06FE839A691}" srcOrd="0" destOrd="0" presId="urn:microsoft.com/office/officeart/2005/8/layout/list1"/>
    <dgm:cxn modelId="{FEAE5620-7EB7-44A7-92B6-3EDDDFDF3BD8}" type="presParOf" srcId="{0F025A5B-2144-4885-BC27-D06FE839A691}" destId="{733D3E4C-F243-42CB-BEB0-7AF0AD0F833D}" srcOrd="0" destOrd="0" presId="urn:microsoft.com/office/officeart/2005/8/layout/list1"/>
    <dgm:cxn modelId="{7F198FAF-75A8-48B5-89F5-35EFF7BD869D}" type="presParOf" srcId="{0F025A5B-2144-4885-BC27-D06FE839A691}" destId="{C867E8E0-DED8-4019-94A3-87EDCBC1D50B}" srcOrd="1" destOrd="0" presId="urn:microsoft.com/office/officeart/2005/8/layout/list1"/>
    <dgm:cxn modelId="{822A7B9F-13D5-4CA9-B546-59611CEF2037}" type="presParOf" srcId="{092D812E-0345-4D2E-8966-FF5071F07C2A}" destId="{37A663CC-530B-4766-907F-167D2923D340}" srcOrd="1" destOrd="0" presId="urn:microsoft.com/office/officeart/2005/8/layout/list1"/>
    <dgm:cxn modelId="{28CDAB18-573B-4AC9-9F89-5FD31E666689}" type="presParOf" srcId="{092D812E-0345-4D2E-8966-FF5071F07C2A}" destId="{5267F428-978F-4D52-8B7D-545EE3E8199D}" srcOrd="2" destOrd="0" presId="urn:microsoft.com/office/officeart/2005/8/layout/list1"/>
    <dgm:cxn modelId="{4210B5F3-2B9A-49D2-8486-2537F1E1F612}" type="presParOf" srcId="{092D812E-0345-4D2E-8966-FF5071F07C2A}" destId="{E67DC47F-B584-4CA5-89A6-9A64B3BA263B}" srcOrd="3" destOrd="0" presId="urn:microsoft.com/office/officeart/2005/8/layout/list1"/>
    <dgm:cxn modelId="{56B370B2-2A19-493B-8EE7-BA16875382EE}" type="presParOf" srcId="{092D812E-0345-4D2E-8966-FF5071F07C2A}" destId="{7F1E3F54-C262-4CF4-9DA1-E585E1C74495}" srcOrd="4" destOrd="0" presId="urn:microsoft.com/office/officeart/2005/8/layout/list1"/>
    <dgm:cxn modelId="{23E7035E-4BD1-40F0-AA83-80B2B485F00B}" type="presParOf" srcId="{7F1E3F54-C262-4CF4-9DA1-E585E1C74495}" destId="{2138A794-8BB1-438F-998D-711AD9ACA85C}" srcOrd="0" destOrd="0" presId="urn:microsoft.com/office/officeart/2005/8/layout/list1"/>
    <dgm:cxn modelId="{C09D8CAC-8066-4782-A256-B20BBB2048F9}" type="presParOf" srcId="{7F1E3F54-C262-4CF4-9DA1-E585E1C74495}" destId="{9823BBDD-7D56-4AF7-BA2D-E0F36F86FBB9}" srcOrd="1" destOrd="0" presId="urn:microsoft.com/office/officeart/2005/8/layout/list1"/>
    <dgm:cxn modelId="{B95EA1CA-87EA-4253-A483-EA0CA4EDE70C}" type="presParOf" srcId="{092D812E-0345-4D2E-8966-FF5071F07C2A}" destId="{05B3BCD9-342A-41AE-BDD3-F986F5665C19}" srcOrd="5" destOrd="0" presId="urn:microsoft.com/office/officeart/2005/8/layout/list1"/>
    <dgm:cxn modelId="{0CDF6684-54E8-421E-92DA-5C76A9FCA3B6}" type="presParOf" srcId="{092D812E-0345-4D2E-8966-FF5071F07C2A}" destId="{09CBB020-AC05-4991-8741-8D2AA5D915C2}" srcOrd="6" destOrd="0" presId="urn:microsoft.com/office/officeart/2005/8/layout/list1"/>
    <dgm:cxn modelId="{1342B4DD-140D-43D5-B1FB-0C67E5453D7F}" type="presParOf" srcId="{092D812E-0345-4D2E-8966-FF5071F07C2A}" destId="{8D8A859C-E6C9-4DB6-8A4E-98E5946E8A7A}" srcOrd="7" destOrd="0" presId="urn:microsoft.com/office/officeart/2005/8/layout/list1"/>
    <dgm:cxn modelId="{CDC4FBDE-7C28-4166-8811-402F1D4CB9BE}" type="presParOf" srcId="{092D812E-0345-4D2E-8966-FF5071F07C2A}" destId="{B0FB13CF-3623-49A6-A521-8410D31C169C}" srcOrd="8" destOrd="0" presId="urn:microsoft.com/office/officeart/2005/8/layout/list1"/>
    <dgm:cxn modelId="{9F924693-D189-4A49-AEF4-F5C5E485164D}" type="presParOf" srcId="{B0FB13CF-3623-49A6-A521-8410D31C169C}" destId="{B1DEDFCD-0726-45B7-9465-7226E9B42785}" srcOrd="0" destOrd="0" presId="urn:microsoft.com/office/officeart/2005/8/layout/list1"/>
    <dgm:cxn modelId="{045FBEB9-CC77-4AA9-A41B-052AD5F51C9F}" type="presParOf" srcId="{B0FB13CF-3623-49A6-A521-8410D31C169C}" destId="{66F6A915-8F6E-4915-8333-A816A0F78C84}" srcOrd="1" destOrd="0" presId="urn:microsoft.com/office/officeart/2005/8/layout/list1"/>
    <dgm:cxn modelId="{3B886A2B-7547-43C9-BFE8-4A2C5172A9A1}" type="presParOf" srcId="{092D812E-0345-4D2E-8966-FF5071F07C2A}" destId="{B6685C0B-84F0-4FF7-AB1D-085D6D7E8B1B}" srcOrd="9" destOrd="0" presId="urn:microsoft.com/office/officeart/2005/8/layout/list1"/>
    <dgm:cxn modelId="{74C0B7D7-F7E9-4859-A31B-6446B01C640D}" type="presParOf" srcId="{092D812E-0345-4D2E-8966-FF5071F07C2A}" destId="{2553709F-2239-4801-AD90-38BAF739268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3C9B4-7DF2-41F6-978A-D12CCF7D30E7}">
      <dsp:nvSpPr>
        <dsp:cNvPr id="0" name=""/>
        <dsp:cNvSpPr/>
      </dsp:nvSpPr>
      <dsp:spPr>
        <a:xfrm>
          <a:off x="0" y="263330"/>
          <a:ext cx="10775914" cy="19023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i="1" kern="1200"/>
            <a:t>“…notice, not normalise, ones own distress or disadvantaging, or that of others, and take action to reduce or prevent it.” </a:t>
          </a:r>
          <a:r>
            <a:rPr lang="en-GB" sz="2700" kern="1200"/>
            <a:t>Paul Gilbert, Compassionate Mind Foundation</a:t>
          </a:r>
        </a:p>
      </dsp:txBody>
      <dsp:txXfrm>
        <a:off x="92863" y="356193"/>
        <a:ext cx="10590188" cy="1716584"/>
      </dsp:txXfrm>
    </dsp:sp>
    <dsp:sp modelId="{1C7C0439-5849-461E-AE27-2219A602208A}">
      <dsp:nvSpPr>
        <dsp:cNvPr id="0" name=""/>
        <dsp:cNvSpPr/>
      </dsp:nvSpPr>
      <dsp:spPr>
        <a:xfrm>
          <a:off x="0" y="2243401"/>
          <a:ext cx="10775914" cy="19023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i="1" kern="1200"/>
            <a:t>“Pedagogical commitment that allows educators to criticize institutional and classroom practices that ideologically place underserved students at disadvantaged positions, while at the same time be self-reflexive of their actions through compassion as a daily commitment.” </a:t>
          </a:r>
          <a:r>
            <a:rPr lang="en-GB" sz="2700" kern="1200"/>
            <a:t>Hao et al (2011)</a:t>
          </a:r>
        </a:p>
      </dsp:txBody>
      <dsp:txXfrm>
        <a:off x="92863" y="2336264"/>
        <a:ext cx="10590188" cy="17165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2AB97-4757-4B76-A31C-43B19D01D16D}">
      <dsp:nvSpPr>
        <dsp:cNvPr id="0" name=""/>
        <dsp:cNvSpPr/>
      </dsp:nvSpPr>
      <dsp:spPr>
        <a:xfrm>
          <a:off x="3275364" y="-34133"/>
          <a:ext cx="4964512" cy="4964512"/>
        </a:xfrm>
        <a:prstGeom prst="circularArrow">
          <a:avLst>
            <a:gd name="adj1" fmla="val 5544"/>
            <a:gd name="adj2" fmla="val 330680"/>
            <a:gd name="adj3" fmla="val 13727806"/>
            <a:gd name="adj4" fmla="val 17415319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4E1C0-B095-4926-9D92-821CD88D3D59}">
      <dsp:nvSpPr>
        <dsp:cNvPr id="0" name=""/>
        <dsp:cNvSpPr/>
      </dsp:nvSpPr>
      <dsp:spPr>
        <a:xfrm>
          <a:off x="4571235" y="160"/>
          <a:ext cx="2372769" cy="1186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Toolkits: Wellbeing Pedagogies, Neurodiversity Toolkit</a:t>
          </a:r>
        </a:p>
      </dsp:txBody>
      <dsp:txXfrm>
        <a:off x="4629149" y="58074"/>
        <a:ext cx="2256941" cy="1070556"/>
      </dsp:txXfrm>
    </dsp:sp>
    <dsp:sp modelId="{DD254531-D263-447F-A9EC-021B8C82B187}">
      <dsp:nvSpPr>
        <dsp:cNvPr id="0" name=""/>
        <dsp:cNvSpPr/>
      </dsp:nvSpPr>
      <dsp:spPr>
        <a:xfrm>
          <a:off x="6584682" y="1463014"/>
          <a:ext cx="2372769" cy="1186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Student co-production work</a:t>
          </a:r>
        </a:p>
      </dsp:txBody>
      <dsp:txXfrm>
        <a:off x="6642596" y="1520928"/>
        <a:ext cx="2256941" cy="1070556"/>
      </dsp:txXfrm>
    </dsp:sp>
    <dsp:sp modelId="{04585E3D-B4B9-4DAD-8871-0D086E396003}">
      <dsp:nvSpPr>
        <dsp:cNvPr id="0" name=""/>
        <dsp:cNvSpPr/>
      </dsp:nvSpPr>
      <dsp:spPr>
        <a:xfrm>
          <a:off x="5815614" y="3829963"/>
          <a:ext cx="2372769" cy="1186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Designing inclusive Assessment WIHEA Learning Circle</a:t>
          </a:r>
        </a:p>
      </dsp:txBody>
      <dsp:txXfrm>
        <a:off x="5873528" y="3887877"/>
        <a:ext cx="2256941" cy="1070556"/>
      </dsp:txXfrm>
    </dsp:sp>
    <dsp:sp modelId="{23ADA0F4-E126-4576-BE3E-436E1D27F99C}">
      <dsp:nvSpPr>
        <dsp:cNvPr id="0" name=""/>
        <dsp:cNvSpPr/>
      </dsp:nvSpPr>
      <dsp:spPr>
        <a:xfrm>
          <a:off x="3326857" y="3829963"/>
          <a:ext cx="2372769" cy="1186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Inclusive Education strategy: Inclusive education plans within each department</a:t>
          </a:r>
        </a:p>
      </dsp:txBody>
      <dsp:txXfrm>
        <a:off x="3384771" y="3887877"/>
        <a:ext cx="2256941" cy="1070556"/>
      </dsp:txXfrm>
    </dsp:sp>
    <dsp:sp modelId="{49AE44D0-3BC9-4BB7-8886-9703EFFE198C}">
      <dsp:nvSpPr>
        <dsp:cNvPr id="0" name=""/>
        <dsp:cNvSpPr/>
      </dsp:nvSpPr>
      <dsp:spPr>
        <a:xfrm>
          <a:off x="2557789" y="1463014"/>
          <a:ext cx="2372769" cy="1186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Compassion Communications</a:t>
          </a:r>
        </a:p>
      </dsp:txBody>
      <dsp:txXfrm>
        <a:off x="2615703" y="1520928"/>
        <a:ext cx="2256941" cy="10705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8A521-B420-4952-BC60-FAAD1228EA6F}">
      <dsp:nvSpPr>
        <dsp:cNvPr id="0" name=""/>
        <dsp:cNvSpPr/>
      </dsp:nvSpPr>
      <dsp:spPr>
        <a:xfrm>
          <a:off x="0" y="80482"/>
          <a:ext cx="10713202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Rationale:</a:t>
          </a:r>
        </a:p>
      </dsp:txBody>
      <dsp:txXfrm>
        <a:off x="36296" y="116778"/>
        <a:ext cx="10640610" cy="670943"/>
      </dsp:txXfrm>
    </dsp:sp>
    <dsp:sp modelId="{A213326A-201D-4E6F-A61B-80FC2C1060DE}">
      <dsp:nvSpPr>
        <dsp:cNvPr id="0" name=""/>
        <dsp:cNvSpPr/>
      </dsp:nvSpPr>
      <dsp:spPr>
        <a:xfrm>
          <a:off x="0" y="824017"/>
          <a:ext cx="10713202" cy="109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/>
            <a:t>Extensive previous research on compassion towards students, but little explores how student and staff conceptualise and appreciate compassion within and across their environments</a:t>
          </a:r>
        </a:p>
      </dsp:txBody>
      <dsp:txXfrm>
        <a:off x="0" y="824017"/>
        <a:ext cx="10713202" cy="1090890"/>
      </dsp:txXfrm>
    </dsp:sp>
    <dsp:sp modelId="{517C5AD7-66D2-405A-89BE-CC2E7E3922A3}">
      <dsp:nvSpPr>
        <dsp:cNvPr id="0" name=""/>
        <dsp:cNvSpPr/>
      </dsp:nvSpPr>
      <dsp:spPr>
        <a:xfrm>
          <a:off x="0" y="1914907"/>
          <a:ext cx="10713202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Aim:</a:t>
          </a:r>
        </a:p>
      </dsp:txBody>
      <dsp:txXfrm>
        <a:off x="36296" y="1951203"/>
        <a:ext cx="10640610" cy="670943"/>
      </dsp:txXfrm>
    </dsp:sp>
    <dsp:sp modelId="{F5C1B346-2BC6-433F-9AB9-0665955B5042}">
      <dsp:nvSpPr>
        <dsp:cNvPr id="0" name=""/>
        <dsp:cNvSpPr/>
      </dsp:nvSpPr>
      <dsp:spPr>
        <a:xfrm>
          <a:off x="0" y="2658442"/>
          <a:ext cx="10713202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/>
            <a:t>To support authentic discussion about compassion between different student groups and staff</a:t>
          </a:r>
        </a:p>
      </dsp:txBody>
      <dsp:txXfrm>
        <a:off x="0" y="2658442"/>
        <a:ext cx="10713202" cy="753997"/>
      </dsp:txXfrm>
    </dsp:sp>
    <dsp:sp modelId="{B1FBA5FB-EC27-45A9-BA30-8A2231CF91C3}">
      <dsp:nvSpPr>
        <dsp:cNvPr id="0" name=""/>
        <dsp:cNvSpPr/>
      </dsp:nvSpPr>
      <dsp:spPr>
        <a:xfrm>
          <a:off x="0" y="3491292"/>
          <a:ext cx="10713202" cy="743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Methods:</a:t>
          </a:r>
        </a:p>
      </dsp:txBody>
      <dsp:txXfrm>
        <a:off x="36296" y="3527588"/>
        <a:ext cx="10640610" cy="670943"/>
      </dsp:txXfrm>
    </dsp:sp>
    <dsp:sp modelId="{104EA7D4-C26F-49DC-BAE0-4F1ECAB74693}">
      <dsp:nvSpPr>
        <dsp:cNvPr id="0" name=""/>
        <dsp:cNvSpPr/>
      </dsp:nvSpPr>
      <dsp:spPr>
        <a:xfrm>
          <a:off x="0" y="4155974"/>
          <a:ext cx="10713202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400" kern="1200"/>
            <a:t>Student-led online focus groups adopting autoethnographic approaches to explore the broad theme of what is compassion at Warwick.</a:t>
          </a:r>
        </a:p>
      </dsp:txBody>
      <dsp:txXfrm>
        <a:off x="0" y="4155974"/>
        <a:ext cx="10713202" cy="7539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8A521-B420-4952-BC60-FAAD1228EA6F}">
      <dsp:nvSpPr>
        <dsp:cNvPr id="0" name=""/>
        <dsp:cNvSpPr/>
      </dsp:nvSpPr>
      <dsp:spPr>
        <a:xfrm>
          <a:off x="0" y="72989"/>
          <a:ext cx="10713202" cy="719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Rationale:</a:t>
          </a:r>
        </a:p>
      </dsp:txBody>
      <dsp:txXfrm>
        <a:off x="35125" y="108114"/>
        <a:ext cx="10642952" cy="649299"/>
      </dsp:txXfrm>
    </dsp:sp>
    <dsp:sp modelId="{A213326A-201D-4E6F-A61B-80FC2C1060DE}">
      <dsp:nvSpPr>
        <dsp:cNvPr id="0" name=""/>
        <dsp:cNvSpPr/>
      </dsp:nvSpPr>
      <dsp:spPr>
        <a:xfrm>
          <a:off x="0" y="792539"/>
          <a:ext cx="10713202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/>
            <a:t>Staff are people too</a:t>
          </a:r>
        </a:p>
      </dsp:txBody>
      <dsp:txXfrm>
        <a:off x="0" y="792539"/>
        <a:ext cx="10713202" cy="496800"/>
      </dsp:txXfrm>
    </dsp:sp>
    <dsp:sp modelId="{517C5AD7-66D2-405A-89BE-CC2E7E3922A3}">
      <dsp:nvSpPr>
        <dsp:cNvPr id="0" name=""/>
        <dsp:cNvSpPr/>
      </dsp:nvSpPr>
      <dsp:spPr>
        <a:xfrm>
          <a:off x="0" y="1289339"/>
          <a:ext cx="10713202" cy="719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Aim:</a:t>
          </a:r>
        </a:p>
      </dsp:txBody>
      <dsp:txXfrm>
        <a:off x="35125" y="1324464"/>
        <a:ext cx="10642952" cy="649299"/>
      </dsp:txXfrm>
    </dsp:sp>
    <dsp:sp modelId="{F5C1B346-2BC6-433F-9AB9-0665955B5042}">
      <dsp:nvSpPr>
        <dsp:cNvPr id="0" name=""/>
        <dsp:cNvSpPr/>
      </dsp:nvSpPr>
      <dsp:spPr>
        <a:xfrm>
          <a:off x="0" y="2008889"/>
          <a:ext cx="10713202" cy="729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/>
            <a:t>Association between compassion fatigue, burnout, compassion satisfaction and job satisfaction in UK academics</a:t>
          </a:r>
        </a:p>
      </dsp:txBody>
      <dsp:txXfrm>
        <a:off x="0" y="2008889"/>
        <a:ext cx="10713202" cy="729675"/>
      </dsp:txXfrm>
    </dsp:sp>
    <dsp:sp modelId="{B1FBA5FB-EC27-45A9-BA30-8A2231CF91C3}">
      <dsp:nvSpPr>
        <dsp:cNvPr id="0" name=""/>
        <dsp:cNvSpPr/>
      </dsp:nvSpPr>
      <dsp:spPr>
        <a:xfrm>
          <a:off x="0" y="2738564"/>
          <a:ext cx="10713202" cy="719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Methods:</a:t>
          </a:r>
        </a:p>
      </dsp:txBody>
      <dsp:txXfrm>
        <a:off x="35125" y="2773689"/>
        <a:ext cx="10642952" cy="649299"/>
      </dsp:txXfrm>
    </dsp:sp>
    <dsp:sp modelId="{104EA7D4-C26F-49DC-BAE0-4F1ECAB74693}">
      <dsp:nvSpPr>
        <dsp:cNvPr id="0" name=""/>
        <dsp:cNvSpPr/>
      </dsp:nvSpPr>
      <dsp:spPr>
        <a:xfrm>
          <a:off x="0" y="3458114"/>
          <a:ext cx="10713202" cy="1459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144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/>
            <a:t>Brief survey design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/>
            <a:t>Intention to Leave, Empathy, Maslach Burnout Inventory, Professional Quality of Life Scale (compassion fatigue) + demographic details (e.g., caring responsibilities, gender etc)</a:t>
          </a:r>
        </a:p>
      </dsp:txBody>
      <dsp:txXfrm>
        <a:off x="0" y="3458114"/>
        <a:ext cx="10713202" cy="14593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7F428-978F-4D52-8B7D-545EE3E8199D}">
      <dsp:nvSpPr>
        <dsp:cNvPr id="0" name=""/>
        <dsp:cNvSpPr/>
      </dsp:nvSpPr>
      <dsp:spPr>
        <a:xfrm>
          <a:off x="0" y="327726"/>
          <a:ext cx="990600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816" tIns="458216" rIns="76881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Analyse and synthesise the results as we move forwards</a:t>
          </a:r>
        </a:p>
      </dsp:txBody>
      <dsp:txXfrm>
        <a:off x="0" y="327726"/>
        <a:ext cx="9906000" cy="935550"/>
      </dsp:txXfrm>
    </dsp:sp>
    <dsp:sp modelId="{C867E8E0-DED8-4019-94A3-87EDCBC1D50B}">
      <dsp:nvSpPr>
        <dsp:cNvPr id="0" name=""/>
        <dsp:cNvSpPr/>
      </dsp:nvSpPr>
      <dsp:spPr>
        <a:xfrm>
          <a:off x="495300" y="3006"/>
          <a:ext cx="693420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096" tIns="0" rIns="262096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Projects complete by summer 2025</a:t>
          </a:r>
        </a:p>
      </dsp:txBody>
      <dsp:txXfrm>
        <a:off x="527003" y="34709"/>
        <a:ext cx="6870794" cy="586034"/>
      </dsp:txXfrm>
    </dsp:sp>
    <dsp:sp modelId="{09CBB020-AC05-4991-8741-8D2AA5D915C2}">
      <dsp:nvSpPr>
        <dsp:cNvPr id="0" name=""/>
        <dsp:cNvSpPr/>
      </dsp:nvSpPr>
      <dsp:spPr>
        <a:xfrm>
          <a:off x="0" y="1706797"/>
          <a:ext cx="990600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816" tIns="458216" rIns="76881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What does compassionate leadership and policy look like?</a:t>
          </a:r>
        </a:p>
      </dsp:txBody>
      <dsp:txXfrm>
        <a:off x="0" y="1706797"/>
        <a:ext cx="9906000" cy="935550"/>
      </dsp:txXfrm>
    </dsp:sp>
    <dsp:sp modelId="{9823BBDD-7D56-4AF7-BA2D-E0F36F86FBB9}">
      <dsp:nvSpPr>
        <dsp:cNvPr id="0" name=""/>
        <dsp:cNvSpPr/>
      </dsp:nvSpPr>
      <dsp:spPr>
        <a:xfrm>
          <a:off x="495300" y="1382076"/>
          <a:ext cx="693420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096" tIns="0" rIns="262096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Start working outwards within the ecosystems</a:t>
          </a:r>
        </a:p>
      </dsp:txBody>
      <dsp:txXfrm>
        <a:off x="527003" y="1413779"/>
        <a:ext cx="6870794" cy="586034"/>
      </dsp:txXfrm>
    </dsp:sp>
    <dsp:sp modelId="{2553709F-2239-4801-AD90-38BAF7392689}">
      <dsp:nvSpPr>
        <dsp:cNvPr id="0" name=""/>
        <dsp:cNvSpPr/>
      </dsp:nvSpPr>
      <dsp:spPr>
        <a:xfrm>
          <a:off x="0" y="3085867"/>
          <a:ext cx="990600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816" tIns="458216" rIns="76881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Critical Compassion</a:t>
          </a:r>
        </a:p>
      </dsp:txBody>
      <dsp:txXfrm>
        <a:off x="0" y="3085867"/>
        <a:ext cx="9906000" cy="935550"/>
      </dsp:txXfrm>
    </dsp:sp>
    <dsp:sp modelId="{66F6A915-8F6E-4915-8333-A816A0F78C84}">
      <dsp:nvSpPr>
        <dsp:cNvPr id="0" name=""/>
        <dsp:cNvSpPr/>
      </dsp:nvSpPr>
      <dsp:spPr>
        <a:xfrm>
          <a:off x="495300" y="2761146"/>
          <a:ext cx="693420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096" tIns="0" rIns="262096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Name change?</a:t>
          </a:r>
        </a:p>
      </dsp:txBody>
      <dsp:txXfrm>
        <a:off x="527003" y="2792849"/>
        <a:ext cx="687079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0B60F-3F5B-426B-9B9E-B2AE9FE6CD5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944FB-704C-4206-8F90-000D1658F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83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944FB-704C-4206-8F90-000D1658F4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977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944FB-704C-4206-8F90-000D1658F42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705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944FB-704C-4206-8F90-000D1658F42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092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944FB-704C-4206-8F90-000D1658F42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83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1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79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847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BCA60-159D-45CA-1E73-0401F24E6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23AD8A-8645-598F-EAA0-C87BACAAD4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0468F-0D21-2CD8-5D78-1BBFF31BA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5B4BE-4CE9-C7FD-F428-9F458735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E11EE-4F6A-9540-FA45-E1FD7038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80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vox 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2F2E-3F20-0DC0-CFA3-D11D49B0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DD3D74-F972-E096-E828-44B6C11A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87A18-8950-3A86-D6FB-14BF0F0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F6BC-1B26-1DC3-0C4B-4C12F07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ADAFE8-3608-FDE7-C3ED-12BD6811F7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798320"/>
            <a:ext cx="10515600" cy="4429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1615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5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9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04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26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19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88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71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59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645D7033-635E-4955-870F-2AB3DDA1CE2D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A19B8667-BD48-4644-8259-82A53B59C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510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bmp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4A781-B6DE-8F49-7DF8-27E57B9822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Compassion at Warwick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8BA71-A702-5076-C6CC-264538351F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/>
              <a:t>Gemma Gray, Josh Davies, and Luke Hodson</a:t>
            </a:r>
          </a:p>
        </p:txBody>
      </p:sp>
      <p:sp>
        <p:nvSpPr>
          <p:cNvPr id="4" name="Lightning Bolt 3" descr="-">
            <a:extLst>
              <a:ext uri="{FF2B5EF4-FFF2-40B4-BE49-F238E27FC236}">
                <a16:creationId xmlns:a16="http://schemas.microsoft.com/office/drawing/2014/main" id="{9831C435-D798-C877-E17E-4D5BBB2F963C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 descr="-">
            <a:extLst>
              <a:ext uri="{FF2B5EF4-FFF2-40B4-BE49-F238E27FC236}">
                <a16:creationId xmlns:a16="http://schemas.microsoft.com/office/drawing/2014/main" id="{BCC1A93A-0428-DD52-6B92-67B9D5C44038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ightning Bolt 5" descr="-">
            <a:extLst>
              <a:ext uri="{FF2B5EF4-FFF2-40B4-BE49-F238E27FC236}">
                <a16:creationId xmlns:a16="http://schemas.microsoft.com/office/drawing/2014/main" id="{46A8C311-8D4C-7121-5B69-7F8610AC0DBB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ghtning Bolt 6" descr="-">
            <a:extLst>
              <a:ext uri="{FF2B5EF4-FFF2-40B4-BE49-F238E27FC236}">
                <a16:creationId xmlns:a16="http://schemas.microsoft.com/office/drawing/2014/main" id="{701DF89F-357A-46D6-D892-EB773F2891A6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ightning Bolt 7" descr="-">
            <a:extLst>
              <a:ext uri="{FF2B5EF4-FFF2-40B4-BE49-F238E27FC236}">
                <a16:creationId xmlns:a16="http://schemas.microsoft.com/office/drawing/2014/main" id="{B3785A33-EE96-BB3A-8373-A1EE53F7FF0F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ightning Bolt 8" descr="-">
            <a:extLst>
              <a:ext uri="{FF2B5EF4-FFF2-40B4-BE49-F238E27FC236}">
                <a16:creationId xmlns:a16="http://schemas.microsoft.com/office/drawing/2014/main" id="{FEA1F385-FF36-611B-82B3-5F2A03E78614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576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910E-1B52-F522-77C5-EDB13E3EF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Moving forwards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2BDA5B2-6E0B-8EDC-B271-D35762EA2A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912605"/>
              </p:ext>
            </p:extLst>
          </p:nvPr>
        </p:nvGraphicFramePr>
        <p:xfrm>
          <a:off x="1143000" y="2009554"/>
          <a:ext cx="9906000" cy="4024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2299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89FAA-5469-6D40-35E3-7DD2E95DA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Compassion in a word</a:t>
            </a:r>
          </a:p>
        </p:txBody>
      </p:sp>
      <p:sp>
        <p:nvSpPr>
          <p:cNvPr id="8" name="MeetingNumber">
            <a:extLst>
              <a:ext uri="{FF2B5EF4-FFF2-40B4-BE49-F238E27FC236}">
                <a16:creationId xmlns:a16="http://schemas.microsoft.com/office/drawing/2014/main" id="{9588B7B5-7D6D-DB0E-2388-D6301D4862F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48982" y="127000"/>
            <a:ext cx="3207546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/>
              <a:t>Join: </a:t>
            </a:r>
            <a:r>
              <a:rPr lang="en-GB" b="1"/>
              <a:t>vevox.app</a:t>
            </a:r>
            <a:r>
              <a:rPr lang="en-GB"/>
              <a:t> ID: </a:t>
            </a:r>
            <a:r>
              <a:rPr lang="en-GB" b="1"/>
              <a:t>109-595-303</a:t>
            </a:r>
          </a:p>
        </p:txBody>
      </p:sp>
      <p:sp>
        <p:nvSpPr>
          <p:cNvPr id="9" name="VoteNow">
            <a:extLst>
              <a:ext uri="{FF2B5EF4-FFF2-40B4-BE49-F238E27FC236}">
                <a16:creationId xmlns:a16="http://schemas.microsoft.com/office/drawing/2014/main" id="{6792F3C1-E328-968B-5A2B-870169C05D22}"/>
              </a:ext>
            </a:extLst>
          </p:cNvPr>
          <p:cNvSpPr/>
          <p:nvPr/>
        </p:nvSpPr>
        <p:spPr>
          <a:xfrm>
            <a:off x="10795000" y="127000"/>
            <a:ext cx="1270000" cy="9233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pPr algn="ctr"/>
            <a:r>
              <a:rPr lang="en-GB"/>
              <a:t>Enter Text and Press Send</a:t>
            </a:r>
          </a:p>
        </p:txBody>
      </p:sp>
      <p:sp>
        <p:nvSpPr>
          <p:cNvPr id="10" name="OpenQuestion">
            <a:extLst>
              <a:ext uri="{FF2B5EF4-FFF2-40B4-BE49-F238E27FC236}">
                <a16:creationId xmlns:a16="http://schemas.microsoft.com/office/drawing/2014/main" id="{B0FD7B3A-3F0E-86E2-BF9D-A4C38279A71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922000" y="7004278"/>
            <a:ext cx="1270000" cy="215444"/>
          </a:xfrm>
          <a:prstGeom prst="actionButtonSou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800"/>
              <a:t>Vote Trigger</a:t>
            </a:r>
          </a:p>
        </p:txBody>
      </p:sp>
      <p:sp>
        <p:nvSpPr>
          <p:cNvPr id="11" name="WordCloudImage" descr="Word Cloud Image">
            <a:extLst>
              <a:ext uri="{FF2B5EF4-FFF2-40B4-BE49-F238E27FC236}">
                <a16:creationId xmlns:a16="http://schemas.microsoft.com/office/drawing/2014/main" id="{0E1EACEF-8768-9F28-B348-0592FA872058}"/>
              </a:ext>
            </a:extLst>
          </p:cNvPr>
          <p:cNvSpPr/>
          <p:nvPr/>
        </p:nvSpPr>
        <p:spPr>
          <a:xfrm>
            <a:off x="609600" y="1371600"/>
            <a:ext cx="10972800" cy="4876800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ghtning Bolt 11" descr="-">
            <a:extLst>
              <a:ext uri="{FF2B5EF4-FFF2-40B4-BE49-F238E27FC236}">
                <a16:creationId xmlns:a16="http://schemas.microsoft.com/office/drawing/2014/main" id="{0E2A2B1B-EE14-4D35-BE25-0D9821E3DC51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ightning Bolt 12" descr="-">
            <a:extLst>
              <a:ext uri="{FF2B5EF4-FFF2-40B4-BE49-F238E27FC236}">
                <a16:creationId xmlns:a16="http://schemas.microsoft.com/office/drawing/2014/main" id="{C267C148-5E7B-E3C0-D9E4-411FD844A2BD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608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structionSlideTitle" descr="Joining Instructions">
            <a:extLst>
              <a:ext uri="{FF2B5EF4-FFF2-40B4-BE49-F238E27FC236}">
                <a16:creationId xmlns:a16="http://schemas.microsoft.com/office/drawing/2014/main" id="{6B2A2C4E-CBF1-4A7B-3117-E11F00A4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-1905000"/>
            <a:ext cx="9906000" cy="1382156"/>
          </a:xfrm>
        </p:spPr>
        <p:txBody>
          <a:bodyPr/>
          <a:lstStyle/>
          <a:p>
            <a:r>
              <a:rPr lang="en-GB"/>
              <a:t>Joining Instructions</a:t>
            </a:r>
          </a:p>
        </p:txBody>
      </p:sp>
      <p:grpSp>
        <p:nvGrpSpPr>
          <p:cNvPr id="12" name="Group 11" descr="Instructions for participating in the polling session">
            <a:extLst>
              <a:ext uri="{FF2B5EF4-FFF2-40B4-BE49-F238E27FC236}">
                <a16:creationId xmlns:a16="http://schemas.microsoft.com/office/drawing/2014/main" id="{3A3F0AD5-D4F9-A29E-016F-4A31351FD31F}"/>
              </a:ext>
            </a:extLst>
          </p:cNvPr>
          <p:cNvGrpSpPr/>
          <p:nvPr/>
        </p:nvGrpSpPr>
        <p:grpSpPr>
          <a:xfrm>
            <a:off x="127000" y="127000"/>
            <a:ext cx="11938000" cy="6223000"/>
            <a:chOff x="127000" y="635000"/>
            <a:chExt cx="11938000" cy="6096000"/>
          </a:xfrm>
        </p:grpSpPr>
        <p:pic>
          <p:nvPicPr>
            <p:cNvPr id="5" name="InstructionHeader" descr="Vevox">
              <a:extLst>
                <a:ext uri="{FF2B5EF4-FFF2-40B4-BE49-F238E27FC236}">
                  <a16:creationId xmlns:a16="http://schemas.microsoft.com/office/drawing/2014/main" id="{366BA50E-9BD2-7022-3F40-42558FFB9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1402" y="635000"/>
              <a:ext cx="4749196" cy="1329043"/>
            </a:xfrm>
            <a:prstGeom prst="rect">
              <a:avLst/>
            </a:prstGeom>
          </p:spPr>
        </p:pic>
        <p:sp>
          <p:nvSpPr>
            <p:cNvPr id="7" name="InstructionContentPara1">
              <a:extLst>
                <a:ext uri="{FF2B5EF4-FFF2-40B4-BE49-F238E27FC236}">
                  <a16:creationId xmlns:a16="http://schemas.microsoft.com/office/drawing/2014/main" id="{8894B808-F27D-3BA2-84A2-3DDB83B660A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2218043"/>
              <a:ext cx="11938000" cy="646331"/>
            </a:xfrm>
            <a:prstGeom prst="rect">
              <a:avLst/>
            </a:prstGeom>
            <a:noFill/>
          </p:spPr>
          <p:txBody>
            <a:bodyPr vert="horz" wrap="square" rtlCol="0">
              <a:normAutofit/>
            </a:bodyPr>
            <a:lstStyle/>
            <a:p>
              <a:pPr algn="ctr"/>
              <a:r>
                <a:rPr lang="en-GB" sz="3600"/>
                <a:t>Join at </a:t>
              </a:r>
              <a:r>
                <a:rPr lang="en-GB" sz="3600">
                  <a:solidFill>
                    <a:srgbClr val="00AEEF"/>
                  </a:solidFill>
                </a:rPr>
                <a:t>vevox.app</a:t>
              </a:r>
            </a:p>
          </p:txBody>
        </p:sp>
        <p:sp>
          <p:nvSpPr>
            <p:cNvPr id="8" name="InstructionContentPara2">
              <a:extLst>
                <a:ext uri="{FF2B5EF4-FFF2-40B4-BE49-F238E27FC236}">
                  <a16:creationId xmlns:a16="http://schemas.microsoft.com/office/drawing/2014/main" id="{9C483801-7D87-5F06-9719-06257F2B0065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127000" y="3429000"/>
              <a:ext cx="11938000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3600"/>
                <a:t>Or search </a:t>
              </a:r>
              <a:r>
                <a:rPr lang="en-GB" sz="3600">
                  <a:solidFill>
                    <a:srgbClr val="00AEEF"/>
                  </a:solidFill>
                </a:rPr>
                <a:t>Vevox</a:t>
              </a:r>
              <a:r>
                <a:rPr lang="en-GB" sz="3600"/>
                <a:t> in the app store</a:t>
              </a:r>
            </a:p>
          </p:txBody>
        </p:sp>
        <p:sp>
          <p:nvSpPr>
            <p:cNvPr id="9" name="InstructionContentMeetingId" descr="Session ID">
              <a:extLst>
                <a:ext uri="{FF2B5EF4-FFF2-40B4-BE49-F238E27FC236}">
                  <a16:creationId xmlns:a16="http://schemas.microsoft.com/office/drawing/2014/main" id="{4F6BFB77-0ECB-0454-307D-96719141AE10}"/>
                </a:ext>
              </a:extLst>
            </p:cNvPr>
            <p:cNvSpPr txBox="1"/>
            <p:nvPr/>
          </p:nvSpPr>
          <p:spPr>
            <a:xfrm>
              <a:off x="127000" y="4800600"/>
              <a:ext cx="11938000" cy="646331"/>
            </a:xfrm>
            <a:prstGeom prst="rect">
              <a:avLst/>
            </a:prstGeom>
            <a:noFill/>
          </p:spPr>
          <p:txBody>
            <a:bodyPr vert="horz" wrap="square" rtlCol="0">
              <a:normAutofit/>
            </a:bodyPr>
            <a:lstStyle/>
            <a:p>
              <a:pPr algn="ctr"/>
              <a:r>
                <a:rPr lang="en-GB" sz="3600" b="1"/>
                <a:t>ID: 109-595-303</a:t>
              </a:r>
            </a:p>
          </p:txBody>
        </p:sp>
        <p:pic>
          <p:nvPicPr>
            <p:cNvPr id="11" name="MeetingNumberQrCode" descr="QR code">
              <a:extLst>
                <a:ext uri="{FF2B5EF4-FFF2-40B4-BE49-F238E27FC236}">
                  <a16:creationId xmlns:a16="http://schemas.microsoft.com/office/drawing/2014/main" id="{FF8BB3A8-39CF-7873-7869-194558E9E2B6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7500" y="5334000"/>
              <a:ext cx="1397000" cy="13970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67611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DF400-7913-7B9E-41F0-8E771F84F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41DF4-8F7A-ACD5-C360-5835FB77F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Compassion in a word</a:t>
            </a:r>
          </a:p>
        </p:txBody>
      </p:sp>
      <p:sp>
        <p:nvSpPr>
          <p:cNvPr id="8" name="MeetingNumber">
            <a:extLst>
              <a:ext uri="{FF2B5EF4-FFF2-40B4-BE49-F238E27FC236}">
                <a16:creationId xmlns:a16="http://schemas.microsoft.com/office/drawing/2014/main" id="{A4A66887-65BF-A9CC-1270-403DE5B3EC8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48982" y="127000"/>
            <a:ext cx="3207546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/>
              <a:t>Join: </a:t>
            </a:r>
            <a:r>
              <a:rPr lang="en-GB" b="1"/>
              <a:t>vevox.app</a:t>
            </a:r>
            <a:r>
              <a:rPr lang="en-GB"/>
              <a:t> ID: </a:t>
            </a:r>
            <a:r>
              <a:rPr lang="en-GB" b="1"/>
              <a:t>109-595-303</a:t>
            </a:r>
          </a:p>
        </p:txBody>
      </p:sp>
      <p:sp>
        <p:nvSpPr>
          <p:cNvPr id="9" name="VoteNow">
            <a:extLst>
              <a:ext uri="{FF2B5EF4-FFF2-40B4-BE49-F238E27FC236}">
                <a16:creationId xmlns:a16="http://schemas.microsoft.com/office/drawing/2014/main" id="{187DDAF6-F8F6-2F84-0147-445CE581A43A}"/>
              </a:ext>
            </a:extLst>
          </p:cNvPr>
          <p:cNvSpPr/>
          <p:nvPr/>
        </p:nvSpPr>
        <p:spPr>
          <a:xfrm>
            <a:off x="10795000" y="127000"/>
            <a:ext cx="1270000" cy="9233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pPr algn="ctr"/>
            <a:r>
              <a:rPr lang="en-GB"/>
              <a:t>Enter Text and Press Send</a:t>
            </a:r>
          </a:p>
        </p:txBody>
      </p:sp>
      <p:sp>
        <p:nvSpPr>
          <p:cNvPr id="10" name="OpenQuestion">
            <a:extLst>
              <a:ext uri="{FF2B5EF4-FFF2-40B4-BE49-F238E27FC236}">
                <a16:creationId xmlns:a16="http://schemas.microsoft.com/office/drawing/2014/main" id="{64642226-43F2-E514-EE73-25D0A295530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922000" y="7004278"/>
            <a:ext cx="1270000" cy="215444"/>
          </a:xfrm>
          <a:prstGeom prst="actionButtonSou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800"/>
              <a:t>Vote Trigger</a:t>
            </a:r>
          </a:p>
        </p:txBody>
      </p:sp>
      <p:sp>
        <p:nvSpPr>
          <p:cNvPr id="11" name="WordCloudImage" descr="Word Cloud Image">
            <a:extLst>
              <a:ext uri="{FF2B5EF4-FFF2-40B4-BE49-F238E27FC236}">
                <a16:creationId xmlns:a16="http://schemas.microsoft.com/office/drawing/2014/main" id="{9F89422C-F5BF-8478-3397-915E4B65433C}"/>
              </a:ext>
            </a:extLst>
          </p:cNvPr>
          <p:cNvSpPr/>
          <p:nvPr/>
        </p:nvSpPr>
        <p:spPr>
          <a:xfrm>
            <a:off x="609600" y="1371600"/>
            <a:ext cx="10972800" cy="4876800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ghtning Bolt 11" descr="-">
            <a:extLst>
              <a:ext uri="{FF2B5EF4-FFF2-40B4-BE49-F238E27FC236}">
                <a16:creationId xmlns:a16="http://schemas.microsoft.com/office/drawing/2014/main" id="{AFE7C020-F857-DDEC-DD48-CC0670A70703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ightning Bolt 12" descr="-">
            <a:extLst>
              <a:ext uri="{FF2B5EF4-FFF2-40B4-BE49-F238E27FC236}">
                <a16:creationId xmlns:a16="http://schemas.microsoft.com/office/drawing/2014/main" id="{0550040A-FE73-96C1-AB2D-17DCC86444B0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794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7A6AB-394D-D577-BB00-15C743C54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What does Compassionate Pedagogy mean?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2B407F-A859-2066-CE1B-78E183D691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0414423"/>
              </p:ext>
            </p:extLst>
          </p:nvPr>
        </p:nvGraphicFramePr>
        <p:xfrm>
          <a:off x="677333" y="1915557"/>
          <a:ext cx="10775914" cy="4409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5427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24C6F-7F83-0B66-4F33-77E299143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Compassionate pedagogy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91362-4D0A-5BB3-0C0D-85A6808B1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Post pandemic awareness of importance of compassionate approach</a:t>
            </a:r>
          </a:p>
          <a:p>
            <a:endParaRPr lang="en-GB"/>
          </a:p>
          <a:p>
            <a:r>
              <a:rPr lang="en-GB"/>
              <a:t>Compassionate approaches align Universities as “caregiver”, with a role in reducing and mitigating against suffering</a:t>
            </a:r>
          </a:p>
          <a:p>
            <a:endParaRPr lang="en-GB"/>
          </a:p>
          <a:p>
            <a:r>
              <a:rPr lang="en-GB"/>
              <a:t>Debate around the application of compassion within HE (Waddington, 2024)</a:t>
            </a:r>
          </a:p>
          <a:p>
            <a:pPr lvl="1"/>
            <a:r>
              <a:rPr lang="en-GB"/>
              <a:t>Concerns about reduction of agency and independence of students</a:t>
            </a:r>
          </a:p>
          <a:p>
            <a:pPr lvl="1"/>
            <a:r>
              <a:rPr lang="en-GB"/>
              <a:t>Commodifying compassion</a:t>
            </a:r>
          </a:p>
          <a:p>
            <a:pPr lvl="1"/>
            <a:r>
              <a:rPr lang="en-GB"/>
              <a:t>Consideration staff within processes</a:t>
            </a:r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469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0F426-E848-965F-9A7B-81B3DD469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223435"/>
            <a:ext cx="9906000" cy="1382156"/>
          </a:xfrm>
        </p:spPr>
        <p:txBody>
          <a:bodyPr/>
          <a:lstStyle/>
          <a:p>
            <a:pPr algn="ctr"/>
            <a:r>
              <a:rPr lang="en-GB"/>
              <a:t>Compassionate at Warwick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FB39703-617A-4B0D-BBF5-524A72257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485512"/>
              </p:ext>
            </p:extLst>
          </p:nvPr>
        </p:nvGraphicFramePr>
        <p:xfrm>
          <a:off x="338379" y="1441343"/>
          <a:ext cx="11515241" cy="5016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0547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9EBF758-B2AD-1A1F-FE7E-A7FEC0B1433E}"/>
              </a:ext>
            </a:extLst>
          </p:cNvPr>
          <p:cNvSpPr/>
          <p:nvPr/>
        </p:nvSpPr>
        <p:spPr>
          <a:xfrm>
            <a:off x="697424" y="1146875"/>
            <a:ext cx="6369803" cy="530042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4944E015-BAEC-1B2D-4E55-491EE613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700" y="110643"/>
            <a:ext cx="10806968" cy="902522"/>
          </a:xfrm>
        </p:spPr>
        <p:txBody>
          <a:bodyPr anchor="b">
            <a:normAutofit/>
          </a:bodyPr>
          <a:lstStyle/>
          <a:p>
            <a:pPr algn="ctr"/>
            <a:r>
              <a:rPr lang="en-GB"/>
              <a:t>Compassion in Ecological Systems</a:t>
            </a:r>
          </a:p>
        </p:txBody>
      </p:sp>
      <p:sp>
        <p:nvSpPr>
          <p:cNvPr id="48" name="Content Placeholder 8">
            <a:extLst>
              <a:ext uri="{FF2B5EF4-FFF2-40B4-BE49-F238E27FC236}">
                <a16:creationId xmlns:a16="http://schemas.microsoft.com/office/drawing/2014/main" id="{5BD81351-0D15-3E00-10C0-0699B78E0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2307" y="1146874"/>
            <a:ext cx="4023361" cy="5439905"/>
          </a:xfrm>
        </p:spPr>
        <p:txBody>
          <a:bodyPr>
            <a:normAutofit/>
          </a:bodyPr>
          <a:lstStyle/>
          <a:p>
            <a:pPr>
              <a:buFont typeface="Calibri" panose="020F0502020204030204" pitchFamily="34" charset="0"/>
              <a:buChar char="←"/>
            </a:pPr>
            <a:endParaRPr lang="en-US"/>
          </a:p>
          <a:p>
            <a:pPr>
              <a:buFont typeface="Calibri" panose="020F0502020204030204" pitchFamily="34" charset="0"/>
              <a:buChar char="←"/>
            </a:pPr>
            <a:endParaRPr lang="en-US"/>
          </a:p>
          <a:p>
            <a:pPr>
              <a:buFont typeface="Calibri" panose="020F0502020204030204" pitchFamily="34" charset="0"/>
              <a:buChar char="←"/>
            </a:pPr>
            <a:r>
              <a:rPr lang="en-US"/>
              <a:t>Compassion within different spheres of the university system</a:t>
            </a:r>
          </a:p>
          <a:p>
            <a:pPr>
              <a:buFont typeface="Calibri" panose="020F0502020204030204" pitchFamily="34" charset="0"/>
              <a:buChar char="←"/>
            </a:pPr>
            <a:r>
              <a:rPr lang="en-US"/>
              <a:t>Explore interaction between the systems</a:t>
            </a:r>
          </a:p>
          <a:p>
            <a:pPr>
              <a:buFont typeface="Calibri" panose="020F0502020204030204" pitchFamily="34" charset="0"/>
              <a:buChar char="←"/>
            </a:pPr>
            <a:r>
              <a:rPr lang="en-US"/>
              <a:t>Sustainable approach</a:t>
            </a:r>
          </a:p>
          <a:p>
            <a:pPr>
              <a:buFont typeface="Calibri" panose="020F0502020204030204" pitchFamily="34" charset="0"/>
              <a:buChar char="←"/>
            </a:pPr>
            <a:r>
              <a:rPr lang="en-US"/>
              <a:t>Working from the individual out</a:t>
            </a:r>
          </a:p>
        </p:txBody>
      </p:sp>
      <p:pic>
        <p:nvPicPr>
          <p:cNvPr id="5" name="Content Placeholder 4" descr="A diagram of a diagram&#10;&#10;Description automatically generated">
            <a:extLst>
              <a:ext uri="{FF2B5EF4-FFF2-40B4-BE49-F238E27FC236}">
                <a16:creationId xmlns:a16="http://schemas.microsoft.com/office/drawing/2014/main" id="{2DF4288B-7BA2-EA57-2849-333D71B1F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12" y="697423"/>
            <a:ext cx="7363626" cy="633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83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3BD7B-0B15-90A4-0472-C66C137EE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845D3-9039-D115-827A-1BB83E20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Compassion conversations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8891A3-60D9-9FFE-3A15-5354F82489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116181"/>
              </p:ext>
            </p:extLst>
          </p:nvPr>
        </p:nvGraphicFramePr>
        <p:xfrm>
          <a:off x="739398" y="1518834"/>
          <a:ext cx="10713203" cy="4990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871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E194A-A653-9E06-E22F-ACA815AB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Compassion Fatigue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E1731BD-ADCA-7FD0-88A5-1F6152779D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620801"/>
              </p:ext>
            </p:extLst>
          </p:nvPr>
        </p:nvGraphicFramePr>
        <p:xfrm>
          <a:off x="739398" y="1518834"/>
          <a:ext cx="10713203" cy="4990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333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"/>
  <p:tag name="EDITION" val="Meetoo"/>
  <p:tag name="PRESGUID" val="b7059fe6-08fc-4cb3-acf8-a87f2a0c43f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ARTANIMATION" val="OpenQuestion"/>
  <p:tag name="QUESTIONGUID" val="6da35536-69e5-45a1-9815-dd44dc28fa3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STRUCTIONSLIDE" val="Instruction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STRUCTIONCONTENTPARA1" val="InstructionContentPara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STRUCTIONCONTENTPARA2" val="InstructionContentPara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&lt;?xml version=&quot;1.0&quot; encoding=&quot;utf-8&quot;?&gt;&lt;SlideType&gt;Question&lt;/SlideType&gt;"/>
  <p:tag name="RESULTRENDERING" val="&lt;?xml version=&quot;1.0&quot; encoding=&quot;utf-8&quot;?&gt;&lt;DataRendering xmlns:xsd=&quot;http://www.w3.org/2001/XMLSchema&quot; xmlns:xsi=&quot;http://www.w3.org/2001/XMLSchema-instance&quot;&gt;&lt;GUID&gt;e78caae1-64d3-40eb-908c-89dd5e41bb66&lt;/GUID&gt;&lt;Name /&gt;&lt;ShowAverage&gt;false&lt;/ShowAverage&gt;&lt;DisplayType&gt;WordCloud&lt;/DisplayType&gt;&lt;DisplayNumbersAs&gt;Percentages&lt;/DisplayNumbersAs&gt;&lt;DecimalPlaces&gt;0&lt;/DecimalPlaces&gt;&lt;ShowResultsAxis&gt;false&lt;/ShowResultsAxis&gt;&lt;ShowRangeAxis&gt;true&lt;/ShowRangeAxis&gt;&lt;ShowTotal&gt;false&lt;/ShowTotal&gt;&lt;ShowResults&gt;true&lt;/ShowResults&gt;&lt;CalculatePercentageAs&gt;PercentagesOfVoters&lt;/CalculatePercentageAs&gt;&lt;IsBreakdown&gt;false&lt;/IsBreakdown&gt;&lt;ShowOverall&gt;true&lt;/ShowOverall&gt;&lt;AdjustDecimalPlacesIfNecessary&gt;true&lt;/AdjustDecimalPlacesIfNecessary&gt;&lt;AddDecimalPlaceIfRequired&gt;true&lt;/AddDecimalPlaceIfRequired&gt;&lt;NumberOfChoicesToDisplay&gt;10&lt;/NumberOfChoicesToDisplay&gt;&lt;/DataRendering&gt;"/>
  <p:tag name="COUNTDOWNOPTIONS" val="&lt;?xml version=&quot;1.0&quot; encoding=&quot;utf-8&quot;?&gt;&lt;CountdownOptions xmlns:xsd=&quot;http://www.w3.org/2001/XMLSchema&quot; xmlns:xsi=&quot;http://www.w3.org/2001/XMLSchema-instance&quot;&gt;&lt;GUID&gt;42306244-2853-43f3-bcf1-d1b66c961e60&lt;/GUID&gt;&lt;HasCountdown&gt;false&lt;/HasCountdown&gt;&lt;DoesCountdownClosePoll&gt;false&lt;/DoesCountdownClosePoll&gt;&lt;Length&gt;10&lt;/Length&gt;&lt;Value&gt;10&lt;/Value&gt;&lt;CountdownType&gt;Analogue&lt;/CountdownType&gt;&lt;Location&gt;&lt;GUID&gt;00000000-0000-0000-0000-000000000000&lt;/GUID&gt;&lt;ScreenPosition&gt;BottomRight&lt;/ScreenPosition&gt;&lt;BorderThickness&gt;10&lt;/BorderThickness&gt;&lt;Top&gt;0&lt;/Top&gt;&lt;Left&gt;0&lt;/Left&gt;&lt;Height&gt;35&lt;/Height&gt;&lt;Width&gt;50&lt;/Width&gt;&lt;/Location&gt;&lt;/CountdownOptions&gt;"/>
  <p:tag name="SOUNDOPTIONS" val="&lt;?xml version=&quot;1.0&quot; encoding=&quot;utf-8&quot;?&gt;&lt;SoundOptions xmlns:xsd=&quot;http://www.w3.org/2001/XMLSchema&quot; xmlns:xsi=&quot;http://www.w3.org/2001/XMLSchema-instance&quot;&gt;&lt;GUID&gt;66628cff-e963-4e03-90f0-72edebd5d160&lt;/GUID&gt;&lt;Name /&gt;&lt;PlaySound&gt;false&lt;/PlaySound&gt;&lt;CountdownSoundTag&gt;SOUND5048106112113789048858212267122791194343688811210411778721021077387908281705665479797697149868110361&lt;/CountdownSoundTag&gt;&lt;PlayTimesUpSound&gt;false&lt;/PlayTimesUpSound&gt;&lt;TimesUpSoundTag&gt;SOUND78559777531211121158510385529866107431017273103999057109117571068712285765090109816511543112828412211961&lt;/TimesUpSoundTag&gt;&lt;Loop&gt;true&lt;/Loop&gt;&lt;/SoundOptions&gt;"/>
  <p:tag name="VOTENOWOPTIONS" val="&lt;?xml version=&quot;1.0&quot; encoding=&quot;utf-8&quot;?&gt;&lt;VoteNowOptions xmlns:xsd=&quot;http://www.w3.org/2001/XMLSchema&quot; xmlns:xsi=&quot;http://www.w3.org/2001/XMLSchema-instance&quot;&gt;&lt;GUID&gt;0c00c209-25e1-4a47-bd10-558ddb2e215d&lt;/GUID&gt;&lt;HasVoteNow&gt;true&lt;/HasVoteNow&gt;&lt;TextSingleDigit&gt;POLL OPEN&lt;/TextSingleDigit&gt;&lt;TextMultiDigit&gt;Enter Number(s) and Press Send&lt;/TextMultiDigit&gt;&lt;TextTextVote&gt;Enter Text and Press Send&lt;/TextTextVote&gt;&lt;LocationSingleDigit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SingleDigit&gt;&lt;LocationMultiDigit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MultiDigit&gt;&lt;LocationTextVote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TextVote&gt;&lt;Shape&gt;msoShapeRectangle&lt;/Shape&gt;&lt;/VoteNowOptions&gt;"/>
  <p:tag name="QUESTIONDEFINITION" val="&lt;?xml version=&quot;1.0&quot; encoding=&quot;utf-8&quot;?&gt;&lt;TextVoteQuestionWordCloud xmlns:xsd=&quot;http://www.w3.org/2001/XMLSchema&quot; xmlns:xsi=&quot;http://www.w3.org/2001/XMLSchema-instance&quot;&gt;&lt;GUID&gt;6da35536-69e5-45a1-9815-dd44dc28fa34&lt;/GUID&gt;&lt;Name /&gt;&lt;ReactorQuestionId /&gt;&lt;Text&gt;Compassion in a word&lt;/Text&gt;&lt;SubChoiceDefinitions&gt;&lt;SubChoiceDefinition&gt;&lt;Name&gt;_default&lt;/Name&gt;&lt;SubChoiceSourceReferences /&gt;&lt;/SubChoiceDefinition&gt;&lt;/SubChoiceDefinitions&gt;&lt;SubText /&gt;&lt;IndividualWeightingText /&gt;&lt;QuestionType&gt;TextVoteWordCloud&lt;/QuestionType&gt;&lt;Source&gt;Handsets&lt;/Source&gt;&lt;Choices&gt;&lt;Choice xsi:type=&quot;DiscreteChoice&quot;&gt;&lt;GUID&gt;c75ee9b6-ebee-4d75-9fd4-d09e35152724&lt;/GUID&gt;&lt;Name /&gt;&lt;IsSelected&gt;true&lt;/IsSelected&gt;&lt;Description&gt;Text Vote Response 1&lt;/Description&gt;&lt;Key&gt;1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d97f524d-9467-4ce9-8234-55b3cc3dce7a&lt;/GUID&gt;&lt;Name /&gt;&lt;IsSelected&gt;true&lt;/IsSelected&gt;&lt;Description&gt;Text Vote Response 2&lt;/Description&gt;&lt;Key&gt;2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782f8cda-9a50-4cca-9027-cb87dfb1d220&lt;/GUID&gt;&lt;Name /&gt;&lt;IsSelected&gt;true&lt;/IsSelected&gt;&lt;Description&gt;Text Vote Response 3&lt;/Description&gt;&lt;Key&gt;3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ecae5cc3-864d-4258-afc9-87e8d0b5636f&lt;/GUID&gt;&lt;Name /&gt;&lt;IsSelected&gt;true&lt;/IsSelected&gt;&lt;Description&gt;Text Vote Response 4&lt;/Description&gt;&lt;Key&gt;4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ca4084d6-0b4c-48bd-89c4-becb78e1bbe7&lt;/GUID&gt;&lt;Name /&gt;&lt;IsSelected&gt;true&lt;/IsSelected&gt;&lt;Description&gt;Text Vote Response 5&lt;/Description&gt;&lt;Key&gt;5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705c543e-6d96-4def-82d9-882a0a3f3e05&lt;/GUID&gt;&lt;Name /&gt;&lt;IsSelected&gt;true&lt;/IsSelected&gt;&lt;Description&gt;Text Vote Response 6&lt;/Description&gt;&lt;Key&gt;6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44d81b54-6530-4991-ae55-31106a39e395&lt;/GUID&gt;&lt;Name /&gt;&lt;IsSelected&gt;true&lt;/IsSelected&gt;&lt;Description&gt;Text Vote Response 7&lt;/Description&gt;&lt;Key&gt;7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4d3a7cfb-e08b-4c54-a9fa-2c7538597391&lt;/GUID&gt;&lt;Name /&gt;&lt;IsSelected&gt;true&lt;/IsSelected&gt;&lt;Description&gt;Text Vote Response 8&lt;/Description&gt;&lt;Key&gt;8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a2bd86d8-8223-4546-9bd8-ceaf8d960616&lt;/GUID&gt;&lt;Name /&gt;&lt;IsSelected&gt;true&lt;/IsSelected&gt;&lt;Description&gt;Text Vote Response 9&lt;/Description&gt;&lt;Key&gt;9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63c48cb0-b596-40ae-9b75-ced2797c8c1b&lt;/GUID&gt;&lt;Name /&gt;&lt;IsSelected&gt;true&lt;/IsSelected&gt;&lt;Description&gt;Text Vote Response 10&lt;/Description&gt;&lt;Key&gt;10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/Choices&gt;&lt;HasData&gt;false&lt;/HasData&gt;&lt;MasterQuestionNumSubChoices&gt;0&lt;/MasterQuestionNumSubChoices&gt;&lt;TimeOpenMS&gt;0&lt;/TimeOpenMS&gt;&lt;IsQuestionWeighted&gt;false&lt;/IsQuestionWeighted&gt;&lt;CorrectAnswerVotesNumber&gt;0&lt;/CorrectAnswerVotesNumber&gt;&lt;CorrectAnswerVotesPercent&gt;0&lt;/CorrectAnswerVotesPercent&gt;&lt;ReactorPollDetails&gt;&lt;MeetingId&gt;0&lt;/MeetingId&gt;&lt;SessionId&gt;0&lt;/SessionId&gt;&lt;TenancyId&gt;0&lt;/TenancyId&gt;&lt;LatestPollId&gt;0&lt;/LatestPollId&gt;&lt;/ReactorPollDetails&gt;&lt;TextVoteScores /&gt;&lt;WordCloudAsBase64String /&gt;&lt;/TextVoteQuestionWordCloud&gt;"/>
  <p:tag name="SCORINGOPTIONS" val="&lt;?xml version=&quot;1.0&quot; encoding=&quot;utf-8&quot;?&gt;&lt;ScoringOptions xmlns:xsd=&quot;http://www.w3.org/2001/XMLSchema&quot; xmlns:xsi=&quot;http://www.w3.org/2001/XMLSchema-instance&quot;&gt;&lt;GUID&gt;3b1772e3-00fa-44c8-b987-8cbe53e9cdb1&lt;/GUID&gt;&lt;Name /&gt;&lt;EnableScoring&gt;false&lt;/EnableScoring&gt;&lt;RevealAnswer&gt;true&lt;/RevealAnswer&gt;&lt;PointsForCorrectAnswer&gt;10&lt;/PointsForCorrectAnswer&gt;&lt;SpeedScoring&gt;false&lt;/SpeedScoring&gt;&lt;IsNumberOfCorrectAnswersShown&gt;false&lt;/IsNumberOfCorrectAnswersShown&gt;&lt;/ScoringOptions&gt;"/>
  <p:tag name="LASTMODE" val="&lt;?xml version=&quot;1.0&quot; encoding=&quot;utf-8&quot;?&gt;&lt;int&gt;0&lt;/int&gt;"/>
  <p:tag name="JOININSTRUCTIONS" val="&lt;?xml version=&quot;1.0&quot; encoding=&quot;utf-8&quot;?&gt;&lt;JoinInstructions xmlns:xsd=&quot;http://www.w3.org/2001/XMLSchema&quot; xmlns:xsi=&quot;http://www.w3.org/2001/XMLSchema-instance&quot;&gt;&lt;GUID&gt;6d2c9ae5-6de3-4d4a-869b-9216b61109f4&lt;/GUID&gt;&lt;Name /&gt;&lt;Position&gt;&lt;GUID&gt;5d95c373-464a-4cd0-96b7-82b304751196&lt;/GUID&gt;&lt;Name /&gt;&lt;ScreenPosition&gt;BottomRight&lt;/ScreenPosition&gt;&lt;BorderThickness&gt;10&lt;/BorderThickness&gt;&lt;Top&gt;10&lt;/Top&gt;&lt;Left&gt;594.408&lt;/Left&gt;&lt;Height&gt;29.08126&lt;/Height&gt;&lt;Width&gt;252.562683&lt;/Width&gt;&lt;/Position&gt;&lt;/JoinInstructions&gt;"/>
  <p:tag name="SEQUENCECOUNT" val="&lt;?xml version=&quot;1.0&quot; encoding=&quot;utf-8&quot;?&gt;&lt;int&gt;32&lt;/int&gt;"/>
  <p:tag name="MEETOO" val="b7059fe6-08fc-4cb3-acf8-a87f2a0c43f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ETINGNUMBER" val="109-595-30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ARTANIMATION" val="OpenQuestion"/>
  <p:tag name="QUESTIONGUID" val="6da35536-69e5-45a1-9815-dd44dc28fa3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&lt;?xml version=&quot;1.0&quot; encoding=&quot;utf-8&quot;?&gt;&lt;SlideType&gt;Question&lt;/SlideType&gt;"/>
  <p:tag name="RESULTRENDERING" val="&lt;?xml version=&quot;1.0&quot; encoding=&quot;utf-8&quot;?&gt;&lt;DataRendering xmlns:xsd=&quot;http://www.w3.org/2001/XMLSchema&quot; xmlns:xsi=&quot;http://www.w3.org/2001/XMLSchema-instance&quot;&gt;&lt;GUID&gt;e78caae1-64d3-40eb-908c-89dd5e41bb66&lt;/GUID&gt;&lt;Name /&gt;&lt;ShowAverage&gt;false&lt;/ShowAverage&gt;&lt;DisplayType&gt;WordCloud&lt;/DisplayType&gt;&lt;DisplayNumbersAs&gt;Percentages&lt;/DisplayNumbersAs&gt;&lt;DecimalPlaces&gt;0&lt;/DecimalPlaces&gt;&lt;ShowResultsAxis&gt;false&lt;/ShowResultsAxis&gt;&lt;ShowRangeAxis&gt;true&lt;/ShowRangeAxis&gt;&lt;ShowTotal&gt;false&lt;/ShowTotal&gt;&lt;ShowResults&gt;true&lt;/ShowResults&gt;&lt;CalculatePercentageAs&gt;PercentagesOfVoters&lt;/CalculatePercentageAs&gt;&lt;IsBreakdown&gt;false&lt;/IsBreakdown&gt;&lt;ShowOverall&gt;true&lt;/ShowOverall&gt;&lt;AdjustDecimalPlacesIfNecessary&gt;true&lt;/AdjustDecimalPlacesIfNecessary&gt;&lt;AddDecimalPlaceIfRequired&gt;true&lt;/AddDecimalPlaceIfRequired&gt;&lt;NumberOfChoicesToDisplay&gt;10&lt;/NumberOfChoicesToDisplay&gt;&lt;/DataRendering&gt;"/>
  <p:tag name="COUNTDOWNOPTIONS" val="&lt;?xml version=&quot;1.0&quot; encoding=&quot;utf-8&quot;?&gt;&lt;CountdownOptions xmlns:xsd=&quot;http://www.w3.org/2001/XMLSchema&quot; xmlns:xsi=&quot;http://www.w3.org/2001/XMLSchema-instance&quot;&gt;&lt;GUID&gt;42306244-2853-43f3-bcf1-d1b66c961e60&lt;/GUID&gt;&lt;HasCountdown&gt;false&lt;/HasCountdown&gt;&lt;DoesCountdownClosePoll&gt;false&lt;/DoesCountdownClosePoll&gt;&lt;Length&gt;10&lt;/Length&gt;&lt;Value&gt;10&lt;/Value&gt;&lt;CountdownType&gt;Analogue&lt;/CountdownType&gt;&lt;Location&gt;&lt;GUID&gt;00000000-0000-0000-0000-000000000000&lt;/GUID&gt;&lt;ScreenPosition&gt;BottomRight&lt;/ScreenPosition&gt;&lt;BorderThickness&gt;10&lt;/BorderThickness&gt;&lt;Top&gt;0&lt;/Top&gt;&lt;Left&gt;0&lt;/Left&gt;&lt;Height&gt;35&lt;/Height&gt;&lt;Width&gt;50&lt;/Width&gt;&lt;/Location&gt;&lt;/CountdownOptions&gt;"/>
  <p:tag name="SOUNDOPTIONS" val="&lt;?xml version=&quot;1.0&quot; encoding=&quot;utf-8&quot;?&gt;&lt;SoundOptions xmlns:xsd=&quot;http://www.w3.org/2001/XMLSchema&quot; xmlns:xsi=&quot;http://www.w3.org/2001/XMLSchema-instance&quot;&gt;&lt;GUID&gt;66628cff-e963-4e03-90f0-72edebd5d160&lt;/GUID&gt;&lt;Name /&gt;&lt;PlaySound&gt;false&lt;/PlaySound&gt;&lt;CountdownSoundTag&gt;SOUND5048106112113789048858212267122791194343688811210411778721021077387908281705665479797697149868110361&lt;/CountdownSoundTag&gt;&lt;PlayTimesUpSound&gt;false&lt;/PlayTimesUpSound&gt;&lt;TimesUpSoundTag&gt;SOUND78559777531211121158510385529866107431017273103999057109117571068712285765090109816511543112828412211961&lt;/TimesUpSoundTag&gt;&lt;Loop&gt;true&lt;/Loop&gt;&lt;/SoundOptions&gt;"/>
  <p:tag name="VOTENOWOPTIONS" val="&lt;?xml version=&quot;1.0&quot; encoding=&quot;utf-8&quot;?&gt;&lt;VoteNowOptions xmlns:xsd=&quot;http://www.w3.org/2001/XMLSchema&quot; xmlns:xsi=&quot;http://www.w3.org/2001/XMLSchema-instance&quot;&gt;&lt;GUID&gt;0c00c209-25e1-4a47-bd10-558ddb2e215d&lt;/GUID&gt;&lt;HasVoteNow&gt;true&lt;/HasVoteNow&gt;&lt;TextSingleDigit&gt;POLL OPEN&lt;/TextSingleDigit&gt;&lt;TextMultiDigit&gt;Enter Number(s) and Press Send&lt;/TextMultiDigit&gt;&lt;TextTextVote&gt;Enter Text and Press Send&lt;/TextTextVote&gt;&lt;LocationSingleDigit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SingleDigit&gt;&lt;LocationMultiDigit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MultiDigit&gt;&lt;LocationTextVote&gt;&lt;GUID&gt;00000000-0000-0000-0000-000000000000&lt;/GUID&gt;&lt;ScreenPosition&gt;TopRight&lt;/ScreenPosition&gt;&lt;BorderThickness&gt;10&lt;/BorderThickness&gt;&lt;Top&gt;0&lt;/Top&gt;&lt;Left&gt;0&lt;/Left&gt;&lt;Height&gt;35&lt;/Height&gt;&lt;Width&gt;100&lt;/Width&gt;&lt;/LocationTextVote&gt;&lt;Shape&gt;msoShapeRectangle&lt;/Shape&gt;&lt;/VoteNowOptions&gt;"/>
  <p:tag name="QUESTIONDEFINITION" val="&lt;?xml version=&quot;1.0&quot; encoding=&quot;utf-8&quot;?&gt;&lt;TextVoteQuestionWordCloud xmlns:xsd=&quot;http://www.w3.org/2001/XMLSchema&quot; xmlns:xsi=&quot;http://www.w3.org/2001/XMLSchema-instance&quot;&gt;&lt;GUID&gt;6da35536-69e5-45a1-9815-dd44dc28fa34&lt;/GUID&gt;&lt;Name /&gt;&lt;ReactorQuestionId /&gt;&lt;Text&gt;Compassion in a word&lt;/Text&gt;&lt;SubChoiceDefinitions&gt;&lt;SubChoiceDefinition&gt;&lt;Name&gt;_default&lt;/Name&gt;&lt;SubChoiceSourceReferences /&gt;&lt;/SubChoiceDefinition&gt;&lt;/SubChoiceDefinitions&gt;&lt;SubText /&gt;&lt;IndividualWeightingText /&gt;&lt;QuestionType&gt;TextVoteWordCloud&lt;/QuestionType&gt;&lt;Source&gt;Handsets&lt;/Source&gt;&lt;Choices&gt;&lt;Choice xsi:type=&quot;DiscreteChoice&quot;&gt;&lt;GUID&gt;c75ee9b6-ebee-4d75-9fd4-d09e35152724&lt;/GUID&gt;&lt;Name /&gt;&lt;IsSelected&gt;true&lt;/IsSelected&gt;&lt;Description&gt;Text Vote Response 1&lt;/Description&gt;&lt;Key&gt;1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d97f524d-9467-4ce9-8234-55b3cc3dce7a&lt;/GUID&gt;&lt;Name /&gt;&lt;IsSelected&gt;true&lt;/IsSelected&gt;&lt;Description&gt;Text Vote Response 2&lt;/Description&gt;&lt;Key&gt;2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782f8cda-9a50-4cca-9027-cb87dfb1d220&lt;/GUID&gt;&lt;Name /&gt;&lt;IsSelected&gt;true&lt;/IsSelected&gt;&lt;Description&gt;Text Vote Response 3&lt;/Description&gt;&lt;Key&gt;3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ecae5cc3-864d-4258-afc9-87e8d0b5636f&lt;/GUID&gt;&lt;Name /&gt;&lt;IsSelected&gt;true&lt;/IsSelected&gt;&lt;Description&gt;Text Vote Response 4&lt;/Description&gt;&lt;Key&gt;4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ca4084d6-0b4c-48bd-89c4-becb78e1bbe7&lt;/GUID&gt;&lt;Name /&gt;&lt;IsSelected&gt;true&lt;/IsSelected&gt;&lt;Description&gt;Text Vote Response 5&lt;/Description&gt;&lt;Key&gt;5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705c543e-6d96-4def-82d9-882a0a3f3e05&lt;/GUID&gt;&lt;Name /&gt;&lt;IsSelected&gt;true&lt;/IsSelected&gt;&lt;Description&gt;Text Vote Response 6&lt;/Description&gt;&lt;Key&gt;6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44d81b54-6530-4991-ae55-31106a39e395&lt;/GUID&gt;&lt;Name /&gt;&lt;IsSelected&gt;true&lt;/IsSelected&gt;&lt;Description&gt;Text Vote Response 7&lt;/Description&gt;&lt;Key&gt;7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4d3a7cfb-e08b-4c54-a9fa-2c7538597391&lt;/GUID&gt;&lt;Name /&gt;&lt;IsSelected&gt;true&lt;/IsSelected&gt;&lt;Description&gt;Text Vote Response 8&lt;/Description&gt;&lt;Key&gt;8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a2bd86d8-8223-4546-9bd8-ceaf8d960616&lt;/GUID&gt;&lt;Name /&gt;&lt;IsSelected&gt;true&lt;/IsSelected&gt;&lt;Description&gt;Text Vote Response 9&lt;/Description&gt;&lt;Key&gt;9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Choice xsi:type=&quot;DiscreteChoice&quot;&gt;&lt;GUID&gt;63c48cb0-b596-40ae-9b75-ced2797c8c1b&lt;/GUID&gt;&lt;Name /&gt;&lt;IsSelected&gt;true&lt;/IsSelected&gt;&lt;Description&gt;Text Vote Response 10&lt;/Description&gt;&lt;Key&gt;10&lt;/Key&gt;&lt;IsAnswer&gt;false&lt;/IsAnswer&gt;&lt;SubChoiceData&gt;&lt;SubChoices&gt;&lt;SubChoice&gt;&lt;NumVotes&gt;0&lt;/NumVotes&gt;&lt;PercentageOfVotesCast&gt;0&lt;/PercentageOfVotesCast&gt;&lt;PercentageOfVoters&gt;0&lt;/PercentageOfVoters&gt;&lt;/SubChoice&gt;&lt;/SubChoices&gt;&lt;/SubChoiceData&gt;&lt;Score&gt;0&lt;/Score&gt;&lt;ChoiceRankings /&gt;&lt;AnswerSequenceNo&gt;0&lt;/AnswerSequenceNo&gt;&lt;/Choice&gt;&lt;/Choices&gt;&lt;HasData&gt;false&lt;/HasData&gt;&lt;MasterQuestionNumSubChoices&gt;0&lt;/MasterQuestionNumSubChoices&gt;&lt;TimeOpenMS&gt;0&lt;/TimeOpenMS&gt;&lt;IsQuestionWeighted&gt;false&lt;/IsQuestionWeighted&gt;&lt;CorrectAnswerVotesNumber&gt;0&lt;/CorrectAnswerVotesNumber&gt;&lt;CorrectAnswerVotesPercent&gt;0&lt;/CorrectAnswerVotesPercent&gt;&lt;ReactorPollDetails&gt;&lt;MeetingId&gt;0&lt;/MeetingId&gt;&lt;SessionId&gt;0&lt;/SessionId&gt;&lt;TenancyId&gt;0&lt;/TenancyId&gt;&lt;LatestPollId&gt;0&lt;/LatestPollId&gt;&lt;/ReactorPollDetails&gt;&lt;TextVoteScores /&gt;&lt;WordCloudAsBase64String /&gt;&lt;/TextVoteQuestionWordCloud&gt;"/>
  <p:tag name="SCORINGOPTIONS" val="&lt;?xml version=&quot;1.0&quot; encoding=&quot;utf-8&quot;?&gt;&lt;ScoringOptions xmlns:xsd=&quot;http://www.w3.org/2001/XMLSchema&quot; xmlns:xsi=&quot;http://www.w3.org/2001/XMLSchema-instance&quot;&gt;&lt;GUID&gt;3b1772e3-00fa-44c8-b987-8cbe53e9cdb1&lt;/GUID&gt;&lt;Name /&gt;&lt;EnableScoring&gt;false&lt;/EnableScoring&gt;&lt;RevealAnswer&gt;true&lt;/RevealAnswer&gt;&lt;PointsForCorrectAnswer&gt;10&lt;/PointsForCorrectAnswer&gt;&lt;SpeedScoring&gt;false&lt;/SpeedScoring&gt;&lt;IsNumberOfCorrectAnswersShown&gt;false&lt;/IsNumberOfCorrectAnswersShown&gt;&lt;/ScoringOptions&gt;"/>
  <p:tag name="LASTMODE" val="&lt;?xml version=&quot;1.0&quot; encoding=&quot;utf-8&quot;?&gt;&lt;int&gt;0&lt;/int&gt;"/>
  <p:tag name="JOININSTRUCTIONS" val="&lt;?xml version=&quot;1.0&quot; encoding=&quot;utf-8&quot;?&gt;&lt;JoinInstructions xmlns:xsd=&quot;http://www.w3.org/2001/XMLSchema&quot; xmlns:xsi=&quot;http://www.w3.org/2001/XMLSchema-instance&quot;&gt;&lt;GUID&gt;6d2c9ae5-6de3-4d4a-869b-9216b61109f4&lt;/GUID&gt;&lt;Name /&gt;&lt;Position&gt;&lt;GUID&gt;d03560db-3999-451f-87eb-1644a6cabb88&lt;/GUID&gt;&lt;Name /&gt;&lt;ScreenPosition&gt;BottomRight&lt;/ScreenPosition&gt;&lt;BorderThickness&gt;10&lt;/BorderThickness&gt;&lt;Top&gt;10&lt;/Top&gt;&lt;Left&gt;594.408&lt;/Left&gt;&lt;Height&gt;29.08126&lt;/Height&gt;&lt;Width&gt;252.562683&lt;/Width&gt;&lt;/Position&gt;&lt;/JoinInstructions&gt;"/>
  <p:tag name="SEQUENCECOUNT" val="&lt;?xml version=&quot;1.0&quot; encoding=&quot;utf-8&quot;?&gt;&lt;int&gt;38&lt;/int&gt;"/>
  <p:tag name="MEETOO" val="b7059fe6-08fc-4cb3-acf8-a87f2a0c43f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ETINGNUMBER" val="109-595-303"/>
</p:tagLst>
</file>

<file path=ppt/theme/theme1.xml><?xml version="1.0" encoding="utf-8"?>
<a:theme xmlns:a="http://schemas.openxmlformats.org/drawingml/2006/main" name="Luke 2025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uke 2025" id="{2B81847E-CB3A-41B8-8CD0-9390CE22C592}" vid="{CF3462A6-84DA-4621-8ECF-83B9D7941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273E923F5A364C815352F5B997F94D" ma:contentTypeVersion="18" ma:contentTypeDescription="Create a new document." ma:contentTypeScope="" ma:versionID="2dde0cd3defbe31e8503f707609e703a">
  <xsd:schema xmlns:xsd="http://www.w3.org/2001/XMLSchema" xmlns:xs="http://www.w3.org/2001/XMLSchema" xmlns:p="http://schemas.microsoft.com/office/2006/metadata/properties" xmlns:ns3="8d99b542-81a8-4808-8b7e-4666cbb63e4a" xmlns:ns4="3683c750-9e96-4ddd-81c6-ff4256c66f37" targetNamespace="http://schemas.microsoft.com/office/2006/metadata/properties" ma:root="true" ma:fieldsID="f3a56b485e25578f1ccede44996a9365" ns3:_="" ns4:_="">
    <xsd:import namespace="8d99b542-81a8-4808-8b7e-4666cbb63e4a"/>
    <xsd:import namespace="3683c750-9e96-4ddd-81c6-ff4256c66f3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9b542-81a8-4808-8b7e-4666cbb63e4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83c750-9e96-4ddd-81c6-ff4256c66f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683c750-9e96-4ddd-81c6-ff4256c66f3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D48004-B300-4359-B4C5-2A21118C0B60}">
  <ds:schemaRefs>
    <ds:schemaRef ds:uri="3683c750-9e96-4ddd-81c6-ff4256c66f37"/>
    <ds:schemaRef ds:uri="8d99b542-81a8-4808-8b7e-4666cbb63e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33E7485-ABF0-472D-8BD9-786A41378752}">
  <ds:schemaRefs>
    <ds:schemaRef ds:uri="3683c750-9e96-4ddd-81c6-ff4256c66f37"/>
    <ds:schemaRef ds:uri="8d99b542-81a8-4808-8b7e-4666cbb63e4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DE5BC5-31CA-44AF-9E12-08166EC56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Luke 2025</Template>
  <Application>Microsoft Office PowerPoint</Application>
  <PresentationFormat>Widescreen</PresentationFormat>
  <Slides>11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Luke 2025</vt:lpstr>
      <vt:lpstr>Compassion at Warwick</vt:lpstr>
      <vt:lpstr>Joining Instructions</vt:lpstr>
      <vt:lpstr>Compassion in a word</vt:lpstr>
      <vt:lpstr>What does Compassionate Pedagogy mean?</vt:lpstr>
      <vt:lpstr>Compassionate pedagogy</vt:lpstr>
      <vt:lpstr>Compassionate at Warwick</vt:lpstr>
      <vt:lpstr>Compassion in Ecological Systems</vt:lpstr>
      <vt:lpstr>Compassion conversations</vt:lpstr>
      <vt:lpstr>Compassion Fatigue</vt:lpstr>
      <vt:lpstr>Moving forwards</vt:lpstr>
      <vt:lpstr>Compassion in a 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Compassionate Pedogogy</dc:title>
  <dc:creator>Gray, Gemma</dc:creator>
  <cp:revision>1</cp:revision>
  <dcterms:created xsi:type="dcterms:W3CDTF">2024-01-19T16:11:58Z</dcterms:created>
  <dcterms:modified xsi:type="dcterms:W3CDTF">2025-06-02T16:12:54Z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0x0101004F273E923F5A364C815352F5B997F94D</vt:lpwstr>
  </property>
</Properties>
</file>