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3.xml" ContentType="application/vnd.openxmlformats-officedocument.them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4.xml" ContentType="application/vnd.openxmlformats-officedocument.them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5.xml" ContentType="application/vnd.openxmlformats-officedocument.them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6.xml" ContentType="application/vnd.openxmlformats-officedocument.them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7.xml" ContentType="application/vnd.openxmlformats-officedocument.theme+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heme/theme8.xml" ContentType="application/vnd.openxmlformats-officedocument.theme+xml"/>
  <Override PartName="/ppt/tags/tag184.xml" ContentType="application/vnd.openxmlformats-officedocument.presentationml.tags+xml"/>
  <Override PartName="/ppt/notesSlides/notesSlide1.xml" ContentType="application/vnd.openxmlformats-officedocument.presentationml.notesSlide+xml"/>
  <Override PartName="/ppt/tags/tag185.xml" ContentType="application/vnd.openxmlformats-officedocument.presentationml.tags+xml"/>
  <Override PartName="/ppt/notesSlides/notesSlide2.xml" ContentType="application/vnd.openxmlformats-officedocument.presentationml.notesSlide+xml"/>
  <Override PartName="/ppt/tags/tag186.xml" ContentType="application/vnd.openxmlformats-officedocument.presentationml.tags+xml"/>
  <Override PartName="/ppt/notesSlides/notesSlide3.xml" ContentType="application/vnd.openxmlformats-officedocument.presentationml.notesSlide+xml"/>
  <Override PartName="/ppt/tags/tag187.xml" ContentType="application/vnd.openxmlformats-officedocument.presentationml.tags+xml"/>
  <Override PartName="/ppt/notesSlides/notesSlide4.xml" ContentType="application/vnd.openxmlformats-officedocument.presentationml.notesSlide+xml"/>
  <Override PartName="/ppt/tags/tag188.xml" ContentType="application/vnd.openxmlformats-officedocument.presentationml.tags+xml"/>
  <Override PartName="/ppt/notesSlides/notesSlide5.xml" ContentType="application/vnd.openxmlformats-officedocument.presentationml.notesSlide+xml"/>
  <Override PartName="/ppt/tags/tag189.xml" ContentType="application/vnd.openxmlformats-officedocument.presentationml.tags+xml"/>
  <Override PartName="/ppt/notesSlides/notesSlide6.xml" ContentType="application/vnd.openxmlformats-officedocument.presentationml.notesSlide+xml"/>
  <Override PartName="/ppt/tags/tag190.xml" ContentType="application/vnd.openxmlformats-officedocument.presentationml.tags+xml"/>
  <Override PartName="/ppt/notesSlides/notesSlide7.xml" ContentType="application/vnd.openxmlformats-officedocument.presentationml.notesSlide+xml"/>
  <Override PartName="/ppt/tags/tag191.xml" ContentType="application/vnd.openxmlformats-officedocument.presentationml.tags+xml"/>
  <Override PartName="/ppt/notesSlides/notesSlide8.xml" ContentType="application/vnd.openxmlformats-officedocument.presentationml.notesSlide+xml"/>
  <Override PartName="/ppt/tags/tag192.xml" ContentType="application/vnd.openxmlformats-officedocument.presentationml.tags+xml"/>
  <Override PartName="/ppt/notesSlides/notesSlide9.xml" ContentType="application/vnd.openxmlformats-officedocument.presentationml.notesSlide+xml"/>
  <Override PartName="/ppt/tags/tag193.xml" ContentType="application/vnd.openxmlformats-officedocument.presentationml.tags+xml"/>
  <Override PartName="/ppt/notesSlides/notesSlide10.xml" ContentType="application/vnd.openxmlformats-officedocument.presentationml.notesSlide+xml"/>
  <Override PartName="/ppt/tags/tag194.xml" ContentType="application/vnd.openxmlformats-officedocument.presentationml.tags+xml"/>
  <Override PartName="/ppt/notesSlides/notesSlide11.xml" ContentType="application/vnd.openxmlformats-officedocument.presentationml.notesSlide+xml"/>
  <Override PartName="/ppt/tags/tag195.xml" ContentType="application/vnd.openxmlformats-officedocument.presentationml.tags+xml"/>
  <Override PartName="/ppt/notesSlides/notesSlide12.xml" ContentType="application/vnd.openxmlformats-officedocument.presentationml.notesSlide+xml"/>
  <Override PartName="/ppt/tags/tag196.xml" ContentType="application/vnd.openxmlformats-officedocument.presentationml.tags+xml"/>
  <Override PartName="/ppt/notesSlides/notesSlide13.xml" ContentType="application/vnd.openxmlformats-officedocument.presentationml.notesSlide+xml"/>
  <Override PartName="/ppt/tags/tag197.xml" ContentType="application/vnd.openxmlformats-officedocument.presentationml.tags+xml"/>
  <Override PartName="/ppt/notesSlides/notesSlide14.xml" ContentType="application/vnd.openxmlformats-officedocument.presentationml.notesSlide+xml"/>
  <Override PartName="/ppt/tags/tag198.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817" r:id="rId2"/>
    <p:sldMasterId id="2147483843" r:id="rId3"/>
    <p:sldMasterId id="2147483869" r:id="rId4"/>
    <p:sldMasterId id="2147483895" r:id="rId5"/>
    <p:sldMasterId id="2147483921" r:id="rId6"/>
    <p:sldMasterId id="2147483947" r:id="rId7"/>
  </p:sldMasterIdLst>
  <p:notesMasterIdLst>
    <p:notesMasterId r:id="rId23"/>
  </p:notesMasterIdLst>
  <p:sldIdLst>
    <p:sldId id="256" r:id="rId8"/>
    <p:sldId id="257" r:id="rId9"/>
    <p:sldId id="279" r:id="rId10"/>
    <p:sldId id="280" r:id="rId11"/>
    <p:sldId id="281" r:id="rId12"/>
    <p:sldId id="259" r:id="rId13"/>
    <p:sldId id="260" r:id="rId14"/>
    <p:sldId id="282" r:id="rId15"/>
    <p:sldId id="262" r:id="rId16"/>
    <p:sldId id="283" r:id="rId17"/>
    <p:sldId id="266" r:id="rId18"/>
    <p:sldId id="278" r:id="rId19"/>
    <p:sldId id="269" r:id="rId20"/>
    <p:sldId id="277" r:id="rId21"/>
    <p:sldId id="284" r:id="rId22"/>
  </p:sldIdLst>
  <p:sldSz cx="12192000" cy="6858000"/>
  <p:notesSz cx="6797675" cy="9926638"/>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24" autoAdjust="0"/>
    <p:restoredTop sz="84892" autoAdjust="0"/>
  </p:normalViewPr>
  <p:slideViewPr>
    <p:cSldViewPr snapToGrid="0">
      <p:cViewPr varScale="1">
        <p:scale>
          <a:sx n="54" d="100"/>
          <a:sy n="54" d="100"/>
        </p:scale>
        <p:origin x="125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tags" Target="tags/tag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67FA7E9-820B-4104-B427-C79127C45133}" type="datetimeFigureOut">
              <a:rPr lang="en-GB" smtClean="0"/>
              <a:t>02/06/2025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60F9516-3173-453C-A1AF-8B985A1BA8A1}" type="slidenum">
              <a:rPr lang="en-GB" smtClean="0"/>
              <a:t>‹#›</a:t>
            </a:fld>
            <a:endParaRPr lang="en-GB"/>
          </a:p>
        </p:txBody>
      </p:sp>
    </p:spTree>
    <p:extLst>
      <p:ext uri="{BB962C8B-B14F-4D97-AF65-F5344CB8AC3E}">
        <p14:creationId xmlns:p14="http://schemas.microsoft.com/office/powerpoint/2010/main" val="11799188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International students face many challenges when coming to UK universities to study. These can include understanding expectations around assessments, feeling included and valued in lectures and seminars, and adapting to life in the UK. There is currently, across UK Higher Education, a gap between the degree outcomes of international students and home students, which we need to work collectively towards narrowing. This workshop will introduce research from a WIHEA and Inclusive Education funded project on the international awarding gap, which included gathering data on the experiences of staff and international students. It will encourage participants to share and develop ideas and strategies for narrowing the awarding gap in their own practice. The session will be supported by international student ambassadors, who will provide their own experiences and support idea generation.</a:t>
            </a:r>
          </a:p>
        </p:txBody>
      </p:sp>
      <p:sp>
        <p:nvSpPr>
          <p:cNvPr id="4" name="Slide Number Placeholder 3"/>
          <p:cNvSpPr>
            <a:spLocks noGrp="1"/>
          </p:cNvSpPr>
          <p:nvPr>
            <p:ph type="sldNum" sz="quarter" idx="5"/>
          </p:nvPr>
        </p:nvSpPr>
        <p:spPr/>
        <p:txBody>
          <a:bodyPr/>
          <a:lstStyle/>
          <a:p>
            <a:fld id="{A60F9516-3173-453C-A1AF-8B985A1BA8A1}" type="slidenum">
              <a:rPr lang="en-GB" smtClean="0"/>
              <a:t>1</a:t>
            </a:fld>
            <a:endParaRPr lang="en-GB"/>
          </a:p>
        </p:txBody>
      </p:sp>
    </p:spTree>
    <p:extLst>
      <p:ext uri="{BB962C8B-B14F-4D97-AF65-F5344CB8AC3E}">
        <p14:creationId xmlns:p14="http://schemas.microsoft.com/office/powerpoint/2010/main" val="2977532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60F9516-3173-453C-A1AF-8B985A1BA8A1}" type="slidenum">
              <a:rPr lang="en-GB" smtClean="0"/>
              <a:t>10</a:t>
            </a:fld>
            <a:endParaRPr lang="en-GB"/>
          </a:p>
        </p:txBody>
      </p:sp>
    </p:spTree>
    <p:extLst>
      <p:ext uri="{BB962C8B-B14F-4D97-AF65-F5344CB8AC3E}">
        <p14:creationId xmlns:p14="http://schemas.microsoft.com/office/powerpoint/2010/main" val="4006102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60F9516-3173-453C-A1AF-8B985A1BA8A1}" type="slidenum">
              <a:rPr lang="en-GB" smtClean="0"/>
              <a:t>11</a:t>
            </a:fld>
            <a:endParaRPr lang="en-GB"/>
          </a:p>
        </p:txBody>
      </p:sp>
    </p:spTree>
    <p:extLst>
      <p:ext uri="{BB962C8B-B14F-4D97-AF65-F5344CB8AC3E}">
        <p14:creationId xmlns:p14="http://schemas.microsoft.com/office/powerpoint/2010/main" val="2123536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60F9516-3173-453C-A1AF-8B985A1BA8A1}" type="slidenum">
              <a:rPr lang="en-GB" smtClean="0"/>
              <a:t>12</a:t>
            </a:fld>
            <a:endParaRPr lang="en-GB"/>
          </a:p>
        </p:txBody>
      </p:sp>
    </p:spTree>
    <p:extLst>
      <p:ext uri="{BB962C8B-B14F-4D97-AF65-F5344CB8AC3E}">
        <p14:creationId xmlns:p14="http://schemas.microsoft.com/office/powerpoint/2010/main" val="26072513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60F9516-3173-453C-A1AF-8B985A1BA8A1}" type="slidenum">
              <a:rPr lang="en-GB" smtClean="0"/>
              <a:t>13</a:t>
            </a:fld>
            <a:endParaRPr lang="en-GB"/>
          </a:p>
        </p:txBody>
      </p:sp>
    </p:spTree>
    <p:extLst>
      <p:ext uri="{BB962C8B-B14F-4D97-AF65-F5344CB8AC3E}">
        <p14:creationId xmlns:p14="http://schemas.microsoft.com/office/powerpoint/2010/main" val="8326143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60F9516-3173-453C-A1AF-8B985A1BA8A1}" type="slidenum">
              <a:rPr lang="en-GB" smtClean="0"/>
              <a:t>14</a:t>
            </a:fld>
            <a:endParaRPr lang="en-GB"/>
          </a:p>
        </p:txBody>
      </p:sp>
    </p:spTree>
    <p:extLst>
      <p:ext uri="{BB962C8B-B14F-4D97-AF65-F5344CB8AC3E}">
        <p14:creationId xmlns:p14="http://schemas.microsoft.com/office/powerpoint/2010/main" val="38176268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60F9516-3173-453C-A1AF-8B985A1BA8A1}" type="slidenum">
              <a:rPr lang="en-GB" smtClean="0"/>
              <a:t>15</a:t>
            </a:fld>
            <a:endParaRPr lang="en-GB"/>
          </a:p>
        </p:txBody>
      </p:sp>
    </p:spTree>
    <p:extLst>
      <p:ext uri="{BB962C8B-B14F-4D97-AF65-F5344CB8AC3E}">
        <p14:creationId xmlns:p14="http://schemas.microsoft.com/office/powerpoint/2010/main" val="2285638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60F9516-3173-453C-A1AF-8B985A1BA8A1}" type="slidenum">
              <a:rPr lang="en-GB" smtClean="0"/>
              <a:t>2</a:t>
            </a:fld>
            <a:endParaRPr lang="en-GB"/>
          </a:p>
        </p:txBody>
      </p:sp>
    </p:spTree>
    <p:extLst>
      <p:ext uri="{BB962C8B-B14F-4D97-AF65-F5344CB8AC3E}">
        <p14:creationId xmlns:p14="http://schemas.microsoft.com/office/powerpoint/2010/main" val="2193696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60F9516-3173-453C-A1AF-8B985A1BA8A1}" type="slidenum">
              <a:rPr lang="en-GB" smtClean="0"/>
              <a:t>3</a:t>
            </a:fld>
            <a:endParaRPr lang="en-GB"/>
          </a:p>
        </p:txBody>
      </p:sp>
    </p:spTree>
    <p:extLst>
      <p:ext uri="{BB962C8B-B14F-4D97-AF65-F5344CB8AC3E}">
        <p14:creationId xmlns:p14="http://schemas.microsoft.com/office/powerpoint/2010/main" val="1873935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l">
              <a:lnSpc>
                <a:spcPct val="100000"/>
              </a:lnSpc>
              <a:spcBef>
                <a:spcPts val="0"/>
              </a:spcBef>
              <a:spcAft>
                <a:spcPts val="800"/>
              </a:spcAft>
              <a:buFont typeface="Arial" panose="020B0604020202020204" pitchFamily="34" charset="0"/>
              <a:buChar char="•"/>
            </a:pPr>
            <a:r>
              <a:rPr lang="en-GB" sz="1200" dirty="0"/>
              <a:t>Initial high-level findings showed an awarding gap between international students and home students.</a:t>
            </a:r>
          </a:p>
          <a:p>
            <a:pPr marL="285750" indent="-285750" algn="l">
              <a:lnSpc>
                <a:spcPct val="100000"/>
              </a:lnSpc>
              <a:spcBef>
                <a:spcPts val="0"/>
              </a:spcBef>
              <a:spcAft>
                <a:spcPts val="800"/>
              </a:spcAft>
              <a:buFont typeface="Arial" panose="020B0604020202020204" pitchFamily="34" charset="0"/>
              <a:buChar char="•"/>
            </a:pPr>
            <a:r>
              <a:rPr lang="en-GB" sz="1200" dirty="0"/>
              <a:t>Similar work has/is being done on the BAME awarding gap in Social Inclusion. All academic departments will/have to submit a social inclusion plan.</a:t>
            </a:r>
          </a:p>
          <a:p>
            <a:pPr marL="285750" indent="-285750" algn="l">
              <a:lnSpc>
                <a:spcPct val="100000"/>
              </a:lnSpc>
              <a:spcBef>
                <a:spcPts val="0"/>
              </a:spcBef>
              <a:spcAft>
                <a:spcPts val="800"/>
              </a:spcAft>
              <a:buFont typeface="Arial" panose="020B0604020202020204" pitchFamily="34" charset="0"/>
              <a:buChar char="•"/>
            </a:pPr>
            <a:r>
              <a:rPr lang="en-GB" sz="1200" dirty="0"/>
              <a:t>Links with the international student experience and the university’s international reputation (and recruitment).</a:t>
            </a:r>
          </a:p>
          <a:p>
            <a:pPr marL="285750" indent="-285750" algn="l">
              <a:lnSpc>
                <a:spcPct val="100000"/>
              </a:lnSpc>
              <a:spcBef>
                <a:spcPts val="0"/>
              </a:spcBef>
              <a:spcAft>
                <a:spcPts val="800"/>
              </a:spcAft>
              <a:buFont typeface="Arial" panose="020B0604020202020204" pitchFamily="34" charset="0"/>
              <a:buChar char="•"/>
            </a:pPr>
            <a:r>
              <a:rPr lang="en-GB" sz="1200" dirty="0"/>
              <a:t>Student Opportunity wanted to take on this research as it fell under their remit – with the internationalisation team in Student Opportunity to explore it.</a:t>
            </a:r>
          </a:p>
          <a:p>
            <a:endParaRPr lang="en-GB" dirty="0"/>
          </a:p>
        </p:txBody>
      </p:sp>
      <p:sp>
        <p:nvSpPr>
          <p:cNvPr id="4" name="Slide Number Placeholder 3"/>
          <p:cNvSpPr>
            <a:spLocks noGrp="1"/>
          </p:cNvSpPr>
          <p:nvPr>
            <p:ph type="sldNum" sz="quarter" idx="5"/>
          </p:nvPr>
        </p:nvSpPr>
        <p:spPr/>
        <p:txBody>
          <a:bodyPr/>
          <a:lstStyle/>
          <a:p>
            <a:fld id="{A60F9516-3173-453C-A1AF-8B985A1BA8A1}" type="slidenum">
              <a:rPr lang="en-GB" smtClean="0"/>
              <a:t>4</a:t>
            </a:fld>
            <a:endParaRPr lang="en-GB"/>
          </a:p>
        </p:txBody>
      </p:sp>
    </p:spTree>
    <p:extLst>
      <p:ext uri="{BB962C8B-B14F-4D97-AF65-F5344CB8AC3E}">
        <p14:creationId xmlns:p14="http://schemas.microsoft.com/office/powerpoint/2010/main" val="11494477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A8D88F-A337-9909-EF57-7A44A994634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10041F-3D60-D64A-A572-47145F2232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A96913-B6B9-DE5D-EA03-06411FDC9B41}"/>
              </a:ext>
            </a:extLst>
          </p:cNvPr>
          <p:cNvSpPr>
            <a:spLocks noGrp="1"/>
          </p:cNvSpPr>
          <p:nvPr>
            <p:ph type="body" idx="1"/>
          </p:nvPr>
        </p:nvSpPr>
        <p:spPr/>
        <p:txBody>
          <a:bodyPr/>
          <a:lstStyle/>
          <a:p>
            <a:r>
              <a:rPr lang="en-GB" dirty="0"/>
              <a:t>Social Inclusion developed an awarding gap dashboard – accessible to anyone who has access rights across the university. High-level data showed one of the awarding gaps was between home and international. Lots of people didn’t like dashboard because of how they define different things, and inability to dig in. Roberta saw this data first.</a:t>
            </a:r>
          </a:p>
          <a:p>
            <a:endParaRPr lang="en-GB" dirty="0"/>
          </a:p>
          <a:p>
            <a:r>
              <a:rPr lang="en-GB" dirty="0"/>
              <a:t>They did it by domicile, we’re doing it by fee-status.</a:t>
            </a:r>
          </a:p>
          <a:p>
            <a:endParaRPr lang="en-GB" dirty="0"/>
          </a:p>
          <a:p>
            <a:r>
              <a:rPr lang="en-GB" dirty="0"/>
              <a:t>Black/white awarding gap was the one that was most talked about – linked to antiracist pedagogies and decolonising the curriculum – Zi felt the focus was on the non-white British experience.</a:t>
            </a:r>
          </a:p>
        </p:txBody>
      </p:sp>
      <p:sp>
        <p:nvSpPr>
          <p:cNvPr id="4" name="Slide Number Placeholder 3">
            <a:extLst>
              <a:ext uri="{FF2B5EF4-FFF2-40B4-BE49-F238E27FC236}">
                <a16:creationId xmlns:a16="http://schemas.microsoft.com/office/drawing/2014/main" id="{74D97603-DFA6-3378-85BB-4976A45DFA0C}"/>
              </a:ext>
            </a:extLst>
          </p:cNvPr>
          <p:cNvSpPr>
            <a:spLocks noGrp="1"/>
          </p:cNvSpPr>
          <p:nvPr>
            <p:ph type="sldNum" sz="quarter" idx="5"/>
          </p:nvPr>
        </p:nvSpPr>
        <p:spPr/>
        <p:txBody>
          <a:bodyPr/>
          <a:lstStyle/>
          <a:p>
            <a:fld id="{A60F9516-3173-453C-A1AF-8B985A1BA8A1}" type="slidenum">
              <a:rPr lang="en-GB" smtClean="0"/>
              <a:t>5</a:t>
            </a:fld>
            <a:endParaRPr lang="en-GB"/>
          </a:p>
        </p:txBody>
      </p:sp>
    </p:spTree>
    <p:extLst>
      <p:ext uri="{BB962C8B-B14F-4D97-AF65-F5344CB8AC3E}">
        <p14:creationId xmlns:p14="http://schemas.microsoft.com/office/powerpoint/2010/main" val="28374804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60F9516-3173-453C-A1AF-8B985A1BA8A1}" type="slidenum">
              <a:rPr lang="en-GB" smtClean="0"/>
              <a:t>6</a:t>
            </a:fld>
            <a:endParaRPr lang="en-GB"/>
          </a:p>
        </p:txBody>
      </p:sp>
    </p:spTree>
    <p:extLst>
      <p:ext uri="{BB962C8B-B14F-4D97-AF65-F5344CB8AC3E}">
        <p14:creationId xmlns:p14="http://schemas.microsoft.com/office/powerpoint/2010/main" val="9924702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60F9516-3173-453C-A1AF-8B985A1BA8A1}" type="slidenum">
              <a:rPr lang="en-GB" smtClean="0"/>
              <a:t>7</a:t>
            </a:fld>
            <a:endParaRPr lang="en-GB"/>
          </a:p>
        </p:txBody>
      </p:sp>
    </p:spTree>
    <p:extLst>
      <p:ext uri="{BB962C8B-B14F-4D97-AF65-F5344CB8AC3E}">
        <p14:creationId xmlns:p14="http://schemas.microsoft.com/office/powerpoint/2010/main" val="2067266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73A412-E901-D772-004D-3945B5B2E5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AC980B-2148-C7FB-FD04-4B7F3D12C2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E8C69F-9E87-AC3C-ED63-CAF99255C33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FFB56C9-60FC-4830-9F42-5EC0F6715455}"/>
              </a:ext>
            </a:extLst>
          </p:cNvPr>
          <p:cNvSpPr>
            <a:spLocks noGrp="1"/>
          </p:cNvSpPr>
          <p:nvPr>
            <p:ph type="sldNum" sz="quarter" idx="5"/>
          </p:nvPr>
        </p:nvSpPr>
        <p:spPr/>
        <p:txBody>
          <a:bodyPr/>
          <a:lstStyle/>
          <a:p>
            <a:fld id="{A60F9516-3173-453C-A1AF-8B985A1BA8A1}" type="slidenum">
              <a:rPr lang="en-GB" smtClean="0"/>
              <a:t>8</a:t>
            </a:fld>
            <a:endParaRPr lang="en-GB"/>
          </a:p>
        </p:txBody>
      </p:sp>
    </p:spTree>
    <p:extLst>
      <p:ext uri="{BB962C8B-B14F-4D97-AF65-F5344CB8AC3E}">
        <p14:creationId xmlns:p14="http://schemas.microsoft.com/office/powerpoint/2010/main" val="5474421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60F9516-3173-453C-A1AF-8B985A1BA8A1}" type="slidenum">
              <a:rPr lang="en-GB" smtClean="0"/>
              <a:t>9</a:t>
            </a:fld>
            <a:endParaRPr lang="en-GB"/>
          </a:p>
        </p:txBody>
      </p:sp>
    </p:spTree>
    <p:extLst>
      <p:ext uri="{BB962C8B-B14F-4D97-AF65-F5344CB8AC3E}">
        <p14:creationId xmlns:p14="http://schemas.microsoft.com/office/powerpoint/2010/main" val="27655026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4.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4.xml"/><Relationship Id="rId1" Type="http://schemas.openxmlformats.org/officeDocument/2006/relationships/tags" Target="../tags/tag105.xml"/><Relationship Id="rId4" Type="http://schemas.microsoft.com/office/2007/relationships/hdphoto" Target="../media/hdphoto1.wdp"/></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7.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5.xml"/><Relationship Id="rId1" Type="http://schemas.openxmlformats.org/officeDocument/2006/relationships/tags" Target="../tags/tag108.xml"/><Relationship Id="rId4" Type="http://schemas.microsoft.com/office/2007/relationships/hdphoto" Target="../media/hdphoto1.wdp"/></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9.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0.xml"/><Relationship Id="rId4" Type="http://schemas.openxmlformats.org/officeDocument/2006/relationships/image" Target="../media/image1.png"/></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1.xml"/><Relationship Id="rId5" Type="http://schemas.microsoft.com/office/2007/relationships/hdphoto" Target="../media/hdphoto1.wdp"/><Relationship Id="rId4" Type="http://schemas.openxmlformats.org/officeDocument/2006/relationships/image" Target="../media/image12.png"/></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5.xml"/><Relationship Id="rId1" Type="http://schemas.openxmlformats.org/officeDocument/2006/relationships/tags" Target="../tags/tag112.xml"/><Relationship Id="rId4" Type="http://schemas.microsoft.com/office/2007/relationships/hdphoto" Target="../media/hdphoto1.wdp"/></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5.xml"/><Relationship Id="rId1" Type="http://schemas.openxmlformats.org/officeDocument/2006/relationships/tags" Target="../tags/tag113.xml"/><Relationship Id="rId4" Type="http://schemas.microsoft.com/office/2007/relationships/hdphoto" Target="../media/hdphoto1.wdp"/></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5.xml"/><Relationship Id="rId1" Type="http://schemas.openxmlformats.org/officeDocument/2006/relationships/tags" Target="../tags/tag114.xml"/><Relationship Id="rId4" Type="http://schemas.microsoft.com/office/2007/relationships/hdphoto" Target="../media/hdphoto1.wdp"/></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5.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6.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7.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8.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9.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0.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1.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2.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5.xml"/><Relationship Id="rId1" Type="http://schemas.openxmlformats.org/officeDocument/2006/relationships/tags" Target="../tags/tag123.xml"/><Relationship Id="rId4" Type="http://schemas.microsoft.com/office/2007/relationships/hdphoto" Target="../media/hdphoto1.wdp"/></Relationships>
</file>

<file path=ppt/slideLayouts/_rels/slideLayout11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4.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2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5.xml"/></Relationships>
</file>

<file path=ppt/slideLayouts/_rels/slideLayout12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6.xml"/></Relationships>
</file>

<file path=ppt/slideLayouts/_rels/slideLayout12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7.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8.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5.xml"/><Relationship Id="rId1" Type="http://schemas.openxmlformats.org/officeDocument/2006/relationships/tags" Target="../tags/tag129.xml"/><Relationship Id="rId4" Type="http://schemas.microsoft.com/office/2007/relationships/hdphoto" Target="../media/hdphoto1.wdp"/></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30.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5.xml"/><Relationship Id="rId1" Type="http://schemas.openxmlformats.org/officeDocument/2006/relationships/tags" Target="../tags/tag131.xml"/><Relationship Id="rId4" Type="http://schemas.microsoft.com/office/2007/relationships/hdphoto" Target="../media/hdphoto1.wdp"/></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3.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6.xml"/><Relationship Id="rId1" Type="http://schemas.openxmlformats.org/officeDocument/2006/relationships/tags" Target="../tags/tag134.xml"/><Relationship Id="rId4" Type="http://schemas.microsoft.com/office/2007/relationships/hdphoto" Target="../media/hdphoto1.wdp"/></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5.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6.xml"/><Relationship Id="rId4" Type="http://schemas.openxmlformats.org/officeDocument/2006/relationships/image" Target="../media/image1.png"/></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7.xml"/><Relationship Id="rId5" Type="http://schemas.microsoft.com/office/2007/relationships/hdphoto" Target="../media/hdphoto1.wdp"/><Relationship Id="rId4" Type="http://schemas.openxmlformats.org/officeDocument/2006/relationships/image" Target="../media/image8.png"/></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6.xml"/><Relationship Id="rId1" Type="http://schemas.openxmlformats.org/officeDocument/2006/relationships/tags" Target="../tags/tag138.xml"/><Relationship Id="rId4" Type="http://schemas.microsoft.com/office/2007/relationships/hdphoto" Target="../media/hdphoto1.wdp"/></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6.xml"/><Relationship Id="rId1" Type="http://schemas.openxmlformats.org/officeDocument/2006/relationships/tags" Target="../tags/tag139.xml"/><Relationship Id="rId4" Type="http://schemas.microsoft.com/office/2007/relationships/hdphoto" Target="../media/hdphoto1.wdp"/></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6.xml"/><Relationship Id="rId1" Type="http://schemas.openxmlformats.org/officeDocument/2006/relationships/tags" Target="../tags/tag140.xml"/><Relationship Id="rId4" Type="http://schemas.microsoft.com/office/2007/relationships/hdphoto" Target="../media/hdphoto1.wdp"/></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1.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2.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3.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4.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5.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6.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8.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6.xml"/><Relationship Id="rId1" Type="http://schemas.openxmlformats.org/officeDocument/2006/relationships/tags" Target="../tags/tag149.xml"/><Relationship Id="rId4" Type="http://schemas.microsoft.com/office/2007/relationships/hdphoto" Target="../media/hdphoto1.wdp"/></Relationships>
</file>

<file path=ppt/slideLayouts/_rels/slideLayout144.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0.xml"/></Relationships>
</file>

<file path=ppt/slideLayouts/_rels/slideLayout145.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1.xml"/></Relationships>
</file>

<file path=ppt/slideLayouts/_rels/slideLayout14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2.xml"/></Relationships>
</file>

<file path=ppt/slideLayouts/_rels/slideLayout147.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3.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4.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6.xml"/><Relationship Id="rId1" Type="http://schemas.openxmlformats.org/officeDocument/2006/relationships/tags" Target="../tags/tag155.xml"/><Relationship Id="rId4" Type="http://schemas.microsoft.com/office/2007/relationships/hdphoto" Target="../media/hdphoto1.wdp"/></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6.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6.xml"/><Relationship Id="rId1" Type="http://schemas.openxmlformats.org/officeDocument/2006/relationships/tags" Target="../tags/tag157.xml"/><Relationship Id="rId4" Type="http://schemas.microsoft.com/office/2007/relationships/hdphoto" Target="../media/hdphoto1.wdp"/></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159.xml"/></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7.xml"/><Relationship Id="rId1" Type="http://schemas.openxmlformats.org/officeDocument/2006/relationships/tags" Target="../tags/tag160.xml"/><Relationship Id="rId4" Type="http://schemas.microsoft.com/office/2007/relationships/hdphoto" Target="../media/hdphoto1.wdp"/></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161.xml"/></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7.xml"/><Relationship Id="rId1" Type="http://schemas.openxmlformats.org/officeDocument/2006/relationships/tags" Target="../tags/tag162.xml"/><Relationship Id="rId4" Type="http://schemas.openxmlformats.org/officeDocument/2006/relationships/image" Target="../media/image1.png"/></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7.xml"/><Relationship Id="rId1" Type="http://schemas.openxmlformats.org/officeDocument/2006/relationships/tags" Target="../tags/tag163.xml"/><Relationship Id="rId5" Type="http://schemas.microsoft.com/office/2007/relationships/hdphoto" Target="../media/hdphoto1.wdp"/><Relationship Id="rId4" Type="http://schemas.openxmlformats.org/officeDocument/2006/relationships/image" Target="../media/image12.png"/></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7.xml"/><Relationship Id="rId1" Type="http://schemas.openxmlformats.org/officeDocument/2006/relationships/tags" Target="../tags/tag164.xml"/><Relationship Id="rId4" Type="http://schemas.microsoft.com/office/2007/relationships/hdphoto" Target="../media/hdphoto1.wdp"/></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7.xml"/><Relationship Id="rId1" Type="http://schemas.openxmlformats.org/officeDocument/2006/relationships/tags" Target="../tags/tag165.xml"/><Relationship Id="rId4" Type="http://schemas.microsoft.com/office/2007/relationships/hdphoto" Target="../media/hdphoto1.wdp"/></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7.xml"/><Relationship Id="rId1" Type="http://schemas.openxmlformats.org/officeDocument/2006/relationships/tags" Target="../tags/tag166.xml"/><Relationship Id="rId4" Type="http://schemas.microsoft.com/office/2007/relationships/hdphoto" Target="../media/hdphoto1.wdp"/></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167.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168.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169.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170.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171.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172.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173.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174.xml"/></Relationships>
</file>

<file path=ppt/slideLayouts/_rels/slideLayout16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7.xml"/><Relationship Id="rId1" Type="http://schemas.openxmlformats.org/officeDocument/2006/relationships/tags" Target="../tags/tag175.xml"/><Relationship Id="rId4" Type="http://schemas.microsoft.com/office/2007/relationships/hdphoto" Target="../media/hdphoto1.wdp"/></Relationships>
</file>

<file path=ppt/slideLayouts/_rels/slideLayout169.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76.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7.svg"/></Relationships>
</file>

<file path=ppt/slideLayouts/_rels/slideLayout17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77.xml"/></Relationships>
</file>

<file path=ppt/slideLayouts/_rels/slideLayout17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78.xml"/></Relationships>
</file>

<file path=ppt/slideLayouts/_rels/slideLayout172.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79.xml"/></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180.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7.xml"/><Relationship Id="rId1" Type="http://schemas.openxmlformats.org/officeDocument/2006/relationships/tags" Target="../tags/tag181.xml"/><Relationship Id="rId4" Type="http://schemas.microsoft.com/office/2007/relationships/hdphoto" Target="../media/hdphoto1.wdp"/></Relationships>
</file>

<file path=ppt/slideLayouts/_rels/slideLayout17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7.xml"/><Relationship Id="rId1" Type="http://schemas.openxmlformats.org/officeDocument/2006/relationships/tags" Target="../tags/tag182.xml"/></Relationships>
</file>

<file path=ppt/slideLayouts/_rels/slideLayout17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7.xml"/><Relationship Id="rId1" Type="http://schemas.openxmlformats.org/officeDocument/2006/relationships/tags" Target="../tags/tag183.xml"/><Relationship Id="rId4" Type="http://schemas.microsoft.com/office/2007/relationships/hdphoto" Target="../media/hdphoto1.wdp"/></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5.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2.xml"/><Relationship Id="rId1" Type="http://schemas.openxmlformats.org/officeDocument/2006/relationships/tags" Target="../tags/tag29.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2.xml"/><Relationship Id="rId1" Type="http://schemas.openxmlformats.org/officeDocument/2006/relationships/tags" Target="../tags/tag3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2.xml"/><Relationship Id="rId1" Type="http://schemas.openxmlformats.org/officeDocument/2006/relationships/tags" Target="../tags/tag32.xml"/><Relationship Id="rId4" Type="http://schemas.openxmlformats.org/officeDocument/2006/relationships/image" Target="../media/image4.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2.xml"/><Relationship Id="rId1" Type="http://schemas.openxmlformats.org/officeDocument/2006/relationships/tags" Target="../tags/tag33.xml"/><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2.xml"/><Relationship Id="rId1" Type="http://schemas.openxmlformats.org/officeDocument/2006/relationships/tags" Target="../tags/tag4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3.xml"/><Relationship Id="rId4" Type="http://schemas.openxmlformats.org/officeDocument/2006/relationships/image" Target="../media/image10.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2.xml"/><Relationship Id="rId1" Type="http://schemas.openxmlformats.org/officeDocument/2006/relationships/tags" Target="../tags/tag50.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2.xml"/><Relationship Id="rId1" Type="http://schemas.openxmlformats.org/officeDocument/2006/relationships/tags" Target="../tags/tag53.xml"/><Relationship Id="rId4" Type="http://schemas.openxmlformats.org/officeDocument/2006/relationships/image" Target="../media/image3.sv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6.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8.xml"/><Relationship Id="rId4" Type="http://schemas.openxmlformats.org/officeDocument/2006/relationships/image" Target="../media/image1.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9.xml"/><Relationship Id="rId4" Type="http://schemas.openxmlformats.org/officeDocument/2006/relationships/image" Target="../media/image1.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0.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6.sv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4.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5.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6.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7.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8.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9.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0.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1.xml"/></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6.svg"/></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3.xml"/></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4.xml"/></Relationships>
</file>

<file path=ppt/slideLayouts/_rels/slideLayout7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5.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6.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7.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8.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9.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1.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4.xml"/><Relationship Id="rId1" Type="http://schemas.openxmlformats.org/officeDocument/2006/relationships/tags" Target="../tags/tag82.xml"/><Relationship Id="rId4" Type="http://schemas.microsoft.com/office/2007/relationships/hdphoto" Target="../media/hdphoto1.wdp"/></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6.sv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4.xml"/><Relationship Id="rId4" Type="http://schemas.openxmlformats.org/officeDocument/2006/relationships/image" Target="../media/image1.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5.xml"/><Relationship Id="rId5" Type="http://schemas.microsoft.com/office/2007/relationships/hdphoto" Target="../media/hdphoto1.wdp"/><Relationship Id="rId4" Type="http://schemas.openxmlformats.org/officeDocument/2006/relationships/image" Target="../media/image12.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4.xml"/><Relationship Id="rId1" Type="http://schemas.openxmlformats.org/officeDocument/2006/relationships/tags" Target="../tags/tag86.xml"/><Relationship Id="rId4" Type="http://schemas.microsoft.com/office/2007/relationships/hdphoto" Target="../media/hdphoto1.wdp"/></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4.xml"/><Relationship Id="rId1" Type="http://schemas.openxmlformats.org/officeDocument/2006/relationships/tags" Target="../tags/tag87.xml"/><Relationship Id="rId4" Type="http://schemas.microsoft.com/office/2007/relationships/hdphoto" Target="../media/hdphoto1.wdp"/></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4.xml"/><Relationship Id="rId1" Type="http://schemas.openxmlformats.org/officeDocument/2006/relationships/tags" Target="../tags/tag88.xml"/><Relationship Id="rId4" Type="http://schemas.microsoft.com/office/2007/relationships/hdphoto" Target="../media/hdphoto1.wdp"/></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2.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4.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5.xml"/><Relationship Id="rId5" Type="http://schemas.microsoft.com/office/2007/relationships/hdphoto" Target="../media/hdphoto1.wdp"/><Relationship Id="rId4" Type="http://schemas.openxmlformats.org/officeDocument/2006/relationships/image" Target="../media/image12.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6.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4.xml"/><Relationship Id="rId1" Type="http://schemas.openxmlformats.org/officeDocument/2006/relationships/tags" Target="../tags/tag97.xml"/><Relationship Id="rId4" Type="http://schemas.microsoft.com/office/2007/relationships/hdphoto" Target="../media/hdphoto1.wdp"/></Relationships>
</file>

<file path=ppt/slideLayouts/_rels/slideLayout9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8.xml"/></Relationships>
</file>

<file path=ppt/slideLayouts/_rels/slideLayout9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9.xml"/></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0.xml"/></Relationships>
</file>

<file path=ppt/slideLayouts/_rels/slideLayout9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1.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2.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4.xml"/><Relationship Id="rId1" Type="http://schemas.openxmlformats.org/officeDocument/2006/relationships/tags" Target="../tags/tag103.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5218980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5A47CE-B2F2-4DAC-A9FC-35457CC42F69}" type="slidenum">
              <a:rPr lang="en-GB" smtClean="0"/>
              <a:t>‹#›</a:t>
            </a:fld>
            <a:endParaRPr lang="en-GB"/>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4292335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657027885"/>
      </p:ext>
    </p:extLst>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Thank You Colour">
    <p:bg>
      <p:bgPr>
        <a:solidFill>
          <a:schemeClr val="accent6"/>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67DC8EC8-07EB-27D4-C418-3BDBF3428C45}"/>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Tree>
    <p:custDataLst>
      <p:tags r:id="rId1"/>
    </p:custDataLst>
    <p:extLst>
      <p:ext uri="{BB962C8B-B14F-4D97-AF65-F5344CB8AC3E}">
        <p14:creationId xmlns:p14="http://schemas.microsoft.com/office/powerpoint/2010/main" val="1878122205"/>
      </p:ext>
    </p:extLst>
  </p:cSld>
  <p:clrMapOvr>
    <a:overrideClrMapping bg1="lt1" tx1="dk1" bg2="lt2" tx2="dk2" accent1="accent1" accent2="accent2" accent3="accent3" accent4="accent4" accent5="accent5" accent6="accent6" hlink="hlink" folHlink="folHlink"/>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C96D1B8D-880F-0224-C11A-A32E0444EB40}"/>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3419752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Title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FDED245D-130D-6B8C-CFF9-549B8476E5BD}"/>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8391831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F837BD50-2EEA-E5CC-6BFE-F8C21426AAEB}"/>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4265416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71268155"/>
      </p:ext>
    </p:extLst>
  </p:cSld>
  <p:clrMapOvr>
    <a:overrideClrMapping bg1="lt1" tx1="dk1" bg2="lt2" tx2="dk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Divider Colour">
    <p:bg>
      <p:bgPr>
        <a:solidFill>
          <a:schemeClr val="accent5"/>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63347365"/>
      </p:ext>
    </p:extLst>
  </p:cSld>
  <p:clrMapOvr>
    <a:overrideClrMapping bg1="lt1" tx1="dk1" bg2="lt2" tx2="dk2" accent1="accent1" accent2="accent2" accent3="accent3" accent4="accent4" accent5="accent5" accent6="accent6" hlink="hlink" folHlink="folHlink"/>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47659922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4" name="Group 13">
            <a:extLst>
              <a:ext uri="{FF2B5EF4-FFF2-40B4-BE49-F238E27FC236}">
                <a16:creationId xmlns:a16="http://schemas.microsoft.com/office/drawing/2014/main" id="{69ED4337-6F2C-651D-D973-C5C1EA941E6A}"/>
              </a:ext>
            </a:extLst>
          </p:cNvPr>
          <p:cNvGrpSpPr/>
          <p:nvPr/>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6A8F1D9-A544-47C8-0A2C-C80F74A46B49}"/>
                </a:ext>
              </a:extLst>
            </p:cNvPr>
            <p:cNvSpPr/>
            <p:nvPr/>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black and purple triangle&#10;&#10;Description automatically generated">
              <a:extLst>
                <a:ext uri="{FF2B5EF4-FFF2-40B4-BE49-F238E27FC236}">
                  <a16:creationId xmlns:a16="http://schemas.microsoft.com/office/drawing/2014/main" id="{D3530EFC-44B7-2610-7232-860BA72EAA53}"/>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22801113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8" name="Group 17">
            <a:extLst>
              <a:ext uri="{FF2B5EF4-FFF2-40B4-BE49-F238E27FC236}">
                <a16:creationId xmlns:a16="http://schemas.microsoft.com/office/drawing/2014/main" id="{8A1ADF51-ED23-7D9A-18A1-D7BA4F0F1C63}"/>
              </a:ext>
            </a:extLst>
          </p:cNvPr>
          <p:cNvGrpSpPr/>
          <p:nvPr/>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B980D404-E9D4-FACF-7F32-045EE60D1582}"/>
                </a:ext>
              </a:extLst>
            </p:cNvPr>
            <p:cNvSpPr/>
            <p:nvPr/>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0" name="Picture 19" descr="A black and purple triangle&#10;&#10;Description automatically generated">
              <a:extLst>
                <a:ext uri="{FF2B5EF4-FFF2-40B4-BE49-F238E27FC236}">
                  <a16:creationId xmlns:a16="http://schemas.microsoft.com/office/drawing/2014/main" id="{BF000745-DFD9-BA7A-0371-79CE308CC65B}"/>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055388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5A47CE-B2F2-4DAC-A9FC-35457CC42F69}" type="slidenum">
              <a:rPr lang="en-GB" smtClean="0"/>
              <a:t>‹#›</a:t>
            </a:fld>
            <a:endParaRPr lang="en-GB"/>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3029827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13599"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9411232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65313319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23407350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13599" cy="346298"/>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82096343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FF385467-AA31-8D0A-486A-97D6EC9359F3}"/>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4865D3FD-14AC-075C-24AC-1141E722266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BE5755B2-1293-8BF8-4569-0131D0FBE4D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5F8A1459-E057-E1AE-E1F8-D801F8C280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C2DEFB2C-1BD9-56E2-B91B-757ED6687B3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6660460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37671494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768193729"/>
      </p:ext>
    </p:extLst>
  </p:cSld>
  <p:clrMapOvr>
    <a:overrideClrMapping bg1="dk1" tx1="lt1" bg2="dk2" tx2="lt2" accent1="accent1" accent2="accent2" accent3="accent3" accent4="accent4" accent5="accent5" accent6="accent6" hlink="hlink" folHlink="folHlink"/>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71175562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Blank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20340134"/>
      </p:ext>
    </p:extLst>
  </p:cSld>
  <p:clrMapOvr>
    <a:overrideClrMapping bg1="lt1" tx1="dk1" bg2="lt2" tx2="dk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65192467"/>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5A47CE-B2F2-4DAC-A9FC-35457CC42F69}" type="slidenum">
              <a:rPr lang="en-GB" smtClean="0"/>
              <a:t>‹#›</a:t>
            </a:fld>
            <a:endParaRPr lang="en-GB"/>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11311082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437715242"/>
      </p:ext>
    </p:extLst>
  </p:cSld>
  <p:clrMapOvr>
    <a:overrideClrMapping bg1="lt1" tx1="dk1" bg2="lt2" tx2="dk2" accent1="accent1" accent2="accent2" accent3="accent3" accent4="accent4" accent5="accent5" accent6="accent6" hlink="hlink" folHlink="folHlink"/>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774598500"/>
      </p:ext>
    </p:extLst>
  </p:cSld>
  <p:clrMapOvr>
    <a:overrideClrMapping bg1="lt1" tx1="dk1" bg2="lt2" tx2="dk2" accent1="accent1" accent2="accent2" accent3="accent3" accent4="accent4" accent5="accent5" accent6="accent6" hlink="hlink" folHlink="folHlink"/>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110435429"/>
      </p:ext>
    </p:extLst>
  </p:cSld>
  <p:clrMapOvr>
    <a:overrideClrMapping bg1="lt1" tx1="dk1" bg2="lt2" tx2="dk2" accent1="accent1" accent2="accent2" accent3="accent3" accent4="accent4" accent5="accent5" accent6="accent6" hlink="hlink" folHlink="folHlink"/>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892590829"/>
      </p:ext>
    </p:extLst>
  </p:cSld>
  <p:clrMapOvr>
    <a:overrideClrMapping bg1="lt1" tx1="dk1" bg2="lt2" tx2="dk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Thank You Colour No Partne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47248897"/>
      </p:ext>
    </p:extLst>
  </p:cSld>
  <p:clrMapOvr>
    <a:overrideClrMapping bg1="lt1" tx1="dk1" bg2="lt2" tx2="dk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33298169"/>
      </p:ext>
    </p:extLst>
  </p:cSld>
  <p:clrMapOvr>
    <a:overrideClrMapping bg1="lt1" tx1="dk1" bg2="lt2" tx2="dk2" accent1="accent1" accent2="accent2" accent3="accent3" accent4="accent4" accent5="accent5" accent6="accent6" hlink="hlink" folHlink="folHlink"/>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Thank You Colour">
    <p:bg>
      <p:bgPr>
        <a:solidFill>
          <a:schemeClr val="accent5"/>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506139441"/>
      </p:ext>
    </p:extLst>
  </p:cSld>
  <p:clrMapOvr>
    <a:overrideClrMapping bg1="lt1" tx1="dk1" bg2="lt2" tx2="dk2" accent1="accent1" accent2="accent2" accent3="accent3" accent4="accent4" accent5="accent5" accent6="accent6" hlink="hlink" folHlink="folHlink"/>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050989E2-1353-0DE7-37C6-2D5D421EF74F}"/>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8313807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Title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5E1F7D06-6BB8-E45F-D16F-E86D01E52D34}"/>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424548181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815535C1-7CA2-4B53-2453-2624F0AF3701}"/>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359623629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5A47CE-B2F2-4DAC-A9FC-35457CC42F6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07132449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69248838"/>
      </p:ext>
    </p:extLst>
  </p:cSld>
  <p:clrMapOvr>
    <a:overrideClrMapping bg1="lt1" tx1="dk1" bg2="lt2" tx2="dk2" accent1="accent1" accent2="accent2" accent3="accent3" accent4="accent4" accent5="accent5" accent6="accent6" hlink="hlink" folHlink="folHlink"/>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Divider Colour">
    <p:bg>
      <p:bgPr>
        <a:solidFill>
          <a:schemeClr val="accent3"/>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65523550"/>
      </p:ext>
    </p:extLst>
  </p:cSld>
  <p:clrMapOvr>
    <a:overrideClrMapping bg1="dk1" tx1="lt1" bg2="dk2" tx2="lt2" accent1="accent1" accent2="accent2" accent3="accent3" accent4="accent4" accent5="accent5" accent6="accent6" hlink="hlink" folHlink="folHlink"/>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39058780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56611392-9887-6F0A-F534-BA299185E6C2}"/>
              </a:ext>
            </a:extLst>
          </p:cNvPr>
          <p:cNvGrpSpPr/>
          <p:nvPr/>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A3E85899-B818-E9E3-1704-68DD0EB1F976}"/>
                </a:ext>
              </a:extLst>
            </p:cNvPr>
            <p:cNvSpPr/>
            <p:nvPr/>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92B59ADE-8C21-2FC6-7372-648A2D33CA2F}"/>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28350985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ECF90906-584B-2D5F-FAB4-6695D586E9D9}"/>
              </a:ext>
            </a:extLst>
          </p:cNvPr>
          <p:cNvGrpSpPr/>
          <p:nvPr/>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4CCED74E-1CD9-6E1C-650F-F6FA36BEF854}"/>
                </a:ext>
              </a:extLst>
            </p:cNvPr>
            <p:cNvSpPr/>
            <p:nvPr/>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42CB962B-4F60-3B09-1414-02BC4C0A95A3}"/>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593035923"/>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45496" cy="37819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79769397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3526357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0834369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58344880"/>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defRPr lang="en-US" smtClean="0">
                <a:solidFill>
                  <a:schemeClr val="bg2"/>
                </a:solidFill>
              </a:defRPr>
            </a:lvl2pPr>
            <a:lvl3pPr>
              <a:defRPr lang="en-US" smtClean="0">
                <a:solidFill>
                  <a:schemeClr val="bg2"/>
                </a:solidFill>
              </a:defRPr>
            </a:lvl3pPr>
            <a:lvl4pPr>
              <a:defRPr lang="en-US" smtClean="0">
                <a:solidFill>
                  <a:schemeClr val="bg2"/>
                </a:solidFill>
              </a:defRPr>
            </a:lvl4pPr>
            <a:lvl5pP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E5C1FA72-45A4-73AE-89FE-5220D139A213}"/>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C8CEEC13-52E5-F083-3396-72211E222F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59254A9A-3015-15E7-6C74-B33A070F815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B8949B4D-A009-348D-4A96-0819BB3086C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B362E8D3-E436-724C-74D3-695526981466}"/>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0167342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5A47CE-B2F2-4DAC-A9FC-35457CC42F69}" type="slidenum">
              <a:rPr lang="en-GB" smtClean="0"/>
              <a:t>‹#›</a:t>
            </a:fld>
            <a:endParaRPr lang="en-GB"/>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04780843"/>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21168441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3447584344"/>
      </p:ext>
    </p:extLst>
  </p:cSld>
  <p:clrMapOvr>
    <a:overrideClrMapping bg1="dk1" tx1="lt1" bg2="dk2" tx2="lt2" accent1="accent1" accent2="accent2" accent3="accent3" accent4="accent4" accent5="accent5" accent6="accent6" hlink="hlink" folHlink="folHlink"/>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3031061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Blank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36384857"/>
      </p:ext>
    </p:extLst>
  </p:cSld>
  <p:clrMapOvr>
    <a:overrideClrMapping bg1="dk1" tx1="lt1" bg2="dk2" tx2="lt2" accent1="accent1" accent2="accent2" accent3="accent3" accent4="accent4" accent5="accent5" accent6="accent6" hlink="hlink" folHlink="folHlink"/>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761356518"/>
      </p:ext>
    </p:extLst>
  </p:cSld>
  <p:clrMapOvr>
    <a:overrideClrMapping bg1="lt1" tx1="dk1" bg2="lt2" tx2="dk2" accent1="accent1" accent2="accent2" accent3="accent3" accent4="accent4" accent5="accent5" accent6="accent6" hlink="hlink" folHlink="folHlink"/>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25669280"/>
      </p:ext>
    </p:extLst>
  </p:cSld>
  <p:clrMapOvr>
    <a:overrideClrMapping bg1="lt1" tx1="dk1" bg2="lt2" tx2="dk2" accent1="accent1" accent2="accent2" accent3="accent3" accent4="accent4" accent5="accent5" accent6="accent6" hlink="hlink" folHlink="folHlink"/>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655251278"/>
      </p:ext>
    </p:extLst>
  </p:cSld>
  <p:clrMapOvr>
    <a:overrideClrMapping bg1="lt1" tx1="dk1" bg2="lt2" tx2="dk2" accent1="accent1" accent2="accent2" accent3="accent3" accent4="accent4" accent5="accent5" accent6="accent6" hlink="hlink" folHlink="folHlink"/>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4124720494"/>
      </p:ext>
    </p:extLst>
  </p:cSld>
  <p:clrMapOvr>
    <a:overrideClrMapping bg1="lt1" tx1="dk1" bg2="lt2" tx2="dk2" accent1="accent1" accent2="accent2" accent3="accent3" accent4="accent4" accent5="accent5" accent6="accent6" hlink="hlink" folHlink="folHlink"/>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626006319"/>
      </p:ext>
    </p:extLst>
  </p:cSld>
  <p:clrMapOvr>
    <a:overrideClrMapping bg1="lt1" tx1="dk1" bg2="lt2" tx2="dk2" accent1="accent1" accent2="accent2" accent3="accent3" accent4="accent4" accent5="accent5" accent6="accent6" hlink="hlink" folHlink="folHlink"/>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Thank You Colour No Partne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2992508151"/>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5A47CE-B2F2-4DAC-A9FC-35457CC42F69}" type="slidenum">
              <a:rPr lang="en-GB" smtClean="0"/>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1546178925"/>
      </p:ext>
    </p:extLst>
  </p:cSld>
  <p:clrMapOvr>
    <a:overrideClrMapping bg1="dk1" tx1="lt1" bg2="dk2" tx2="lt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352731220"/>
      </p:ext>
    </p:extLst>
  </p:cSld>
  <p:clrMapOvr>
    <a:overrideClrMapping bg1="lt1" tx1="dk1" bg2="lt2" tx2="dk2" accent1="accent1" accent2="accent2" accent3="accent3" accent4="accent4" accent5="accent5" accent6="accent6" hlink="hlink" folHlink="folHlink"/>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Thank You Colour">
    <p:bg>
      <p:bgPr>
        <a:solidFill>
          <a:schemeClr val="accent3"/>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483607633"/>
      </p:ext>
    </p:extLst>
  </p:cSld>
  <p:clrMapOvr>
    <a:overrideClrMapping bg1="dk1" tx1="lt1" bg2="dk2" tx2="lt2" accent1="accent1" accent2="accent2" accent3="accent3" accent4="accent4" accent5="accent5" accent6="accent6" hlink="hlink" folHlink="folHlink"/>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EEA5B55A-F056-77FE-860F-CD35DAC313EE}"/>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6827355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Title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ADB5ABCE-32D3-4D7C-4032-83590C3BAA96}"/>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9503142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FFCF4B08-D8E3-3D4F-78E1-3003B5910B9F}"/>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40414593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94842334"/>
      </p:ext>
    </p:extLst>
  </p:cSld>
  <p:clrMapOvr>
    <a:overrideClrMapping bg1="lt1" tx1="dk1" bg2="lt2" tx2="dk2" accent1="accent1" accent2="accent2" accent3="accent3" accent4="accent4" accent5="accent5" accent6="accent6" hlink="hlink" folHlink="folHlink"/>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Divider Colour">
    <p:bg>
      <p:bgPr>
        <a:solidFill>
          <a:schemeClr val="accent4"/>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39709938"/>
      </p:ext>
    </p:extLst>
  </p:cSld>
  <p:clrMapOvr>
    <a:overrideClrMapping bg1="lt1" tx1="dk1" bg2="lt2" tx2="dk2" accent1="accent1" accent2="accent2" accent3="accent3" accent4="accent4" accent5="accent5" accent6="accent6" hlink="hlink" folHlink="folHlink"/>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87206193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C34D64F-39FB-8253-59F3-52A6B0CAF7B8}"/>
              </a:ext>
            </a:extLst>
          </p:cNvPr>
          <p:cNvGrpSpPr/>
          <p:nvPr/>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803AB2DE-C646-1F51-5EF9-E5CDF0B38C14}"/>
                </a:ext>
              </a:extLst>
            </p:cNvPr>
            <p:cNvSpPr/>
            <p:nvPr/>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64510EE8-9FA2-9237-3A47-6FB922F07F3B}"/>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00694621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929A55E-0516-AA22-5CAE-B3B32D9995FE}"/>
              </a:ext>
            </a:extLst>
          </p:cNvPr>
          <p:cNvGrpSpPr/>
          <p:nvPr/>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61088543-7380-3DC5-E61F-CF4564B00135}"/>
                </a:ext>
              </a:extLst>
            </p:cNvPr>
            <p:cNvSpPr/>
            <p:nvPr/>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86C40597-2EAD-F31C-C9DF-9762F32C8388}"/>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80032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5A47CE-B2F2-4DAC-A9FC-35457CC42F6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385411677"/>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513753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47823928"/>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15113128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8273886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4" name="Group 13">
            <a:extLst>
              <a:ext uri="{FF2B5EF4-FFF2-40B4-BE49-F238E27FC236}">
                <a16:creationId xmlns:a16="http://schemas.microsoft.com/office/drawing/2014/main" id="{5F7A086D-BA2D-3387-1F71-EC1954DCE146}"/>
              </a:ext>
            </a:extLst>
          </p:cNvPr>
          <p:cNvGrpSpPr/>
          <p:nvPr/>
        </p:nvGrpSpPr>
        <p:grpSpPr>
          <a:xfrm>
            <a:off x="-3626001" y="0"/>
            <a:ext cx="3513653" cy="4531360"/>
            <a:chOff x="-3626001" y="0"/>
            <a:chExt cx="3513653" cy="4531360"/>
          </a:xfrm>
        </p:grpSpPr>
        <p:sp>
          <p:nvSpPr>
            <p:cNvPr id="15" name="Rectangle 14">
              <a:extLst>
                <a:ext uri="{FF2B5EF4-FFF2-40B4-BE49-F238E27FC236}">
                  <a16:creationId xmlns:a16="http://schemas.microsoft.com/office/drawing/2014/main" id="{6CA15479-1A5F-0895-AF7C-44754A5CE21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1379D7A3-EB98-64C5-042E-B6445B7DD82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AE7210DE-51A9-013C-BAE5-37BBA79DF86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2" name="TextBox 21">
              <a:extLst>
                <a:ext uri="{FF2B5EF4-FFF2-40B4-BE49-F238E27FC236}">
                  <a16:creationId xmlns:a16="http://schemas.microsoft.com/office/drawing/2014/main" id="{17C2960B-004B-DEC9-BE9E-82C6AC0E271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88129513"/>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149974580"/>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1904671722"/>
      </p:ext>
    </p:extLst>
  </p:cSld>
  <p:clrMapOvr>
    <a:overrideClrMapping bg1="dk1" tx1="lt1" bg2="dk2" tx2="lt2" accent1="accent1" accent2="accent2" accent3="accent3" accent4="accent4" accent5="accent5" accent6="accent6" hlink="hlink" folHlink="folHlink"/>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234791709"/>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p:cSld name="Blank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00485507"/>
      </p:ext>
    </p:extLst>
  </p:cSld>
  <p:clrMapOvr>
    <a:overrideClrMapping bg1="lt1" tx1="dk1" bg2="lt2" tx2="dk2" accent1="accent1" accent2="accent2" accent3="accent3" accent4="accent4" accent5="accent5" accent6="accent6" hlink="hlink" folHlink="folHlink"/>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682003857"/>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5A47CE-B2F2-4DAC-A9FC-35457CC42F6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511631026"/>
      </p:ext>
    </p:extLst>
  </p:cSld>
  <p:clrMapOvr>
    <a:overrideClrMapping bg1="dk1" tx1="lt1" bg2="dk2" tx2="lt2" accent1="accent1" accent2="accent2" accent3="accent3" accent4="accent4" accent5="accent5" accent6="accent6" hlink="hlink" folHlink="folHlink"/>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417668148"/>
      </p:ext>
    </p:extLst>
  </p:cSld>
  <p:clrMapOvr>
    <a:overrideClrMapping bg1="lt1" tx1="dk1" bg2="lt2" tx2="dk2" accent1="accent1" accent2="accent2" accent3="accent3" accent4="accent4" accent5="accent5" accent6="accent6" hlink="hlink" folHlink="folHlink"/>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813798444"/>
      </p:ext>
    </p:extLst>
  </p:cSld>
  <p:clrMapOvr>
    <a:overrideClrMapping bg1="lt1" tx1="dk1" bg2="lt2" tx2="dk2" accent1="accent1" accent2="accent2" accent3="accent3" accent4="accent4" accent5="accent5" accent6="accent6" hlink="hlink" folHlink="folHlink"/>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820079028"/>
      </p:ext>
    </p:extLst>
  </p:cSld>
  <p:clrMapOvr>
    <a:overrideClrMapping bg1="lt1" tx1="dk1" bg2="lt2" tx2="dk2" accent1="accent1" accent2="accent2" accent3="accent3" accent4="accent4" accent5="accent5" accent6="accent6" hlink="hlink" folHlink="folHlink"/>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698486815"/>
      </p:ext>
    </p:extLst>
  </p:cSld>
  <p:clrMapOvr>
    <a:overrideClrMapping bg1="lt1" tx1="dk1" bg2="lt2" tx2="dk2" accent1="accent1" accent2="accent2" accent3="accent3" accent4="accent4" accent5="accent5" accent6="accent6" hlink="hlink" folHlink="folHlink"/>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Thank You Colour No Partne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999652103"/>
      </p:ext>
    </p:extLst>
  </p:cSld>
  <p:clrMapOvr>
    <a:overrideClrMapping bg1="lt1" tx1="dk1" bg2="lt2" tx2="dk2" accent1="accent1" accent2="accent2" accent3="accent3" accent4="accent4" accent5="accent5" accent6="accent6" hlink="hlink" folHlink="folHlink"/>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928980797"/>
      </p:ext>
    </p:extLst>
  </p:cSld>
  <p:clrMapOvr>
    <a:overrideClrMapping bg1="lt1" tx1="dk1" bg2="lt2" tx2="dk2" accent1="accent1" accent2="accent2" accent3="accent3" accent4="accent4" accent5="accent5" accent6="accent6" hlink="hlink" folHlink="folHlink"/>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Thank You Colour">
    <p:bg>
      <p:bgPr>
        <a:solidFill>
          <a:schemeClr val="accent4"/>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002020785"/>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856856964"/>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8093924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32420140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4069226202"/>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093439692"/>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041951537"/>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dirty="0"/>
              <a:t>add thank you</a:t>
            </a:r>
            <a:endParaRPr lang="en-GB" dirty="0"/>
          </a:p>
        </p:txBody>
      </p:sp>
      <p:grpSp>
        <p:nvGrpSpPr>
          <p:cNvPr id="15" name="Group 14">
            <a:extLst>
              <a:ext uri="{FF2B5EF4-FFF2-40B4-BE49-F238E27FC236}">
                <a16:creationId xmlns:a16="http://schemas.microsoft.com/office/drawing/2014/main" id="{C5BA9899-B3B2-89A7-B0CC-C6DD65955AA0}"/>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71509987"/>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213710166"/>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289781714"/>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747C1-59E3-9176-8F3D-4DC8C61B1B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C41A478-A348-CF9B-78A8-04A6862D6E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741329C-FE6A-5A0C-BE3F-05C2A63947FA}"/>
              </a:ext>
            </a:extLst>
          </p:cNvPr>
          <p:cNvSpPr>
            <a:spLocks noGrp="1"/>
          </p:cNvSpPr>
          <p:nvPr>
            <p:ph type="dt" sz="half" idx="10"/>
          </p:nvPr>
        </p:nvSpPr>
        <p:spPr/>
        <p:txBody>
          <a:bodyPr/>
          <a:lstStyle/>
          <a:p>
            <a:fld id="{7266134C-E55F-4360-8239-8AF2A64408C0}" type="datetimeFigureOut">
              <a:rPr lang="en-GB" smtClean="0"/>
              <a:t>02/06/2025</a:t>
            </a:fld>
            <a:endParaRPr lang="en-GB"/>
          </a:p>
        </p:txBody>
      </p:sp>
      <p:sp>
        <p:nvSpPr>
          <p:cNvPr id="5" name="Footer Placeholder 4">
            <a:extLst>
              <a:ext uri="{FF2B5EF4-FFF2-40B4-BE49-F238E27FC236}">
                <a16:creationId xmlns:a16="http://schemas.microsoft.com/office/drawing/2014/main" id="{F8CDBCE5-3CC0-297F-F921-AB84AB23982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44E4A05-6B32-0989-7E44-D882E0B7951E}"/>
              </a:ext>
            </a:extLst>
          </p:cNvPr>
          <p:cNvSpPr>
            <a:spLocks noGrp="1"/>
          </p:cNvSpPr>
          <p:nvPr>
            <p:ph type="sldNum" sz="quarter" idx="12"/>
          </p:nvPr>
        </p:nvSpPr>
        <p:spPr/>
        <p:txBody>
          <a:bodyPr/>
          <a:lstStyle/>
          <a:p>
            <a:fld id="{E85A47CE-B2F2-4DAC-A9FC-35457CC42F69}" type="slidenum">
              <a:rPr lang="en-GB" smtClean="0"/>
              <a:t>‹#›</a:t>
            </a:fld>
            <a:endParaRPr lang="en-GB"/>
          </a:p>
        </p:txBody>
      </p:sp>
    </p:spTree>
    <p:extLst>
      <p:ext uri="{BB962C8B-B14F-4D97-AF65-F5344CB8AC3E}">
        <p14:creationId xmlns:p14="http://schemas.microsoft.com/office/powerpoint/2010/main" val="14420207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pic>
        <p:nvPicPr>
          <p:cNvPr id="4" name="Picture 3" descr="A purple triangle on a black background&#10;&#10;Description automatically generated">
            <a:extLst>
              <a:ext uri="{FF2B5EF4-FFF2-40B4-BE49-F238E27FC236}">
                <a16:creationId xmlns:a16="http://schemas.microsoft.com/office/drawing/2014/main" id="{B30D75FE-8310-0827-D1C9-A0F3337D85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47" y="178244"/>
            <a:ext cx="2676518" cy="2614423"/>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516774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Colour">
    <p:bg>
      <p:bgPr>
        <a:solidFill>
          <a:schemeClr val="accent1"/>
        </a:solidFill>
        <a:effectLst/>
      </p:bgPr>
    </p:bg>
    <p:spTree>
      <p:nvGrpSpPr>
        <p:cNvPr id="1" name=""/>
        <p:cNvGrpSpPr/>
        <p:nvPr/>
      </p:nvGrpSpPr>
      <p:grpSpPr>
        <a:xfrm>
          <a:off x="0" y="0"/>
          <a:ext cx="0" cy="0"/>
          <a:chOff x="0" y="0"/>
          <a:chExt cx="0" cy="0"/>
        </a:xfrm>
      </p:grpSpPr>
      <p:pic>
        <p:nvPicPr>
          <p:cNvPr id="5" name="Picture 4" descr="A white and black logo&#10;&#10;Description automatically generated">
            <a:extLst>
              <a:ext uri="{FF2B5EF4-FFF2-40B4-BE49-F238E27FC236}">
                <a16:creationId xmlns:a16="http://schemas.microsoft.com/office/drawing/2014/main" id="{7B6BC66A-CD52-2877-BD47-D02FE8718F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98" y="186025"/>
            <a:ext cx="2668708" cy="2606794"/>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83892040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descr="A purple triangle on a black background&#10;&#10;Description automatically generated">
            <a:extLst>
              <a:ext uri="{FF2B5EF4-FFF2-40B4-BE49-F238E27FC236}">
                <a16:creationId xmlns:a16="http://schemas.microsoft.com/office/drawing/2014/main" id="{24AA7928-EDC6-42D8-5214-35BA74B0BA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46234" y="16628"/>
            <a:ext cx="2059458" cy="2011678"/>
          </a:xfrm>
          <a:prstGeom prst="rect">
            <a:avLst/>
          </a:prstGeom>
        </p:spPr>
      </p:pic>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5A47CE-B2F2-4DAC-A9FC-35457CC42F69}" type="slidenum">
              <a:rPr lang="en-GB" smtClean="0"/>
              <a:t>‹#›</a:t>
            </a:fld>
            <a:endParaRPr lang="en-GB"/>
          </a:p>
        </p:txBody>
      </p:sp>
      <p:sp>
        <p:nvSpPr>
          <p:cNvPr id="6" name="Freeform: Shape 5">
            <a:extLst>
              <a:ext uri="{FF2B5EF4-FFF2-40B4-BE49-F238E27FC236}">
                <a16:creationId xmlns:a16="http://schemas.microsoft.com/office/drawing/2014/main" id="{BCBC6BD3-A97E-6424-EBD7-5FB15FCE7033}"/>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17051397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5A47CE-B2F2-4DAC-A9FC-35457CC42F69}" type="slidenum">
              <a:rPr lang="en-GB" smtClean="0"/>
              <a:t>‹#›</a:t>
            </a:fld>
            <a:endParaRPr lang="en-GB"/>
          </a:p>
        </p:txBody>
      </p:sp>
      <p:sp>
        <p:nvSpPr>
          <p:cNvPr id="6" name="Freeform: Shape 5">
            <a:extLst>
              <a:ext uri="{FF2B5EF4-FFF2-40B4-BE49-F238E27FC236}">
                <a16:creationId xmlns:a16="http://schemas.microsoft.com/office/drawing/2014/main" id="{BCBC6BD3-A97E-6424-EBD7-5FB15FCE7033}"/>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10976978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Divider Light">
    <p:bg>
      <p:bgRef idx="1001">
        <a:schemeClr val="bg1"/>
      </p:bgRef>
    </p:bg>
    <p:spTree>
      <p:nvGrpSpPr>
        <p:cNvPr id="1" name=""/>
        <p:cNvGrpSpPr/>
        <p:nvPr/>
      </p:nvGrpSpPr>
      <p:grpSpPr>
        <a:xfrm>
          <a:off x="0" y="0"/>
          <a:ext cx="0" cy="0"/>
          <a:chOff x="0" y="0"/>
          <a:chExt cx="0" cy="0"/>
        </a:xfrm>
      </p:grpSpPr>
      <p:pic>
        <p:nvPicPr>
          <p:cNvPr id="8" name="Picture 7" descr="A purple triangle on a black background&#10;&#10;Description automatically generated">
            <a:extLst>
              <a:ext uri="{FF2B5EF4-FFF2-40B4-BE49-F238E27FC236}">
                <a16:creationId xmlns:a16="http://schemas.microsoft.com/office/drawing/2014/main" id="{3754DF03-5DF3-A9B0-AF40-596056257A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49680" y="13700"/>
            <a:ext cx="2057404" cy="2011684"/>
          </a:xfrm>
          <a:prstGeom prst="rect">
            <a:avLst/>
          </a:prstGeom>
        </p:spPr>
      </p:pic>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4"/>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455210003"/>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Divider Colour">
    <p:bg>
      <p:bgPr>
        <a:solidFill>
          <a:schemeClr val="accent1"/>
        </a:solidFill>
        <a:effectLst/>
      </p:bgPr>
    </p:bg>
    <p:spTree>
      <p:nvGrpSpPr>
        <p:cNvPr id="1" name=""/>
        <p:cNvGrpSpPr/>
        <p:nvPr/>
      </p:nvGrpSpPr>
      <p:grpSpPr>
        <a:xfrm>
          <a:off x="0" y="0"/>
          <a:ext cx="0" cy="0"/>
          <a:chOff x="0" y="0"/>
          <a:chExt cx="0" cy="0"/>
        </a:xfrm>
      </p:grpSpPr>
      <p:pic>
        <p:nvPicPr>
          <p:cNvPr id="4" name="Picture 3" descr="A white and black logo&#10;&#10;Description automatically generated">
            <a:extLst>
              <a:ext uri="{FF2B5EF4-FFF2-40B4-BE49-F238E27FC236}">
                <a16:creationId xmlns:a16="http://schemas.microsoft.com/office/drawing/2014/main" id="{CEBFBE76-E7BF-995D-2A40-8207A68D5C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4"/>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2"/>
                  </a:solidFill>
                  <a:latin typeface="+mn-lt"/>
                  <a:ea typeface="Inter Semi Bold" panose="02000703000000020004" pitchFamily="50" charset="0"/>
                  <a:cs typeface="Inter Semi Bold" panose="02000703000000020004" pitchFamily="50" charset="0"/>
                </a:rPr>
                <a:t>How to insert </a:t>
              </a:r>
              <a:br>
                <a:rPr lang="en-GB" sz="2400" dirty="0">
                  <a:solidFill>
                    <a:schemeClr val="tx2"/>
                  </a:solidFill>
                  <a:latin typeface="+mn-lt"/>
                  <a:ea typeface="Inter Semi Bold" panose="02000703000000020004" pitchFamily="50" charset="0"/>
                  <a:cs typeface="Inter Semi Bold" panose="02000703000000020004" pitchFamily="50" charset="0"/>
                </a:rPr>
              </a:br>
              <a:r>
                <a:rPr lang="en-GB" sz="2400" dirty="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2892740650"/>
      </p:ext>
    </p:extLst>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5A47CE-B2F2-4DAC-A9FC-35457CC42F6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8" name="Group 7">
            <a:extLst>
              <a:ext uri="{FF2B5EF4-FFF2-40B4-BE49-F238E27FC236}">
                <a16:creationId xmlns:a16="http://schemas.microsoft.com/office/drawing/2014/main" id="{35D85848-DAA9-4574-9E22-02E84833744F}"/>
              </a:ext>
            </a:extLst>
          </p:cNvPr>
          <p:cNvGrpSpPr/>
          <p:nvPr/>
        </p:nvGrpSpPr>
        <p:grpSpPr>
          <a:xfrm>
            <a:off x="8966200" y="0"/>
            <a:ext cx="3242211" cy="5588000"/>
            <a:chOff x="8966200" y="0"/>
            <a:chExt cx="3242211" cy="558800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6" name="Picture 5" descr="A white and black logo&#10;&#10;Description automatically generated">
              <a:extLst>
                <a:ext uri="{FF2B5EF4-FFF2-40B4-BE49-F238E27FC236}">
                  <a16:creationId xmlns:a16="http://schemas.microsoft.com/office/drawing/2014/main" id="{7F8581E8-BF76-7AF1-5064-4B20A1F73B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grpSp>
    </p:spTree>
    <p:custDataLst>
      <p:tags r:id="rId1"/>
    </p:custDataLst>
    <p:extLst>
      <p:ext uri="{BB962C8B-B14F-4D97-AF65-F5344CB8AC3E}">
        <p14:creationId xmlns:p14="http://schemas.microsoft.com/office/powerpoint/2010/main" val="17622915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5A47CE-B2F2-4DAC-A9FC-35457CC42F6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7" name="Group 16">
            <a:extLst>
              <a:ext uri="{FF2B5EF4-FFF2-40B4-BE49-F238E27FC236}">
                <a16:creationId xmlns:a16="http://schemas.microsoft.com/office/drawing/2014/main" id="{7063DE29-F235-EF8F-5CF6-632A890449BF}"/>
              </a:ext>
            </a:extLst>
          </p:cNvPr>
          <p:cNvGrpSpPr/>
          <p:nvPr/>
        </p:nvGrpSpPr>
        <p:grpSpPr>
          <a:xfrm>
            <a:off x="8966200" y="0"/>
            <a:ext cx="3242211" cy="5588000"/>
            <a:chOff x="8966200" y="0"/>
            <a:chExt cx="3242211" cy="558800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white and black logo&#10;&#10;Description automatically generated">
              <a:extLst>
                <a:ext uri="{FF2B5EF4-FFF2-40B4-BE49-F238E27FC236}">
                  <a16:creationId xmlns:a16="http://schemas.microsoft.com/office/drawing/2014/main" id="{1AE2E897-4AB8-5681-A70F-A0D667916F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grpSp>
    </p:spTree>
    <p:custDataLst>
      <p:tags r:id="rId1"/>
    </p:custDataLst>
    <p:extLst>
      <p:ext uri="{BB962C8B-B14F-4D97-AF65-F5344CB8AC3E}">
        <p14:creationId xmlns:p14="http://schemas.microsoft.com/office/powerpoint/2010/main" val="24969426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5A47CE-B2F2-4DAC-A9FC-35457CC42F6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9" name="Group 18">
            <a:extLst>
              <a:ext uri="{FF2B5EF4-FFF2-40B4-BE49-F238E27FC236}">
                <a16:creationId xmlns:a16="http://schemas.microsoft.com/office/drawing/2014/main" id="{9E124EEF-9397-51F1-2FB3-F1CE48B4B0B9}"/>
              </a:ext>
            </a:extLst>
          </p:cNvPr>
          <p:cNvGrpSpPr/>
          <p:nvPr/>
        </p:nvGrpSpPr>
        <p:grpSpPr>
          <a:xfrm>
            <a:off x="8966200" y="0"/>
            <a:ext cx="3242211" cy="5588000"/>
            <a:chOff x="8966200" y="0"/>
            <a:chExt cx="3242211" cy="558800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8" name="Picture 17" descr="A white and black logo&#10;&#10;Description automatically generated">
              <a:extLst>
                <a:ext uri="{FF2B5EF4-FFF2-40B4-BE49-F238E27FC236}">
                  <a16:creationId xmlns:a16="http://schemas.microsoft.com/office/drawing/2014/main" id="{576116D0-E565-3BDC-8BB0-814FD8E8AE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grpSp>
    </p:spTree>
    <p:custDataLst>
      <p:tags r:id="rId1"/>
    </p:custDataLst>
    <p:extLst>
      <p:ext uri="{BB962C8B-B14F-4D97-AF65-F5344CB8AC3E}">
        <p14:creationId xmlns:p14="http://schemas.microsoft.com/office/powerpoint/2010/main" val="46619965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pic>
        <p:nvPicPr>
          <p:cNvPr id="8" name="Picture 7" descr="A purple triangle on a black background&#10;&#10;Description automatically generated">
            <a:extLst>
              <a:ext uri="{FF2B5EF4-FFF2-40B4-BE49-F238E27FC236}">
                <a16:creationId xmlns:a16="http://schemas.microsoft.com/office/drawing/2014/main" id="{2213E1BC-2F7B-9886-B0C1-1F2F2E80CB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1688" y="8900"/>
            <a:ext cx="2057404" cy="2011684"/>
          </a:xfrm>
          <a:prstGeom prst="rect">
            <a:avLst/>
          </a:prstGeom>
        </p:spPr>
      </p:pic>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5A47CE-B2F2-4DAC-A9FC-35457CC42F69}" type="slidenum">
              <a:rPr lang="en-GB" smtClean="0"/>
              <a:t>‹#›</a:t>
            </a:fld>
            <a:endParaRPr lang="en-GB"/>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46566903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AD697527-DB6B-4A7C-26DB-DA8408EA6C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5A47CE-B2F2-4DAC-A9FC-35457CC42F69}" type="slidenum">
              <a:rPr lang="en-GB" smtClean="0"/>
              <a:t>‹#›</a:t>
            </a:fld>
            <a:endParaRPr lang="en-GB"/>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3534189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34B2B377-FB1E-6B83-24E0-F351BBAA81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5A47CE-B2F2-4DAC-A9FC-35457CC42F69}" type="slidenum">
              <a:rPr lang="en-GB" smtClean="0"/>
              <a:t>‹#›</a:t>
            </a:fld>
            <a:endParaRPr lang="en-GB"/>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1777705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427C4902-F29C-1695-6D0C-EF72A072C4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5A47CE-B2F2-4DAC-A9FC-35457CC42F69}" type="slidenum">
              <a:rPr lang="en-GB" smtClean="0"/>
              <a:t>‹#›</a:t>
            </a:fld>
            <a:endParaRPr lang="en-GB"/>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7824210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53772935-8CA6-E73F-B7D2-B12A7C22A6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5A47CE-B2F2-4DAC-A9FC-35457CC42F6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grpSp>
        <p:nvGrpSpPr>
          <p:cNvPr id="12" name="Group 11">
            <a:extLst>
              <a:ext uri="{FF2B5EF4-FFF2-40B4-BE49-F238E27FC236}">
                <a16:creationId xmlns:a16="http://schemas.microsoft.com/office/drawing/2014/main" id="{5192CCE1-FFBF-26E0-1D03-CDAABD92F812}"/>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632665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280508523"/>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FC921CFE-585E-00FD-51C7-6EAA4343F5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5A47CE-B2F2-4DAC-A9FC-35457CC42F69}" type="slidenum">
              <a:rPr lang="en-GB" smtClean="0"/>
              <a:t>‹#›</a:t>
            </a:fld>
            <a:endParaRPr lang="en-GB"/>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0010892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5A47CE-B2F2-4DAC-A9FC-35457CC42F69}" type="slidenum">
              <a:rPr lang="en-GB" smtClean="0"/>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dirty="0"/>
              <a:t>  </a:t>
            </a:r>
            <a:endParaRPr lang="en-GB" dirty="0"/>
          </a:p>
        </p:txBody>
      </p:sp>
      <p:pic>
        <p:nvPicPr>
          <p:cNvPr id="13" name="Picture 12" descr="A white and black logo&#10;&#10;Description automatically generated">
            <a:extLst>
              <a:ext uri="{FF2B5EF4-FFF2-40B4-BE49-F238E27FC236}">
                <a16:creationId xmlns:a16="http://schemas.microsoft.com/office/drawing/2014/main" id="{EB7BAFD4-DA42-9338-85F6-636FBEEBAC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spTree>
    <p:custDataLst>
      <p:tags r:id="rId1"/>
    </p:custDataLst>
    <p:extLst>
      <p:ext uri="{BB962C8B-B14F-4D97-AF65-F5344CB8AC3E}">
        <p14:creationId xmlns:p14="http://schemas.microsoft.com/office/powerpoint/2010/main" val="2391526777"/>
      </p:ext>
    </p:extLst>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pic>
        <p:nvPicPr>
          <p:cNvPr id="6" name="Picture 5" descr="A purple triangle on a black background&#10;&#10;Description automatically generated">
            <a:extLst>
              <a:ext uri="{FF2B5EF4-FFF2-40B4-BE49-F238E27FC236}">
                <a16:creationId xmlns:a16="http://schemas.microsoft.com/office/drawing/2014/main" id="{F76AAF8D-966E-61C4-7CA3-845D3F60F5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8315"/>
            <a:ext cx="2059458" cy="2011678"/>
          </a:xfrm>
          <a:prstGeom prst="rect">
            <a:avLst/>
          </a:prstGeom>
        </p:spPr>
      </p:pic>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5A47CE-B2F2-4DAC-A9FC-35457CC42F6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Tree>
    <p:custDataLst>
      <p:tags r:id="rId1"/>
    </p:custDataLst>
    <p:extLst>
      <p:ext uri="{BB962C8B-B14F-4D97-AF65-F5344CB8AC3E}">
        <p14:creationId xmlns:p14="http://schemas.microsoft.com/office/powerpoint/2010/main" val="37605711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5A47CE-B2F2-4DAC-A9FC-35457CC42F6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white and black logo&#10;&#10;Description automatically generated">
            <a:extLst>
              <a:ext uri="{FF2B5EF4-FFF2-40B4-BE49-F238E27FC236}">
                <a16:creationId xmlns:a16="http://schemas.microsoft.com/office/drawing/2014/main" id="{51A1F663-940C-0294-E6CB-8C557447AD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spTree>
    <p:custDataLst>
      <p:tags r:id="rId1"/>
    </p:custDataLst>
    <p:extLst>
      <p:ext uri="{BB962C8B-B14F-4D97-AF65-F5344CB8AC3E}">
        <p14:creationId xmlns:p14="http://schemas.microsoft.com/office/powerpoint/2010/main" val="2347718407"/>
      </p:ext>
    </p:extLst>
  </p:cSld>
  <p:clrMapOvr>
    <a:overrideClrMapping bg1="dk1" tx1="lt1" bg2="dk2" tx2="lt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717464137"/>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84286300"/>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4123069831"/>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252920331"/>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hank You Light No Partner">
    <p:bg>
      <p:bgRef idx="1001">
        <a:schemeClr val="bg1"/>
      </p:bgRef>
    </p:bg>
    <p:spTree>
      <p:nvGrpSpPr>
        <p:cNvPr id="1" name=""/>
        <p:cNvGrpSpPr/>
        <p:nvPr/>
      </p:nvGrpSpPr>
      <p:grpSpPr>
        <a:xfrm>
          <a:off x="0" y="0"/>
          <a:ext cx="0" cy="0"/>
          <a:chOff x="0" y="0"/>
          <a:chExt cx="0" cy="0"/>
        </a:xfrm>
      </p:grpSpPr>
      <p:pic>
        <p:nvPicPr>
          <p:cNvPr id="3" name="Picture 2" descr="A purple triangle on a black background&#10;&#10;Description automatically generated">
            <a:extLst>
              <a:ext uri="{FF2B5EF4-FFF2-40B4-BE49-F238E27FC236}">
                <a16:creationId xmlns:a16="http://schemas.microsoft.com/office/drawing/2014/main" id="{35B566A1-D6B9-C737-6458-FEB4ACC5FD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115513558"/>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dirty="0"/>
              <a:t>add thank you</a:t>
            </a:r>
            <a:endParaRPr lang="en-GB" dirty="0"/>
          </a:p>
        </p:txBody>
      </p:sp>
      <p:grpSp>
        <p:nvGrpSpPr>
          <p:cNvPr id="15" name="Group 14">
            <a:extLst>
              <a:ext uri="{FF2B5EF4-FFF2-40B4-BE49-F238E27FC236}">
                <a16:creationId xmlns:a16="http://schemas.microsoft.com/office/drawing/2014/main" id="{C5BA9899-B3B2-89A7-B0CC-C6DD65955AA0}"/>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white and black logo&#10;&#10;Description automatically generated">
            <a:extLst>
              <a:ext uri="{FF2B5EF4-FFF2-40B4-BE49-F238E27FC236}">
                <a16:creationId xmlns:a16="http://schemas.microsoft.com/office/drawing/2014/main" id="{F9556653-A65B-2388-16DA-655E46919A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spTree>
    <p:custDataLst>
      <p:tags r:id="rId1"/>
    </p:custDataLst>
    <p:extLst>
      <p:ext uri="{BB962C8B-B14F-4D97-AF65-F5344CB8AC3E}">
        <p14:creationId xmlns:p14="http://schemas.microsoft.com/office/powerpoint/2010/main" val="1240632956"/>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2"/>
                  </a:solidFill>
                  <a:latin typeface="+mn-lt"/>
                  <a:ea typeface="Inter Semi Bold" panose="02000703000000020004" pitchFamily="50" charset="0"/>
                  <a:cs typeface="Inter Semi Bold" panose="02000703000000020004" pitchFamily="50" charset="0"/>
                </a:rPr>
                <a:t>How to insert </a:t>
              </a:r>
              <a:br>
                <a:rPr lang="en-GB" sz="2400" dirty="0">
                  <a:solidFill>
                    <a:schemeClr val="tx2"/>
                  </a:solidFill>
                  <a:latin typeface="+mn-lt"/>
                  <a:ea typeface="Inter Semi Bold" panose="02000703000000020004" pitchFamily="50" charset="0"/>
                  <a:cs typeface="Inter Semi Bold" panose="02000703000000020004" pitchFamily="50" charset="0"/>
                </a:rPr>
              </a:br>
              <a:r>
                <a:rPr lang="en-GB" sz="2400" dirty="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282263964"/>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47135137"/>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6240694"/>
      </p:ext>
    </p:extLst>
  </p:cSld>
  <p:clrMapOvr>
    <a:overrideClrMapping bg1="dk1" tx1="lt1" bg2="dk2" tx2="lt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5A84D9F-0121-34AB-8997-C34013DC93D8}"/>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1236679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accent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E039F4A9-D8CA-40EE-7AAC-FCDDA72850A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11297192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D0758348-F182-4750-124C-AA98CD81E576}"/>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1120145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929270798"/>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Divider Colour">
    <p:bg>
      <p:bgPr>
        <a:solidFill>
          <a:schemeClr val="accent2"/>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660949666"/>
      </p:ext>
    </p:extLst>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73344114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4" name="Group 13">
            <a:extLst>
              <a:ext uri="{FF2B5EF4-FFF2-40B4-BE49-F238E27FC236}">
                <a16:creationId xmlns:a16="http://schemas.microsoft.com/office/drawing/2014/main" id="{01F2BB5C-5546-4D1C-C205-D55ED6A0643B}"/>
              </a:ext>
            </a:extLst>
          </p:cNvPr>
          <p:cNvGrpSpPr/>
          <p:nvPr/>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8F36E84-4A38-613C-18F7-22FADC8FBE6B}"/>
                </a:ext>
              </a:extLst>
            </p:cNvPr>
            <p:cNvSpPr/>
            <p:nvPr/>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black and purple triangle&#10;&#10;Description automatically generated">
              <a:extLst>
                <a:ext uri="{FF2B5EF4-FFF2-40B4-BE49-F238E27FC236}">
                  <a16:creationId xmlns:a16="http://schemas.microsoft.com/office/drawing/2014/main" id="{3DF83B20-A248-43C2-B605-4829186D09FC}"/>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85998528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8" name="Group 17">
            <a:extLst>
              <a:ext uri="{FF2B5EF4-FFF2-40B4-BE49-F238E27FC236}">
                <a16:creationId xmlns:a16="http://schemas.microsoft.com/office/drawing/2014/main" id="{B8AA8F44-B006-5391-A3E1-18C6CECF36A1}"/>
              </a:ext>
            </a:extLst>
          </p:cNvPr>
          <p:cNvGrpSpPr/>
          <p:nvPr/>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CB94AC52-4964-D4D9-959F-72B5668CF896}"/>
                </a:ext>
              </a:extLst>
            </p:cNvPr>
            <p:cNvSpPr/>
            <p:nvPr/>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0" name="Picture 19" descr="A black and purple triangle&#10;&#10;Description automatically generated">
              <a:extLst>
                <a:ext uri="{FF2B5EF4-FFF2-40B4-BE49-F238E27FC236}">
                  <a16:creationId xmlns:a16="http://schemas.microsoft.com/office/drawing/2014/main" id="{0836C59B-AAFE-D7A4-02FE-F6A3EE920D42}"/>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209698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5A47CE-B2F2-4DAC-A9FC-35457CC42F6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61431438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45497"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4382441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7549537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20255328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93491423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FD6AA1-5B65-4199-97DF-E2FFAAB77048}"/>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9E385304-1526-3B82-7D4A-5A8964E1C4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1BB6F85B-ED4D-CEFA-F032-BE496D297AE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42200E60-2E3C-45D6-C83C-23DD581280E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5B67B417-70CB-682A-5B31-9AE9653F34CD}"/>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0752405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2"/>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9122577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2"/>
          </a:solidFill>
        </p:spPr>
        <p:txBody>
          <a:bodyPr wrap="square">
            <a:noAutofit/>
          </a:bodyPr>
          <a:lstStyle>
            <a:lvl1pPr>
              <a:defRPr/>
            </a:lvl1pPr>
          </a:lstStyle>
          <a:p>
            <a:pPr lvl="0"/>
            <a:r>
              <a:rPr lang="en-US" dirty="0"/>
              <a:t>  </a:t>
            </a:r>
            <a:endParaRPr lang="en-GB" dirty="0"/>
          </a:p>
        </p:txBody>
      </p:sp>
      <p:pic>
        <p:nvPicPr>
          <p:cNvPr id="12" name="Picture 11" descr="A black and purple triangle&#10;&#10;Description automatically generated">
            <a:extLst>
              <a:ext uri="{FF2B5EF4-FFF2-40B4-BE49-F238E27FC236}">
                <a16:creationId xmlns:a16="http://schemas.microsoft.com/office/drawing/2014/main" id="{534DF519-E848-7AD3-580A-7CDD1837616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644371" y="426284"/>
            <a:ext cx="1223964" cy="814388"/>
          </a:xfrm>
          <a:prstGeom prst="rect">
            <a:avLst/>
          </a:prstGeom>
        </p:spPr>
      </p:pic>
    </p:spTree>
    <p:custDataLst>
      <p:tags r:id="rId1"/>
    </p:custDataLst>
    <p:extLst>
      <p:ext uri="{BB962C8B-B14F-4D97-AF65-F5344CB8AC3E}">
        <p14:creationId xmlns:p14="http://schemas.microsoft.com/office/powerpoint/2010/main" val="3499211861"/>
      </p:ext>
    </p:extLst>
  </p:cSld>
  <p:clrMapOvr>
    <a:overrideClrMapping bg1="dk1" tx1="lt1" bg2="dk2" tx2="lt2" accent1="accent1" accent2="accent2" accent3="accent3" accent4="accent4" accent5="accent5" accent6="accent6" hlink="hlink" folHlink="folHlink"/>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18033440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lank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157023663"/>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289055153"/>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5A47CE-B2F2-4DAC-A9FC-35457CC42F6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122965065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62427211"/>
      </p:ext>
    </p:extLst>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777602181"/>
      </p:ext>
    </p:extLst>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421766008"/>
      </p:ext>
    </p:extLst>
  </p:cSld>
  <p:clrMapOvr>
    <a:overrideClrMapping bg1="lt1" tx1="dk1" bg2="lt2" tx2="dk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516833469"/>
      </p:ext>
    </p:extLst>
  </p:cSld>
  <p:clrMapOvr>
    <a:overrideClrMapping bg1="lt1" tx1="dk1" bg2="lt2" tx2="dk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Thank You Colour No Partne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743389388"/>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533136800"/>
      </p:ext>
    </p:extLst>
  </p:cSld>
  <p:clrMapOvr>
    <a:overrideClrMapping bg1="lt1" tx1="dk1" bg2="lt2" tx2="dk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Thank You Colour">
    <p:bg>
      <p:bgPr>
        <a:solidFill>
          <a:schemeClr val="accent2"/>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179977133"/>
      </p:ext>
    </p:extLst>
  </p:cSld>
  <p:clrMapOvr>
    <a:overrideClrMapping bg1="lt1" tx1="dk1" bg2="lt2" tx2="dk2" accent1="accent1" accent2="accent2" accent3="accent3" accent4="accent4" accent5="accent5" accent6="accent6" hlink="hlink" folHlink="folHlink"/>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12A8F45-77B9-F5D0-BB2C-FE2A970B6BC1}"/>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17752145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itle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E1FDFD6-ECEC-B4B9-A7BC-C972F1406CB3}"/>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0364" y="677920"/>
            <a:ext cx="1588784" cy="1057128"/>
          </a:xfrm>
          <a:prstGeom prst="rect">
            <a:avLst/>
          </a:prstGeom>
        </p:spPr>
      </p:pic>
      <p:sp>
        <p:nvSpPr>
          <p:cNvPr id="4" name="Picture Placeholder 8">
            <a:extLst>
              <a:ext uri="{FF2B5EF4-FFF2-40B4-BE49-F238E27FC236}">
                <a16:creationId xmlns:a16="http://schemas.microsoft.com/office/drawing/2014/main" id="{33B0431F-B431-0950-04D3-52DC1949312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57811140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33871360-CA7B-3A94-1D37-1882152DCD2D}"/>
              </a:ext>
            </a:extLst>
          </p:cNvPr>
          <p:cNvSpPr/>
          <p:nvPr/>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39322023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5A47CE-B2F2-4DAC-A9FC-35457CC42F69}" type="slidenum">
              <a:rPr lang="en-GB" smtClean="0"/>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47525892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898916169"/>
      </p:ext>
    </p:extLst>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Divider Colour">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6" name="Picture 5" descr="A black and purple triangle&#10;&#10;Description automatically generated">
            <a:extLst>
              <a:ext uri="{FF2B5EF4-FFF2-40B4-BE49-F238E27FC236}">
                <a16:creationId xmlns:a16="http://schemas.microsoft.com/office/drawing/2014/main" id="{779329D7-AF7F-2B1A-2662-68ADF615AD98}"/>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089764920"/>
      </p:ext>
    </p:extLst>
  </p:cSld>
  <p:clrMapOvr>
    <a:overrideClrMapping bg1="lt1" tx1="dk1" bg2="lt2" tx2="dk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Right Triangle 10">
            <a:extLst>
              <a:ext uri="{FF2B5EF4-FFF2-40B4-BE49-F238E27FC236}">
                <a16:creationId xmlns:a16="http://schemas.microsoft.com/office/drawing/2014/main" id="{DBC61A05-8253-C869-9809-8E3097CCEA3D}"/>
              </a:ext>
            </a:extLst>
          </p:cNvPr>
          <p:cNvSpPr/>
          <p:nvPr/>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8" name="Picture 7" descr="A black and purple triangle&#10;&#10;Description automatically generated">
            <a:extLst>
              <a:ext uri="{FF2B5EF4-FFF2-40B4-BE49-F238E27FC236}">
                <a16:creationId xmlns:a16="http://schemas.microsoft.com/office/drawing/2014/main" id="{F3D50928-5D16-FF6A-AF6E-F5891ADCEC8F}"/>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2983743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448C5033-6EB2-BF8E-6B91-12853985213A}"/>
              </a:ext>
            </a:extLst>
          </p:cNvPr>
          <p:cNvSpPr/>
          <p:nvPr/>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4" name="Picture 13" descr="A black and purple triangle&#10;&#10;Description automatically generated">
            <a:extLst>
              <a:ext uri="{FF2B5EF4-FFF2-40B4-BE49-F238E27FC236}">
                <a16:creationId xmlns:a16="http://schemas.microsoft.com/office/drawing/2014/main" id="{DE6D62F9-4CA3-DB7F-839F-C2F7BB59323C}"/>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0431402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A0FE8A72-855C-4810-AF74-6DDCC81A194A}"/>
              </a:ext>
            </a:extLst>
          </p:cNvPr>
          <p:cNvSpPr/>
          <p:nvPr/>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8" name="Picture 17" descr="A black and purple triangle&#10;&#10;Description automatically generated">
            <a:extLst>
              <a:ext uri="{FF2B5EF4-FFF2-40B4-BE49-F238E27FC236}">
                <a16:creationId xmlns:a16="http://schemas.microsoft.com/office/drawing/2014/main" id="{02686373-1102-B275-25AC-6FC32E341B37}"/>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84323031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50"/>
            <a:ext cx="4424232" cy="346298"/>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7676771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8799442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1008210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p:nvCxnSpPr>
        <p:spPr>
          <a:xfrm>
            <a:off x="3954463" y="-19616"/>
            <a:ext cx="2518145" cy="5369808"/>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9399070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5B722F-9A3E-DA79-61FE-AAB93CC14404}"/>
              </a:ext>
            </a:extLst>
          </p:cNvPr>
          <p:cNvGrpSpPr/>
          <p:nvPr/>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7A99F97D-3F91-EADE-21B2-6FF4435B69C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3A5B2ED1-51F0-1B23-85C1-E25EBB550CE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1D06F239-1BA4-4E31-9A41-356203A6AD3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D7C207A0-935B-C8DD-9762-F6E3A4251CCF}"/>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5120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5A47CE-B2F2-4DAC-A9FC-35457CC42F69}" type="slidenum">
              <a:rPr lang="en-GB" smtClean="0"/>
              <a:t>‹#›</a:t>
            </a:fld>
            <a:endParaRPr lang="en-GB"/>
          </a:p>
        </p:txBody>
      </p:sp>
      <p:grpSp>
        <p:nvGrpSpPr>
          <p:cNvPr id="15" name="Group 14">
            <a:extLst>
              <a:ext uri="{FF2B5EF4-FFF2-40B4-BE49-F238E27FC236}">
                <a16:creationId xmlns:a16="http://schemas.microsoft.com/office/drawing/2014/main" id="{F787CDB8-F09E-F5C8-C636-A1A05BEAA9C7}"/>
              </a:ext>
            </a:extLst>
          </p:cNvPr>
          <p:cNvGrpSpPr/>
          <p:nvPr/>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3901639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&gt; Right Click &gt; Send to Back</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39567680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dirty="0"/>
              <a:t>  </a:t>
            </a:r>
            <a:endParaRPr lang="en-GB" dirty="0"/>
          </a:p>
        </p:txBody>
      </p:sp>
      <p:pic>
        <p:nvPicPr>
          <p:cNvPr id="6" name="Picture 5" descr="A black and purple triangle&#10;&#10;Description automatically generated">
            <a:extLst>
              <a:ext uri="{FF2B5EF4-FFF2-40B4-BE49-F238E27FC236}">
                <a16:creationId xmlns:a16="http://schemas.microsoft.com/office/drawing/2014/main" id="{F094A313-A495-3F7A-8B34-C12E7A1371B8}"/>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718800" y="543242"/>
            <a:ext cx="1223964" cy="814388"/>
          </a:xfrm>
          <a:prstGeom prst="rect">
            <a:avLst/>
          </a:prstGeom>
        </p:spPr>
      </p:pic>
    </p:spTree>
    <p:custDataLst>
      <p:tags r:id="rId1"/>
    </p:custDataLst>
    <p:extLst>
      <p:ext uri="{BB962C8B-B14F-4D97-AF65-F5344CB8AC3E}">
        <p14:creationId xmlns:p14="http://schemas.microsoft.com/office/powerpoint/2010/main" val="226441440"/>
      </p:ext>
    </p:extLst>
  </p:cSld>
  <p:clrMapOvr>
    <a:overrideClrMapping bg1="dk1" tx1="lt1" bg2="dk2" tx2="lt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3465751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Blank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54FA8906-BA4E-F42E-D9C0-EECAE4602F3A}"/>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14050042"/>
      </p:ext>
    </p:extLst>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553062161"/>
      </p:ext>
    </p:extLst>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249124907"/>
      </p:ext>
    </p:extLst>
  </p:cSld>
  <p:clrMapOvr>
    <a:overrideClrMapping bg1="lt1" tx1="dk1" bg2="lt2" tx2="dk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978463937"/>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126069395"/>
      </p:ext>
    </p:extLst>
  </p:cSld>
  <p:clrMapOvr>
    <a:overrideClrMapping bg1="lt1" tx1="dk1" bg2="lt2" tx2="dk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186367942"/>
      </p:ext>
    </p:extLst>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Thank You Colour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18CBD6A1-DCAD-135A-0146-35DB2E4CCAF1}"/>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7681208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theme" Target="../theme/theme2.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tags" Target="../tags/tag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slideLayout" Target="../slideLayouts/slideLayout69.xml"/><Relationship Id="rId26" Type="http://schemas.openxmlformats.org/officeDocument/2006/relationships/theme" Target="../theme/theme3.xml"/><Relationship Id="rId3" Type="http://schemas.openxmlformats.org/officeDocument/2006/relationships/slideLayout" Target="../slideLayouts/slideLayout54.xml"/><Relationship Id="rId21" Type="http://schemas.openxmlformats.org/officeDocument/2006/relationships/slideLayout" Target="../slideLayouts/slideLayout72.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5" Type="http://schemas.openxmlformats.org/officeDocument/2006/relationships/slideLayout" Target="../slideLayouts/slideLayout76.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20" Type="http://schemas.openxmlformats.org/officeDocument/2006/relationships/slideLayout" Target="../slideLayouts/slideLayout71.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24" Type="http://schemas.openxmlformats.org/officeDocument/2006/relationships/slideLayout" Target="../slideLayouts/slideLayout75.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23" Type="http://schemas.openxmlformats.org/officeDocument/2006/relationships/slideLayout" Target="../slideLayouts/slideLayout74.xml"/><Relationship Id="rId10" Type="http://schemas.openxmlformats.org/officeDocument/2006/relationships/slideLayout" Target="../slideLayouts/slideLayout61.xml"/><Relationship Id="rId19" Type="http://schemas.openxmlformats.org/officeDocument/2006/relationships/slideLayout" Target="../slideLayouts/slideLayout70.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 Id="rId22" Type="http://schemas.openxmlformats.org/officeDocument/2006/relationships/slideLayout" Target="../slideLayouts/slideLayout73.xml"/><Relationship Id="rId27" Type="http://schemas.openxmlformats.org/officeDocument/2006/relationships/tags" Target="../tags/tag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18" Type="http://schemas.openxmlformats.org/officeDocument/2006/relationships/slideLayout" Target="../slideLayouts/slideLayout94.xml"/><Relationship Id="rId26" Type="http://schemas.openxmlformats.org/officeDocument/2006/relationships/theme" Target="../theme/theme4.xml"/><Relationship Id="rId3" Type="http://schemas.openxmlformats.org/officeDocument/2006/relationships/slideLayout" Target="../slideLayouts/slideLayout79.xml"/><Relationship Id="rId21" Type="http://schemas.openxmlformats.org/officeDocument/2006/relationships/slideLayout" Target="../slideLayouts/slideLayout97.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17" Type="http://schemas.openxmlformats.org/officeDocument/2006/relationships/slideLayout" Target="../slideLayouts/slideLayout93.xml"/><Relationship Id="rId25" Type="http://schemas.openxmlformats.org/officeDocument/2006/relationships/slideLayout" Target="../slideLayouts/slideLayout101.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20" Type="http://schemas.openxmlformats.org/officeDocument/2006/relationships/slideLayout" Target="../slideLayouts/slideLayout96.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24" Type="http://schemas.openxmlformats.org/officeDocument/2006/relationships/slideLayout" Target="../slideLayouts/slideLayout100.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23" Type="http://schemas.openxmlformats.org/officeDocument/2006/relationships/slideLayout" Target="../slideLayouts/slideLayout99.xml"/><Relationship Id="rId10" Type="http://schemas.openxmlformats.org/officeDocument/2006/relationships/slideLayout" Target="../slideLayouts/slideLayout86.xml"/><Relationship Id="rId19" Type="http://schemas.openxmlformats.org/officeDocument/2006/relationships/slideLayout" Target="../slideLayouts/slideLayout95.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 Id="rId22" Type="http://schemas.openxmlformats.org/officeDocument/2006/relationships/slideLayout" Target="../slideLayouts/slideLayout98.xml"/><Relationship Id="rId27" Type="http://schemas.openxmlformats.org/officeDocument/2006/relationships/tags" Target="../tags/tag8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slideLayout" Target="../slideLayouts/slideLayout114.xml"/><Relationship Id="rId18" Type="http://schemas.openxmlformats.org/officeDocument/2006/relationships/slideLayout" Target="../slideLayouts/slideLayout119.xml"/><Relationship Id="rId26" Type="http://schemas.openxmlformats.org/officeDocument/2006/relationships/theme" Target="../theme/theme5.xml"/><Relationship Id="rId3" Type="http://schemas.openxmlformats.org/officeDocument/2006/relationships/slideLayout" Target="../slideLayouts/slideLayout104.xml"/><Relationship Id="rId21" Type="http://schemas.openxmlformats.org/officeDocument/2006/relationships/slideLayout" Target="../slideLayouts/slideLayout122.xml"/><Relationship Id="rId7" Type="http://schemas.openxmlformats.org/officeDocument/2006/relationships/slideLayout" Target="../slideLayouts/slideLayout108.xml"/><Relationship Id="rId12" Type="http://schemas.openxmlformats.org/officeDocument/2006/relationships/slideLayout" Target="../slideLayouts/slideLayout113.xml"/><Relationship Id="rId17" Type="http://schemas.openxmlformats.org/officeDocument/2006/relationships/slideLayout" Target="../slideLayouts/slideLayout118.xml"/><Relationship Id="rId25" Type="http://schemas.openxmlformats.org/officeDocument/2006/relationships/slideLayout" Target="../slideLayouts/slideLayout126.xml"/><Relationship Id="rId2" Type="http://schemas.openxmlformats.org/officeDocument/2006/relationships/slideLayout" Target="../slideLayouts/slideLayout103.xml"/><Relationship Id="rId16" Type="http://schemas.openxmlformats.org/officeDocument/2006/relationships/slideLayout" Target="../slideLayouts/slideLayout117.xml"/><Relationship Id="rId20" Type="http://schemas.openxmlformats.org/officeDocument/2006/relationships/slideLayout" Target="../slideLayouts/slideLayout121.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24" Type="http://schemas.openxmlformats.org/officeDocument/2006/relationships/slideLayout" Target="../slideLayouts/slideLayout125.xml"/><Relationship Id="rId5" Type="http://schemas.openxmlformats.org/officeDocument/2006/relationships/slideLayout" Target="../slideLayouts/slideLayout106.xml"/><Relationship Id="rId15" Type="http://schemas.openxmlformats.org/officeDocument/2006/relationships/slideLayout" Target="../slideLayouts/slideLayout116.xml"/><Relationship Id="rId23" Type="http://schemas.openxmlformats.org/officeDocument/2006/relationships/slideLayout" Target="../slideLayouts/slideLayout124.xml"/><Relationship Id="rId10" Type="http://schemas.openxmlformats.org/officeDocument/2006/relationships/slideLayout" Target="../slideLayouts/slideLayout111.xml"/><Relationship Id="rId19" Type="http://schemas.openxmlformats.org/officeDocument/2006/relationships/slideLayout" Target="../slideLayouts/slideLayout120.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slideLayout" Target="../slideLayouts/slideLayout115.xml"/><Relationship Id="rId22" Type="http://schemas.openxmlformats.org/officeDocument/2006/relationships/slideLayout" Target="../slideLayouts/slideLayout123.xml"/><Relationship Id="rId27" Type="http://schemas.openxmlformats.org/officeDocument/2006/relationships/tags" Target="../tags/tag10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4.xml"/><Relationship Id="rId13" Type="http://schemas.openxmlformats.org/officeDocument/2006/relationships/slideLayout" Target="../slideLayouts/slideLayout139.xml"/><Relationship Id="rId18" Type="http://schemas.openxmlformats.org/officeDocument/2006/relationships/slideLayout" Target="../slideLayouts/slideLayout144.xml"/><Relationship Id="rId26" Type="http://schemas.openxmlformats.org/officeDocument/2006/relationships/theme" Target="../theme/theme6.xml"/><Relationship Id="rId3" Type="http://schemas.openxmlformats.org/officeDocument/2006/relationships/slideLayout" Target="../slideLayouts/slideLayout129.xml"/><Relationship Id="rId21" Type="http://schemas.openxmlformats.org/officeDocument/2006/relationships/slideLayout" Target="../slideLayouts/slideLayout147.xml"/><Relationship Id="rId7" Type="http://schemas.openxmlformats.org/officeDocument/2006/relationships/slideLayout" Target="../slideLayouts/slideLayout133.xml"/><Relationship Id="rId12" Type="http://schemas.openxmlformats.org/officeDocument/2006/relationships/slideLayout" Target="../slideLayouts/slideLayout138.xml"/><Relationship Id="rId17" Type="http://schemas.openxmlformats.org/officeDocument/2006/relationships/slideLayout" Target="../slideLayouts/slideLayout143.xml"/><Relationship Id="rId25" Type="http://schemas.openxmlformats.org/officeDocument/2006/relationships/slideLayout" Target="../slideLayouts/slideLayout151.xml"/><Relationship Id="rId2" Type="http://schemas.openxmlformats.org/officeDocument/2006/relationships/slideLayout" Target="../slideLayouts/slideLayout128.xml"/><Relationship Id="rId16" Type="http://schemas.openxmlformats.org/officeDocument/2006/relationships/slideLayout" Target="../slideLayouts/slideLayout142.xml"/><Relationship Id="rId20" Type="http://schemas.openxmlformats.org/officeDocument/2006/relationships/slideLayout" Target="../slideLayouts/slideLayout146.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11" Type="http://schemas.openxmlformats.org/officeDocument/2006/relationships/slideLayout" Target="../slideLayouts/slideLayout137.xml"/><Relationship Id="rId24" Type="http://schemas.openxmlformats.org/officeDocument/2006/relationships/slideLayout" Target="../slideLayouts/slideLayout150.xml"/><Relationship Id="rId5" Type="http://schemas.openxmlformats.org/officeDocument/2006/relationships/slideLayout" Target="../slideLayouts/slideLayout131.xml"/><Relationship Id="rId15" Type="http://schemas.openxmlformats.org/officeDocument/2006/relationships/slideLayout" Target="../slideLayouts/slideLayout141.xml"/><Relationship Id="rId23" Type="http://schemas.openxmlformats.org/officeDocument/2006/relationships/slideLayout" Target="../slideLayouts/slideLayout149.xml"/><Relationship Id="rId10" Type="http://schemas.openxmlformats.org/officeDocument/2006/relationships/slideLayout" Target="../slideLayouts/slideLayout136.xml"/><Relationship Id="rId19" Type="http://schemas.openxmlformats.org/officeDocument/2006/relationships/slideLayout" Target="../slideLayouts/slideLayout145.xml"/><Relationship Id="rId4" Type="http://schemas.openxmlformats.org/officeDocument/2006/relationships/slideLayout" Target="../slideLayouts/slideLayout130.xml"/><Relationship Id="rId9" Type="http://schemas.openxmlformats.org/officeDocument/2006/relationships/slideLayout" Target="../slideLayouts/slideLayout135.xml"/><Relationship Id="rId14" Type="http://schemas.openxmlformats.org/officeDocument/2006/relationships/slideLayout" Target="../slideLayouts/slideLayout140.xml"/><Relationship Id="rId22" Type="http://schemas.openxmlformats.org/officeDocument/2006/relationships/slideLayout" Target="../slideLayouts/slideLayout148.xml"/><Relationship Id="rId27" Type="http://schemas.openxmlformats.org/officeDocument/2006/relationships/tags" Target="../tags/tag13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59.xml"/><Relationship Id="rId13" Type="http://schemas.openxmlformats.org/officeDocument/2006/relationships/slideLayout" Target="../slideLayouts/slideLayout164.xml"/><Relationship Id="rId18" Type="http://schemas.openxmlformats.org/officeDocument/2006/relationships/slideLayout" Target="../slideLayouts/slideLayout169.xml"/><Relationship Id="rId26" Type="http://schemas.openxmlformats.org/officeDocument/2006/relationships/theme" Target="../theme/theme7.xml"/><Relationship Id="rId3" Type="http://schemas.openxmlformats.org/officeDocument/2006/relationships/slideLayout" Target="../slideLayouts/slideLayout154.xml"/><Relationship Id="rId21" Type="http://schemas.openxmlformats.org/officeDocument/2006/relationships/slideLayout" Target="../slideLayouts/slideLayout172.xml"/><Relationship Id="rId7" Type="http://schemas.openxmlformats.org/officeDocument/2006/relationships/slideLayout" Target="../slideLayouts/slideLayout158.xml"/><Relationship Id="rId12" Type="http://schemas.openxmlformats.org/officeDocument/2006/relationships/slideLayout" Target="../slideLayouts/slideLayout163.xml"/><Relationship Id="rId17" Type="http://schemas.openxmlformats.org/officeDocument/2006/relationships/slideLayout" Target="../slideLayouts/slideLayout168.xml"/><Relationship Id="rId25" Type="http://schemas.openxmlformats.org/officeDocument/2006/relationships/slideLayout" Target="../slideLayouts/slideLayout176.xml"/><Relationship Id="rId2" Type="http://schemas.openxmlformats.org/officeDocument/2006/relationships/slideLayout" Target="../slideLayouts/slideLayout153.xml"/><Relationship Id="rId16" Type="http://schemas.openxmlformats.org/officeDocument/2006/relationships/slideLayout" Target="../slideLayouts/slideLayout167.xml"/><Relationship Id="rId20" Type="http://schemas.openxmlformats.org/officeDocument/2006/relationships/slideLayout" Target="../slideLayouts/slideLayout171.xml"/><Relationship Id="rId1" Type="http://schemas.openxmlformats.org/officeDocument/2006/relationships/slideLayout" Target="../slideLayouts/slideLayout152.xml"/><Relationship Id="rId6" Type="http://schemas.openxmlformats.org/officeDocument/2006/relationships/slideLayout" Target="../slideLayouts/slideLayout157.xml"/><Relationship Id="rId11" Type="http://schemas.openxmlformats.org/officeDocument/2006/relationships/slideLayout" Target="../slideLayouts/slideLayout162.xml"/><Relationship Id="rId24" Type="http://schemas.openxmlformats.org/officeDocument/2006/relationships/slideLayout" Target="../slideLayouts/slideLayout175.xml"/><Relationship Id="rId5" Type="http://schemas.openxmlformats.org/officeDocument/2006/relationships/slideLayout" Target="../slideLayouts/slideLayout156.xml"/><Relationship Id="rId15" Type="http://schemas.openxmlformats.org/officeDocument/2006/relationships/slideLayout" Target="../slideLayouts/slideLayout166.xml"/><Relationship Id="rId23" Type="http://schemas.openxmlformats.org/officeDocument/2006/relationships/slideLayout" Target="../slideLayouts/slideLayout174.xml"/><Relationship Id="rId10" Type="http://schemas.openxmlformats.org/officeDocument/2006/relationships/slideLayout" Target="../slideLayouts/slideLayout161.xml"/><Relationship Id="rId19" Type="http://schemas.openxmlformats.org/officeDocument/2006/relationships/slideLayout" Target="../slideLayouts/slideLayout170.xml"/><Relationship Id="rId4" Type="http://schemas.openxmlformats.org/officeDocument/2006/relationships/slideLayout" Target="../slideLayouts/slideLayout155.xml"/><Relationship Id="rId9" Type="http://schemas.openxmlformats.org/officeDocument/2006/relationships/slideLayout" Target="../slideLayouts/slideLayout160.xml"/><Relationship Id="rId14" Type="http://schemas.openxmlformats.org/officeDocument/2006/relationships/slideLayout" Target="../slideLayouts/slideLayout165.xml"/><Relationship Id="rId22" Type="http://schemas.openxmlformats.org/officeDocument/2006/relationships/slideLayout" Target="../slideLayouts/slideLayout173.xml"/><Relationship Id="rId27" Type="http://schemas.openxmlformats.org/officeDocument/2006/relationships/tags" Target="../tags/tag15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5A47CE-B2F2-4DAC-A9FC-35457CC42F69}" type="slidenum">
              <a:rPr lang="en-GB" smtClean="0"/>
              <a:t>‹#›</a:t>
            </a:fld>
            <a:endParaRPr lang="en-GB"/>
          </a:p>
        </p:txBody>
      </p:sp>
    </p:spTree>
    <p:custDataLst>
      <p:tags r:id="rId28"/>
    </p:custDataLst>
    <p:extLst>
      <p:ext uri="{BB962C8B-B14F-4D97-AF65-F5344CB8AC3E}">
        <p14:creationId xmlns:p14="http://schemas.microsoft.com/office/powerpoint/2010/main" val="23346393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Lst>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5A47CE-B2F2-4DAC-A9FC-35457CC42F69}" type="slidenum">
              <a:rPr lang="en-GB" smtClean="0"/>
              <a:t>‹#›</a:t>
            </a:fld>
            <a:endParaRPr lang="en-GB"/>
          </a:p>
        </p:txBody>
      </p:sp>
    </p:spTree>
    <p:custDataLst>
      <p:tags r:id="rId27"/>
    </p:custDataLst>
    <p:extLst>
      <p:ext uri="{BB962C8B-B14F-4D97-AF65-F5344CB8AC3E}">
        <p14:creationId xmlns:p14="http://schemas.microsoft.com/office/powerpoint/2010/main" val="2359141601"/>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 id="2147483830" r:id="rId13"/>
    <p:sldLayoutId id="2147483831" r:id="rId14"/>
    <p:sldLayoutId id="2147483832" r:id="rId15"/>
    <p:sldLayoutId id="2147483833" r:id="rId16"/>
    <p:sldLayoutId id="2147483834" r:id="rId17"/>
    <p:sldLayoutId id="2147483835" r:id="rId18"/>
    <p:sldLayoutId id="2147483836" r:id="rId19"/>
    <p:sldLayoutId id="2147483837" r:id="rId20"/>
    <p:sldLayoutId id="2147483838" r:id="rId21"/>
    <p:sldLayoutId id="2147483839" r:id="rId22"/>
    <p:sldLayoutId id="2147483840" r:id="rId23"/>
    <p:sldLayoutId id="2147483841" r:id="rId24"/>
    <p:sldLayoutId id="2147483842" r:id="rId25"/>
  </p:sldLayoutIdLst>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3873347284"/>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 id="2147483855" r:id="rId12"/>
    <p:sldLayoutId id="2147483856" r:id="rId13"/>
    <p:sldLayoutId id="2147483857" r:id="rId14"/>
    <p:sldLayoutId id="2147483858" r:id="rId15"/>
    <p:sldLayoutId id="2147483859" r:id="rId16"/>
    <p:sldLayoutId id="2147483860" r:id="rId17"/>
    <p:sldLayoutId id="2147483861" r:id="rId18"/>
    <p:sldLayoutId id="2147483862" r:id="rId19"/>
    <p:sldLayoutId id="2147483863" r:id="rId20"/>
    <p:sldLayoutId id="2147483864" r:id="rId21"/>
    <p:sldLayoutId id="2147483865" r:id="rId22"/>
    <p:sldLayoutId id="2147483866" r:id="rId23"/>
    <p:sldLayoutId id="2147483867" r:id="rId24"/>
    <p:sldLayoutId id="2147483868"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842910825"/>
      </p:ext>
    </p:extLst>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 id="2147483881" r:id="rId12"/>
    <p:sldLayoutId id="2147483882" r:id="rId13"/>
    <p:sldLayoutId id="2147483883" r:id="rId14"/>
    <p:sldLayoutId id="2147483884" r:id="rId15"/>
    <p:sldLayoutId id="2147483885" r:id="rId16"/>
    <p:sldLayoutId id="2147483886" r:id="rId17"/>
    <p:sldLayoutId id="2147483887" r:id="rId18"/>
    <p:sldLayoutId id="2147483888" r:id="rId19"/>
    <p:sldLayoutId id="2147483889" r:id="rId20"/>
    <p:sldLayoutId id="2147483890" r:id="rId21"/>
    <p:sldLayoutId id="2147483891" r:id="rId22"/>
    <p:sldLayoutId id="2147483892" r:id="rId23"/>
    <p:sldLayoutId id="2147483893" r:id="rId24"/>
    <p:sldLayoutId id="2147483894"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1573860385"/>
      </p:ext>
    </p:extLst>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 id="2147483907" r:id="rId12"/>
    <p:sldLayoutId id="2147483908" r:id="rId13"/>
    <p:sldLayoutId id="2147483909" r:id="rId14"/>
    <p:sldLayoutId id="2147483910" r:id="rId15"/>
    <p:sldLayoutId id="2147483911" r:id="rId16"/>
    <p:sldLayoutId id="2147483912" r:id="rId17"/>
    <p:sldLayoutId id="2147483913" r:id="rId18"/>
    <p:sldLayoutId id="2147483914" r:id="rId19"/>
    <p:sldLayoutId id="2147483915" r:id="rId20"/>
    <p:sldLayoutId id="2147483916" r:id="rId21"/>
    <p:sldLayoutId id="2147483917" r:id="rId22"/>
    <p:sldLayoutId id="2147483918" r:id="rId23"/>
    <p:sldLayoutId id="2147483919" r:id="rId24"/>
    <p:sldLayoutId id="214748392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4234091428"/>
      </p:ext>
    </p:extLst>
  </p:cSld>
  <p:clrMap bg1="lt1" tx1="dk1" bg2="lt2" tx2="dk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 id="2147483932" r:id="rId11"/>
    <p:sldLayoutId id="2147483933" r:id="rId12"/>
    <p:sldLayoutId id="2147483934" r:id="rId13"/>
    <p:sldLayoutId id="2147483935" r:id="rId14"/>
    <p:sldLayoutId id="2147483936" r:id="rId15"/>
    <p:sldLayoutId id="2147483937" r:id="rId16"/>
    <p:sldLayoutId id="2147483938" r:id="rId17"/>
    <p:sldLayoutId id="2147483939" r:id="rId18"/>
    <p:sldLayoutId id="2147483940" r:id="rId19"/>
    <p:sldLayoutId id="2147483941" r:id="rId20"/>
    <p:sldLayoutId id="2147483942" r:id="rId21"/>
    <p:sldLayoutId id="2147483943" r:id="rId22"/>
    <p:sldLayoutId id="2147483944" r:id="rId23"/>
    <p:sldLayoutId id="2147483945" r:id="rId24"/>
    <p:sldLayoutId id="2147483946"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2173027568"/>
      </p:ext>
    </p:extLst>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 id="2147483959" r:id="rId12"/>
    <p:sldLayoutId id="2147483960" r:id="rId13"/>
    <p:sldLayoutId id="2147483961" r:id="rId14"/>
    <p:sldLayoutId id="2147483962" r:id="rId15"/>
    <p:sldLayoutId id="2147483963" r:id="rId16"/>
    <p:sldLayoutId id="2147483964" r:id="rId17"/>
    <p:sldLayoutId id="2147483965" r:id="rId18"/>
    <p:sldLayoutId id="2147483966" r:id="rId19"/>
    <p:sldLayoutId id="2147483967" r:id="rId20"/>
    <p:sldLayoutId id="2147483968" r:id="rId21"/>
    <p:sldLayoutId id="2147483969" r:id="rId22"/>
    <p:sldLayoutId id="2147483970" r:id="rId23"/>
    <p:sldLayoutId id="2147483971" r:id="rId24"/>
    <p:sldLayoutId id="2147483972"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84.xml"/><Relationship Id="rId5" Type="http://schemas.openxmlformats.org/officeDocument/2006/relationships/hyperlink" Target="https://www.esa.int/Enabling_Support/Space_Engineering_Technology/Technology_Transfer_services" TargetMode="External"/><Relationship Id="rId4" Type="http://schemas.openxmlformats.org/officeDocument/2006/relationships/image" Target="../media/image13.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93.xml"/><Relationship Id="rId5" Type="http://schemas.openxmlformats.org/officeDocument/2006/relationships/hyperlink" Target="https://www.earth.com/news/voluntary-sharing-children-happy/" TargetMode="External"/><Relationship Id="rId4" Type="http://schemas.openxmlformats.org/officeDocument/2006/relationships/image" Target="../media/image18.jp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3.xml"/><Relationship Id="rId1" Type="http://schemas.openxmlformats.org/officeDocument/2006/relationships/tags" Target="../tags/tag194.xml"/><Relationship Id="rId5" Type="http://schemas.openxmlformats.org/officeDocument/2006/relationships/hyperlink" Target="https://edularidea.com/careers-with-an-education-degree-how-to-find-one/" TargetMode="External"/><Relationship Id="rId4" Type="http://schemas.openxmlformats.org/officeDocument/2006/relationships/image" Target="../media/image19.jp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18.xml"/><Relationship Id="rId1" Type="http://schemas.openxmlformats.org/officeDocument/2006/relationships/tags" Target="../tags/tag19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18.xml"/><Relationship Id="rId1" Type="http://schemas.openxmlformats.org/officeDocument/2006/relationships/tags" Target="../tags/tag19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18.xml"/><Relationship Id="rId1" Type="http://schemas.openxmlformats.org/officeDocument/2006/relationships/tags" Target="../tags/tag19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18.xml"/><Relationship Id="rId1" Type="http://schemas.openxmlformats.org/officeDocument/2006/relationships/tags" Target="../tags/tag19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18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8.xml"/><Relationship Id="rId1" Type="http://schemas.openxmlformats.org/officeDocument/2006/relationships/tags" Target="../tags/tag186.xml"/><Relationship Id="rId5" Type="http://schemas.openxmlformats.org/officeDocument/2006/relationships/hyperlink" Target="https://mungfali.com/explore/A-in-Different-Languages" TargetMode="Externa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8.xml"/><Relationship Id="rId1" Type="http://schemas.openxmlformats.org/officeDocument/2006/relationships/tags" Target="../tags/tag187.xml"/><Relationship Id="rId5" Type="http://schemas.openxmlformats.org/officeDocument/2006/relationships/hyperlink" Target="https://betterfundraising.com/context-is-everything/" TargetMode="External"/><Relationship Id="rId4" Type="http://schemas.openxmlformats.org/officeDocument/2006/relationships/image" Target="../media/image15.jp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93.xml"/><Relationship Id="rId1" Type="http://schemas.openxmlformats.org/officeDocument/2006/relationships/tags" Target="../tags/tag18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3.xml"/><Relationship Id="rId1" Type="http://schemas.openxmlformats.org/officeDocument/2006/relationships/tags" Target="../tags/tag18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3.xml"/><Relationship Id="rId1" Type="http://schemas.openxmlformats.org/officeDocument/2006/relationships/tags" Target="../tags/tag190.xml"/><Relationship Id="rId5" Type="http://schemas.openxmlformats.org/officeDocument/2006/relationships/hyperlink" Target="https://microscopespot.com/guide-to-buying-your-first-microscope/" TargetMode="Externa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8.xml"/><Relationship Id="rId1" Type="http://schemas.openxmlformats.org/officeDocument/2006/relationships/tags" Target="../tags/tag19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3.xml"/><Relationship Id="rId1" Type="http://schemas.openxmlformats.org/officeDocument/2006/relationships/tags" Target="../tags/tag192.xml"/><Relationship Id="rId6" Type="http://schemas.openxmlformats.org/officeDocument/2006/relationships/hyperlink" Target="https://creativecommons.org/licenses/by-nc-sa/3.0/" TargetMode="External"/><Relationship Id="rId5" Type="http://schemas.openxmlformats.org/officeDocument/2006/relationships/hyperlink" Target="https://technofaq.org/posts/2020/02/6-tips-on-communication-and-teamwork-to-strengthen-team-collaboration/" TargetMode="Externa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6EED36A-5EAE-E638-31F8-C60E7E7ECF36}"/>
              </a:ext>
            </a:extLst>
          </p:cNvPr>
          <p:cNvSpPr>
            <a:spLocks noGrp="1"/>
          </p:cNvSpPr>
          <p:nvPr>
            <p:ph type="title"/>
          </p:nvPr>
        </p:nvSpPr>
        <p:spPr>
          <a:xfrm>
            <a:off x="413265" y="2371411"/>
            <a:ext cx="4366697" cy="2552559"/>
          </a:xfrm>
        </p:spPr>
        <p:txBody>
          <a:bodyPr/>
          <a:lstStyle/>
          <a:p>
            <a:r>
              <a:rPr lang="en-GB" dirty="0"/>
              <a:t>Using the Student Voice and Staff Expertise to Tackle the International Awarding Gap</a:t>
            </a:r>
          </a:p>
        </p:txBody>
      </p:sp>
      <p:pic>
        <p:nvPicPr>
          <p:cNvPr id="9" name="Picture Placeholder 8" descr="A person pushing a gear on a cliff">
            <a:extLst>
              <a:ext uri="{FF2B5EF4-FFF2-40B4-BE49-F238E27FC236}">
                <a16:creationId xmlns:a16="http://schemas.microsoft.com/office/drawing/2014/main" id="{E3AB0989-3AAF-A517-E322-098B220F7967}"/>
              </a:ext>
            </a:extLst>
          </p:cNvPr>
          <p:cNvPicPr>
            <a:picLocks noGrp="1" noChangeAspect="1"/>
          </p:cNvPicPr>
          <p:nvPr>
            <p:ph type="pic" sz="quarter" idx="12"/>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9230" r="9230"/>
          <a:stretch/>
        </p:blipFill>
        <p:spPr/>
      </p:pic>
      <p:sp>
        <p:nvSpPr>
          <p:cNvPr id="6" name="Text Placeholder 5">
            <a:extLst>
              <a:ext uri="{FF2B5EF4-FFF2-40B4-BE49-F238E27FC236}">
                <a16:creationId xmlns:a16="http://schemas.microsoft.com/office/drawing/2014/main" id="{18886A46-BC22-22A7-5D5F-A0B30FD49B42}"/>
              </a:ext>
            </a:extLst>
          </p:cNvPr>
          <p:cNvSpPr>
            <a:spLocks noGrp="1"/>
          </p:cNvSpPr>
          <p:nvPr>
            <p:ph type="body" sz="quarter" idx="13"/>
          </p:nvPr>
        </p:nvSpPr>
        <p:spPr>
          <a:xfrm>
            <a:off x="413265" y="5470438"/>
            <a:ext cx="4366697" cy="300509"/>
          </a:xfrm>
        </p:spPr>
        <p:txBody>
          <a:bodyPr/>
          <a:lstStyle/>
          <a:p>
            <a:r>
              <a:rPr lang="en-GB" dirty="0"/>
              <a:t>Warwick Education Conference</a:t>
            </a:r>
          </a:p>
        </p:txBody>
      </p:sp>
      <p:sp>
        <p:nvSpPr>
          <p:cNvPr id="7" name="Text Placeholder 6">
            <a:extLst>
              <a:ext uri="{FF2B5EF4-FFF2-40B4-BE49-F238E27FC236}">
                <a16:creationId xmlns:a16="http://schemas.microsoft.com/office/drawing/2014/main" id="{C5D07A07-A45C-B0F5-01E7-DD16818B4227}"/>
              </a:ext>
            </a:extLst>
          </p:cNvPr>
          <p:cNvSpPr>
            <a:spLocks noGrp="1"/>
          </p:cNvSpPr>
          <p:nvPr>
            <p:ph type="body" sz="quarter" idx="14"/>
          </p:nvPr>
        </p:nvSpPr>
        <p:spPr>
          <a:xfrm>
            <a:off x="413266" y="5842635"/>
            <a:ext cx="2641433" cy="741045"/>
          </a:xfrm>
        </p:spPr>
        <p:txBody>
          <a:bodyPr/>
          <a:lstStyle/>
          <a:p>
            <a:r>
              <a:rPr lang="en-GB" dirty="0"/>
              <a:t>Dr Thomas Greenaway</a:t>
            </a:r>
          </a:p>
          <a:p>
            <a:r>
              <a:rPr lang="en-GB" dirty="0"/>
              <a:t>Student Opportunity</a:t>
            </a:r>
          </a:p>
        </p:txBody>
      </p:sp>
      <p:sp>
        <p:nvSpPr>
          <p:cNvPr id="2" name="Text Placeholder 6">
            <a:extLst>
              <a:ext uri="{FF2B5EF4-FFF2-40B4-BE49-F238E27FC236}">
                <a16:creationId xmlns:a16="http://schemas.microsoft.com/office/drawing/2014/main" id="{29079A8A-9BF6-7524-5D27-2B55F7A14347}"/>
              </a:ext>
            </a:extLst>
          </p:cNvPr>
          <p:cNvSpPr txBox="1">
            <a:spLocks/>
          </p:cNvSpPr>
          <p:nvPr/>
        </p:nvSpPr>
        <p:spPr>
          <a:xfrm>
            <a:off x="3248575" y="5842635"/>
            <a:ext cx="2641433" cy="741045"/>
          </a:xfrm>
          <a:prstGeom prst="rect">
            <a:avLst/>
          </a:prstGeom>
        </p:spPr>
        <p:txBody>
          <a:bodyPr vert="horz" lIns="91440" tIns="45720" rIns="91440" bIns="45720" rtlCol="0" anchor="b">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Simon Brown</a:t>
            </a:r>
          </a:p>
          <a:p>
            <a:r>
              <a:rPr lang="en-GB" dirty="0"/>
              <a:t>Student Opportunity</a:t>
            </a:r>
          </a:p>
        </p:txBody>
      </p:sp>
    </p:spTree>
    <p:custDataLst>
      <p:tags r:id="rId1"/>
    </p:custDataLst>
    <p:extLst>
      <p:ext uri="{BB962C8B-B14F-4D97-AF65-F5344CB8AC3E}">
        <p14:creationId xmlns:p14="http://schemas.microsoft.com/office/powerpoint/2010/main" val="18355349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C5105B-6B71-0585-154A-61ABCC4AB8FC}"/>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8332F19A-3038-3F3E-4534-1142E6A44DE4}"/>
              </a:ext>
            </a:extLst>
          </p:cNvPr>
          <p:cNvSpPr>
            <a:spLocks noGrp="1"/>
          </p:cNvSpPr>
          <p:nvPr>
            <p:ph type="title"/>
          </p:nvPr>
        </p:nvSpPr>
        <p:spPr/>
        <p:txBody>
          <a:bodyPr/>
          <a:lstStyle/>
          <a:p>
            <a:r>
              <a:rPr lang="en-GB" dirty="0"/>
              <a:t>Sharing Ideas</a:t>
            </a:r>
          </a:p>
        </p:txBody>
      </p:sp>
      <p:sp>
        <p:nvSpPr>
          <p:cNvPr id="8" name="Text Placeholder 7">
            <a:extLst>
              <a:ext uri="{FF2B5EF4-FFF2-40B4-BE49-F238E27FC236}">
                <a16:creationId xmlns:a16="http://schemas.microsoft.com/office/drawing/2014/main" id="{3E5D5514-D3D1-9EFD-34D3-95293CE4D979}"/>
              </a:ext>
            </a:extLst>
          </p:cNvPr>
          <p:cNvSpPr>
            <a:spLocks noGrp="1"/>
          </p:cNvSpPr>
          <p:nvPr>
            <p:ph type="body" sz="quarter" idx="13"/>
          </p:nvPr>
        </p:nvSpPr>
        <p:spPr/>
        <p:txBody>
          <a:bodyPr/>
          <a:lstStyle/>
          <a:p>
            <a:endParaRPr lang="en-GB"/>
          </a:p>
        </p:txBody>
      </p:sp>
      <p:sp>
        <p:nvSpPr>
          <p:cNvPr id="9" name="Text Placeholder 8">
            <a:extLst>
              <a:ext uri="{FF2B5EF4-FFF2-40B4-BE49-F238E27FC236}">
                <a16:creationId xmlns:a16="http://schemas.microsoft.com/office/drawing/2014/main" id="{7D50E7CC-F0CC-EBD1-0174-007822CD5E3A}"/>
              </a:ext>
            </a:extLst>
          </p:cNvPr>
          <p:cNvSpPr>
            <a:spLocks noGrp="1"/>
          </p:cNvSpPr>
          <p:nvPr>
            <p:ph type="body" sz="quarter" idx="14"/>
          </p:nvPr>
        </p:nvSpPr>
        <p:spPr/>
        <p:txBody>
          <a:bodyPr/>
          <a:lstStyle/>
          <a:p>
            <a:endParaRPr lang="en-GB"/>
          </a:p>
        </p:txBody>
      </p:sp>
      <p:pic>
        <p:nvPicPr>
          <p:cNvPr id="7" name="Picture Placeholder 6" descr="A couple of children sitting on a step">
            <a:extLst>
              <a:ext uri="{FF2B5EF4-FFF2-40B4-BE49-F238E27FC236}">
                <a16:creationId xmlns:a16="http://schemas.microsoft.com/office/drawing/2014/main" id="{30CFE9E1-FF30-2BA4-5293-6DF8E4EB46C8}"/>
              </a:ext>
            </a:extLst>
          </p:cNvPr>
          <p:cNvPicPr>
            <a:picLocks noGrp="1" noChangeAspect="1"/>
          </p:cNvPicPr>
          <p:nvPr>
            <p:ph type="pic" sz="quarter" idx="12"/>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10231" r="10231"/>
          <a:stretch/>
        </p:blipFill>
        <p:spPr/>
      </p:pic>
      <p:sp>
        <p:nvSpPr>
          <p:cNvPr id="4" name="Slide Number Placeholder 3">
            <a:extLst>
              <a:ext uri="{FF2B5EF4-FFF2-40B4-BE49-F238E27FC236}">
                <a16:creationId xmlns:a16="http://schemas.microsoft.com/office/drawing/2014/main" id="{A9544B5D-A5C9-E452-4EF5-91B4E8EA2689}"/>
              </a:ext>
            </a:extLst>
          </p:cNvPr>
          <p:cNvSpPr>
            <a:spLocks noGrp="1"/>
          </p:cNvSpPr>
          <p:nvPr>
            <p:ph type="sldNum" sz="quarter" idx="4294967295"/>
          </p:nvPr>
        </p:nvSpPr>
        <p:spPr>
          <a:xfrm>
            <a:off x="11328400" y="6330950"/>
            <a:ext cx="863600" cy="365125"/>
          </a:xfrm>
        </p:spPr>
        <p:txBody>
          <a:bodyPr/>
          <a:lstStyle/>
          <a:p>
            <a:fld id="{E8F1A65C-595C-4736-BF40-F7D31E789466}" type="slidenum">
              <a:rPr lang="en-GB" smtClean="0"/>
              <a:pPr/>
              <a:t>10</a:t>
            </a:fld>
            <a:endParaRPr lang="en-GB" dirty="0"/>
          </a:p>
        </p:txBody>
      </p:sp>
    </p:spTree>
    <p:custDataLst>
      <p:tags r:id="rId1"/>
    </p:custDataLst>
    <p:extLst>
      <p:ext uri="{BB962C8B-B14F-4D97-AF65-F5344CB8AC3E}">
        <p14:creationId xmlns:p14="http://schemas.microsoft.com/office/powerpoint/2010/main" val="2659188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1BFA6B3-D827-0E48-B31D-0BB36DBFC92A}"/>
              </a:ext>
            </a:extLst>
          </p:cNvPr>
          <p:cNvSpPr>
            <a:spLocks noGrp="1"/>
          </p:cNvSpPr>
          <p:nvPr>
            <p:ph type="title"/>
          </p:nvPr>
        </p:nvSpPr>
        <p:spPr/>
        <p:txBody>
          <a:bodyPr/>
          <a:lstStyle/>
          <a:p>
            <a:r>
              <a:rPr lang="en-GB" dirty="0"/>
              <a:t>Recommendations, conclusions, and ongoing work</a:t>
            </a:r>
          </a:p>
        </p:txBody>
      </p:sp>
      <p:sp>
        <p:nvSpPr>
          <p:cNvPr id="2" name="Text Placeholder 1">
            <a:extLst>
              <a:ext uri="{FF2B5EF4-FFF2-40B4-BE49-F238E27FC236}">
                <a16:creationId xmlns:a16="http://schemas.microsoft.com/office/drawing/2014/main" id="{B1991340-3260-9849-F9C8-CC84017A210C}"/>
              </a:ext>
            </a:extLst>
          </p:cNvPr>
          <p:cNvSpPr>
            <a:spLocks noGrp="1"/>
          </p:cNvSpPr>
          <p:nvPr>
            <p:ph type="body" sz="quarter" idx="13"/>
          </p:nvPr>
        </p:nvSpPr>
        <p:spPr/>
        <p:txBody>
          <a:bodyPr/>
          <a:lstStyle/>
          <a:p>
            <a:endParaRPr lang="en-GB"/>
          </a:p>
        </p:txBody>
      </p:sp>
      <p:sp>
        <p:nvSpPr>
          <p:cNvPr id="3" name="Text Placeholder 2">
            <a:extLst>
              <a:ext uri="{FF2B5EF4-FFF2-40B4-BE49-F238E27FC236}">
                <a16:creationId xmlns:a16="http://schemas.microsoft.com/office/drawing/2014/main" id="{6B329FD2-AE69-0B66-D96D-FB220963D02D}"/>
              </a:ext>
            </a:extLst>
          </p:cNvPr>
          <p:cNvSpPr>
            <a:spLocks noGrp="1"/>
          </p:cNvSpPr>
          <p:nvPr>
            <p:ph type="body" sz="quarter" idx="14"/>
          </p:nvPr>
        </p:nvSpPr>
        <p:spPr/>
        <p:txBody>
          <a:bodyPr/>
          <a:lstStyle/>
          <a:p>
            <a:endParaRPr lang="en-GB"/>
          </a:p>
        </p:txBody>
      </p:sp>
      <p:pic>
        <p:nvPicPr>
          <p:cNvPr id="11" name="Picture Placeholder 10" descr="A graduation cap on top of a book">
            <a:extLst>
              <a:ext uri="{FF2B5EF4-FFF2-40B4-BE49-F238E27FC236}">
                <a16:creationId xmlns:a16="http://schemas.microsoft.com/office/drawing/2014/main" id="{398A46B6-5ABB-4D28-E46C-A2EFC116BDD8}"/>
              </a:ext>
            </a:extLst>
          </p:cNvPr>
          <p:cNvPicPr>
            <a:picLocks noGrp="1" noChangeAspect="1"/>
          </p:cNvPicPr>
          <p:nvPr>
            <p:ph type="pic" sz="quarter" idx="12"/>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10196" r="10196"/>
          <a:stretch/>
        </p:blipFill>
        <p:spPr/>
      </p:pic>
    </p:spTree>
    <p:custDataLst>
      <p:tags r:id="rId1"/>
    </p:custDataLst>
    <p:extLst>
      <p:ext uri="{BB962C8B-B14F-4D97-AF65-F5344CB8AC3E}">
        <p14:creationId xmlns:p14="http://schemas.microsoft.com/office/powerpoint/2010/main" val="3279439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1642C4-9691-1050-0A02-97C1470A0301}"/>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97F003ED-CBF0-CA08-6605-CBBA90236672}"/>
              </a:ext>
            </a:extLst>
          </p:cNvPr>
          <p:cNvSpPr>
            <a:spLocks noGrp="1"/>
          </p:cNvSpPr>
          <p:nvPr>
            <p:ph type="title"/>
          </p:nvPr>
        </p:nvSpPr>
        <p:spPr/>
        <p:txBody>
          <a:bodyPr/>
          <a:lstStyle/>
          <a:p>
            <a:r>
              <a:rPr lang="en-GB" dirty="0"/>
              <a:t>Conclusions</a:t>
            </a:r>
          </a:p>
        </p:txBody>
      </p:sp>
      <p:sp>
        <p:nvSpPr>
          <p:cNvPr id="7" name="Text Placeholder 6">
            <a:extLst>
              <a:ext uri="{FF2B5EF4-FFF2-40B4-BE49-F238E27FC236}">
                <a16:creationId xmlns:a16="http://schemas.microsoft.com/office/drawing/2014/main" id="{8C0D938F-25AD-0BB3-1F61-833750A79CC4}"/>
              </a:ext>
            </a:extLst>
          </p:cNvPr>
          <p:cNvSpPr>
            <a:spLocks noGrp="1"/>
          </p:cNvSpPr>
          <p:nvPr>
            <p:ph type="body" sz="quarter" idx="12"/>
          </p:nvPr>
        </p:nvSpPr>
        <p:spPr/>
        <p:txBody>
          <a:bodyPr/>
          <a:lstStyle/>
          <a:p>
            <a:r>
              <a:rPr lang="en-GB" dirty="0"/>
              <a:t>Discussion and limitations</a:t>
            </a:r>
          </a:p>
        </p:txBody>
      </p:sp>
      <p:sp>
        <p:nvSpPr>
          <p:cNvPr id="8" name="TextBox 7">
            <a:extLst>
              <a:ext uri="{FF2B5EF4-FFF2-40B4-BE49-F238E27FC236}">
                <a16:creationId xmlns:a16="http://schemas.microsoft.com/office/drawing/2014/main" id="{F09AF38D-A4E5-44D0-1212-BD98B7351F13}"/>
              </a:ext>
            </a:extLst>
          </p:cNvPr>
          <p:cNvSpPr txBox="1"/>
          <p:nvPr/>
        </p:nvSpPr>
        <p:spPr>
          <a:xfrm>
            <a:off x="502920" y="1781937"/>
            <a:ext cx="9674352" cy="4572000"/>
          </a:xfrm>
          <a:prstGeom prst="rect">
            <a:avLst/>
          </a:prstGeom>
          <a:noFill/>
        </p:spPr>
        <p:txBody>
          <a:bodyPr wrap="square" rtlCol="0">
            <a:noAutofit/>
          </a:bodyPr>
          <a:lstStyle/>
          <a:p>
            <a:pPr marL="457200" indent="-457200" fontAlgn="t">
              <a:buFont typeface="+mj-lt"/>
              <a:buAutoNum type="arabicPeriod"/>
            </a:pPr>
            <a:r>
              <a:rPr lang="en-GB" sz="2000" b="0" i="0" u="none" strike="noStrike" dirty="0">
                <a:effectLst/>
              </a:rPr>
              <a:t>Every student could potentially benefit from these recommendations</a:t>
            </a:r>
          </a:p>
          <a:p>
            <a:pPr marL="457200" indent="-457200" fontAlgn="t">
              <a:buFont typeface="+mj-lt"/>
              <a:buAutoNum type="arabicPeriod"/>
            </a:pPr>
            <a:r>
              <a:rPr lang="en-GB" sz="2000" dirty="0"/>
              <a:t>Generalisability - one of the difficult aspects of the focus groups is trying to use those findings to generalise across the whole international student population</a:t>
            </a:r>
          </a:p>
          <a:p>
            <a:pPr marL="457200" indent="-457200" fontAlgn="t">
              <a:buFont typeface="+mj-lt"/>
              <a:buAutoNum type="arabicPeriod"/>
            </a:pPr>
            <a:r>
              <a:rPr lang="en-GB" sz="2000" b="0" i="0" u="none" strike="noStrike" dirty="0">
                <a:effectLst/>
              </a:rPr>
              <a:t>Some international groups have a wider awarding gap than others, so it may be that resources need to be targeted.</a:t>
            </a:r>
          </a:p>
          <a:p>
            <a:pPr marL="457200" indent="-457200" fontAlgn="t">
              <a:buFont typeface="+mj-lt"/>
              <a:buAutoNum type="arabicPeriod"/>
            </a:pPr>
            <a:r>
              <a:rPr lang="en-GB" sz="2000" dirty="0"/>
              <a:t>Many of these recommendations are likely to be issues that affect home students as well but could be felt more intensely by international students.</a:t>
            </a:r>
          </a:p>
          <a:p>
            <a:pPr marL="457200" indent="-457200" fontAlgn="t">
              <a:buFont typeface="+mj-lt"/>
              <a:buAutoNum type="arabicPeriod"/>
            </a:pPr>
            <a:r>
              <a:rPr lang="en-GB" sz="2000" dirty="0"/>
              <a:t>Some of these recommendations align with ITLR recommendations.</a:t>
            </a:r>
          </a:p>
          <a:p>
            <a:pPr marL="457200" indent="-457200" fontAlgn="t">
              <a:buFont typeface="+mj-lt"/>
              <a:buAutoNum type="arabicPeriod"/>
            </a:pPr>
            <a:r>
              <a:rPr lang="en-GB" sz="2000" b="0" i="0" u="none" strike="noStrike" dirty="0">
                <a:effectLst/>
              </a:rPr>
              <a:t>It is possible that an awarding gap could continue even after implementing the recommendations, but implementing thes</a:t>
            </a:r>
            <a:r>
              <a:rPr lang="en-GB" sz="2000" dirty="0"/>
              <a:t>e recommendations will help to provide more equity.</a:t>
            </a:r>
            <a:endParaRPr lang="en-GB" sz="2000" b="0" i="0" u="none" strike="noStrike" dirty="0">
              <a:effectLst/>
            </a:endParaRPr>
          </a:p>
          <a:p>
            <a:pPr marL="457200" indent="-457200" fontAlgn="t">
              <a:buFont typeface="+mj-lt"/>
              <a:buAutoNum type="arabicPeriod"/>
            </a:pPr>
            <a:endParaRPr lang="en-GB" sz="2000" b="0" i="0" u="none" strike="noStrike" dirty="0">
              <a:effectLst/>
            </a:endParaRPr>
          </a:p>
          <a:p>
            <a:pPr marL="457200" indent="-457200" algn="l" rtl="0" eaLnBrk="1" fontAlgn="t" latinLnBrk="0" hangingPunct="1">
              <a:buFont typeface="+mj-lt"/>
              <a:buAutoNum type="arabicPeriod"/>
            </a:pPr>
            <a:endParaRPr lang="en-GB" sz="2000" b="0" i="0" u="none" strike="noStrike" dirty="0">
              <a:effectLst/>
            </a:endParaRPr>
          </a:p>
        </p:txBody>
      </p:sp>
    </p:spTree>
    <p:custDataLst>
      <p:tags r:id="rId1"/>
    </p:custDataLst>
    <p:extLst>
      <p:ext uri="{BB962C8B-B14F-4D97-AF65-F5344CB8AC3E}">
        <p14:creationId xmlns:p14="http://schemas.microsoft.com/office/powerpoint/2010/main" val="3261816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fade">
                                      <p:cBhvr>
                                        <p:cTn id="27" dur="500"/>
                                        <p:tgtEl>
                                          <p:spTgt spid="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Effect transition="in" filter="fade">
                                      <p:cBhvr>
                                        <p:cTn id="32"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F837544-056C-F4C1-2397-16FF87E60776}"/>
              </a:ext>
            </a:extLst>
          </p:cNvPr>
          <p:cNvSpPr>
            <a:spLocks noGrp="1"/>
          </p:cNvSpPr>
          <p:nvPr>
            <p:ph type="title"/>
          </p:nvPr>
        </p:nvSpPr>
        <p:spPr/>
        <p:txBody>
          <a:bodyPr/>
          <a:lstStyle/>
          <a:p>
            <a:r>
              <a:rPr lang="en-GB" dirty="0"/>
              <a:t>Recommendations</a:t>
            </a:r>
          </a:p>
        </p:txBody>
      </p:sp>
      <p:sp>
        <p:nvSpPr>
          <p:cNvPr id="7" name="Text Placeholder 6">
            <a:extLst>
              <a:ext uri="{FF2B5EF4-FFF2-40B4-BE49-F238E27FC236}">
                <a16:creationId xmlns:a16="http://schemas.microsoft.com/office/drawing/2014/main" id="{928098B0-97E7-5244-2F65-A89FD3A44245}"/>
              </a:ext>
            </a:extLst>
          </p:cNvPr>
          <p:cNvSpPr>
            <a:spLocks noGrp="1"/>
          </p:cNvSpPr>
          <p:nvPr>
            <p:ph type="body" sz="quarter" idx="12"/>
          </p:nvPr>
        </p:nvSpPr>
        <p:spPr/>
        <p:txBody>
          <a:bodyPr/>
          <a:lstStyle/>
          <a:p>
            <a:r>
              <a:rPr lang="en-GB" dirty="0"/>
              <a:t>Page 1 of 2</a:t>
            </a:r>
          </a:p>
        </p:txBody>
      </p:sp>
      <p:sp>
        <p:nvSpPr>
          <p:cNvPr id="8" name="TextBox 7">
            <a:extLst>
              <a:ext uri="{FF2B5EF4-FFF2-40B4-BE49-F238E27FC236}">
                <a16:creationId xmlns:a16="http://schemas.microsoft.com/office/drawing/2014/main" id="{17C4A8AE-0E59-9E0A-295F-27F8959BF9EA}"/>
              </a:ext>
            </a:extLst>
          </p:cNvPr>
          <p:cNvSpPr txBox="1"/>
          <p:nvPr/>
        </p:nvSpPr>
        <p:spPr>
          <a:xfrm>
            <a:off x="502920" y="1781937"/>
            <a:ext cx="9674352" cy="4572000"/>
          </a:xfrm>
          <a:prstGeom prst="rect">
            <a:avLst/>
          </a:prstGeom>
          <a:noFill/>
        </p:spPr>
        <p:txBody>
          <a:bodyPr wrap="square" rtlCol="0">
            <a:noAutofit/>
          </a:bodyPr>
          <a:lstStyle/>
          <a:p>
            <a:pPr marL="457200" indent="-457200" algn="l" rtl="0" eaLnBrk="1" fontAlgn="t" latinLnBrk="0" hangingPunct="1">
              <a:buFont typeface="+mj-lt"/>
              <a:buAutoNum type="arabicPeriod"/>
            </a:pPr>
            <a:r>
              <a:rPr lang="en-GB" sz="2000" b="0" i="0" u="none" strike="noStrike" dirty="0">
                <a:effectLst/>
              </a:rPr>
              <a:t>Assessment:</a:t>
            </a:r>
          </a:p>
          <a:p>
            <a:pPr marL="914400" lvl="1" indent="-457200" fontAlgn="t">
              <a:buFont typeface="+mj-lt"/>
              <a:buAutoNum type="alphaLcParenR"/>
            </a:pPr>
            <a:r>
              <a:rPr lang="en-GB" sz="2000" b="0" i="0" u="none" strike="noStrike" dirty="0">
                <a:effectLst/>
              </a:rPr>
              <a:t>Provide clear and detailed explanations of assessment criteria and expectations</a:t>
            </a:r>
          </a:p>
          <a:p>
            <a:pPr marL="914400" lvl="1" indent="-457200" fontAlgn="t">
              <a:buFont typeface="+mj-lt"/>
              <a:buAutoNum type="alphaLcParenR"/>
            </a:pPr>
            <a:r>
              <a:rPr lang="en-GB" sz="2000" dirty="0">
                <a:ea typeface="DengXian" panose="02010600030101010101" pitchFamily="2" charset="-122"/>
              </a:rPr>
              <a:t>Offer assessment preparation support (e.g. example answers)</a:t>
            </a:r>
          </a:p>
          <a:p>
            <a:pPr marL="914400" lvl="1" indent="-457200" fontAlgn="t">
              <a:buFont typeface="+mj-lt"/>
              <a:buAutoNum type="alphaLcParenR"/>
            </a:pPr>
            <a:r>
              <a:rPr lang="en-GB" sz="2000" dirty="0">
                <a:effectLst/>
                <a:ea typeface="DengXian" panose="02010600030101010101" pitchFamily="2" charset="-122"/>
              </a:rPr>
              <a:t>Harm</a:t>
            </a:r>
            <a:r>
              <a:rPr lang="en-GB" sz="2000" dirty="0">
                <a:ea typeface="DengXian" panose="02010600030101010101" pitchFamily="2" charset="-122"/>
              </a:rPr>
              <a:t>onise deadlines across degree programmes</a:t>
            </a:r>
          </a:p>
          <a:p>
            <a:pPr marL="914400" lvl="1" indent="-457200" fontAlgn="t">
              <a:buFont typeface="+mj-lt"/>
              <a:buAutoNum type="alphaLcParenR"/>
            </a:pPr>
            <a:r>
              <a:rPr lang="en-GB" sz="2000" dirty="0">
                <a:effectLst/>
                <a:ea typeface="DengXian" panose="02010600030101010101" pitchFamily="2" charset="-122"/>
              </a:rPr>
              <a:t>Deliver high-quality and personalised feedback in a timely manner</a:t>
            </a:r>
          </a:p>
          <a:p>
            <a:pPr marL="914400" lvl="1" indent="-457200" fontAlgn="t">
              <a:buFont typeface="+mj-lt"/>
              <a:buAutoNum type="alphaLcParenR"/>
            </a:pPr>
            <a:r>
              <a:rPr lang="en-GB" sz="2000" dirty="0">
                <a:ea typeface="DengXian" panose="02010600030101010101" pitchFamily="2" charset="-122"/>
              </a:rPr>
              <a:t>Diversify assessment formats</a:t>
            </a:r>
            <a:endParaRPr lang="en-GB" sz="2000" dirty="0">
              <a:effectLst/>
              <a:ea typeface="DengXian" panose="02010600030101010101" pitchFamily="2" charset="-122"/>
            </a:endParaRPr>
          </a:p>
          <a:p>
            <a:pPr marL="457200" indent="-457200" fontAlgn="t">
              <a:buFont typeface="+mj-lt"/>
              <a:buAutoNum type="arabicPeriod"/>
            </a:pPr>
            <a:r>
              <a:rPr lang="en-GB" sz="2000" dirty="0"/>
              <a:t>Staff intercultural awareness in teaching:</a:t>
            </a:r>
          </a:p>
          <a:p>
            <a:pPr marL="914400" lvl="1" indent="-457200" fontAlgn="t">
              <a:buFont typeface="+mj-lt"/>
              <a:buAutoNum type="alphaLcParenR"/>
            </a:pPr>
            <a:r>
              <a:rPr lang="en-GB" sz="2000" dirty="0"/>
              <a:t>Develop staff intercultural awareness and sensitivity to students’ linguistic and educational backgrounds, as well as their previous knowledge.</a:t>
            </a:r>
          </a:p>
          <a:p>
            <a:pPr marL="914400" lvl="1" indent="-457200" fontAlgn="t">
              <a:buFont typeface="+mj-lt"/>
              <a:buAutoNum type="alphaLcParenR"/>
            </a:pPr>
            <a:r>
              <a:rPr lang="en-GB" sz="2000" dirty="0"/>
              <a:t>Provide recorded lectures to students with closed captions</a:t>
            </a:r>
          </a:p>
          <a:p>
            <a:pPr marL="914400" lvl="1" indent="-457200" fontAlgn="t">
              <a:buFont typeface="+mj-lt"/>
              <a:buAutoNum type="alphaLcParenR"/>
            </a:pPr>
            <a:r>
              <a:rPr lang="en-GB" sz="2000" dirty="0"/>
              <a:t>Engage international perspectives in teaching by incorporating unique perspectives and experiences brought by international students</a:t>
            </a:r>
          </a:p>
          <a:p>
            <a:pPr marL="914400" lvl="1" indent="-457200" fontAlgn="t">
              <a:buFont typeface="+mj-lt"/>
              <a:buAutoNum type="alphaLcParenR"/>
            </a:pPr>
            <a:endParaRPr lang="en-GB" sz="2000" b="0" i="0" u="none" strike="noStrike" dirty="0">
              <a:effectLst/>
            </a:endParaRPr>
          </a:p>
          <a:p>
            <a:pPr marL="457200" indent="-457200" algn="l" rtl="0" eaLnBrk="1" fontAlgn="t" latinLnBrk="0" hangingPunct="1">
              <a:buFont typeface="+mj-lt"/>
              <a:buAutoNum type="arabicPeriod"/>
            </a:pPr>
            <a:endParaRPr lang="en-GB" sz="2000" b="0" i="0" u="none" strike="noStrike" dirty="0">
              <a:effectLst/>
            </a:endParaRPr>
          </a:p>
        </p:txBody>
      </p:sp>
    </p:spTree>
    <p:custDataLst>
      <p:tags r:id="rId1"/>
    </p:custDataLst>
    <p:extLst>
      <p:ext uri="{BB962C8B-B14F-4D97-AF65-F5344CB8AC3E}">
        <p14:creationId xmlns:p14="http://schemas.microsoft.com/office/powerpoint/2010/main" val="3538049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fade">
                                      <p:cBhvr>
                                        <p:cTn id="27" dur="500"/>
                                        <p:tgtEl>
                                          <p:spTgt spid="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Effect transition="in" filter="fade">
                                      <p:cBhvr>
                                        <p:cTn id="32" dur="500"/>
                                        <p:tgtEl>
                                          <p:spTgt spid="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8">
                                            <p:txEl>
                                              <p:pRg st="6" end="6"/>
                                            </p:txEl>
                                          </p:spTgt>
                                        </p:tgtEl>
                                        <p:attrNameLst>
                                          <p:attrName>style.visibility</p:attrName>
                                        </p:attrNameLst>
                                      </p:cBhvr>
                                      <p:to>
                                        <p:strVal val="visible"/>
                                      </p:to>
                                    </p:set>
                                    <p:animEffect transition="in" filter="fade">
                                      <p:cBhvr>
                                        <p:cTn id="37" dur="500"/>
                                        <p:tgtEl>
                                          <p:spTgt spid="8">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8">
                                            <p:txEl>
                                              <p:pRg st="7" end="7"/>
                                            </p:txEl>
                                          </p:spTgt>
                                        </p:tgtEl>
                                        <p:attrNameLst>
                                          <p:attrName>style.visibility</p:attrName>
                                        </p:attrNameLst>
                                      </p:cBhvr>
                                      <p:to>
                                        <p:strVal val="visible"/>
                                      </p:to>
                                    </p:set>
                                    <p:animEffect transition="in" filter="fade">
                                      <p:cBhvr>
                                        <p:cTn id="42" dur="500"/>
                                        <p:tgtEl>
                                          <p:spTgt spid="8">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8">
                                            <p:txEl>
                                              <p:pRg st="8" end="8"/>
                                            </p:txEl>
                                          </p:spTgt>
                                        </p:tgtEl>
                                        <p:attrNameLst>
                                          <p:attrName>style.visibility</p:attrName>
                                        </p:attrNameLst>
                                      </p:cBhvr>
                                      <p:to>
                                        <p:strVal val="visible"/>
                                      </p:to>
                                    </p:set>
                                    <p:animEffect transition="in" filter="fade">
                                      <p:cBhvr>
                                        <p:cTn id="47" dur="500"/>
                                        <p:tgtEl>
                                          <p:spTgt spid="8">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8">
                                            <p:txEl>
                                              <p:pRg st="9" end="9"/>
                                            </p:txEl>
                                          </p:spTgt>
                                        </p:tgtEl>
                                        <p:attrNameLst>
                                          <p:attrName>style.visibility</p:attrName>
                                        </p:attrNameLst>
                                      </p:cBhvr>
                                      <p:to>
                                        <p:strVal val="visible"/>
                                      </p:to>
                                    </p:set>
                                    <p:animEffect transition="in" filter="fade">
                                      <p:cBhvr>
                                        <p:cTn id="52" dur="500"/>
                                        <p:tgtEl>
                                          <p:spTgt spid="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38637-1D44-DA5A-5A2B-D638A7C89088}"/>
              </a:ext>
            </a:extLst>
          </p:cNvPr>
          <p:cNvSpPr>
            <a:spLocks noGrp="1"/>
          </p:cNvSpPr>
          <p:nvPr>
            <p:ph type="title"/>
          </p:nvPr>
        </p:nvSpPr>
        <p:spPr/>
        <p:txBody>
          <a:bodyPr/>
          <a:lstStyle/>
          <a:p>
            <a:r>
              <a:rPr lang="en-GB" dirty="0"/>
              <a:t>Recommendations</a:t>
            </a:r>
          </a:p>
        </p:txBody>
      </p:sp>
      <p:sp>
        <p:nvSpPr>
          <p:cNvPr id="3" name="Text Placeholder 2">
            <a:extLst>
              <a:ext uri="{FF2B5EF4-FFF2-40B4-BE49-F238E27FC236}">
                <a16:creationId xmlns:a16="http://schemas.microsoft.com/office/drawing/2014/main" id="{99B54C0C-139D-0334-9609-A3392B1E4A03}"/>
              </a:ext>
            </a:extLst>
          </p:cNvPr>
          <p:cNvSpPr>
            <a:spLocks noGrp="1"/>
          </p:cNvSpPr>
          <p:nvPr>
            <p:ph type="body" sz="quarter" idx="12"/>
          </p:nvPr>
        </p:nvSpPr>
        <p:spPr/>
        <p:txBody>
          <a:bodyPr/>
          <a:lstStyle/>
          <a:p>
            <a:r>
              <a:rPr lang="en-GB" dirty="0"/>
              <a:t>Page 2 of 2</a:t>
            </a:r>
          </a:p>
        </p:txBody>
      </p:sp>
      <p:sp>
        <p:nvSpPr>
          <p:cNvPr id="4" name="TextBox 3">
            <a:extLst>
              <a:ext uri="{FF2B5EF4-FFF2-40B4-BE49-F238E27FC236}">
                <a16:creationId xmlns:a16="http://schemas.microsoft.com/office/drawing/2014/main" id="{BE0BEC85-0173-DD69-6CDC-6FDFF0C293FC}"/>
              </a:ext>
            </a:extLst>
          </p:cNvPr>
          <p:cNvSpPr txBox="1"/>
          <p:nvPr/>
        </p:nvSpPr>
        <p:spPr>
          <a:xfrm>
            <a:off x="502920" y="1810512"/>
            <a:ext cx="9674352" cy="4572000"/>
          </a:xfrm>
          <a:prstGeom prst="rect">
            <a:avLst/>
          </a:prstGeom>
          <a:noFill/>
        </p:spPr>
        <p:txBody>
          <a:bodyPr wrap="square" rtlCol="0">
            <a:noAutofit/>
          </a:bodyPr>
          <a:lstStyle/>
          <a:p>
            <a:pPr marL="457200" indent="-457200" algn="l" rtl="0" eaLnBrk="1" fontAlgn="t" latinLnBrk="0" hangingPunct="1">
              <a:buFont typeface="+mj-lt"/>
              <a:buAutoNum type="arabicPeriod" startAt="3"/>
            </a:pPr>
            <a:r>
              <a:rPr lang="en-GB" sz="2000" b="0" i="0" u="none" strike="noStrike" dirty="0">
                <a:effectLst/>
              </a:rPr>
              <a:t>Develop students’ skills and intercultural awareness:</a:t>
            </a:r>
            <a:endParaRPr lang="en-GB" sz="2000" dirty="0"/>
          </a:p>
          <a:p>
            <a:pPr marL="914400" lvl="1" indent="-457200" fontAlgn="t">
              <a:buFont typeface="+mj-lt"/>
              <a:buAutoNum type="alphaLcParenR"/>
            </a:pPr>
            <a:r>
              <a:rPr lang="en-GB" sz="2000" b="0" i="0" u="none" strike="noStrike" dirty="0">
                <a:effectLst/>
              </a:rPr>
              <a:t>Develop student intercultural awareness and awareness Warwick</a:t>
            </a:r>
            <a:r>
              <a:rPr lang="en-GB" sz="2000" dirty="0"/>
              <a:t>’s educational system(s)</a:t>
            </a:r>
            <a:r>
              <a:rPr lang="en-GB" sz="2000" b="0" i="0" u="none" strike="noStrike" dirty="0">
                <a:effectLst/>
              </a:rPr>
              <a:t>.</a:t>
            </a:r>
          </a:p>
          <a:p>
            <a:pPr marL="457200" indent="-457200" algn="l" rtl="0" eaLnBrk="1" fontAlgn="t" latinLnBrk="0" hangingPunct="1">
              <a:buFont typeface="+mj-lt"/>
              <a:buAutoNum type="arabicPeriod" startAt="3"/>
            </a:pPr>
            <a:r>
              <a:rPr lang="en-GB" sz="2000" b="0" i="0" u="none" strike="noStrike" dirty="0">
                <a:effectLst/>
              </a:rPr>
              <a:t>University Processes and resources:</a:t>
            </a:r>
          </a:p>
          <a:p>
            <a:pPr marL="914400" lvl="1" indent="-457200" fontAlgn="t">
              <a:buFont typeface="+mj-lt"/>
              <a:buAutoNum type="alphaLcParenR"/>
            </a:pPr>
            <a:r>
              <a:rPr lang="en-GB" sz="2000" dirty="0"/>
              <a:t>Offer academic skills sessions, including English support.</a:t>
            </a:r>
          </a:p>
          <a:p>
            <a:pPr marL="914400" lvl="1" indent="-457200" fontAlgn="t">
              <a:buFont typeface="+mj-lt"/>
              <a:buAutoNum type="alphaLcParenR"/>
            </a:pPr>
            <a:r>
              <a:rPr lang="en-GB" sz="2000" b="0" i="0" u="none" strike="noStrike" dirty="0">
                <a:effectLst/>
              </a:rPr>
              <a:t>Ensure the quality of teaching is consistent</a:t>
            </a:r>
          </a:p>
          <a:p>
            <a:pPr marL="914400" lvl="1" indent="-457200" fontAlgn="t">
              <a:buFont typeface="+mj-lt"/>
              <a:buAutoNum type="alphaLcParenR"/>
            </a:pPr>
            <a:r>
              <a:rPr lang="en-GB" sz="2000" dirty="0">
                <a:ea typeface="DengXian" panose="02010600030101010101" pitchFamily="2" charset="-122"/>
              </a:rPr>
              <a:t>Allocate more resources to enable both academic and personal tutors to provide more contact hours and support.</a:t>
            </a:r>
          </a:p>
          <a:p>
            <a:pPr marL="914400" lvl="1" indent="-457200" fontAlgn="t">
              <a:buFont typeface="+mj-lt"/>
              <a:buAutoNum type="alphaLcParenR"/>
            </a:pPr>
            <a:r>
              <a:rPr lang="en-GB" sz="2000" dirty="0">
                <a:effectLst/>
                <a:ea typeface="DengXian" panose="02010600030101010101" pitchFamily="2" charset="-122"/>
              </a:rPr>
              <a:t>Provide students with sufficient information and improve university processes for them to access support.</a:t>
            </a:r>
          </a:p>
          <a:p>
            <a:pPr algn="l" rtl="0" eaLnBrk="1" fontAlgn="t" latinLnBrk="0" hangingPunct="1"/>
            <a:endParaRPr lang="en-GB" sz="2000" b="0" i="0" u="none" strike="noStrike" dirty="0">
              <a:effectLst/>
            </a:endParaRPr>
          </a:p>
        </p:txBody>
      </p:sp>
    </p:spTree>
    <p:custDataLst>
      <p:tags r:id="rId1"/>
    </p:custDataLst>
    <p:extLst>
      <p:ext uri="{BB962C8B-B14F-4D97-AF65-F5344CB8AC3E}">
        <p14:creationId xmlns:p14="http://schemas.microsoft.com/office/powerpoint/2010/main" val="3569614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863F3-3248-2C55-E71E-6AEB036C6C36}"/>
              </a:ext>
            </a:extLst>
          </p:cNvPr>
          <p:cNvSpPr>
            <a:spLocks noGrp="1"/>
          </p:cNvSpPr>
          <p:nvPr>
            <p:ph type="title"/>
          </p:nvPr>
        </p:nvSpPr>
        <p:spPr/>
        <p:txBody>
          <a:bodyPr/>
          <a:lstStyle/>
          <a:p>
            <a:r>
              <a:rPr lang="en-GB" dirty="0"/>
              <a:t>Ongoing Projects that may help</a:t>
            </a:r>
          </a:p>
        </p:txBody>
      </p:sp>
      <p:sp>
        <p:nvSpPr>
          <p:cNvPr id="4" name="Slide Number Placeholder 3">
            <a:extLst>
              <a:ext uri="{FF2B5EF4-FFF2-40B4-BE49-F238E27FC236}">
                <a16:creationId xmlns:a16="http://schemas.microsoft.com/office/drawing/2014/main" id="{419ADED4-83EF-9D25-788F-CA1C99123E6C}"/>
              </a:ext>
            </a:extLst>
          </p:cNvPr>
          <p:cNvSpPr>
            <a:spLocks noGrp="1"/>
          </p:cNvSpPr>
          <p:nvPr>
            <p:ph type="sldNum" sz="quarter" idx="11"/>
          </p:nvPr>
        </p:nvSpPr>
        <p:spPr/>
        <p:txBody>
          <a:bodyPr/>
          <a:lstStyle/>
          <a:p>
            <a:fld id="{E8F1A65C-595C-4736-BF40-F7D31E789466}" type="slidenum">
              <a:rPr lang="en-GB" smtClean="0"/>
              <a:pPr/>
              <a:t>15</a:t>
            </a:fld>
            <a:endParaRPr lang="en-GB" dirty="0"/>
          </a:p>
        </p:txBody>
      </p:sp>
      <p:sp>
        <p:nvSpPr>
          <p:cNvPr id="6" name="TextBox 5">
            <a:extLst>
              <a:ext uri="{FF2B5EF4-FFF2-40B4-BE49-F238E27FC236}">
                <a16:creationId xmlns:a16="http://schemas.microsoft.com/office/drawing/2014/main" id="{A617AAC7-8C81-5654-2CE9-F3DC68A7E1BA}"/>
              </a:ext>
            </a:extLst>
          </p:cNvPr>
          <p:cNvSpPr txBox="1"/>
          <p:nvPr/>
        </p:nvSpPr>
        <p:spPr>
          <a:xfrm>
            <a:off x="413583" y="1143000"/>
            <a:ext cx="10478830" cy="5553074"/>
          </a:xfrm>
          <a:prstGeom prst="rect">
            <a:avLst/>
          </a:prstGeom>
          <a:noFill/>
        </p:spPr>
        <p:txBody>
          <a:bodyPr wrap="square" rtlCol="0">
            <a:noAutofit/>
          </a:bodyPr>
          <a:lstStyle/>
          <a:p>
            <a:pPr marL="504000" indent="-457200" fontAlgn="t">
              <a:spcAft>
                <a:spcPts val="600"/>
              </a:spcAft>
              <a:buFont typeface="+mj-lt"/>
              <a:buAutoNum type="arabicPeriod"/>
            </a:pPr>
            <a:r>
              <a:rPr lang="en-GB" sz="2000" dirty="0"/>
              <a:t>Assessment and feedback experience/communication is Education and Student Experience Strategy strategic priority for 2025 </a:t>
            </a:r>
          </a:p>
          <a:p>
            <a:pPr marL="504000" indent="-457200" fontAlgn="t">
              <a:spcAft>
                <a:spcPts val="600"/>
              </a:spcAft>
              <a:buFont typeface="+mj-lt"/>
              <a:buAutoNum type="arabicPeriod"/>
            </a:pPr>
            <a:r>
              <a:rPr lang="en-GB" sz="2000" dirty="0"/>
              <a:t>Director of Undergraduate Studies and Postgraduate Taught Network recently launched - looking at communication of assessment and feedback. </a:t>
            </a:r>
          </a:p>
          <a:p>
            <a:pPr marL="504000" indent="-457200" fontAlgn="t">
              <a:spcAft>
                <a:spcPts val="600"/>
              </a:spcAft>
              <a:buFont typeface="+mj-lt"/>
              <a:buAutoNum type="arabicPeriod"/>
            </a:pPr>
            <a:r>
              <a:rPr lang="en-GB" sz="2000" dirty="0"/>
              <a:t>Targeted work with Paul Campbell on transparent and inclusive assessment practices</a:t>
            </a:r>
          </a:p>
          <a:p>
            <a:pPr marL="504000" indent="-457200" fontAlgn="t">
              <a:spcAft>
                <a:spcPts val="600"/>
              </a:spcAft>
              <a:buFont typeface="+mj-lt"/>
              <a:buAutoNum type="arabicPeriod"/>
            </a:pPr>
            <a:r>
              <a:rPr lang="en-GB" sz="2000" dirty="0"/>
              <a:t>Inclusive Voices workshop series (through ADC) to support good practice with Ryan Arthur  </a:t>
            </a:r>
          </a:p>
          <a:p>
            <a:pPr marL="504000" indent="-457200" fontAlgn="t">
              <a:spcAft>
                <a:spcPts val="600"/>
              </a:spcAft>
              <a:buFont typeface="+mj-lt"/>
              <a:buAutoNum type="arabicPeriod"/>
            </a:pPr>
            <a:r>
              <a:rPr lang="en-GB" sz="2000" dirty="0"/>
              <a:t>SEM Inclusive Assessment project</a:t>
            </a:r>
          </a:p>
          <a:p>
            <a:pPr marL="504000" indent="-457200" fontAlgn="t">
              <a:spcAft>
                <a:spcPts val="600"/>
              </a:spcAft>
              <a:buFont typeface="+mj-lt"/>
              <a:buAutoNum type="arabicPeriod"/>
            </a:pPr>
            <a:r>
              <a:rPr lang="en-GB" sz="2000" dirty="0"/>
              <a:t>Currently a review of all training for students led by Will Thomas, Student Experience Division </a:t>
            </a:r>
          </a:p>
          <a:p>
            <a:pPr marL="504000" indent="-457200" fontAlgn="t">
              <a:spcAft>
                <a:spcPts val="600"/>
              </a:spcAft>
              <a:buFont typeface="+mj-lt"/>
              <a:buAutoNum type="arabicPeriod"/>
            </a:pPr>
            <a:r>
              <a:rPr lang="en-GB" sz="2000" dirty="0"/>
              <a:t>Bespoke programme by Warwick Foundation Studies on Academic English </a:t>
            </a:r>
          </a:p>
          <a:p>
            <a:pPr marL="504000" indent="-457200" fontAlgn="t">
              <a:spcAft>
                <a:spcPts val="600"/>
              </a:spcAft>
              <a:buFont typeface="+mj-lt"/>
              <a:buAutoNum type="arabicPeriod"/>
            </a:pPr>
            <a:r>
              <a:rPr lang="en-GB" sz="2000" dirty="0"/>
              <a:t>Personal Tutor Review</a:t>
            </a:r>
          </a:p>
          <a:p>
            <a:pPr marL="504000" indent="-457200" fontAlgn="t">
              <a:spcAft>
                <a:spcPts val="600"/>
              </a:spcAft>
              <a:buFont typeface="+mj-lt"/>
              <a:buAutoNum type="arabicPeriod"/>
            </a:pPr>
            <a:r>
              <a:rPr lang="en-GB" sz="2000" dirty="0"/>
              <a:t>Temporary withdrawal and mitigating circumstances review </a:t>
            </a:r>
          </a:p>
          <a:p>
            <a:pPr marL="504000" indent="-457200" fontAlgn="t">
              <a:spcAft>
                <a:spcPts val="600"/>
              </a:spcAft>
              <a:buFont typeface="+mj-lt"/>
              <a:buAutoNum type="arabicPeriod"/>
            </a:pPr>
            <a:r>
              <a:rPr lang="en-GB" sz="2000" dirty="0"/>
              <a:t>Web transformation to improve navigation to services </a:t>
            </a:r>
          </a:p>
          <a:p>
            <a:pPr marL="504000" indent="-457200" fontAlgn="t">
              <a:spcAft>
                <a:spcPts val="600"/>
              </a:spcAft>
              <a:buFont typeface="+mj-lt"/>
              <a:buAutoNum type="arabicPeriod"/>
            </a:pPr>
            <a:r>
              <a:rPr lang="en-GB" sz="2000" dirty="0"/>
              <a:t>Doctoral College work for GTAs and supervisors  </a:t>
            </a:r>
          </a:p>
          <a:p>
            <a:pPr marL="504000" indent="-457200" fontAlgn="t">
              <a:spcAft>
                <a:spcPts val="600"/>
              </a:spcAft>
              <a:buFont typeface="+mj-lt"/>
              <a:buAutoNum type="arabicPeriod"/>
            </a:pPr>
            <a:r>
              <a:rPr lang="en-GB" sz="2000" dirty="0"/>
              <a:t>Calendar reform – including timing of resits </a:t>
            </a:r>
            <a:endParaRPr lang="en-GB" sz="2000" b="0" i="0" u="none" strike="noStrike" dirty="0">
              <a:effectLst/>
            </a:endParaRPr>
          </a:p>
        </p:txBody>
      </p:sp>
    </p:spTree>
    <p:custDataLst>
      <p:tags r:id="rId1"/>
    </p:custDataLst>
    <p:extLst>
      <p:ext uri="{BB962C8B-B14F-4D97-AF65-F5344CB8AC3E}">
        <p14:creationId xmlns:p14="http://schemas.microsoft.com/office/powerpoint/2010/main" val="1231431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fade">
                                      <p:cBhvr>
                                        <p:cTn id="37" dur="5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fade">
                                      <p:cBhvr>
                                        <p:cTn id="42" dur="500"/>
                                        <p:tgtEl>
                                          <p:spTgt spid="6">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6">
                                            <p:txEl>
                                              <p:pRg st="8" end="8"/>
                                            </p:txEl>
                                          </p:spTgt>
                                        </p:tgtEl>
                                        <p:attrNameLst>
                                          <p:attrName>style.visibility</p:attrName>
                                        </p:attrNameLst>
                                      </p:cBhvr>
                                      <p:to>
                                        <p:strVal val="visible"/>
                                      </p:to>
                                    </p:set>
                                    <p:animEffect transition="in" filter="fade">
                                      <p:cBhvr>
                                        <p:cTn id="47" dur="500"/>
                                        <p:tgtEl>
                                          <p:spTgt spid="6">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6">
                                            <p:txEl>
                                              <p:pRg st="9" end="9"/>
                                            </p:txEl>
                                          </p:spTgt>
                                        </p:tgtEl>
                                        <p:attrNameLst>
                                          <p:attrName>style.visibility</p:attrName>
                                        </p:attrNameLst>
                                      </p:cBhvr>
                                      <p:to>
                                        <p:strVal val="visible"/>
                                      </p:to>
                                    </p:set>
                                    <p:animEffect transition="in" filter="fade">
                                      <p:cBhvr>
                                        <p:cTn id="52" dur="500"/>
                                        <p:tgtEl>
                                          <p:spTgt spid="6">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6">
                                            <p:txEl>
                                              <p:pRg st="10" end="10"/>
                                            </p:txEl>
                                          </p:spTgt>
                                        </p:tgtEl>
                                        <p:attrNameLst>
                                          <p:attrName>style.visibility</p:attrName>
                                        </p:attrNameLst>
                                      </p:cBhvr>
                                      <p:to>
                                        <p:strVal val="visible"/>
                                      </p:to>
                                    </p:set>
                                    <p:animEffect transition="in" filter="fade">
                                      <p:cBhvr>
                                        <p:cTn id="57" dur="500"/>
                                        <p:tgtEl>
                                          <p:spTgt spid="6">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6">
                                            <p:txEl>
                                              <p:pRg st="11" end="11"/>
                                            </p:txEl>
                                          </p:spTgt>
                                        </p:tgtEl>
                                        <p:attrNameLst>
                                          <p:attrName>style.visibility</p:attrName>
                                        </p:attrNameLst>
                                      </p:cBhvr>
                                      <p:to>
                                        <p:strVal val="visible"/>
                                      </p:to>
                                    </p:set>
                                    <p:animEffect transition="in" filter="fade">
                                      <p:cBhvr>
                                        <p:cTn id="62" dur="500"/>
                                        <p:tgtEl>
                                          <p:spTgt spid="6">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6F747D2-B927-76BD-ECBB-077E82FAB323}"/>
              </a:ext>
            </a:extLst>
          </p:cNvPr>
          <p:cNvSpPr>
            <a:spLocks noGrp="1"/>
          </p:cNvSpPr>
          <p:nvPr>
            <p:ph type="title"/>
          </p:nvPr>
        </p:nvSpPr>
        <p:spPr/>
        <p:txBody>
          <a:bodyPr/>
          <a:lstStyle/>
          <a:p>
            <a:r>
              <a:rPr lang="en-GB" dirty="0"/>
              <a:t>Workshop Outline</a:t>
            </a:r>
          </a:p>
        </p:txBody>
      </p:sp>
      <p:sp>
        <p:nvSpPr>
          <p:cNvPr id="7" name="Text Placeholder 6">
            <a:extLst>
              <a:ext uri="{FF2B5EF4-FFF2-40B4-BE49-F238E27FC236}">
                <a16:creationId xmlns:a16="http://schemas.microsoft.com/office/drawing/2014/main" id="{8B81F01E-1712-ED55-1F97-CE2284AEF37B}"/>
              </a:ext>
            </a:extLst>
          </p:cNvPr>
          <p:cNvSpPr>
            <a:spLocks noGrp="1"/>
          </p:cNvSpPr>
          <p:nvPr>
            <p:ph type="body" sz="quarter" idx="12"/>
          </p:nvPr>
        </p:nvSpPr>
        <p:spPr/>
        <p:txBody>
          <a:bodyPr/>
          <a:lstStyle/>
          <a:p>
            <a:r>
              <a:rPr lang="en-GB" dirty="0"/>
              <a:t>01</a:t>
            </a:r>
          </a:p>
        </p:txBody>
      </p:sp>
      <p:sp>
        <p:nvSpPr>
          <p:cNvPr id="8" name="Text Placeholder 7">
            <a:extLst>
              <a:ext uri="{FF2B5EF4-FFF2-40B4-BE49-F238E27FC236}">
                <a16:creationId xmlns:a16="http://schemas.microsoft.com/office/drawing/2014/main" id="{885CF9D1-A48C-D89D-4CE3-B2756F2D6225}"/>
              </a:ext>
            </a:extLst>
          </p:cNvPr>
          <p:cNvSpPr>
            <a:spLocks noGrp="1"/>
          </p:cNvSpPr>
          <p:nvPr>
            <p:ph type="body" sz="quarter" idx="13"/>
          </p:nvPr>
        </p:nvSpPr>
        <p:spPr/>
        <p:txBody>
          <a:bodyPr/>
          <a:lstStyle/>
          <a:p>
            <a:r>
              <a:rPr lang="en-GB" dirty="0"/>
              <a:t>Introductions</a:t>
            </a:r>
          </a:p>
        </p:txBody>
      </p:sp>
      <p:sp>
        <p:nvSpPr>
          <p:cNvPr id="9" name="Text Placeholder 8">
            <a:extLst>
              <a:ext uri="{FF2B5EF4-FFF2-40B4-BE49-F238E27FC236}">
                <a16:creationId xmlns:a16="http://schemas.microsoft.com/office/drawing/2014/main" id="{D4DF3317-82AF-90EC-33B0-3B9264E11D02}"/>
              </a:ext>
            </a:extLst>
          </p:cNvPr>
          <p:cNvSpPr>
            <a:spLocks noGrp="1"/>
          </p:cNvSpPr>
          <p:nvPr>
            <p:ph type="body" sz="quarter" idx="14"/>
          </p:nvPr>
        </p:nvSpPr>
        <p:spPr/>
        <p:txBody>
          <a:bodyPr/>
          <a:lstStyle/>
          <a:p>
            <a:r>
              <a:rPr lang="en-GB" dirty="0"/>
              <a:t>02</a:t>
            </a:r>
          </a:p>
        </p:txBody>
      </p:sp>
      <p:sp>
        <p:nvSpPr>
          <p:cNvPr id="10" name="Text Placeholder 9">
            <a:extLst>
              <a:ext uri="{FF2B5EF4-FFF2-40B4-BE49-F238E27FC236}">
                <a16:creationId xmlns:a16="http://schemas.microsoft.com/office/drawing/2014/main" id="{17A4192C-6BDE-B802-B013-8010E1F48C47}"/>
              </a:ext>
            </a:extLst>
          </p:cNvPr>
          <p:cNvSpPr>
            <a:spLocks noGrp="1"/>
          </p:cNvSpPr>
          <p:nvPr>
            <p:ph type="body" sz="quarter" idx="15"/>
          </p:nvPr>
        </p:nvSpPr>
        <p:spPr>
          <a:xfrm>
            <a:off x="1125510" y="2420816"/>
            <a:ext cx="5486305" cy="512763"/>
          </a:xfrm>
        </p:spPr>
        <p:txBody>
          <a:bodyPr/>
          <a:lstStyle/>
          <a:p>
            <a:r>
              <a:rPr lang="en-GB" dirty="0"/>
              <a:t>Background to the International Awarding Gap Research</a:t>
            </a:r>
          </a:p>
        </p:txBody>
      </p:sp>
      <p:sp>
        <p:nvSpPr>
          <p:cNvPr id="11" name="Text Placeholder 10">
            <a:extLst>
              <a:ext uri="{FF2B5EF4-FFF2-40B4-BE49-F238E27FC236}">
                <a16:creationId xmlns:a16="http://schemas.microsoft.com/office/drawing/2014/main" id="{586E1FE2-B9EB-0014-9545-896E805080BA}"/>
              </a:ext>
            </a:extLst>
          </p:cNvPr>
          <p:cNvSpPr>
            <a:spLocks noGrp="1"/>
          </p:cNvSpPr>
          <p:nvPr>
            <p:ph type="body" sz="quarter" idx="16"/>
          </p:nvPr>
        </p:nvSpPr>
        <p:spPr/>
        <p:txBody>
          <a:bodyPr/>
          <a:lstStyle/>
          <a:p>
            <a:r>
              <a:rPr lang="en-GB" dirty="0"/>
              <a:t>03</a:t>
            </a:r>
          </a:p>
        </p:txBody>
      </p:sp>
      <p:sp>
        <p:nvSpPr>
          <p:cNvPr id="12" name="Text Placeholder 11">
            <a:extLst>
              <a:ext uri="{FF2B5EF4-FFF2-40B4-BE49-F238E27FC236}">
                <a16:creationId xmlns:a16="http://schemas.microsoft.com/office/drawing/2014/main" id="{6E8A218E-8037-1036-8B88-EA9E1476D4B0}"/>
              </a:ext>
            </a:extLst>
          </p:cNvPr>
          <p:cNvSpPr>
            <a:spLocks noGrp="1"/>
          </p:cNvSpPr>
          <p:nvPr>
            <p:ph type="body" sz="quarter" idx="17"/>
          </p:nvPr>
        </p:nvSpPr>
        <p:spPr/>
        <p:txBody>
          <a:bodyPr/>
          <a:lstStyle/>
          <a:p>
            <a:r>
              <a:rPr lang="en-GB" dirty="0"/>
              <a:t>Findings and Recommendations</a:t>
            </a:r>
          </a:p>
        </p:txBody>
      </p:sp>
      <p:sp>
        <p:nvSpPr>
          <p:cNvPr id="13" name="Text Placeholder 12">
            <a:extLst>
              <a:ext uri="{FF2B5EF4-FFF2-40B4-BE49-F238E27FC236}">
                <a16:creationId xmlns:a16="http://schemas.microsoft.com/office/drawing/2014/main" id="{27BCCEC8-86B2-B3DC-1737-56A96BD4D296}"/>
              </a:ext>
            </a:extLst>
          </p:cNvPr>
          <p:cNvSpPr>
            <a:spLocks noGrp="1"/>
          </p:cNvSpPr>
          <p:nvPr>
            <p:ph type="body" sz="quarter" idx="18"/>
          </p:nvPr>
        </p:nvSpPr>
        <p:spPr/>
        <p:txBody>
          <a:bodyPr/>
          <a:lstStyle/>
          <a:p>
            <a:r>
              <a:rPr lang="en-GB" dirty="0"/>
              <a:t>04</a:t>
            </a:r>
          </a:p>
        </p:txBody>
      </p:sp>
      <p:sp>
        <p:nvSpPr>
          <p:cNvPr id="14" name="Text Placeholder 13">
            <a:extLst>
              <a:ext uri="{FF2B5EF4-FFF2-40B4-BE49-F238E27FC236}">
                <a16:creationId xmlns:a16="http://schemas.microsoft.com/office/drawing/2014/main" id="{60610582-63D7-2875-1766-6A664F262B8F}"/>
              </a:ext>
            </a:extLst>
          </p:cNvPr>
          <p:cNvSpPr>
            <a:spLocks noGrp="1"/>
          </p:cNvSpPr>
          <p:nvPr>
            <p:ph type="body" sz="quarter" idx="19"/>
          </p:nvPr>
        </p:nvSpPr>
        <p:spPr>
          <a:xfrm>
            <a:off x="1125510" y="3668354"/>
            <a:ext cx="5667175" cy="512763"/>
          </a:xfrm>
        </p:spPr>
        <p:txBody>
          <a:bodyPr/>
          <a:lstStyle/>
          <a:p>
            <a:r>
              <a:rPr lang="en-GB" dirty="0"/>
              <a:t>Working together to identify ways to change practice</a:t>
            </a:r>
          </a:p>
        </p:txBody>
      </p:sp>
      <p:sp>
        <p:nvSpPr>
          <p:cNvPr id="15" name="Text Placeholder 14">
            <a:extLst>
              <a:ext uri="{FF2B5EF4-FFF2-40B4-BE49-F238E27FC236}">
                <a16:creationId xmlns:a16="http://schemas.microsoft.com/office/drawing/2014/main" id="{AFED7AEC-A163-DB0F-7940-0FC87FE2E8FC}"/>
              </a:ext>
            </a:extLst>
          </p:cNvPr>
          <p:cNvSpPr>
            <a:spLocks noGrp="1"/>
          </p:cNvSpPr>
          <p:nvPr>
            <p:ph type="body" sz="quarter" idx="20"/>
          </p:nvPr>
        </p:nvSpPr>
        <p:spPr/>
        <p:txBody>
          <a:bodyPr/>
          <a:lstStyle/>
          <a:p>
            <a:r>
              <a:rPr lang="en-GB" dirty="0"/>
              <a:t>05</a:t>
            </a:r>
          </a:p>
        </p:txBody>
      </p:sp>
      <p:sp>
        <p:nvSpPr>
          <p:cNvPr id="16" name="Text Placeholder 15">
            <a:extLst>
              <a:ext uri="{FF2B5EF4-FFF2-40B4-BE49-F238E27FC236}">
                <a16:creationId xmlns:a16="http://schemas.microsoft.com/office/drawing/2014/main" id="{97924BFB-A01E-531C-E978-C577816BFAFA}"/>
              </a:ext>
            </a:extLst>
          </p:cNvPr>
          <p:cNvSpPr>
            <a:spLocks noGrp="1"/>
          </p:cNvSpPr>
          <p:nvPr>
            <p:ph type="body" sz="quarter" idx="21"/>
          </p:nvPr>
        </p:nvSpPr>
        <p:spPr/>
        <p:txBody>
          <a:bodyPr/>
          <a:lstStyle/>
          <a:p>
            <a:r>
              <a:rPr lang="en-GB" dirty="0"/>
              <a:t>Sharing</a:t>
            </a:r>
          </a:p>
        </p:txBody>
      </p:sp>
      <p:sp>
        <p:nvSpPr>
          <p:cNvPr id="17" name="Text Placeholder 16">
            <a:extLst>
              <a:ext uri="{FF2B5EF4-FFF2-40B4-BE49-F238E27FC236}">
                <a16:creationId xmlns:a16="http://schemas.microsoft.com/office/drawing/2014/main" id="{C4DE5A32-4E0A-F3E6-5B31-AEB5CA57E559}"/>
              </a:ext>
            </a:extLst>
          </p:cNvPr>
          <p:cNvSpPr>
            <a:spLocks noGrp="1"/>
          </p:cNvSpPr>
          <p:nvPr>
            <p:ph type="body" sz="quarter" idx="22"/>
          </p:nvPr>
        </p:nvSpPr>
        <p:spPr/>
        <p:txBody>
          <a:bodyPr/>
          <a:lstStyle/>
          <a:p>
            <a:r>
              <a:rPr lang="en-GB" dirty="0"/>
              <a:t>06</a:t>
            </a:r>
          </a:p>
        </p:txBody>
      </p:sp>
      <p:sp>
        <p:nvSpPr>
          <p:cNvPr id="18" name="Text Placeholder 17">
            <a:extLst>
              <a:ext uri="{FF2B5EF4-FFF2-40B4-BE49-F238E27FC236}">
                <a16:creationId xmlns:a16="http://schemas.microsoft.com/office/drawing/2014/main" id="{ED785CE0-2B54-1FAC-ACF7-11D51CA83599}"/>
              </a:ext>
            </a:extLst>
          </p:cNvPr>
          <p:cNvSpPr>
            <a:spLocks noGrp="1"/>
          </p:cNvSpPr>
          <p:nvPr>
            <p:ph type="body" sz="quarter" idx="23"/>
          </p:nvPr>
        </p:nvSpPr>
        <p:spPr/>
        <p:txBody>
          <a:bodyPr/>
          <a:lstStyle/>
          <a:p>
            <a:r>
              <a:rPr lang="en-GB" dirty="0"/>
              <a:t>Conclusions and Recommendations</a:t>
            </a:r>
          </a:p>
        </p:txBody>
      </p:sp>
    </p:spTree>
    <p:custDataLst>
      <p:tags r:id="rId1"/>
    </p:custDataLst>
    <p:extLst>
      <p:ext uri="{BB962C8B-B14F-4D97-AF65-F5344CB8AC3E}">
        <p14:creationId xmlns:p14="http://schemas.microsoft.com/office/powerpoint/2010/main" val="2295521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Effect transition="in" filter="fade">
                                      <p:cBhvr>
                                        <p:cTn id="15" dur="500"/>
                                        <p:tgtEl>
                                          <p:spTgt spid="10">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xEl>
                                              <p:pRg st="0" end="0"/>
                                            </p:txEl>
                                          </p:spTgt>
                                        </p:tgtEl>
                                        <p:attrNameLst>
                                          <p:attrName>style.visibility</p:attrName>
                                        </p:attrNameLst>
                                      </p:cBhvr>
                                      <p:to>
                                        <p:strVal val="visible"/>
                                      </p:to>
                                    </p:set>
                                    <p:animEffect transition="in" filter="fade">
                                      <p:cBhvr>
                                        <p:cTn id="26" dur="500"/>
                                        <p:tgtEl>
                                          <p:spTgt spid="11">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4">
                                            <p:txEl>
                                              <p:pRg st="0" end="0"/>
                                            </p:txEl>
                                          </p:spTgt>
                                        </p:tgtEl>
                                        <p:attrNameLst>
                                          <p:attrName>style.visibility</p:attrName>
                                        </p:attrNameLst>
                                      </p:cBhvr>
                                      <p:to>
                                        <p:strVal val="visible"/>
                                      </p:to>
                                    </p:set>
                                    <p:animEffect transition="in" filter="fade">
                                      <p:cBhvr>
                                        <p:cTn id="31" dur="500"/>
                                        <p:tgtEl>
                                          <p:spTgt spid="14">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Effect transition="in" filter="fade">
                                      <p:cBhvr>
                                        <p:cTn id="34" dur="500"/>
                                        <p:tgtEl>
                                          <p:spTgt spid="13">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Effect transition="in" filter="fade">
                                      <p:cBhvr>
                                        <p:cTn id="39" dur="500"/>
                                        <p:tgtEl>
                                          <p:spTgt spid="16">
                                            <p:txEl>
                                              <p:pRg st="0" end="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5">
                                            <p:txEl>
                                              <p:pRg st="0" end="0"/>
                                            </p:txEl>
                                          </p:spTgt>
                                        </p:tgtEl>
                                        <p:attrNameLst>
                                          <p:attrName>style.visibility</p:attrName>
                                        </p:attrNameLst>
                                      </p:cBhvr>
                                      <p:to>
                                        <p:strVal val="visible"/>
                                      </p:to>
                                    </p:set>
                                    <p:animEffect transition="in" filter="fade">
                                      <p:cBhvr>
                                        <p:cTn id="42" dur="500"/>
                                        <p:tgtEl>
                                          <p:spTgt spid="15">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7">
                                            <p:txEl>
                                              <p:pRg st="0" end="0"/>
                                            </p:txEl>
                                          </p:spTgt>
                                        </p:tgtEl>
                                        <p:attrNameLst>
                                          <p:attrName>style.visibility</p:attrName>
                                        </p:attrNameLst>
                                      </p:cBhvr>
                                      <p:to>
                                        <p:strVal val="visible"/>
                                      </p:to>
                                    </p:set>
                                    <p:animEffect transition="in" filter="fade">
                                      <p:cBhvr>
                                        <p:cTn id="47" dur="500"/>
                                        <p:tgtEl>
                                          <p:spTgt spid="17">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
                                            <p:txEl>
                                              <p:pRg st="0" end="0"/>
                                            </p:txEl>
                                          </p:spTgt>
                                        </p:tgtEl>
                                        <p:attrNameLst>
                                          <p:attrName>style.visibility</p:attrName>
                                        </p:attrNameLst>
                                      </p:cBhvr>
                                      <p:to>
                                        <p:strVal val="visible"/>
                                      </p:to>
                                    </p:set>
                                    <p:animEffect transition="in" filter="fade">
                                      <p:cBhvr>
                                        <p:cTn id="50"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P spid="9" grpId="0" build="p"/>
      <p:bldP spid="10" grpId="0" build="p"/>
      <p:bldP spid="11" grpId="0" build="p"/>
      <p:bldP spid="12" grpId="0" build="p"/>
      <p:bldP spid="13" grpId="0" build="p"/>
      <p:bldP spid="14" grpId="0" build="p"/>
      <p:bldP spid="15" grpId="0" build="p"/>
      <p:bldP spid="16" grpId="0" build="p"/>
      <p:bldP spid="17" grpId="0" build="p"/>
      <p:bldP spid="1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F590F-5555-E5F6-3D10-2DE8203EF5F3}"/>
              </a:ext>
            </a:extLst>
          </p:cNvPr>
          <p:cNvSpPr>
            <a:spLocks noGrp="1"/>
          </p:cNvSpPr>
          <p:nvPr>
            <p:ph type="title"/>
          </p:nvPr>
        </p:nvSpPr>
        <p:spPr/>
        <p:txBody>
          <a:bodyPr/>
          <a:lstStyle/>
          <a:p>
            <a:r>
              <a:rPr lang="en-GB" dirty="0"/>
              <a:t>Introduce yourselves</a:t>
            </a:r>
          </a:p>
        </p:txBody>
      </p:sp>
      <p:pic>
        <p:nvPicPr>
          <p:cNvPr id="17" name="Picture 16" descr="A group of colorful bubbles with different languages">
            <a:extLst>
              <a:ext uri="{FF2B5EF4-FFF2-40B4-BE49-F238E27FC236}">
                <a16:creationId xmlns:a16="http://schemas.microsoft.com/office/drawing/2014/main" id="{CB585CA7-D3BB-0CC5-7A02-8408422BB743}"/>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4228959" y="0"/>
            <a:ext cx="7963041" cy="6858000"/>
          </a:xfrm>
          <a:prstGeom prst="rect">
            <a:avLst/>
          </a:prstGeom>
        </p:spPr>
      </p:pic>
    </p:spTree>
    <p:custDataLst>
      <p:tags r:id="rId1"/>
    </p:custDataLst>
    <p:extLst>
      <p:ext uri="{BB962C8B-B14F-4D97-AF65-F5344CB8AC3E}">
        <p14:creationId xmlns:p14="http://schemas.microsoft.com/office/powerpoint/2010/main" val="1019401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ABBC327-A3DB-E2EA-4770-0E88DC5CD79E}"/>
              </a:ext>
            </a:extLst>
          </p:cNvPr>
          <p:cNvSpPr>
            <a:spLocks noGrp="1"/>
          </p:cNvSpPr>
          <p:nvPr>
            <p:ph type="title"/>
          </p:nvPr>
        </p:nvSpPr>
        <p:spPr>
          <a:xfrm>
            <a:off x="413266" y="3027695"/>
            <a:ext cx="5540725" cy="1563010"/>
          </a:xfrm>
        </p:spPr>
        <p:txBody>
          <a:bodyPr/>
          <a:lstStyle/>
          <a:p>
            <a:r>
              <a:rPr lang="en-GB" dirty="0"/>
              <a:t>Background to international awarding gap research</a:t>
            </a:r>
          </a:p>
        </p:txBody>
      </p:sp>
      <p:sp>
        <p:nvSpPr>
          <p:cNvPr id="9" name="Text Placeholder 8">
            <a:extLst>
              <a:ext uri="{FF2B5EF4-FFF2-40B4-BE49-F238E27FC236}">
                <a16:creationId xmlns:a16="http://schemas.microsoft.com/office/drawing/2014/main" id="{639B0B0E-04E0-F287-091D-7EBCDB345B09}"/>
              </a:ext>
            </a:extLst>
          </p:cNvPr>
          <p:cNvSpPr>
            <a:spLocks noGrp="1"/>
          </p:cNvSpPr>
          <p:nvPr>
            <p:ph type="body" sz="quarter" idx="14"/>
          </p:nvPr>
        </p:nvSpPr>
        <p:spPr/>
        <p:txBody>
          <a:bodyPr/>
          <a:lstStyle/>
          <a:p>
            <a:endParaRPr lang="en-GB"/>
          </a:p>
        </p:txBody>
      </p:sp>
      <p:pic>
        <p:nvPicPr>
          <p:cNvPr id="11" name="Picture Placeholder 10" descr="Close-up of a magnifying glass with words">
            <a:extLst>
              <a:ext uri="{FF2B5EF4-FFF2-40B4-BE49-F238E27FC236}">
                <a16:creationId xmlns:a16="http://schemas.microsoft.com/office/drawing/2014/main" id="{709C32B8-D5CB-B8F1-B794-BA05E0B31D17}"/>
              </a:ext>
            </a:extLst>
          </p:cNvPr>
          <p:cNvPicPr>
            <a:picLocks noGrp="1" noChangeAspect="1"/>
          </p:cNvPicPr>
          <p:nvPr>
            <p:ph type="pic" sz="quarter" idx="12"/>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24359" r="9988" b="1061"/>
          <a:stretch/>
        </p:blipFill>
        <p:spPr>
          <a:xfrm>
            <a:off x="4187535" y="0"/>
            <a:ext cx="8004465" cy="6858000"/>
          </a:xfrm>
        </p:spPr>
      </p:pic>
    </p:spTree>
    <p:custDataLst>
      <p:tags r:id="rId1"/>
    </p:custDataLst>
    <p:extLst>
      <p:ext uri="{BB962C8B-B14F-4D97-AF65-F5344CB8AC3E}">
        <p14:creationId xmlns:p14="http://schemas.microsoft.com/office/powerpoint/2010/main" val="2472281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E0F733-E028-9C04-64DE-1A753929D9D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AB08877-0198-05B8-000E-AB3A7817D3DB}"/>
              </a:ext>
            </a:extLst>
          </p:cNvPr>
          <p:cNvSpPr>
            <a:spLocks noGrp="1"/>
          </p:cNvSpPr>
          <p:nvPr>
            <p:ph type="title"/>
          </p:nvPr>
        </p:nvSpPr>
        <p:spPr/>
        <p:txBody>
          <a:bodyPr/>
          <a:lstStyle/>
          <a:p>
            <a:r>
              <a:rPr lang="en-GB" dirty="0"/>
              <a:t>Who was on the project?</a:t>
            </a:r>
          </a:p>
        </p:txBody>
      </p:sp>
      <p:sp>
        <p:nvSpPr>
          <p:cNvPr id="6" name="TextBox 5">
            <a:extLst>
              <a:ext uri="{FF2B5EF4-FFF2-40B4-BE49-F238E27FC236}">
                <a16:creationId xmlns:a16="http://schemas.microsoft.com/office/drawing/2014/main" id="{9EB40615-862A-150F-F872-66434BD62A04}"/>
              </a:ext>
            </a:extLst>
          </p:cNvPr>
          <p:cNvSpPr txBox="1"/>
          <p:nvPr/>
        </p:nvSpPr>
        <p:spPr>
          <a:xfrm>
            <a:off x="502920" y="1810512"/>
            <a:ext cx="9674352" cy="4572000"/>
          </a:xfrm>
          <a:prstGeom prst="rect">
            <a:avLst/>
          </a:prstGeom>
          <a:noFill/>
        </p:spPr>
        <p:txBody>
          <a:bodyPr wrap="square" rtlCol="0">
            <a:noAutofit/>
          </a:bodyPr>
          <a:lstStyle/>
          <a:p>
            <a:pPr fontAlgn="t"/>
            <a:r>
              <a:rPr lang="en-GB" sz="2000" b="1" dirty="0"/>
              <a:t>Simon Brown:</a:t>
            </a:r>
            <a:r>
              <a:rPr lang="en-GB" sz="2000" dirty="0"/>
              <a:t> Project Manager</a:t>
            </a:r>
          </a:p>
          <a:p>
            <a:pPr fontAlgn="t"/>
            <a:r>
              <a:rPr lang="en-GB" sz="2000" b="1" dirty="0"/>
              <a:t>Dr Zi Wang:</a:t>
            </a:r>
            <a:r>
              <a:rPr lang="en-GB" sz="2000" dirty="0"/>
              <a:t> Staff Researcher</a:t>
            </a:r>
          </a:p>
          <a:p>
            <a:pPr fontAlgn="t"/>
            <a:endParaRPr lang="en-GB" sz="2000" dirty="0"/>
          </a:p>
          <a:p>
            <a:pPr fontAlgn="t"/>
            <a:r>
              <a:rPr lang="en-GB" sz="2000" b="1" dirty="0"/>
              <a:t>Dr Clytie (Zhaohui) Tian:</a:t>
            </a:r>
            <a:r>
              <a:rPr lang="en-GB" sz="2000" dirty="0"/>
              <a:t> Student Project Officer</a:t>
            </a:r>
          </a:p>
          <a:p>
            <a:pPr fontAlgn="t"/>
            <a:r>
              <a:rPr lang="en-GB" sz="2000" b="1" dirty="0"/>
              <a:t>Pawel Plonka:</a:t>
            </a:r>
            <a:r>
              <a:rPr lang="en-GB" sz="2000" dirty="0"/>
              <a:t> Student Project Officer</a:t>
            </a:r>
          </a:p>
          <a:p>
            <a:pPr fontAlgn="t"/>
            <a:endParaRPr lang="en-GB" sz="2000" dirty="0"/>
          </a:p>
          <a:p>
            <a:pPr fontAlgn="t"/>
            <a:r>
              <a:rPr lang="en-GB" sz="2000" b="1" dirty="0"/>
              <a:t>Nicola Watts:</a:t>
            </a:r>
            <a:r>
              <a:rPr lang="en-GB" sz="2000" dirty="0"/>
              <a:t> Data Analyst</a:t>
            </a:r>
          </a:p>
          <a:p>
            <a:pPr fontAlgn="t"/>
            <a:endParaRPr lang="en-GB" sz="2000" dirty="0"/>
          </a:p>
          <a:p>
            <a:pPr fontAlgn="t"/>
            <a:r>
              <a:rPr lang="en-GB" sz="2000" b="1" dirty="0"/>
              <a:t>Dr Thomas Greenaway:</a:t>
            </a:r>
            <a:r>
              <a:rPr lang="en-GB" sz="2000" dirty="0"/>
              <a:t> Project Support</a:t>
            </a:r>
          </a:p>
          <a:p>
            <a:pPr fontAlgn="t"/>
            <a:endParaRPr lang="en-GB" sz="2000" dirty="0"/>
          </a:p>
          <a:p>
            <a:pPr fontAlgn="t"/>
            <a:r>
              <a:rPr lang="en-GB" sz="2000" b="1" dirty="0" err="1"/>
              <a:t>Guinisha</a:t>
            </a:r>
            <a:r>
              <a:rPr lang="en-GB" sz="2000" b="1" dirty="0"/>
              <a:t> Aggarwal: </a:t>
            </a:r>
            <a:r>
              <a:rPr lang="en-GB" sz="2000" dirty="0"/>
              <a:t>Student Research Assistant </a:t>
            </a:r>
          </a:p>
          <a:p>
            <a:pPr fontAlgn="t"/>
            <a:r>
              <a:rPr lang="en-GB" sz="2000" b="1" dirty="0" err="1"/>
              <a:t>Kaslinne</a:t>
            </a:r>
            <a:r>
              <a:rPr lang="en-GB" sz="2000" b="1" dirty="0"/>
              <a:t> Barnes: </a:t>
            </a:r>
            <a:r>
              <a:rPr lang="en-GB" sz="2000" dirty="0"/>
              <a:t>Student Research Assistant</a:t>
            </a:r>
          </a:p>
          <a:p>
            <a:pPr marL="285750" indent="-285750" algn="l">
              <a:lnSpc>
                <a:spcPct val="100000"/>
              </a:lnSpc>
              <a:spcBef>
                <a:spcPts val="0"/>
              </a:spcBef>
              <a:spcAft>
                <a:spcPts val="800"/>
              </a:spcAft>
              <a:buFont typeface="Arial" panose="020B0604020202020204" pitchFamily="34" charset="0"/>
              <a:buChar char="•"/>
            </a:pPr>
            <a:endParaRPr lang="en-GB" dirty="0"/>
          </a:p>
          <a:p>
            <a:pPr marL="285750" indent="-285750" algn="l">
              <a:lnSpc>
                <a:spcPct val="100000"/>
              </a:lnSpc>
              <a:spcBef>
                <a:spcPts val="0"/>
              </a:spcBef>
              <a:spcAft>
                <a:spcPts val="800"/>
              </a:spcAft>
              <a:buFont typeface="Arial" panose="020B0604020202020204" pitchFamily="34" charset="0"/>
              <a:buChar char="•"/>
            </a:pPr>
            <a:endParaRPr lang="en-GB" dirty="0"/>
          </a:p>
        </p:txBody>
      </p:sp>
    </p:spTree>
    <p:custDataLst>
      <p:tags r:id="rId1"/>
    </p:custDataLst>
    <p:extLst>
      <p:ext uri="{BB962C8B-B14F-4D97-AF65-F5344CB8AC3E}">
        <p14:creationId xmlns:p14="http://schemas.microsoft.com/office/powerpoint/2010/main" val="771312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A6FD418-1CC9-2F37-4E8C-EE9370C03223}"/>
              </a:ext>
            </a:extLst>
          </p:cNvPr>
          <p:cNvSpPr>
            <a:spLocks noGrp="1"/>
          </p:cNvSpPr>
          <p:nvPr>
            <p:ph type="title"/>
          </p:nvPr>
        </p:nvSpPr>
        <p:spPr/>
        <p:txBody>
          <a:bodyPr/>
          <a:lstStyle/>
          <a:p>
            <a:r>
              <a:rPr lang="en-GB" dirty="0"/>
              <a:t>What we did</a:t>
            </a:r>
          </a:p>
        </p:txBody>
      </p:sp>
      <p:sp>
        <p:nvSpPr>
          <p:cNvPr id="2" name="Text Placeholder 1">
            <a:extLst>
              <a:ext uri="{FF2B5EF4-FFF2-40B4-BE49-F238E27FC236}">
                <a16:creationId xmlns:a16="http://schemas.microsoft.com/office/drawing/2014/main" id="{15EEDC5F-D178-7583-086F-BFD8E17226EB}"/>
              </a:ext>
            </a:extLst>
          </p:cNvPr>
          <p:cNvSpPr>
            <a:spLocks noGrp="1"/>
          </p:cNvSpPr>
          <p:nvPr>
            <p:ph type="body" sz="quarter" idx="12"/>
          </p:nvPr>
        </p:nvSpPr>
        <p:spPr/>
        <p:txBody>
          <a:bodyPr/>
          <a:lstStyle/>
          <a:p>
            <a:endParaRPr lang="en-GB" dirty="0"/>
          </a:p>
        </p:txBody>
      </p:sp>
      <p:sp>
        <p:nvSpPr>
          <p:cNvPr id="6" name="TextBox 5">
            <a:extLst>
              <a:ext uri="{FF2B5EF4-FFF2-40B4-BE49-F238E27FC236}">
                <a16:creationId xmlns:a16="http://schemas.microsoft.com/office/drawing/2014/main" id="{FDAE07A1-A812-1AF3-7218-F581DB3CB234}"/>
              </a:ext>
            </a:extLst>
          </p:cNvPr>
          <p:cNvSpPr txBox="1"/>
          <p:nvPr/>
        </p:nvSpPr>
        <p:spPr>
          <a:xfrm>
            <a:off x="502919" y="1810512"/>
            <a:ext cx="10670847" cy="4572000"/>
          </a:xfrm>
          <a:prstGeom prst="rect">
            <a:avLst/>
          </a:prstGeom>
          <a:noFill/>
        </p:spPr>
        <p:txBody>
          <a:bodyPr wrap="square" rtlCol="0">
            <a:noAutofit/>
          </a:bodyPr>
          <a:lstStyle/>
          <a:p>
            <a:pPr marL="285750" indent="-285750" algn="l">
              <a:lnSpc>
                <a:spcPct val="100000"/>
              </a:lnSpc>
              <a:spcBef>
                <a:spcPts val="0"/>
              </a:spcBef>
              <a:spcAft>
                <a:spcPts val="800"/>
              </a:spcAft>
              <a:buFont typeface="Arial" panose="020B0604020202020204" pitchFamily="34" charset="0"/>
              <a:buChar char="•"/>
            </a:pPr>
            <a:r>
              <a:rPr lang="en-GB" sz="2000" dirty="0"/>
              <a:t>Conducted focus groups with staff and students asking about their experiences as international students or teaching international students</a:t>
            </a:r>
          </a:p>
          <a:p>
            <a:pPr marL="285750" indent="-285750" algn="l">
              <a:lnSpc>
                <a:spcPct val="100000"/>
              </a:lnSpc>
              <a:spcBef>
                <a:spcPts val="0"/>
              </a:spcBef>
              <a:spcAft>
                <a:spcPts val="800"/>
              </a:spcAft>
              <a:buFont typeface="Arial" panose="020B0604020202020204" pitchFamily="34" charset="0"/>
              <a:buChar char="•"/>
            </a:pPr>
            <a:r>
              <a:rPr lang="en-GB" sz="2000" dirty="0"/>
              <a:t>53 students from 14 departments took part, and 24 members of staff from 8 departments.</a:t>
            </a:r>
          </a:p>
          <a:p>
            <a:pPr marL="285750" indent="-285750" algn="l">
              <a:lnSpc>
                <a:spcPct val="100000"/>
              </a:lnSpc>
              <a:spcBef>
                <a:spcPts val="0"/>
              </a:spcBef>
              <a:spcAft>
                <a:spcPts val="800"/>
              </a:spcAft>
              <a:buFont typeface="Arial" panose="020B0604020202020204" pitchFamily="34" charset="0"/>
              <a:buChar char="•"/>
            </a:pPr>
            <a:r>
              <a:rPr lang="en-GB" sz="2000" dirty="0"/>
              <a:t>Performed qualitative analysis of the focus group discussions</a:t>
            </a:r>
          </a:p>
          <a:p>
            <a:pPr marL="285750" indent="-285750" algn="l">
              <a:lnSpc>
                <a:spcPct val="100000"/>
              </a:lnSpc>
              <a:spcBef>
                <a:spcPts val="0"/>
              </a:spcBef>
              <a:spcAft>
                <a:spcPts val="800"/>
              </a:spcAft>
              <a:buFont typeface="Arial" panose="020B0604020202020204" pitchFamily="34" charset="0"/>
              <a:buChar char="•"/>
            </a:pPr>
            <a:r>
              <a:rPr lang="en-GB" sz="2000" dirty="0"/>
              <a:t>Put the data into themes, with examples of good practice and examples of where practice could be improved (to be shared at the end).</a:t>
            </a:r>
          </a:p>
          <a:p>
            <a:pPr>
              <a:spcAft>
                <a:spcPts val="800"/>
              </a:spcAft>
            </a:pPr>
            <a:endParaRPr lang="en-GB" sz="2000" dirty="0"/>
          </a:p>
          <a:p>
            <a:pPr>
              <a:spcAft>
                <a:spcPts val="800"/>
              </a:spcAft>
            </a:pPr>
            <a:r>
              <a:rPr lang="en-GB" sz="2000" dirty="0"/>
              <a:t>Note: there was no comparison group (i.e. home students) for this research</a:t>
            </a:r>
          </a:p>
          <a:p>
            <a:pPr algn="l">
              <a:lnSpc>
                <a:spcPct val="100000"/>
              </a:lnSpc>
              <a:spcBef>
                <a:spcPts val="0"/>
              </a:spcBef>
              <a:spcAft>
                <a:spcPts val="800"/>
              </a:spcAft>
            </a:pPr>
            <a:endParaRPr lang="en-GB" sz="2000" dirty="0"/>
          </a:p>
          <a:p>
            <a:pPr marL="285750" indent="-285750" algn="l">
              <a:lnSpc>
                <a:spcPct val="100000"/>
              </a:lnSpc>
              <a:spcBef>
                <a:spcPts val="0"/>
              </a:spcBef>
              <a:spcAft>
                <a:spcPts val="800"/>
              </a:spcAft>
              <a:buFont typeface="Arial" panose="020B0604020202020204" pitchFamily="34" charset="0"/>
              <a:buChar char="•"/>
            </a:pPr>
            <a:endParaRPr lang="en-GB" sz="2000" dirty="0"/>
          </a:p>
          <a:p>
            <a:pPr marL="285750" indent="-285750" algn="l">
              <a:lnSpc>
                <a:spcPct val="100000"/>
              </a:lnSpc>
              <a:spcBef>
                <a:spcPts val="0"/>
              </a:spcBef>
              <a:spcAft>
                <a:spcPts val="800"/>
              </a:spcAft>
              <a:buFont typeface="Arial" panose="020B0604020202020204" pitchFamily="34" charset="0"/>
              <a:buChar char="•"/>
            </a:pPr>
            <a:r>
              <a:rPr lang="en-GB" sz="2000" dirty="0"/>
              <a:t>Additional work was done on the quantitative awarding gap, but we are not able to share this yet.</a:t>
            </a:r>
          </a:p>
          <a:p>
            <a:pPr marL="285750" indent="-285750" algn="l">
              <a:lnSpc>
                <a:spcPct val="100000"/>
              </a:lnSpc>
              <a:spcBef>
                <a:spcPts val="0"/>
              </a:spcBef>
              <a:spcAft>
                <a:spcPts val="800"/>
              </a:spcAft>
              <a:buFont typeface="Arial" panose="020B0604020202020204" pitchFamily="34" charset="0"/>
              <a:buChar char="•"/>
            </a:pPr>
            <a:endParaRPr lang="en-GB" dirty="0"/>
          </a:p>
          <a:p>
            <a:pPr marL="285750" indent="-285750" algn="l">
              <a:lnSpc>
                <a:spcPct val="100000"/>
              </a:lnSpc>
              <a:spcBef>
                <a:spcPts val="0"/>
              </a:spcBef>
              <a:spcAft>
                <a:spcPts val="800"/>
              </a:spcAft>
              <a:buFont typeface="Arial" panose="020B0604020202020204" pitchFamily="34" charset="0"/>
              <a:buChar char="•"/>
            </a:pPr>
            <a:endParaRPr lang="en-GB" dirty="0"/>
          </a:p>
        </p:txBody>
      </p:sp>
    </p:spTree>
    <p:custDataLst>
      <p:tags r:id="rId1"/>
    </p:custDataLst>
    <p:extLst>
      <p:ext uri="{BB962C8B-B14F-4D97-AF65-F5344CB8AC3E}">
        <p14:creationId xmlns:p14="http://schemas.microsoft.com/office/powerpoint/2010/main" val="3759460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500"/>
                                        <p:tgtEl>
                                          <p:spTgt spid="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8" end="8"/>
                                            </p:txEl>
                                          </p:spTgt>
                                        </p:tgtEl>
                                        <p:attrNameLst>
                                          <p:attrName>style.visibility</p:attrName>
                                        </p:attrNameLst>
                                      </p:cBhvr>
                                      <p:to>
                                        <p:strVal val="visible"/>
                                      </p:to>
                                    </p:set>
                                    <p:animEffect transition="in" filter="fade">
                                      <p:cBhvr>
                                        <p:cTn id="32"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5573AF6-8580-3671-DF55-CD08AB7FDA04}"/>
              </a:ext>
            </a:extLst>
          </p:cNvPr>
          <p:cNvSpPr>
            <a:spLocks noGrp="1"/>
          </p:cNvSpPr>
          <p:nvPr>
            <p:ph type="title"/>
          </p:nvPr>
        </p:nvSpPr>
        <p:spPr/>
        <p:txBody>
          <a:bodyPr/>
          <a:lstStyle/>
          <a:p>
            <a:r>
              <a:rPr lang="en-GB" dirty="0"/>
              <a:t>Findings and Recommendations</a:t>
            </a:r>
          </a:p>
        </p:txBody>
      </p:sp>
      <p:sp>
        <p:nvSpPr>
          <p:cNvPr id="2" name="Text Placeholder 1">
            <a:extLst>
              <a:ext uri="{FF2B5EF4-FFF2-40B4-BE49-F238E27FC236}">
                <a16:creationId xmlns:a16="http://schemas.microsoft.com/office/drawing/2014/main" id="{94EC5780-2293-370C-10A3-5802F2D9641E}"/>
              </a:ext>
            </a:extLst>
          </p:cNvPr>
          <p:cNvSpPr>
            <a:spLocks noGrp="1"/>
          </p:cNvSpPr>
          <p:nvPr>
            <p:ph type="body" sz="quarter" idx="13"/>
          </p:nvPr>
        </p:nvSpPr>
        <p:spPr/>
        <p:txBody>
          <a:bodyPr/>
          <a:lstStyle/>
          <a:p>
            <a:endParaRPr lang="en-GB"/>
          </a:p>
        </p:txBody>
      </p:sp>
      <p:sp>
        <p:nvSpPr>
          <p:cNvPr id="3" name="Text Placeholder 2">
            <a:extLst>
              <a:ext uri="{FF2B5EF4-FFF2-40B4-BE49-F238E27FC236}">
                <a16:creationId xmlns:a16="http://schemas.microsoft.com/office/drawing/2014/main" id="{690F123E-FA48-268A-FB88-486A0943CD83}"/>
              </a:ext>
            </a:extLst>
          </p:cNvPr>
          <p:cNvSpPr>
            <a:spLocks noGrp="1"/>
          </p:cNvSpPr>
          <p:nvPr>
            <p:ph type="body" sz="quarter" idx="14"/>
          </p:nvPr>
        </p:nvSpPr>
        <p:spPr/>
        <p:txBody>
          <a:bodyPr/>
          <a:lstStyle/>
          <a:p>
            <a:endParaRPr lang="en-GB"/>
          </a:p>
        </p:txBody>
      </p:sp>
      <p:pic>
        <p:nvPicPr>
          <p:cNvPr id="14" name="Picture Placeholder 13" descr="Close-up of a microscope">
            <a:extLst>
              <a:ext uri="{FF2B5EF4-FFF2-40B4-BE49-F238E27FC236}">
                <a16:creationId xmlns:a16="http://schemas.microsoft.com/office/drawing/2014/main" id="{1E5C9DAA-E78D-8E8B-606D-A19B8677EE89}"/>
              </a:ext>
            </a:extLst>
          </p:cNvPr>
          <p:cNvPicPr>
            <a:picLocks noGrp="1" noChangeAspect="1"/>
          </p:cNvPicPr>
          <p:nvPr>
            <p:ph type="pic" sz="quarter" idx="12"/>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10550" r="10550"/>
          <a:stretch/>
        </p:blipFill>
        <p:spPr/>
      </p:pic>
      <p:sp>
        <p:nvSpPr>
          <p:cNvPr id="4" name="Slide Number Placeholder 3">
            <a:extLst>
              <a:ext uri="{FF2B5EF4-FFF2-40B4-BE49-F238E27FC236}">
                <a16:creationId xmlns:a16="http://schemas.microsoft.com/office/drawing/2014/main" id="{87D74EEE-BC26-2B18-C522-B0D7BA5CA575}"/>
              </a:ext>
            </a:extLst>
          </p:cNvPr>
          <p:cNvSpPr>
            <a:spLocks noGrp="1"/>
          </p:cNvSpPr>
          <p:nvPr>
            <p:ph type="sldNum" sz="quarter" idx="4294967295"/>
          </p:nvPr>
        </p:nvSpPr>
        <p:spPr>
          <a:xfrm>
            <a:off x="11328400" y="6330950"/>
            <a:ext cx="863600" cy="365125"/>
          </a:xfrm>
        </p:spPr>
        <p:txBody>
          <a:bodyPr/>
          <a:lstStyle/>
          <a:p>
            <a:fld id="{E8F1A65C-595C-4736-BF40-F7D31E789466}" type="slidenum">
              <a:rPr lang="en-GB" smtClean="0"/>
              <a:pPr/>
              <a:t>7</a:t>
            </a:fld>
            <a:endParaRPr lang="en-GB" dirty="0"/>
          </a:p>
        </p:txBody>
      </p:sp>
    </p:spTree>
    <p:custDataLst>
      <p:tags r:id="rId1"/>
    </p:custDataLst>
    <p:extLst>
      <p:ext uri="{BB962C8B-B14F-4D97-AF65-F5344CB8AC3E}">
        <p14:creationId xmlns:p14="http://schemas.microsoft.com/office/powerpoint/2010/main" val="428181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299BDC-44B2-C443-B971-33DEFFEAEA9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E089BBA-44AB-E717-69DB-9CA54496C329}"/>
              </a:ext>
            </a:extLst>
          </p:cNvPr>
          <p:cNvSpPr>
            <a:spLocks noGrp="1"/>
          </p:cNvSpPr>
          <p:nvPr>
            <p:ph type="title"/>
          </p:nvPr>
        </p:nvSpPr>
        <p:spPr/>
        <p:txBody>
          <a:bodyPr/>
          <a:lstStyle/>
          <a:p>
            <a:r>
              <a:rPr lang="en-GB" dirty="0"/>
              <a:t>What we found</a:t>
            </a:r>
          </a:p>
        </p:txBody>
      </p:sp>
      <p:sp>
        <p:nvSpPr>
          <p:cNvPr id="6" name="TextBox 5">
            <a:extLst>
              <a:ext uri="{FF2B5EF4-FFF2-40B4-BE49-F238E27FC236}">
                <a16:creationId xmlns:a16="http://schemas.microsoft.com/office/drawing/2014/main" id="{5A3099CD-C201-3229-50C1-E5707856244A}"/>
              </a:ext>
            </a:extLst>
          </p:cNvPr>
          <p:cNvSpPr txBox="1"/>
          <p:nvPr/>
        </p:nvSpPr>
        <p:spPr>
          <a:xfrm>
            <a:off x="413583" y="1373632"/>
            <a:ext cx="9674352" cy="4572000"/>
          </a:xfrm>
          <a:prstGeom prst="rect">
            <a:avLst/>
          </a:prstGeom>
          <a:noFill/>
        </p:spPr>
        <p:txBody>
          <a:bodyPr wrap="square" rtlCol="0">
            <a:noAutofit/>
          </a:bodyPr>
          <a:lstStyle/>
          <a:p>
            <a:pPr marL="457200" indent="-457200" fontAlgn="t">
              <a:buFont typeface="+mj-lt"/>
              <a:buAutoNum type="arabicPeriod"/>
            </a:pPr>
            <a:r>
              <a:rPr lang="en-GB" sz="2000" dirty="0"/>
              <a:t>Assessment:</a:t>
            </a:r>
          </a:p>
          <a:p>
            <a:pPr marL="914400" lvl="1" indent="-457200" fontAlgn="t">
              <a:buFont typeface="+mj-lt"/>
              <a:buAutoNum type="alphaLcParenR"/>
            </a:pPr>
            <a:r>
              <a:rPr lang="en-GB" sz="2000" dirty="0"/>
              <a:t>Insufficient preparation for assessments</a:t>
            </a:r>
          </a:p>
          <a:p>
            <a:pPr marL="914400" lvl="1" indent="-457200" fontAlgn="t">
              <a:buFont typeface="+mj-lt"/>
              <a:buAutoNum type="alphaLcParenR"/>
            </a:pPr>
            <a:r>
              <a:rPr lang="en-GB" sz="2000" dirty="0">
                <a:ea typeface="DengXian" panose="02010600030101010101" pitchFamily="2" charset="-122"/>
              </a:rPr>
              <a:t>Feedback </a:t>
            </a:r>
          </a:p>
          <a:p>
            <a:pPr marL="914400" lvl="1" indent="-457200" fontAlgn="t">
              <a:buFont typeface="+mj-lt"/>
              <a:buAutoNum type="alphaLcParenR"/>
            </a:pPr>
            <a:r>
              <a:rPr lang="en-GB" sz="2000" dirty="0">
                <a:ea typeface="DengXian" panose="02010600030101010101" pitchFamily="2" charset="-122"/>
              </a:rPr>
              <a:t>The scheduling of exams and/or deadlines</a:t>
            </a:r>
          </a:p>
          <a:p>
            <a:pPr marL="457200" indent="-457200" fontAlgn="t">
              <a:buFont typeface="+mj-lt"/>
              <a:buAutoNum type="arabicPeriod"/>
            </a:pPr>
            <a:r>
              <a:rPr lang="en-GB" sz="2000" dirty="0"/>
              <a:t>Teaching</a:t>
            </a:r>
          </a:p>
          <a:p>
            <a:pPr marL="914400" lvl="1" indent="-457200" fontAlgn="t">
              <a:buFont typeface="+mj-lt"/>
              <a:buAutoNum type="alphaLcParenR"/>
            </a:pPr>
            <a:r>
              <a:rPr lang="en-GB" sz="2000" dirty="0"/>
              <a:t>Inconsistent teaching quality</a:t>
            </a:r>
          </a:p>
          <a:p>
            <a:pPr marL="914400" lvl="1" indent="-457200" fontAlgn="t">
              <a:buFont typeface="+mj-lt"/>
              <a:buAutoNum type="alphaLcParenR"/>
            </a:pPr>
            <a:r>
              <a:rPr lang="en-GB" sz="2000" dirty="0"/>
              <a:t>Lack of recorded lectures</a:t>
            </a:r>
          </a:p>
          <a:p>
            <a:pPr marL="457200" indent="-457200" fontAlgn="t">
              <a:buFont typeface="+mj-lt"/>
              <a:buAutoNum type="arabicPeriod"/>
            </a:pPr>
            <a:r>
              <a:rPr lang="en-GB" sz="2000" dirty="0"/>
              <a:t>Insufficient intercultural awareness and inclusive practices</a:t>
            </a:r>
          </a:p>
          <a:p>
            <a:pPr marL="914400" lvl="1" indent="-457200" fontAlgn="t">
              <a:buFont typeface="+mj-lt"/>
              <a:buAutoNum type="alphaLcParenR"/>
            </a:pPr>
            <a:r>
              <a:rPr lang="en-GB" sz="2000" dirty="0"/>
              <a:t>Lecturer awareness/mindfulness of international student language abilities</a:t>
            </a:r>
          </a:p>
          <a:p>
            <a:pPr marL="914400" lvl="1" indent="-457200" fontAlgn="t">
              <a:buFont typeface="+mj-lt"/>
              <a:buAutoNum type="alphaLcParenR"/>
            </a:pPr>
            <a:r>
              <a:rPr lang="en-GB" sz="2000" dirty="0"/>
              <a:t>Use of UK specific examples in teaching felt exclusive</a:t>
            </a:r>
          </a:p>
          <a:p>
            <a:pPr marL="914400" lvl="1" indent="-457200" fontAlgn="t">
              <a:buFont typeface="+mj-lt"/>
              <a:buAutoNum type="alphaLcParenR"/>
            </a:pPr>
            <a:r>
              <a:rPr lang="en-GB" sz="2000" dirty="0"/>
              <a:t>Lack of understanding of International Students’ previous knowledge and skills</a:t>
            </a:r>
          </a:p>
          <a:p>
            <a:pPr marL="457200" indent="-457200" fontAlgn="t">
              <a:buFont typeface="+mj-lt"/>
              <a:buAutoNum type="arabicPeriod"/>
            </a:pPr>
            <a:r>
              <a:rPr lang="en-GB" sz="2000" dirty="0"/>
              <a:t>Limited Support</a:t>
            </a:r>
          </a:p>
          <a:p>
            <a:pPr marL="914400" lvl="1" indent="-457200" fontAlgn="t">
              <a:buFont typeface="+mj-lt"/>
              <a:buAutoNum type="alphaLcParenR"/>
            </a:pPr>
            <a:r>
              <a:rPr lang="en-GB" sz="2000" dirty="0"/>
              <a:t>International students would like more contact hours</a:t>
            </a:r>
          </a:p>
          <a:p>
            <a:pPr marL="914400" lvl="1" indent="-457200" fontAlgn="t">
              <a:buFont typeface="+mj-lt"/>
              <a:buAutoNum type="alphaLcParenR"/>
            </a:pPr>
            <a:r>
              <a:rPr lang="en-GB" sz="2000" dirty="0"/>
              <a:t>More overall support from personal tutors</a:t>
            </a:r>
          </a:p>
          <a:p>
            <a:pPr marL="457200" indent="-457200" fontAlgn="t">
              <a:buFont typeface="+mj-lt"/>
              <a:buAutoNum type="arabicPeriod"/>
            </a:pPr>
            <a:endParaRPr lang="en-GB" sz="2000" dirty="0"/>
          </a:p>
          <a:p>
            <a:pPr marL="285750" indent="-285750" algn="l">
              <a:lnSpc>
                <a:spcPct val="100000"/>
              </a:lnSpc>
              <a:spcBef>
                <a:spcPts val="0"/>
              </a:spcBef>
              <a:spcAft>
                <a:spcPts val="800"/>
              </a:spcAft>
              <a:buFont typeface="Arial" panose="020B0604020202020204" pitchFamily="34" charset="0"/>
              <a:buChar char="•"/>
            </a:pPr>
            <a:endParaRPr lang="en-GB" dirty="0"/>
          </a:p>
          <a:p>
            <a:pPr marL="285750" indent="-285750" algn="l">
              <a:lnSpc>
                <a:spcPct val="100000"/>
              </a:lnSpc>
              <a:spcBef>
                <a:spcPts val="0"/>
              </a:spcBef>
              <a:spcAft>
                <a:spcPts val="800"/>
              </a:spcAft>
              <a:buFont typeface="Arial" panose="020B0604020202020204" pitchFamily="34" charset="0"/>
              <a:buChar char="•"/>
            </a:pPr>
            <a:endParaRPr lang="en-GB" dirty="0"/>
          </a:p>
        </p:txBody>
      </p:sp>
    </p:spTree>
    <p:custDataLst>
      <p:tags r:id="rId1"/>
    </p:custDataLst>
    <p:extLst>
      <p:ext uri="{BB962C8B-B14F-4D97-AF65-F5344CB8AC3E}">
        <p14:creationId xmlns:p14="http://schemas.microsoft.com/office/powerpoint/2010/main" val="4104865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fade">
                                      <p:cBhvr>
                                        <p:cTn id="37" dur="5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fade">
                                      <p:cBhvr>
                                        <p:cTn id="42" dur="500"/>
                                        <p:tgtEl>
                                          <p:spTgt spid="6">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6">
                                            <p:txEl>
                                              <p:pRg st="8" end="8"/>
                                            </p:txEl>
                                          </p:spTgt>
                                        </p:tgtEl>
                                        <p:attrNameLst>
                                          <p:attrName>style.visibility</p:attrName>
                                        </p:attrNameLst>
                                      </p:cBhvr>
                                      <p:to>
                                        <p:strVal val="visible"/>
                                      </p:to>
                                    </p:set>
                                    <p:animEffect transition="in" filter="fade">
                                      <p:cBhvr>
                                        <p:cTn id="47" dur="500"/>
                                        <p:tgtEl>
                                          <p:spTgt spid="6">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6">
                                            <p:txEl>
                                              <p:pRg st="9" end="9"/>
                                            </p:txEl>
                                          </p:spTgt>
                                        </p:tgtEl>
                                        <p:attrNameLst>
                                          <p:attrName>style.visibility</p:attrName>
                                        </p:attrNameLst>
                                      </p:cBhvr>
                                      <p:to>
                                        <p:strVal val="visible"/>
                                      </p:to>
                                    </p:set>
                                    <p:animEffect transition="in" filter="fade">
                                      <p:cBhvr>
                                        <p:cTn id="52" dur="500"/>
                                        <p:tgtEl>
                                          <p:spTgt spid="6">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6">
                                            <p:txEl>
                                              <p:pRg st="10" end="10"/>
                                            </p:txEl>
                                          </p:spTgt>
                                        </p:tgtEl>
                                        <p:attrNameLst>
                                          <p:attrName>style.visibility</p:attrName>
                                        </p:attrNameLst>
                                      </p:cBhvr>
                                      <p:to>
                                        <p:strVal val="visible"/>
                                      </p:to>
                                    </p:set>
                                    <p:animEffect transition="in" filter="fade">
                                      <p:cBhvr>
                                        <p:cTn id="57" dur="500"/>
                                        <p:tgtEl>
                                          <p:spTgt spid="6">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6">
                                            <p:txEl>
                                              <p:pRg st="11" end="11"/>
                                            </p:txEl>
                                          </p:spTgt>
                                        </p:tgtEl>
                                        <p:attrNameLst>
                                          <p:attrName>style.visibility</p:attrName>
                                        </p:attrNameLst>
                                      </p:cBhvr>
                                      <p:to>
                                        <p:strVal val="visible"/>
                                      </p:to>
                                    </p:set>
                                    <p:animEffect transition="in" filter="fade">
                                      <p:cBhvr>
                                        <p:cTn id="62" dur="500"/>
                                        <p:tgtEl>
                                          <p:spTgt spid="6">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6">
                                            <p:txEl>
                                              <p:pRg st="12" end="12"/>
                                            </p:txEl>
                                          </p:spTgt>
                                        </p:tgtEl>
                                        <p:attrNameLst>
                                          <p:attrName>style.visibility</p:attrName>
                                        </p:attrNameLst>
                                      </p:cBhvr>
                                      <p:to>
                                        <p:strVal val="visible"/>
                                      </p:to>
                                    </p:set>
                                    <p:animEffect transition="in" filter="fade">
                                      <p:cBhvr>
                                        <p:cTn id="67" dur="500"/>
                                        <p:tgtEl>
                                          <p:spTgt spid="6">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6">
                                            <p:txEl>
                                              <p:pRg st="13" end="13"/>
                                            </p:txEl>
                                          </p:spTgt>
                                        </p:tgtEl>
                                        <p:attrNameLst>
                                          <p:attrName>style.visibility</p:attrName>
                                        </p:attrNameLst>
                                      </p:cBhvr>
                                      <p:to>
                                        <p:strVal val="visible"/>
                                      </p:to>
                                    </p:set>
                                    <p:animEffect transition="in" filter="fade">
                                      <p:cBhvr>
                                        <p:cTn id="72" dur="500"/>
                                        <p:tgtEl>
                                          <p:spTgt spid="6">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0384249-AF77-0450-4392-956CFCEB7369}"/>
              </a:ext>
            </a:extLst>
          </p:cNvPr>
          <p:cNvSpPr>
            <a:spLocks noGrp="1"/>
          </p:cNvSpPr>
          <p:nvPr>
            <p:ph type="title"/>
          </p:nvPr>
        </p:nvSpPr>
        <p:spPr/>
        <p:txBody>
          <a:bodyPr/>
          <a:lstStyle/>
          <a:p>
            <a:r>
              <a:rPr lang="en-GB" dirty="0"/>
              <a:t>Working together to identify ways to change practice</a:t>
            </a:r>
          </a:p>
        </p:txBody>
      </p:sp>
      <p:sp>
        <p:nvSpPr>
          <p:cNvPr id="11" name="Text Placeholder 10">
            <a:extLst>
              <a:ext uri="{FF2B5EF4-FFF2-40B4-BE49-F238E27FC236}">
                <a16:creationId xmlns:a16="http://schemas.microsoft.com/office/drawing/2014/main" id="{5815A41A-325F-DC63-E5E0-BA72A98A4B6E}"/>
              </a:ext>
            </a:extLst>
          </p:cNvPr>
          <p:cNvSpPr>
            <a:spLocks noGrp="1"/>
          </p:cNvSpPr>
          <p:nvPr>
            <p:ph type="body" sz="quarter" idx="13"/>
          </p:nvPr>
        </p:nvSpPr>
        <p:spPr/>
        <p:txBody>
          <a:bodyPr/>
          <a:lstStyle/>
          <a:p>
            <a:endParaRPr lang="en-GB"/>
          </a:p>
        </p:txBody>
      </p:sp>
      <p:sp>
        <p:nvSpPr>
          <p:cNvPr id="12" name="Text Placeholder 11">
            <a:extLst>
              <a:ext uri="{FF2B5EF4-FFF2-40B4-BE49-F238E27FC236}">
                <a16:creationId xmlns:a16="http://schemas.microsoft.com/office/drawing/2014/main" id="{570F653A-5D86-1C60-2425-0F1B564700ED}"/>
              </a:ext>
            </a:extLst>
          </p:cNvPr>
          <p:cNvSpPr>
            <a:spLocks noGrp="1"/>
          </p:cNvSpPr>
          <p:nvPr>
            <p:ph type="body" sz="quarter" idx="14"/>
          </p:nvPr>
        </p:nvSpPr>
        <p:spPr/>
        <p:txBody>
          <a:bodyPr/>
          <a:lstStyle/>
          <a:p>
            <a:endParaRPr lang="en-GB"/>
          </a:p>
        </p:txBody>
      </p:sp>
      <p:sp>
        <p:nvSpPr>
          <p:cNvPr id="4" name="Slide Number Placeholder 3">
            <a:extLst>
              <a:ext uri="{FF2B5EF4-FFF2-40B4-BE49-F238E27FC236}">
                <a16:creationId xmlns:a16="http://schemas.microsoft.com/office/drawing/2014/main" id="{1B3C67F6-9FB9-6CDD-4A12-AE7D6E0D8243}"/>
              </a:ext>
            </a:extLst>
          </p:cNvPr>
          <p:cNvSpPr>
            <a:spLocks noGrp="1"/>
          </p:cNvSpPr>
          <p:nvPr>
            <p:ph type="sldNum" sz="quarter" idx="4294967295"/>
          </p:nvPr>
        </p:nvSpPr>
        <p:spPr>
          <a:xfrm>
            <a:off x="11328400" y="6330950"/>
            <a:ext cx="863600" cy="365125"/>
          </a:xfrm>
        </p:spPr>
        <p:txBody>
          <a:bodyPr/>
          <a:lstStyle/>
          <a:p>
            <a:fld id="{E8F1A65C-595C-4736-BF40-F7D31E789466}" type="slidenum">
              <a:rPr lang="en-GB" smtClean="0"/>
              <a:pPr/>
              <a:t>9</a:t>
            </a:fld>
            <a:endParaRPr lang="en-GB" dirty="0"/>
          </a:p>
        </p:txBody>
      </p:sp>
      <p:pic>
        <p:nvPicPr>
          <p:cNvPr id="18" name="Picture Placeholder 17" descr="A group of people putting their hands together">
            <a:extLst>
              <a:ext uri="{FF2B5EF4-FFF2-40B4-BE49-F238E27FC236}">
                <a16:creationId xmlns:a16="http://schemas.microsoft.com/office/drawing/2014/main" id="{2F394AA7-6437-AECC-9AC6-C7DB36F1A117}"/>
              </a:ext>
            </a:extLst>
          </p:cNvPr>
          <p:cNvPicPr>
            <a:picLocks noGrp="1" noChangeAspect="1"/>
          </p:cNvPicPr>
          <p:nvPr>
            <p:ph type="pic" sz="quarter" idx="12"/>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10235" r="10235"/>
          <a:stretch>
            <a:fillRect/>
          </a:stretch>
        </p:blipFill>
        <p:spPr/>
      </p:pic>
      <p:sp>
        <p:nvSpPr>
          <p:cNvPr id="19" name="TextBox 18">
            <a:extLst>
              <a:ext uri="{FF2B5EF4-FFF2-40B4-BE49-F238E27FC236}">
                <a16:creationId xmlns:a16="http://schemas.microsoft.com/office/drawing/2014/main" id="{5B7AD481-AADD-6C3C-B307-F8D94DB45EBC}"/>
              </a:ext>
            </a:extLst>
          </p:cNvPr>
          <p:cNvSpPr txBox="1"/>
          <p:nvPr/>
        </p:nvSpPr>
        <p:spPr>
          <a:xfrm>
            <a:off x="4014845" y="6858000"/>
            <a:ext cx="8177156" cy="230832"/>
          </a:xfrm>
          <a:prstGeom prst="rect">
            <a:avLst/>
          </a:prstGeom>
          <a:noFill/>
        </p:spPr>
        <p:txBody>
          <a:bodyPr wrap="square" rtlCol="0">
            <a:spAutoFit/>
          </a:bodyPr>
          <a:lstStyle/>
          <a:p>
            <a:r>
              <a:rPr lang="en-GB" sz="900">
                <a:hlinkClick r:id="rId5" tooltip="https://technofaq.org/posts/2020/02/6-tips-on-communication-and-teamwork-to-strengthen-team-collaboration/"/>
              </a:rPr>
              <a:t>This Photo</a:t>
            </a:r>
            <a:r>
              <a:rPr lang="en-GB" sz="900"/>
              <a:t> by Unknown Author is licensed under </a:t>
            </a:r>
            <a:r>
              <a:rPr lang="en-GB" sz="900">
                <a:hlinkClick r:id="rId6" tooltip="https://creativecommons.org/licenses/by-nc-sa/3.0/"/>
              </a:rPr>
              <a:t>CC BY-SA-NC</a:t>
            </a:r>
            <a:endParaRPr lang="en-GB" sz="900"/>
          </a:p>
        </p:txBody>
      </p:sp>
    </p:spTree>
    <p:custDataLst>
      <p:tags r:id="rId1"/>
    </p:custDataLst>
    <p:extLst>
      <p:ext uri="{BB962C8B-B14F-4D97-AF65-F5344CB8AC3E}">
        <p14:creationId xmlns:p14="http://schemas.microsoft.com/office/powerpoint/2010/main" val="22542760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Warwick Main Bran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Warwick Main Brand" id="{829A38B2-94F9-49A1-AADA-739EA8224036}" vid="{1AD8912E-69DA-4A5E-B8C6-8417C4E68BBE}"/>
    </a:ext>
  </a:extLst>
</a:theme>
</file>

<file path=ppt/theme/theme2.xml><?xml version="1.0" encoding="utf-8"?>
<a:theme xmlns:a="http://schemas.openxmlformats.org/drawingml/2006/main" name="Warwick SO them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Warwick SO theme" id="{711A5893-CA4F-4EEE-B657-98E0F795B354}" vid="{8490DE4F-6499-4396-B22D-9E32AD0A3072}"/>
    </a:ext>
  </a:extLst>
</a:theme>
</file>

<file path=ppt/theme/theme3.xml><?xml version="1.0" encoding="utf-8"?>
<a:theme xmlns:a="http://schemas.openxmlformats.org/drawingml/2006/main" name="Bright Teal">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354E357C-859A-4614-8A2D-C90D06BDD0E7}"/>
    </a:ext>
  </a:extLst>
</a:theme>
</file>

<file path=ppt/theme/theme4.xml><?xml version="1.0" encoding="utf-8"?>
<a:theme xmlns:a="http://schemas.openxmlformats.org/drawingml/2006/main" name="Bright 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32FAF07-4AEC-49C5-80C8-9A7AB155F0B7}"/>
    </a:ext>
  </a:extLst>
</a:theme>
</file>

<file path=ppt/theme/theme5.xml><?xml version="1.0" encoding="utf-8"?>
<a:theme xmlns:a="http://schemas.openxmlformats.org/drawingml/2006/main" name="Bright Orang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1026240F-7360-42FC-A9DA-A44170D985CB}"/>
    </a:ext>
  </a:extLst>
</a:theme>
</file>

<file path=ppt/theme/theme6.xml><?xml version="1.0" encoding="utf-8"?>
<a:theme xmlns:a="http://schemas.openxmlformats.org/drawingml/2006/main" name="Dark Ruby">
  <a:themeElements>
    <a:clrScheme name="Uni Of Warwick">
      <a:dk1>
        <a:sysClr val="windowText" lastClr="000000"/>
      </a:dk1>
      <a:lt1>
        <a:sysClr val="window" lastClr="FFFFFF"/>
      </a:lt1>
      <a:dk2>
        <a:srgbClr val="3F4246"/>
      </a:dk2>
      <a:lt2>
        <a:srgbClr val="FFFFFF"/>
      </a:lt2>
      <a:accent1>
        <a:srgbClr val="3C1053"/>
      </a:accent1>
      <a:accent2>
        <a:srgbClr val="6DCDB8"/>
      </a:accent2>
      <a:accent3>
        <a:srgbClr val="9D2235"/>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2A9E9CC-1D69-4533-9D26-0FE921900D47}"/>
    </a:ext>
  </a:extLst>
</a:theme>
</file>

<file path=ppt/theme/theme7.xml><?xml version="1.0" encoding="utf-8"?>
<a:theme xmlns:a="http://schemas.openxmlformats.org/drawingml/2006/main" name="Bright Gol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C207D76F-168D-4246-91B2-54AF695E71CF}"/>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Warwick Main Brand</Template>
  <TotalTime>4466</TotalTime>
  <Words>1107</Words>
  <Application>Microsoft Office PowerPoint</Application>
  <PresentationFormat>Widescreen</PresentationFormat>
  <Paragraphs>136</Paragraphs>
  <Slides>15</Slides>
  <Notes>15</Notes>
  <HiddenSlides>0</HiddenSlides>
  <MMClips>0</MMClips>
  <ScaleCrop>false</ScaleCrop>
  <HeadingPairs>
    <vt:vector size="6" baseType="variant">
      <vt:variant>
        <vt:lpstr>Fonts Used</vt:lpstr>
      </vt:variant>
      <vt:variant>
        <vt:i4>4</vt:i4>
      </vt:variant>
      <vt:variant>
        <vt:lpstr>Theme</vt:lpstr>
      </vt:variant>
      <vt:variant>
        <vt:i4>7</vt:i4>
      </vt:variant>
      <vt:variant>
        <vt:lpstr>Slide Titles</vt:lpstr>
      </vt:variant>
      <vt:variant>
        <vt:i4>15</vt:i4>
      </vt:variant>
    </vt:vector>
  </HeadingPairs>
  <TitlesOfParts>
    <vt:vector size="26" baseType="lpstr">
      <vt:lpstr>DengXian</vt:lpstr>
      <vt:lpstr>Aptos</vt:lpstr>
      <vt:lpstr>Arial</vt:lpstr>
      <vt:lpstr>Calibri</vt:lpstr>
      <vt:lpstr>Warwick Main Brand</vt:lpstr>
      <vt:lpstr>Warwick SO theme</vt:lpstr>
      <vt:lpstr>Bright Teal</vt:lpstr>
      <vt:lpstr>Bright Blue</vt:lpstr>
      <vt:lpstr>Bright Orange</vt:lpstr>
      <vt:lpstr>Dark Ruby</vt:lpstr>
      <vt:lpstr>Bright Gold</vt:lpstr>
      <vt:lpstr>Using the Student Voice and Staff Expertise to Tackle the International Awarding Gap</vt:lpstr>
      <vt:lpstr>Workshop Outline</vt:lpstr>
      <vt:lpstr>Introduce yourselves</vt:lpstr>
      <vt:lpstr>Background to international awarding gap research</vt:lpstr>
      <vt:lpstr>Who was on the project?</vt:lpstr>
      <vt:lpstr>What we did</vt:lpstr>
      <vt:lpstr>Findings and Recommendations</vt:lpstr>
      <vt:lpstr>What we found</vt:lpstr>
      <vt:lpstr>Working together to identify ways to change practice</vt:lpstr>
      <vt:lpstr>Sharing Ideas</vt:lpstr>
      <vt:lpstr>Recommendations, conclusions, and ongoing work</vt:lpstr>
      <vt:lpstr>Conclusions</vt:lpstr>
      <vt:lpstr>Recommendations</vt:lpstr>
      <vt:lpstr>Recommendations</vt:lpstr>
      <vt:lpstr>Ongoing Projects that may help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Greenaway, Thomas</dc:creator>
  <cp:lastModifiedBy>Dobbins, Kerry</cp:lastModifiedBy>
  <cp:revision>5</cp:revision>
  <cp:lastPrinted>2025-05-16T08:12:11Z</cp:lastPrinted>
  <dcterms:created xsi:type="dcterms:W3CDTF">2025-03-24T09:54:44Z</dcterms:created>
  <dcterms:modified xsi:type="dcterms:W3CDTF">2025-06-02T11:05:58Z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65578BE4-FD1F-447D-8B88-38B377D7A865</vt:lpwstr>
  </property>
  <property fmtid="{D5CDD505-2E9C-101B-9397-08002B2CF9AE}" pid="3" name="ArticulatePath">
    <vt:lpwstr>Presentation1</vt:lpwstr>
  </property>
</Properties>
</file>