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3.xml" ContentType="application/vnd.openxmlformats-officedocument.them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4.xml" ContentType="application/vnd.openxmlformats-officedocument.them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5.xml" ContentType="application/vnd.openxmlformats-officedocument.them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6.xml" ContentType="application/vnd.openxmlformats-officedocument.theme+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heme/theme7.xml" ContentType="application/vnd.openxmlformats-officedocument.theme+xml"/>
  <Override PartName="/ppt/tags/tag15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7" r:id="rId5"/>
    <p:sldMasterId id="2147483713" r:id="rId6"/>
    <p:sldMasterId id="2147483739" r:id="rId7"/>
    <p:sldMasterId id="2147483765" r:id="rId8"/>
    <p:sldMasterId id="2147483791" r:id="rId9"/>
  </p:sldMasterIdLst>
  <p:notesMasterIdLst>
    <p:notesMasterId r:id="rId20"/>
  </p:notesMasterIdLst>
  <p:sldIdLst>
    <p:sldId id="256" r:id="rId10"/>
    <p:sldId id="299" r:id="rId11"/>
    <p:sldId id="258" r:id="rId12"/>
    <p:sldId id="270" r:id="rId13"/>
    <p:sldId id="260" r:id="rId14"/>
    <p:sldId id="261" r:id="rId15"/>
    <p:sldId id="300" r:id="rId16"/>
    <p:sldId id="278" r:id="rId17"/>
    <p:sldId id="277" r:id="rId18"/>
    <p:sldId id="26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1053"/>
    <a:srgbClr val="E01BA5"/>
    <a:srgbClr val="A38746"/>
    <a:srgbClr val="9C6E05"/>
    <a:srgbClr val="858585"/>
    <a:srgbClr val="BD8709"/>
    <a:srgbClr val="D6C59C"/>
    <a:srgbClr val="E3C786"/>
    <a:srgbClr val="80621F"/>
    <a:srgbClr val="2285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91D2C9-30FE-D6C5-DC6A-E8BA80C974E6}" v="5" dt="2025-06-02T11:35:35.042"/>
    <p1510:client id="{396E1E14-BDC2-227E-0EEF-1B4BB730D86B}" v="81" dt="2025-06-02T16:05:51.812"/>
    <p1510:client id="{411929D7-2F9E-4E5E-1DC3-F3027826ACF6}" v="307" dt="2025-06-02T14:14:04.086"/>
    <p1510:client id="{5D21A2E6-6E63-F25C-E02A-18F9F01859DF}" v="77" dt="2025-06-02T14:00:54.749"/>
    <p1510:client id="{6171162B-7A7E-CB7C-5938-366D7419D7D0}" v="196" dt="2025-06-02T18:50:49.157"/>
    <p1510:client id="{9BA866F9-00F2-8E01-8F54-88DD8AFDF396}" v="655" dt="2025-06-02T15:18:43.6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PKINS, SARAH (UG)" userId="S::u2006954@live.warwick.ac.uk::722d221f-2e6b-48bf-9ca2-298f79306ecc" providerId="AD" clId="Web-{71C6E993-6583-4DDF-BA60-DBAD19E99047}"/>
    <pc:docChg chg="modSld">
      <pc:chgData name="HOPKINS, SARAH (UG)" userId="S::u2006954@live.warwick.ac.uk::722d221f-2e6b-48bf-9ca2-298f79306ecc" providerId="AD" clId="Web-{71C6E993-6583-4DDF-BA60-DBAD19E99047}" dt="2024-05-02T07:14:48.452" v="4" actId="1076"/>
      <pc:docMkLst>
        <pc:docMk/>
      </pc:docMkLst>
      <pc:sldChg chg="addSp modSp">
        <pc:chgData name="HOPKINS, SARAH (UG)" userId="S::u2006954@live.warwick.ac.uk::722d221f-2e6b-48bf-9ca2-298f79306ecc" providerId="AD" clId="Web-{71C6E993-6583-4DDF-BA60-DBAD19E99047}" dt="2024-05-02T07:14:48.452" v="4" actId="1076"/>
        <pc:sldMkLst>
          <pc:docMk/>
          <pc:sldMk cId="2325453226" sldId="264"/>
        </pc:sldMkLst>
        <pc:cxnChg chg="add mod">
          <ac:chgData name="HOPKINS, SARAH (UG)" userId="S::u2006954@live.warwick.ac.uk::722d221f-2e6b-48bf-9ca2-298f79306ecc" providerId="AD" clId="Web-{71C6E993-6583-4DDF-BA60-DBAD19E99047}" dt="2024-05-02T07:14:48.452" v="4" actId="1076"/>
          <ac:cxnSpMkLst>
            <pc:docMk/>
            <pc:sldMk cId="2325453226" sldId="264"/>
            <ac:cxnSpMk id="4" creationId="{DE216137-9794-D5CB-A92F-CD719601C6FD}"/>
          </ac:cxnSpMkLst>
        </pc:cxnChg>
      </pc:sldChg>
    </pc:docChg>
  </pc:docChgLst>
  <pc:docChgLst>
    <pc:chgData name="Greenaway, Thomas" userId="25cfd204-4b1d-42db-8aab-d64e9738d0d6" providerId="ADAL" clId="{F46CD9A9-07F8-4FB9-BFDA-6D0869DFAEEC}"/>
    <pc:docChg chg="modSld">
      <pc:chgData name="Greenaway, Thomas" userId="25cfd204-4b1d-42db-8aab-d64e9738d0d6" providerId="ADAL" clId="{F46CD9A9-07F8-4FB9-BFDA-6D0869DFAEEC}" dt="2024-05-02T12:04:38.428" v="25" actId="1076"/>
      <pc:docMkLst>
        <pc:docMk/>
      </pc:docMkLst>
      <pc:sldChg chg="modSp mod">
        <pc:chgData name="Greenaway, Thomas" userId="25cfd204-4b1d-42db-8aab-d64e9738d0d6" providerId="ADAL" clId="{F46CD9A9-07F8-4FB9-BFDA-6D0869DFAEEC}" dt="2024-05-02T12:04:38.428" v="25" actId="1076"/>
        <pc:sldMkLst>
          <pc:docMk/>
          <pc:sldMk cId="4117000736" sldId="270"/>
        </pc:sldMkLst>
        <pc:spChg chg="mod ord">
          <ac:chgData name="Greenaway, Thomas" userId="25cfd204-4b1d-42db-8aab-d64e9738d0d6" providerId="ADAL" clId="{F46CD9A9-07F8-4FB9-BFDA-6D0869DFAEEC}" dt="2024-05-02T12:04:35.365" v="24" actId="1076"/>
          <ac:spMkLst>
            <pc:docMk/>
            <pc:sldMk cId="4117000736" sldId="270"/>
            <ac:spMk id="32" creationId="{99F3D0C0-FBDA-BFE2-B8F5-E249B7CF5958}"/>
          </ac:spMkLst>
        </pc:spChg>
        <pc:spChg chg="mod">
          <ac:chgData name="Greenaway, Thomas" userId="25cfd204-4b1d-42db-8aab-d64e9738d0d6" providerId="ADAL" clId="{F46CD9A9-07F8-4FB9-BFDA-6D0869DFAEEC}" dt="2024-05-02T12:03:40.821" v="11" actId="14100"/>
          <ac:spMkLst>
            <pc:docMk/>
            <pc:sldMk cId="4117000736" sldId="270"/>
            <ac:spMk id="38" creationId="{9827545C-072F-FE57-CF0A-4DE2E293F2F3}"/>
          </ac:spMkLst>
        </pc:spChg>
        <pc:spChg chg="mod ord">
          <ac:chgData name="Greenaway, Thomas" userId="25cfd204-4b1d-42db-8aab-d64e9738d0d6" providerId="ADAL" clId="{F46CD9A9-07F8-4FB9-BFDA-6D0869DFAEEC}" dt="2024-05-02T12:04:38.428" v="25" actId="1076"/>
          <ac:spMkLst>
            <pc:docMk/>
            <pc:sldMk cId="4117000736" sldId="270"/>
            <ac:spMk id="44" creationId="{FEBFD5BE-04AD-6269-136E-E0441F7473E5}"/>
          </ac:spMkLst>
        </pc:spChg>
        <pc:spChg chg="mod">
          <ac:chgData name="Greenaway, Thomas" userId="25cfd204-4b1d-42db-8aab-d64e9738d0d6" providerId="ADAL" clId="{F46CD9A9-07F8-4FB9-BFDA-6D0869DFAEEC}" dt="2024-05-02T12:02:43.008" v="0" actId="20577"/>
          <ac:spMkLst>
            <pc:docMk/>
            <pc:sldMk cId="4117000736" sldId="270"/>
            <ac:spMk id="47" creationId="{8BF1D0EE-8422-408A-424F-A8B73C2F2141}"/>
          </ac:spMkLst>
        </pc:spChg>
        <pc:spChg chg="mod">
          <ac:chgData name="Greenaway, Thomas" userId="25cfd204-4b1d-42db-8aab-d64e9738d0d6" providerId="ADAL" clId="{F46CD9A9-07F8-4FB9-BFDA-6D0869DFAEEC}" dt="2024-05-02T12:03:18.080" v="6" actId="20578"/>
          <ac:spMkLst>
            <pc:docMk/>
            <pc:sldMk cId="4117000736" sldId="270"/>
            <ac:spMk id="49" creationId="{B3549108-40DA-E542-F429-21B7A25B8989}"/>
          </ac:spMkLst>
        </pc:spChg>
        <pc:grpChg chg="mod">
          <ac:chgData name="Greenaway, Thomas" userId="25cfd204-4b1d-42db-8aab-d64e9738d0d6" providerId="ADAL" clId="{F46CD9A9-07F8-4FB9-BFDA-6D0869DFAEEC}" dt="2024-05-02T12:04:26.414" v="21" actId="14100"/>
          <ac:grpSpMkLst>
            <pc:docMk/>
            <pc:sldMk cId="4117000736" sldId="270"/>
            <ac:grpSpMk id="2" creationId="{87D8471B-FC42-89EF-C629-D6BDB7C5472E}"/>
          </ac:grpSpMkLst>
        </pc:grpChg>
        <pc:grpChg chg="mod">
          <ac:chgData name="Greenaway, Thomas" userId="25cfd204-4b1d-42db-8aab-d64e9738d0d6" providerId="ADAL" clId="{F46CD9A9-07F8-4FB9-BFDA-6D0869DFAEEC}" dt="2024-05-02T12:04:32.998" v="23" actId="1076"/>
          <ac:grpSpMkLst>
            <pc:docMk/>
            <pc:sldMk cId="4117000736" sldId="270"/>
            <ac:grpSpMk id="3" creationId="{5BA657C8-C056-E428-D4E2-F82D314C5C57}"/>
          </ac:grpSpMkLst>
        </pc:grpChg>
      </pc:sldChg>
    </pc:docChg>
  </pc:docChgLst>
  <pc:docChgLst>
    <pc:chgData name="THEO-CHINWO, JESSICA (UG)" userId="S::u2128701@live.warwick.ac.uk::4284739c-c7ea-4187-9b19-e94c332b8c32" providerId="AD" clId="Web-{226E03B9-36F5-266B-EEF7-4CD92D6703D7}"/>
    <pc:docChg chg="modSld">
      <pc:chgData name="THEO-CHINWO, JESSICA (UG)" userId="S::u2128701@live.warwick.ac.uk::4284739c-c7ea-4187-9b19-e94c332b8c32" providerId="AD" clId="Web-{226E03B9-36F5-266B-EEF7-4CD92D6703D7}" dt="2025-05-30T18:51:19.936" v="35" actId="1076"/>
      <pc:docMkLst>
        <pc:docMk/>
      </pc:docMkLst>
      <pc:sldChg chg="modSp modNotes">
        <pc:chgData name="THEO-CHINWO, JESSICA (UG)" userId="S::u2128701@live.warwick.ac.uk::4284739c-c7ea-4187-9b19-e94c332b8c32" providerId="AD" clId="Web-{226E03B9-36F5-266B-EEF7-4CD92D6703D7}" dt="2025-05-30T18:46:02.537" v="18"/>
        <pc:sldMkLst>
          <pc:docMk/>
          <pc:sldMk cId="2346451549" sldId="261"/>
        </pc:sldMkLst>
        <pc:spChg chg="mod">
          <ac:chgData name="THEO-CHINWO, JESSICA (UG)" userId="S::u2128701@live.warwick.ac.uk::4284739c-c7ea-4187-9b19-e94c332b8c32" providerId="AD" clId="Web-{226E03B9-36F5-266B-EEF7-4CD92D6703D7}" dt="2025-05-30T18:45:20.989" v="8" actId="20577"/>
          <ac:spMkLst>
            <pc:docMk/>
            <pc:sldMk cId="2346451549" sldId="261"/>
            <ac:spMk id="10" creationId="{2F424D7B-2965-1324-EB5F-F7734AC58A08}"/>
          </ac:spMkLst>
        </pc:spChg>
        <pc:spChg chg="mod">
          <ac:chgData name="THEO-CHINWO, JESSICA (UG)" userId="S::u2128701@live.warwick.ac.uk::4284739c-c7ea-4187-9b19-e94c332b8c32" providerId="AD" clId="Web-{226E03B9-36F5-266B-EEF7-4CD92D6703D7}" dt="2025-05-30T18:45:58.084" v="16" actId="1076"/>
          <ac:spMkLst>
            <pc:docMk/>
            <pc:sldMk cId="2346451549" sldId="261"/>
            <ac:spMk id="12" creationId="{73DF87FD-5CAD-B91F-A7D0-A0BE4D484C1E}"/>
          </ac:spMkLst>
        </pc:spChg>
      </pc:sldChg>
      <pc:sldChg chg="addSp delSp modSp">
        <pc:chgData name="THEO-CHINWO, JESSICA (UG)" userId="S::u2128701@live.warwick.ac.uk::4284739c-c7ea-4187-9b19-e94c332b8c32" providerId="AD" clId="Web-{226E03B9-36F5-266B-EEF7-4CD92D6703D7}" dt="2025-05-30T18:51:19.936" v="35" actId="1076"/>
        <pc:sldMkLst>
          <pc:docMk/>
          <pc:sldMk cId="2325453226" sldId="264"/>
        </pc:sldMkLst>
        <pc:spChg chg="mod">
          <ac:chgData name="THEO-CHINWO, JESSICA (UG)" userId="S::u2128701@live.warwick.ac.uk::4284739c-c7ea-4187-9b19-e94c332b8c32" providerId="AD" clId="Web-{226E03B9-36F5-266B-EEF7-4CD92D6703D7}" dt="2025-05-30T18:49:08.698" v="23" actId="1076"/>
          <ac:spMkLst>
            <pc:docMk/>
            <pc:sldMk cId="2325453226" sldId="264"/>
            <ac:spMk id="5" creationId="{4F4A7AEE-2B7F-D56D-C0E5-DD2DEA8F454C}"/>
          </ac:spMkLst>
        </pc:spChg>
        <pc:spChg chg="add del">
          <ac:chgData name="THEO-CHINWO, JESSICA (UG)" userId="S::u2128701@live.warwick.ac.uk::4284739c-c7ea-4187-9b19-e94c332b8c32" providerId="AD" clId="Web-{226E03B9-36F5-266B-EEF7-4CD92D6703D7}" dt="2025-05-30T18:49:18.433" v="25"/>
          <ac:spMkLst>
            <pc:docMk/>
            <pc:sldMk cId="2325453226" sldId="264"/>
            <ac:spMk id="9" creationId="{BB95F86B-60E7-6B5D-117D-E3822391ACC8}"/>
          </ac:spMkLst>
        </pc:spChg>
        <pc:grpChg chg="add mod">
          <ac:chgData name="THEO-CHINWO, JESSICA (UG)" userId="S::u2128701@live.warwick.ac.uk::4284739c-c7ea-4187-9b19-e94c332b8c32" providerId="AD" clId="Web-{226E03B9-36F5-266B-EEF7-4CD92D6703D7}" dt="2025-05-30T18:50:14.871" v="31" actId="1076"/>
          <ac:grpSpMkLst>
            <pc:docMk/>
            <pc:sldMk cId="2325453226" sldId="264"/>
            <ac:grpSpMk id="13" creationId="{7FF6D5B3-AE8B-83FE-8BBC-6A499B77DDEE}"/>
          </ac:grpSpMkLst>
        </pc:grpChg>
        <pc:grpChg chg="add mod">
          <ac:chgData name="THEO-CHINWO, JESSICA (UG)" userId="S::u2128701@live.warwick.ac.uk::4284739c-c7ea-4187-9b19-e94c332b8c32" providerId="AD" clId="Web-{226E03B9-36F5-266B-EEF7-4CD92D6703D7}" dt="2025-05-30T18:51:19.936" v="35" actId="1076"/>
          <ac:grpSpMkLst>
            <pc:docMk/>
            <pc:sldMk cId="2325453226" sldId="264"/>
            <ac:grpSpMk id="15" creationId="{09BFC92C-7E1D-44A9-D524-E13E7CE01652}"/>
          </ac:grpSpMkLst>
        </pc:grpChg>
        <pc:cxnChg chg="mod">
          <ac:chgData name="THEO-CHINWO, JESSICA (UG)" userId="S::u2128701@live.warwick.ac.uk::4284739c-c7ea-4187-9b19-e94c332b8c32" providerId="AD" clId="Web-{226E03B9-36F5-266B-EEF7-4CD92D6703D7}" dt="2025-05-30T18:49:46.386" v="28" actId="1076"/>
          <ac:cxnSpMkLst>
            <pc:docMk/>
            <pc:sldMk cId="2325453226" sldId="264"/>
            <ac:cxnSpMk id="4" creationId="{DE216137-9794-D5CB-A92F-CD719601C6FD}"/>
          </ac:cxnSpMkLst>
        </pc:cxnChg>
        <pc:cxnChg chg="add mod">
          <ac:chgData name="THEO-CHINWO, JESSICA (UG)" userId="S::u2128701@live.warwick.ac.uk::4284739c-c7ea-4187-9b19-e94c332b8c32" providerId="AD" clId="Web-{226E03B9-36F5-266B-EEF7-4CD92D6703D7}" dt="2025-05-30T18:50:29.466" v="33" actId="1076"/>
          <ac:cxnSpMkLst>
            <pc:docMk/>
            <pc:sldMk cId="2325453226" sldId="264"/>
            <ac:cxnSpMk id="14" creationId="{EFAE3DDF-4580-C344-3A0F-BD7CD1BBBE46}"/>
          </ac:cxnSpMkLst>
        </pc:cxnChg>
      </pc:sldChg>
    </pc:docChg>
  </pc:docChgLst>
  <pc:docChgLst>
    <pc:chgData name="HOPKINS, SARAH (UG)" userId="S::u2006954@live.warwick.ac.uk::722d221f-2e6b-48bf-9ca2-298f79306ecc" providerId="AD" clId="Web-{27E06943-931F-455F-A0A0-4B78EBBD2A30}"/>
    <pc:docChg chg="modSld">
      <pc:chgData name="HOPKINS, SARAH (UG)" userId="S::u2006954@live.warwick.ac.uk::722d221f-2e6b-48bf-9ca2-298f79306ecc" providerId="AD" clId="Web-{27E06943-931F-455F-A0A0-4B78EBBD2A30}" dt="2024-05-01T10:22:47.629" v="178" actId="20577"/>
      <pc:docMkLst>
        <pc:docMk/>
      </pc:docMkLst>
      <pc:sldChg chg="addSp modSp">
        <pc:chgData name="HOPKINS, SARAH (UG)" userId="S::u2006954@live.warwick.ac.uk::722d221f-2e6b-48bf-9ca2-298f79306ecc" providerId="AD" clId="Web-{27E06943-931F-455F-A0A0-4B78EBBD2A30}" dt="2024-05-01T10:22:47.629" v="178" actId="20577"/>
        <pc:sldMkLst>
          <pc:docMk/>
          <pc:sldMk cId="2346451549" sldId="261"/>
        </pc:sldMkLst>
        <pc:spChg chg="add mod">
          <ac:chgData name="HOPKINS, SARAH (UG)" userId="S::u2006954@live.warwick.ac.uk::722d221f-2e6b-48bf-9ca2-298f79306ecc" providerId="AD" clId="Web-{27E06943-931F-455F-A0A0-4B78EBBD2A30}" dt="2024-05-01T10:22:47.629" v="178" actId="20577"/>
          <ac:spMkLst>
            <pc:docMk/>
            <pc:sldMk cId="2346451549" sldId="261"/>
            <ac:spMk id="4" creationId="{4CCF2545-8EBD-FC68-84C0-E5D18420F110}"/>
          </ac:spMkLst>
        </pc:spChg>
        <pc:spChg chg="add mod">
          <ac:chgData name="HOPKINS, SARAH (UG)" userId="S::u2006954@live.warwick.ac.uk::722d221f-2e6b-48bf-9ca2-298f79306ecc" providerId="AD" clId="Web-{27E06943-931F-455F-A0A0-4B78EBBD2A30}" dt="2024-05-01T10:21:07.202" v="122" actId="1076"/>
          <ac:spMkLst>
            <pc:docMk/>
            <pc:sldMk cId="2346451549" sldId="261"/>
            <ac:spMk id="6" creationId="{D662B08C-74AA-A065-B5DC-1B6A7BE56D97}"/>
          </ac:spMkLst>
        </pc:spChg>
        <pc:spChg chg="add mod">
          <ac:chgData name="HOPKINS, SARAH (UG)" userId="S::u2006954@live.warwick.ac.uk::722d221f-2e6b-48bf-9ca2-298f79306ecc" providerId="AD" clId="Web-{27E06943-931F-455F-A0A0-4B78EBBD2A30}" dt="2024-05-01T10:21:00.936" v="121"/>
          <ac:spMkLst>
            <pc:docMk/>
            <pc:sldMk cId="2346451549" sldId="261"/>
            <ac:spMk id="7" creationId="{47C9C010-85A2-6200-B38A-0CFA6340375F}"/>
          </ac:spMkLst>
        </pc:spChg>
      </pc:sldChg>
    </pc:docChg>
  </pc:docChgLst>
  <pc:docChgLst>
    <pc:chgData name="ADEPOJU, TEMI (UG)" userId="S::u2140622@live.warwick.ac.uk::6d3522c8-d125-43dd-91dd-1f2cceda8247" providerId="AD" clId="Web-{396E1E14-BDC2-227E-0EEF-1B4BB730D86B}"/>
    <pc:docChg chg="modSld">
      <pc:chgData name="ADEPOJU, TEMI (UG)" userId="S::u2140622@live.warwick.ac.uk::6d3522c8-d125-43dd-91dd-1f2cceda8247" providerId="AD" clId="Web-{396E1E14-BDC2-227E-0EEF-1B4BB730D86B}" dt="2025-06-02T16:05:51.812" v="63" actId="14100"/>
      <pc:docMkLst>
        <pc:docMk/>
      </pc:docMkLst>
      <pc:sldChg chg="modSp">
        <pc:chgData name="ADEPOJU, TEMI (UG)" userId="S::u2140622@live.warwick.ac.uk::6d3522c8-d125-43dd-91dd-1f2cceda8247" providerId="AD" clId="Web-{396E1E14-BDC2-227E-0EEF-1B4BB730D86B}" dt="2025-06-02T16:05:51.812" v="63" actId="14100"/>
        <pc:sldMkLst>
          <pc:docMk/>
          <pc:sldMk cId="1242599479" sldId="277"/>
        </pc:sldMkLst>
        <pc:spChg chg="mod">
          <ac:chgData name="ADEPOJU, TEMI (UG)" userId="S::u2140622@live.warwick.ac.uk::6d3522c8-d125-43dd-91dd-1f2cceda8247" providerId="AD" clId="Web-{396E1E14-BDC2-227E-0EEF-1B4BB730D86B}" dt="2025-06-02T15:54:50.771" v="0" actId="20577"/>
          <ac:spMkLst>
            <pc:docMk/>
            <pc:sldMk cId="1242599479" sldId="277"/>
            <ac:spMk id="2" creationId="{501DB934-106B-0FE9-72A3-0F1F3CCCA1F3}"/>
          </ac:spMkLst>
        </pc:spChg>
        <pc:spChg chg="mod">
          <ac:chgData name="ADEPOJU, TEMI (UG)" userId="S::u2140622@live.warwick.ac.uk::6d3522c8-d125-43dd-91dd-1f2cceda8247" providerId="AD" clId="Web-{396E1E14-BDC2-227E-0EEF-1B4BB730D86B}" dt="2025-06-02T16:05:51.812" v="63" actId="14100"/>
          <ac:spMkLst>
            <pc:docMk/>
            <pc:sldMk cId="1242599479" sldId="277"/>
            <ac:spMk id="3" creationId="{C740DD74-F558-5EDB-A5EF-16434E9B1889}"/>
          </ac:spMkLst>
        </pc:spChg>
      </pc:sldChg>
      <pc:sldChg chg="delSp modSp">
        <pc:chgData name="ADEPOJU, TEMI (UG)" userId="S::u2140622@live.warwick.ac.uk::6d3522c8-d125-43dd-91dd-1f2cceda8247" providerId="AD" clId="Web-{396E1E14-BDC2-227E-0EEF-1B4BB730D86B}" dt="2025-06-02T16:04:08.040" v="62" actId="20577"/>
        <pc:sldMkLst>
          <pc:docMk/>
          <pc:sldMk cId="295440025" sldId="300"/>
        </pc:sldMkLst>
        <pc:spChg chg="mod">
          <ac:chgData name="ADEPOJU, TEMI (UG)" userId="S::u2140622@live.warwick.ac.uk::6d3522c8-d125-43dd-91dd-1f2cceda8247" providerId="AD" clId="Web-{396E1E14-BDC2-227E-0EEF-1B4BB730D86B}" dt="2025-06-02T16:03:12.958" v="22" actId="20577"/>
          <ac:spMkLst>
            <pc:docMk/>
            <pc:sldMk cId="295440025" sldId="300"/>
            <ac:spMk id="4" creationId="{8D43A4DE-7601-BD35-FA42-41FB28ABBEEB}"/>
          </ac:spMkLst>
        </pc:spChg>
        <pc:spChg chg="mod">
          <ac:chgData name="ADEPOJU, TEMI (UG)" userId="S::u2140622@live.warwick.ac.uk::6d3522c8-d125-43dd-91dd-1f2cceda8247" providerId="AD" clId="Web-{396E1E14-BDC2-227E-0EEF-1B4BB730D86B}" dt="2025-06-02T16:04:08.040" v="62" actId="20577"/>
          <ac:spMkLst>
            <pc:docMk/>
            <pc:sldMk cId="295440025" sldId="300"/>
            <ac:spMk id="5" creationId="{E32D46EC-2F91-133A-5F43-45C65682C351}"/>
          </ac:spMkLst>
        </pc:spChg>
        <pc:spChg chg="mod">
          <ac:chgData name="ADEPOJU, TEMI (UG)" userId="S::u2140622@live.warwick.ac.uk::6d3522c8-d125-43dd-91dd-1f2cceda8247" providerId="AD" clId="Web-{396E1E14-BDC2-227E-0EEF-1B4BB730D86B}" dt="2025-06-02T16:03:41.679" v="43" actId="20577"/>
          <ac:spMkLst>
            <pc:docMk/>
            <pc:sldMk cId="295440025" sldId="300"/>
            <ac:spMk id="9" creationId="{E170B970-040C-F01A-C1C7-B134DE69BF4C}"/>
          </ac:spMkLst>
        </pc:spChg>
        <pc:spChg chg="del">
          <ac:chgData name="ADEPOJU, TEMI (UG)" userId="S::u2140622@live.warwick.ac.uk::6d3522c8-d125-43dd-91dd-1f2cceda8247" providerId="AD" clId="Web-{396E1E14-BDC2-227E-0EEF-1B4BB730D86B}" dt="2025-06-02T16:02:30.096" v="2"/>
          <ac:spMkLst>
            <pc:docMk/>
            <pc:sldMk cId="295440025" sldId="300"/>
            <ac:spMk id="11" creationId="{724606A4-2C69-250C-DE43-46CA64D7579E}"/>
          </ac:spMkLst>
        </pc:spChg>
        <pc:spChg chg="mod">
          <ac:chgData name="ADEPOJU, TEMI (UG)" userId="S::u2140622@live.warwick.ac.uk::6d3522c8-d125-43dd-91dd-1f2cceda8247" providerId="AD" clId="Web-{396E1E14-BDC2-227E-0EEF-1B4BB730D86B}" dt="2025-06-02T16:04:04.509" v="61" actId="20577"/>
          <ac:spMkLst>
            <pc:docMk/>
            <pc:sldMk cId="295440025" sldId="300"/>
            <ac:spMk id="12" creationId="{DC4A1DC5-A5D2-2E02-EDD4-8D5C849417F6}"/>
          </ac:spMkLst>
        </pc:spChg>
        <pc:spChg chg="del">
          <ac:chgData name="ADEPOJU, TEMI (UG)" userId="S::u2140622@live.warwick.ac.uk::6d3522c8-d125-43dd-91dd-1f2cceda8247" providerId="AD" clId="Web-{396E1E14-BDC2-227E-0EEF-1B4BB730D86B}" dt="2025-06-02T16:02:31.706" v="3"/>
          <ac:spMkLst>
            <pc:docMk/>
            <pc:sldMk cId="295440025" sldId="300"/>
            <ac:spMk id="13" creationId="{90B0EE3F-EE07-17E1-EF24-7409FB644C66}"/>
          </ac:spMkLst>
        </pc:spChg>
      </pc:sldChg>
    </pc:docChg>
  </pc:docChgLst>
  <pc:docChgLst>
    <pc:chgData name="PARNELL, AMY (UG)" userId="S::u2020360@live.warwick.ac.uk::662ff709-bdeb-4beb-930a-5111e3fd0299" providerId="AD" clId="Web-{5D4CCAE2-9FF5-685A-646F-237F031E1B7A}"/>
    <pc:docChg chg="addSld delSld modSld">
      <pc:chgData name="PARNELL, AMY (UG)" userId="S::u2020360@live.warwick.ac.uk::662ff709-bdeb-4beb-930a-5111e3fd0299" providerId="AD" clId="Web-{5D4CCAE2-9FF5-685A-646F-237F031E1B7A}" dt="2024-05-01T21:09:17.144" v="2948"/>
      <pc:docMkLst>
        <pc:docMk/>
      </pc:docMkLst>
      <pc:sldChg chg="modSp">
        <pc:chgData name="PARNELL, AMY (UG)" userId="S::u2020360@live.warwick.ac.uk::662ff709-bdeb-4beb-930a-5111e3fd0299" providerId="AD" clId="Web-{5D4CCAE2-9FF5-685A-646F-237F031E1B7A}" dt="2024-05-01T20:34:06.455" v="2117" actId="1076"/>
        <pc:sldMkLst>
          <pc:docMk/>
          <pc:sldMk cId="2174355441" sldId="258"/>
        </pc:sldMkLst>
        <pc:spChg chg="mod">
          <ac:chgData name="PARNELL, AMY (UG)" userId="S::u2020360@live.warwick.ac.uk::662ff709-bdeb-4beb-930a-5111e3fd0299" providerId="AD" clId="Web-{5D4CCAE2-9FF5-685A-646F-237F031E1B7A}" dt="2024-05-01T20:34:06.455" v="2117" actId="1076"/>
          <ac:spMkLst>
            <pc:docMk/>
            <pc:sldMk cId="2174355441" sldId="258"/>
            <ac:spMk id="10" creationId="{CECE9A0A-6076-C40C-0859-BAA533F36F5F}"/>
          </ac:spMkLst>
        </pc:spChg>
      </pc:sldChg>
      <pc:sldChg chg="modSp">
        <pc:chgData name="PARNELL, AMY (UG)" userId="S::u2020360@live.warwick.ac.uk::662ff709-bdeb-4beb-930a-5111e3fd0299" providerId="AD" clId="Web-{5D4CCAE2-9FF5-685A-646F-237F031E1B7A}" dt="2024-05-01T19:29:48.344" v="918" actId="20577"/>
        <pc:sldMkLst>
          <pc:docMk/>
          <pc:sldMk cId="2924452541" sldId="262"/>
        </pc:sldMkLst>
        <pc:spChg chg="mod">
          <ac:chgData name="PARNELL, AMY (UG)" userId="S::u2020360@live.warwick.ac.uk::662ff709-bdeb-4beb-930a-5111e3fd0299" providerId="AD" clId="Web-{5D4CCAE2-9FF5-685A-646F-237F031E1B7A}" dt="2024-05-01T19:29:26.390" v="905" actId="20577"/>
          <ac:spMkLst>
            <pc:docMk/>
            <pc:sldMk cId="2924452541" sldId="262"/>
            <ac:spMk id="3" creationId="{B22CBA79-299C-CFE2-FE56-61E47EE36FC4}"/>
          </ac:spMkLst>
        </pc:spChg>
        <pc:spChg chg="mod">
          <ac:chgData name="PARNELL, AMY (UG)" userId="S::u2020360@live.warwick.ac.uk::662ff709-bdeb-4beb-930a-5111e3fd0299" providerId="AD" clId="Web-{5D4CCAE2-9FF5-685A-646F-237F031E1B7A}" dt="2024-05-01T19:29:30.391" v="906" actId="20577"/>
          <ac:spMkLst>
            <pc:docMk/>
            <pc:sldMk cId="2924452541" sldId="262"/>
            <ac:spMk id="5" creationId="{7C838CE5-6EBD-43BD-AC6E-88CE0549E815}"/>
          </ac:spMkLst>
        </pc:spChg>
        <pc:spChg chg="mod">
          <ac:chgData name="PARNELL, AMY (UG)" userId="S::u2020360@live.warwick.ac.uk::662ff709-bdeb-4beb-930a-5111e3fd0299" providerId="AD" clId="Web-{5D4CCAE2-9FF5-685A-646F-237F031E1B7A}" dt="2024-05-01T19:29:44.954" v="916" actId="20577"/>
          <ac:spMkLst>
            <pc:docMk/>
            <pc:sldMk cId="2924452541" sldId="262"/>
            <ac:spMk id="7" creationId="{83DD203B-EBE6-88F2-295E-1C5A43943350}"/>
          </ac:spMkLst>
        </pc:spChg>
        <pc:spChg chg="mod">
          <ac:chgData name="PARNELL, AMY (UG)" userId="S::u2020360@live.warwick.ac.uk::662ff709-bdeb-4beb-930a-5111e3fd0299" providerId="AD" clId="Web-{5D4CCAE2-9FF5-685A-646F-237F031E1B7A}" dt="2024-05-01T19:29:31.547" v="908" actId="20577"/>
          <ac:spMkLst>
            <pc:docMk/>
            <pc:sldMk cId="2924452541" sldId="262"/>
            <ac:spMk id="9" creationId="{C1DF9F99-4B0D-4DC4-1FCE-4283B52012A4}"/>
          </ac:spMkLst>
        </pc:spChg>
        <pc:spChg chg="mod">
          <ac:chgData name="PARNELL, AMY (UG)" userId="S::u2020360@live.warwick.ac.uk::662ff709-bdeb-4beb-930a-5111e3fd0299" providerId="AD" clId="Web-{5D4CCAE2-9FF5-685A-646F-237F031E1B7A}" dt="2024-05-01T19:29:33.766" v="909" actId="20577"/>
          <ac:spMkLst>
            <pc:docMk/>
            <pc:sldMk cId="2924452541" sldId="262"/>
            <ac:spMk id="11" creationId="{CDB3E8A5-A4DD-BFE3-BC9E-90E796C9A44F}"/>
          </ac:spMkLst>
        </pc:spChg>
        <pc:spChg chg="mod">
          <ac:chgData name="PARNELL, AMY (UG)" userId="S::u2020360@live.warwick.ac.uk::662ff709-bdeb-4beb-930a-5111e3fd0299" providerId="AD" clId="Web-{5D4CCAE2-9FF5-685A-646F-237F031E1B7A}" dt="2024-05-01T19:29:42.516" v="914" actId="20577"/>
          <ac:spMkLst>
            <pc:docMk/>
            <pc:sldMk cId="2924452541" sldId="262"/>
            <ac:spMk id="13" creationId="{6DE8969A-A627-0226-E01D-07512F44B7A4}"/>
          </ac:spMkLst>
        </pc:spChg>
        <pc:spChg chg="mod">
          <ac:chgData name="PARNELL, AMY (UG)" userId="S::u2020360@live.warwick.ac.uk::662ff709-bdeb-4beb-930a-5111e3fd0299" providerId="AD" clId="Web-{5D4CCAE2-9FF5-685A-646F-237F031E1B7A}" dt="2024-05-01T19:29:48.344" v="918" actId="20577"/>
          <ac:spMkLst>
            <pc:docMk/>
            <pc:sldMk cId="2924452541" sldId="262"/>
            <ac:spMk id="18" creationId="{3793FB1B-5F3F-08AB-A905-B74BFCB2B9B1}"/>
          </ac:spMkLst>
        </pc:spChg>
        <pc:spChg chg="mod">
          <ac:chgData name="PARNELL, AMY (UG)" userId="S::u2020360@live.warwick.ac.uk::662ff709-bdeb-4beb-930a-5111e3fd0299" providerId="AD" clId="Web-{5D4CCAE2-9FF5-685A-646F-237F031E1B7A}" dt="2024-05-01T19:29:35.297" v="911" actId="20577"/>
          <ac:spMkLst>
            <pc:docMk/>
            <pc:sldMk cId="2924452541" sldId="262"/>
            <ac:spMk id="19" creationId="{DFF0640F-7F8D-0B26-8632-497C5DB6B36E}"/>
          </ac:spMkLst>
        </pc:spChg>
      </pc:sldChg>
      <pc:sldChg chg="addSp delSp modSp">
        <pc:chgData name="PARNELL, AMY (UG)" userId="S::u2020360@live.warwick.ac.uk::662ff709-bdeb-4beb-930a-5111e3fd0299" providerId="AD" clId="Web-{5D4CCAE2-9FF5-685A-646F-237F031E1B7A}" dt="2024-05-01T15:09:15.912" v="432"/>
        <pc:sldMkLst>
          <pc:docMk/>
          <pc:sldMk cId="1537770880" sldId="263"/>
        </pc:sldMkLst>
        <pc:spChg chg="add del mod">
          <ac:chgData name="PARNELL, AMY (UG)" userId="S::u2020360@live.warwick.ac.uk::662ff709-bdeb-4beb-930a-5111e3fd0299" providerId="AD" clId="Web-{5D4CCAE2-9FF5-685A-646F-237F031E1B7A}" dt="2024-05-01T15:09:15.912" v="432"/>
          <ac:spMkLst>
            <pc:docMk/>
            <pc:sldMk cId="1537770880" sldId="263"/>
            <ac:spMk id="3" creationId="{FA25B57A-E585-F4E3-A23F-3F6999D3351A}"/>
          </ac:spMkLst>
        </pc:spChg>
      </pc:sldChg>
      <pc:sldChg chg="addSp delSp modSp modNotes">
        <pc:chgData name="PARNELL, AMY (UG)" userId="S::u2020360@live.warwick.ac.uk::662ff709-bdeb-4beb-930a-5111e3fd0299" providerId="AD" clId="Web-{5D4CCAE2-9FF5-685A-646F-237F031E1B7A}" dt="2024-05-01T20:47:07.463" v="2360" actId="1076"/>
        <pc:sldMkLst>
          <pc:docMk/>
          <pc:sldMk cId="1223620846" sldId="265"/>
        </pc:sldMkLst>
        <pc:spChg chg="add del mod">
          <ac:chgData name="PARNELL, AMY (UG)" userId="S::u2020360@live.warwick.ac.uk::662ff709-bdeb-4beb-930a-5111e3fd0299" providerId="AD" clId="Web-{5D4CCAE2-9FF5-685A-646F-237F031E1B7A}" dt="2024-05-01T20:46:41.791" v="2353" actId="1076"/>
          <ac:spMkLst>
            <pc:docMk/>
            <pc:sldMk cId="1223620846" sldId="265"/>
            <ac:spMk id="3" creationId="{8E9D2A03-DB7A-7C7D-92E7-A7E29891EBB2}"/>
          </ac:spMkLst>
        </pc:spChg>
        <pc:spChg chg="add mod">
          <ac:chgData name="PARNELL, AMY (UG)" userId="S::u2020360@live.warwick.ac.uk::662ff709-bdeb-4beb-930a-5111e3fd0299" providerId="AD" clId="Web-{5D4CCAE2-9FF5-685A-646F-237F031E1B7A}" dt="2024-05-01T20:45:57.492" v="2342" actId="1076"/>
          <ac:spMkLst>
            <pc:docMk/>
            <pc:sldMk cId="1223620846" sldId="265"/>
            <ac:spMk id="4" creationId="{FA25B57A-E585-F4E3-A23F-3F6999D3351A}"/>
          </ac:spMkLst>
        </pc:spChg>
        <pc:spChg chg="add mod">
          <ac:chgData name="PARNELL, AMY (UG)" userId="S::u2020360@live.warwick.ac.uk::662ff709-bdeb-4beb-930a-5111e3fd0299" providerId="AD" clId="Web-{5D4CCAE2-9FF5-685A-646F-237F031E1B7A}" dt="2024-05-01T20:46:41.822" v="2354" actId="1076"/>
          <ac:spMkLst>
            <pc:docMk/>
            <pc:sldMk cId="1223620846" sldId="265"/>
            <ac:spMk id="5" creationId="{A7102EFA-C8B5-B20E-45F7-485B8D584827}"/>
          </ac:spMkLst>
        </pc:spChg>
        <pc:spChg chg="add mod">
          <ac:chgData name="PARNELL, AMY (UG)" userId="S::u2020360@live.warwick.ac.uk::662ff709-bdeb-4beb-930a-5111e3fd0299" providerId="AD" clId="Web-{5D4CCAE2-9FF5-685A-646F-237F031E1B7A}" dt="2024-05-01T20:46:41.838" v="2355" actId="1076"/>
          <ac:spMkLst>
            <pc:docMk/>
            <pc:sldMk cId="1223620846" sldId="265"/>
            <ac:spMk id="6" creationId="{74D3A355-75FE-BE10-7D26-A86D577CA96B}"/>
          </ac:spMkLst>
        </pc:spChg>
        <pc:spChg chg="add del">
          <ac:chgData name="PARNELL, AMY (UG)" userId="S::u2020360@live.warwick.ac.uk::662ff709-bdeb-4beb-930a-5111e3fd0299" providerId="AD" clId="Web-{5D4CCAE2-9FF5-685A-646F-237F031E1B7A}" dt="2024-05-01T20:35:44.083" v="2187"/>
          <ac:spMkLst>
            <pc:docMk/>
            <pc:sldMk cId="1223620846" sldId="265"/>
            <ac:spMk id="7" creationId="{533F0159-A4C2-D7FA-900D-798275A8CB47}"/>
          </ac:spMkLst>
        </pc:spChg>
        <pc:spChg chg="add del mod">
          <ac:chgData name="PARNELL, AMY (UG)" userId="S::u2020360@live.warwick.ac.uk::662ff709-bdeb-4beb-930a-5111e3fd0299" providerId="AD" clId="Web-{5D4CCAE2-9FF5-685A-646F-237F031E1B7A}" dt="2024-05-01T20:35:56.646" v="2192"/>
          <ac:spMkLst>
            <pc:docMk/>
            <pc:sldMk cId="1223620846" sldId="265"/>
            <ac:spMk id="8" creationId="{52A3E32C-A12E-02C9-24D7-2A110838041A}"/>
          </ac:spMkLst>
        </pc:spChg>
        <pc:spChg chg="add mod">
          <ac:chgData name="PARNELL, AMY (UG)" userId="S::u2020360@live.warwick.ac.uk::662ff709-bdeb-4beb-930a-5111e3fd0299" providerId="AD" clId="Web-{5D4CCAE2-9FF5-685A-646F-237F031E1B7A}" dt="2024-05-01T20:43:04.175" v="2296" actId="1076"/>
          <ac:spMkLst>
            <pc:docMk/>
            <pc:sldMk cId="1223620846" sldId="265"/>
            <ac:spMk id="9" creationId="{37123728-E788-4DD8-F9A5-EBD7F70BF5ED}"/>
          </ac:spMkLst>
        </pc:spChg>
        <pc:spChg chg="add mod">
          <ac:chgData name="PARNELL, AMY (UG)" userId="S::u2020360@live.warwick.ac.uk::662ff709-bdeb-4beb-930a-5111e3fd0299" providerId="AD" clId="Web-{5D4CCAE2-9FF5-685A-646F-237F031E1B7A}" dt="2024-05-01T20:47:07.463" v="2360" actId="1076"/>
          <ac:spMkLst>
            <pc:docMk/>
            <pc:sldMk cId="1223620846" sldId="265"/>
            <ac:spMk id="10" creationId="{DD47987A-1959-DB72-FC25-5341BF2F7953}"/>
          </ac:spMkLst>
        </pc:spChg>
        <pc:spChg chg="add mod">
          <ac:chgData name="PARNELL, AMY (UG)" userId="S::u2020360@live.warwick.ac.uk::662ff709-bdeb-4beb-930a-5111e3fd0299" providerId="AD" clId="Web-{5D4CCAE2-9FF5-685A-646F-237F031E1B7A}" dt="2024-05-01T20:46:41.853" v="2356" actId="1076"/>
          <ac:spMkLst>
            <pc:docMk/>
            <pc:sldMk cId="1223620846" sldId="265"/>
            <ac:spMk id="11" creationId="{740BB58A-6947-B5C2-7194-B76FA2C01F4B}"/>
          </ac:spMkLst>
        </pc:spChg>
        <pc:spChg chg="add mod">
          <ac:chgData name="PARNELL, AMY (UG)" userId="S::u2020360@live.warwick.ac.uk::662ff709-bdeb-4beb-930a-5111e3fd0299" providerId="AD" clId="Web-{5D4CCAE2-9FF5-685A-646F-237F031E1B7A}" dt="2024-05-01T20:43:04.190" v="2297" actId="1076"/>
          <ac:spMkLst>
            <pc:docMk/>
            <pc:sldMk cId="1223620846" sldId="265"/>
            <ac:spMk id="12" creationId="{1D55AC6E-919C-2B00-4812-F0C3779BBE19}"/>
          </ac:spMkLst>
        </pc:spChg>
        <pc:spChg chg="add mod">
          <ac:chgData name="PARNELL, AMY (UG)" userId="S::u2020360@live.warwick.ac.uk::662ff709-bdeb-4beb-930a-5111e3fd0299" providerId="AD" clId="Web-{5D4CCAE2-9FF5-685A-646F-237F031E1B7A}" dt="2024-05-01T20:46:41.900" v="2358" actId="1076"/>
          <ac:spMkLst>
            <pc:docMk/>
            <pc:sldMk cId="1223620846" sldId="265"/>
            <ac:spMk id="13" creationId="{AC77068B-7518-915A-6EBA-6375E4F12C36}"/>
          </ac:spMkLst>
        </pc:spChg>
        <pc:spChg chg="add mod">
          <ac:chgData name="PARNELL, AMY (UG)" userId="S::u2020360@live.warwick.ac.uk::662ff709-bdeb-4beb-930a-5111e3fd0299" providerId="AD" clId="Web-{5D4CCAE2-9FF5-685A-646F-237F031E1B7A}" dt="2024-05-01T20:45:40.648" v="2339"/>
          <ac:spMkLst>
            <pc:docMk/>
            <pc:sldMk cId="1223620846" sldId="265"/>
            <ac:spMk id="14" creationId="{8B2392B4-7689-EFEA-9DAF-11E5F1087966}"/>
          </ac:spMkLst>
        </pc:spChg>
        <pc:spChg chg="add mod">
          <ac:chgData name="PARNELL, AMY (UG)" userId="S::u2020360@live.warwick.ac.uk::662ff709-bdeb-4beb-930a-5111e3fd0299" providerId="AD" clId="Web-{5D4CCAE2-9FF5-685A-646F-237F031E1B7A}" dt="2024-05-01T20:45:35.070" v="2338" actId="20577"/>
          <ac:spMkLst>
            <pc:docMk/>
            <pc:sldMk cId="1223620846" sldId="265"/>
            <ac:spMk id="15" creationId="{89132182-9082-57C4-83A6-8A137B8C3971}"/>
          </ac:spMkLst>
        </pc:spChg>
        <pc:spChg chg="add mod">
          <ac:chgData name="PARNELL, AMY (UG)" userId="S::u2020360@live.warwick.ac.uk::662ff709-bdeb-4beb-930a-5111e3fd0299" providerId="AD" clId="Web-{5D4CCAE2-9FF5-685A-646F-237F031E1B7A}" dt="2024-05-01T20:45:40.679" v="2340"/>
          <ac:spMkLst>
            <pc:docMk/>
            <pc:sldMk cId="1223620846" sldId="265"/>
            <ac:spMk id="16" creationId="{20F23E00-CF9F-4BEE-5636-3EAA804ED08D}"/>
          </ac:spMkLst>
        </pc:spChg>
        <pc:spChg chg="add mod">
          <ac:chgData name="PARNELL, AMY (UG)" userId="S::u2020360@live.warwick.ac.uk::662ff709-bdeb-4beb-930a-5111e3fd0299" providerId="AD" clId="Web-{5D4CCAE2-9FF5-685A-646F-237F031E1B7A}" dt="2024-05-01T20:45:40.711" v="2341"/>
          <ac:spMkLst>
            <pc:docMk/>
            <pc:sldMk cId="1223620846" sldId="265"/>
            <ac:spMk id="17" creationId="{1283BC57-B31C-A86D-78CC-E54B53568282}"/>
          </ac:spMkLst>
        </pc:spChg>
      </pc:sldChg>
      <pc:sldChg chg="addSp delSp modSp modNotes">
        <pc:chgData name="PARNELL, AMY (UG)" userId="S::u2020360@live.warwick.ac.uk::662ff709-bdeb-4beb-930a-5111e3fd0299" providerId="AD" clId="Web-{5D4CCAE2-9FF5-685A-646F-237F031E1B7A}" dt="2024-05-01T21:09:17.144" v="2948"/>
        <pc:sldMkLst>
          <pc:docMk/>
          <pc:sldMk cId="1443235261" sldId="267"/>
        </pc:sldMkLst>
        <pc:spChg chg="del mod">
          <ac:chgData name="PARNELL, AMY (UG)" userId="S::u2020360@live.warwick.ac.uk::662ff709-bdeb-4beb-930a-5111e3fd0299" providerId="AD" clId="Web-{5D4CCAE2-9FF5-685A-646F-237F031E1B7A}" dt="2024-05-01T21:09:17.144" v="2948"/>
          <ac:spMkLst>
            <pc:docMk/>
            <pc:sldMk cId="1443235261" sldId="267"/>
            <ac:spMk id="2" creationId="{C61DEB5A-F704-EA5B-E01F-77773F1289C6}"/>
          </ac:spMkLst>
        </pc:spChg>
        <pc:spChg chg="add mod">
          <ac:chgData name="PARNELL, AMY (UG)" userId="S::u2020360@live.warwick.ac.uk::662ff709-bdeb-4beb-930a-5111e3fd0299" providerId="AD" clId="Web-{5D4CCAE2-9FF5-685A-646F-237F031E1B7A}" dt="2024-05-01T21:02:02.350" v="2744" actId="1076"/>
          <ac:spMkLst>
            <pc:docMk/>
            <pc:sldMk cId="1443235261" sldId="267"/>
            <ac:spMk id="4" creationId="{08308439-D222-73AD-7180-D67CE2676910}"/>
          </ac:spMkLst>
        </pc:spChg>
        <pc:spChg chg="mod">
          <ac:chgData name="PARNELL, AMY (UG)" userId="S::u2020360@live.warwick.ac.uk::662ff709-bdeb-4beb-930a-5111e3fd0299" providerId="AD" clId="Web-{5D4CCAE2-9FF5-685A-646F-237F031E1B7A}" dt="2024-05-01T21:04:05.416" v="2833" actId="20577"/>
          <ac:spMkLst>
            <pc:docMk/>
            <pc:sldMk cId="1443235261" sldId="267"/>
            <ac:spMk id="6" creationId="{EE568EF2-EA4A-F62A-E7B9-1A3AD51F9D1F}"/>
          </ac:spMkLst>
        </pc:spChg>
        <pc:spChg chg="mod">
          <ac:chgData name="PARNELL, AMY (UG)" userId="S::u2020360@live.warwick.ac.uk::662ff709-bdeb-4beb-930a-5111e3fd0299" providerId="AD" clId="Web-{5D4CCAE2-9FF5-685A-646F-237F031E1B7A}" dt="2024-05-01T21:05:05.809" v="2860" actId="1076"/>
          <ac:spMkLst>
            <pc:docMk/>
            <pc:sldMk cId="1443235261" sldId="267"/>
            <ac:spMk id="7" creationId="{FA30D7E9-E443-1926-EC2A-B853C5EA3F09}"/>
          </ac:spMkLst>
        </pc:spChg>
        <pc:spChg chg="add del">
          <ac:chgData name="PARNELL, AMY (UG)" userId="S::u2020360@live.warwick.ac.uk::662ff709-bdeb-4beb-930a-5111e3fd0299" providerId="AD" clId="Web-{5D4CCAE2-9FF5-685A-646F-237F031E1B7A}" dt="2024-05-01T21:00:14.331" v="2698"/>
          <ac:spMkLst>
            <pc:docMk/>
            <pc:sldMk cId="1443235261" sldId="267"/>
            <ac:spMk id="8" creationId="{5AEBA3A6-5962-00F2-2281-D7ABE69570A5}"/>
          </ac:spMkLst>
        </pc:spChg>
        <pc:spChg chg="add del">
          <ac:chgData name="PARNELL, AMY (UG)" userId="S::u2020360@live.warwick.ac.uk::662ff709-bdeb-4beb-930a-5111e3fd0299" providerId="AD" clId="Web-{5D4CCAE2-9FF5-685A-646F-237F031E1B7A}" dt="2024-05-01T21:00:18.081" v="2700"/>
          <ac:spMkLst>
            <pc:docMk/>
            <pc:sldMk cId="1443235261" sldId="267"/>
            <ac:spMk id="10" creationId="{80F82983-65E3-D480-8F99-4D8B0ADB9F70}"/>
          </ac:spMkLst>
        </pc:spChg>
        <pc:spChg chg="add del mod">
          <ac:chgData name="PARNELL, AMY (UG)" userId="S::u2020360@live.warwick.ac.uk::662ff709-bdeb-4beb-930a-5111e3fd0299" providerId="AD" clId="Web-{5D4CCAE2-9FF5-685A-646F-237F031E1B7A}" dt="2024-05-01T21:00:47.457" v="2710"/>
          <ac:spMkLst>
            <pc:docMk/>
            <pc:sldMk cId="1443235261" sldId="267"/>
            <ac:spMk id="11" creationId="{B4DE52DB-84AF-0BF1-14C6-55D0DBA45572}"/>
          </ac:spMkLst>
        </pc:spChg>
        <pc:spChg chg="add mod ord">
          <ac:chgData name="PARNELL, AMY (UG)" userId="S::u2020360@live.warwick.ac.uk::662ff709-bdeb-4beb-930a-5111e3fd0299" providerId="AD" clId="Web-{5D4CCAE2-9FF5-685A-646F-237F031E1B7A}" dt="2024-05-01T21:08:14.392" v="2935" actId="20577"/>
          <ac:spMkLst>
            <pc:docMk/>
            <pc:sldMk cId="1443235261" sldId="267"/>
            <ac:spMk id="12" creationId="{E802B4D1-9139-E94A-D7A6-310538B1C889}"/>
          </ac:spMkLst>
        </pc:spChg>
        <pc:spChg chg="add mod ord">
          <ac:chgData name="PARNELL, AMY (UG)" userId="S::u2020360@live.warwick.ac.uk::662ff709-bdeb-4beb-930a-5111e3fd0299" providerId="AD" clId="Web-{5D4CCAE2-9FF5-685A-646F-237F031E1B7A}" dt="2024-05-01T21:08:06.877" v="2934" actId="20577"/>
          <ac:spMkLst>
            <pc:docMk/>
            <pc:sldMk cId="1443235261" sldId="267"/>
            <ac:spMk id="13" creationId="{83A1E62A-5E47-9908-3F03-3A199B849590}"/>
          </ac:spMkLst>
        </pc:spChg>
        <pc:spChg chg="add mod ord">
          <ac:chgData name="PARNELL, AMY (UG)" userId="S::u2020360@live.warwick.ac.uk::662ff709-bdeb-4beb-930a-5111e3fd0299" providerId="AD" clId="Web-{5D4CCAE2-9FF5-685A-646F-237F031E1B7A}" dt="2024-05-01T21:08:19.033" v="2936" actId="20577"/>
          <ac:spMkLst>
            <pc:docMk/>
            <pc:sldMk cId="1443235261" sldId="267"/>
            <ac:spMk id="14" creationId="{78EDBFF4-80AC-4733-BE3B-1CD768DABAE7}"/>
          </ac:spMkLst>
        </pc:spChg>
        <pc:spChg chg="add del mod ord">
          <ac:chgData name="PARNELL, AMY (UG)" userId="S::u2020360@live.warwick.ac.uk::662ff709-bdeb-4beb-930a-5111e3fd0299" providerId="AD" clId="Web-{5D4CCAE2-9FF5-685A-646F-237F031E1B7A}" dt="2024-05-01T21:08:50.909" v="2939" actId="1076"/>
          <ac:spMkLst>
            <pc:docMk/>
            <pc:sldMk cId="1443235261" sldId="267"/>
            <ac:spMk id="15" creationId="{09F0C5AD-088F-70EC-7C84-FE4869477B57}"/>
          </ac:spMkLst>
        </pc:spChg>
        <pc:spChg chg="add mod ord">
          <ac:chgData name="PARNELL, AMY (UG)" userId="S::u2020360@live.warwick.ac.uk::662ff709-bdeb-4beb-930a-5111e3fd0299" providerId="AD" clId="Web-{5D4CCAE2-9FF5-685A-646F-237F031E1B7A}" dt="2024-05-01T21:08:57.237" v="2942" actId="1076"/>
          <ac:spMkLst>
            <pc:docMk/>
            <pc:sldMk cId="1443235261" sldId="267"/>
            <ac:spMk id="16" creationId="{FFDAD3CC-EBA3-13A6-BA55-98760897754A}"/>
          </ac:spMkLst>
        </pc:spChg>
        <pc:spChg chg="add mod">
          <ac:chgData name="PARNELL, AMY (UG)" userId="S::u2020360@live.warwick.ac.uk::662ff709-bdeb-4beb-930a-5111e3fd0299" providerId="AD" clId="Web-{5D4CCAE2-9FF5-685A-646F-237F031E1B7A}" dt="2024-05-01T21:08:50.878" v="2938" actId="1076"/>
          <ac:spMkLst>
            <pc:docMk/>
            <pc:sldMk cId="1443235261" sldId="267"/>
            <ac:spMk id="22" creationId="{B37BBC04-8CCF-A2B0-A9BD-6E16F3E10479}"/>
          </ac:spMkLst>
        </pc:spChg>
        <pc:spChg chg="add mod">
          <ac:chgData name="PARNELL, AMY (UG)" userId="S::u2020360@live.warwick.ac.uk::662ff709-bdeb-4beb-930a-5111e3fd0299" providerId="AD" clId="Web-{5D4CCAE2-9FF5-685A-646F-237F031E1B7A}" dt="2024-05-01T21:08:57.222" v="2941" actId="1076"/>
          <ac:spMkLst>
            <pc:docMk/>
            <pc:sldMk cId="1443235261" sldId="267"/>
            <ac:spMk id="23" creationId="{EFFA8A42-9510-AB4E-6D3F-BB7A9B84E045}"/>
          </ac:spMkLst>
        </pc:spChg>
        <pc:spChg chg="add mod">
          <ac:chgData name="PARNELL, AMY (UG)" userId="S::u2020360@live.warwick.ac.uk::662ff709-bdeb-4beb-930a-5111e3fd0299" providerId="AD" clId="Web-{5D4CCAE2-9FF5-685A-646F-237F031E1B7A}" dt="2024-05-01T21:07:13.109" v="2918" actId="1076"/>
          <ac:spMkLst>
            <pc:docMk/>
            <pc:sldMk cId="1443235261" sldId="267"/>
            <ac:spMk id="24" creationId="{FDEE6EB3-343C-CB68-737A-C54C64040F38}"/>
          </ac:spMkLst>
        </pc:spChg>
        <pc:spChg chg="add mod">
          <ac:chgData name="PARNELL, AMY (UG)" userId="S::u2020360@live.warwick.ac.uk::662ff709-bdeb-4beb-930a-5111e3fd0299" providerId="AD" clId="Web-{5D4CCAE2-9FF5-685A-646F-237F031E1B7A}" dt="2024-05-01T21:05:23.825" v="2867" actId="1076"/>
          <ac:spMkLst>
            <pc:docMk/>
            <pc:sldMk cId="1443235261" sldId="267"/>
            <ac:spMk id="25" creationId="{7B3D458B-12F2-9AD7-E1A2-B5FF8EF1EB9A}"/>
          </ac:spMkLst>
        </pc:spChg>
        <pc:spChg chg="add mod">
          <ac:chgData name="PARNELL, AMY (UG)" userId="S::u2020360@live.warwick.ac.uk::662ff709-bdeb-4beb-930a-5111e3fd0299" providerId="AD" clId="Web-{5D4CCAE2-9FF5-685A-646F-237F031E1B7A}" dt="2024-05-01T21:05:26.497" v="2869" actId="1076"/>
          <ac:spMkLst>
            <pc:docMk/>
            <pc:sldMk cId="1443235261" sldId="267"/>
            <ac:spMk id="26" creationId="{DC0EDFBD-BBC2-C2FA-B502-83B7BC78E3C0}"/>
          </ac:spMkLst>
        </pc:spChg>
        <pc:cxnChg chg="add mod ord">
          <ac:chgData name="PARNELL, AMY (UG)" userId="S::u2020360@live.warwick.ac.uk::662ff709-bdeb-4beb-930a-5111e3fd0299" providerId="AD" clId="Web-{5D4CCAE2-9FF5-685A-646F-237F031E1B7A}" dt="2024-05-01T21:03:55.916" v="2793"/>
          <ac:cxnSpMkLst>
            <pc:docMk/>
            <pc:sldMk cId="1443235261" sldId="267"/>
            <ac:cxnSpMk id="17" creationId="{5BB03ED6-5285-48E7-CA57-9EFF23C44800}"/>
          </ac:cxnSpMkLst>
        </pc:cxnChg>
        <pc:cxnChg chg="add mod ord">
          <ac:chgData name="PARNELL, AMY (UG)" userId="S::u2020360@live.warwick.ac.uk::662ff709-bdeb-4beb-930a-5111e3fd0299" providerId="AD" clId="Web-{5D4CCAE2-9FF5-685A-646F-237F031E1B7A}" dt="2024-05-01T21:09:00.753" v="2943" actId="14100"/>
          <ac:cxnSpMkLst>
            <pc:docMk/>
            <pc:sldMk cId="1443235261" sldId="267"/>
            <ac:cxnSpMk id="18" creationId="{A5D5BDBC-7DFA-24E3-3D15-55D35517E740}"/>
          </ac:cxnSpMkLst>
        </pc:cxnChg>
        <pc:cxnChg chg="add mod ord">
          <ac:chgData name="PARNELL, AMY (UG)" userId="S::u2020360@live.warwick.ac.uk::662ff709-bdeb-4beb-930a-5111e3fd0299" providerId="AD" clId="Web-{5D4CCAE2-9FF5-685A-646F-237F031E1B7A}" dt="2024-05-01T21:07:15.688" v="2920" actId="1076"/>
          <ac:cxnSpMkLst>
            <pc:docMk/>
            <pc:sldMk cId="1443235261" sldId="267"/>
            <ac:cxnSpMk id="19" creationId="{9CDC1F37-B49A-AF39-4801-B87FE7AEC6F0}"/>
          </ac:cxnSpMkLst>
        </pc:cxnChg>
        <pc:cxnChg chg="add mod ord">
          <ac:chgData name="PARNELL, AMY (UG)" userId="S::u2020360@live.warwick.ac.uk::662ff709-bdeb-4beb-930a-5111e3fd0299" providerId="AD" clId="Web-{5D4CCAE2-9FF5-685A-646F-237F031E1B7A}" dt="2024-05-01T21:04:00.416" v="2831" actId="1076"/>
          <ac:cxnSpMkLst>
            <pc:docMk/>
            <pc:sldMk cId="1443235261" sldId="267"/>
            <ac:cxnSpMk id="20" creationId="{4534AF60-9CAF-0EF3-2CBE-8A2DD627E5D1}"/>
          </ac:cxnSpMkLst>
        </pc:cxnChg>
        <pc:cxnChg chg="add mod ord">
          <ac:chgData name="PARNELL, AMY (UG)" userId="S::u2020360@live.warwick.ac.uk::662ff709-bdeb-4beb-930a-5111e3fd0299" providerId="AD" clId="Web-{5D4CCAE2-9FF5-685A-646F-237F031E1B7A}" dt="2024-05-01T21:07:18.375" v="2921" actId="14100"/>
          <ac:cxnSpMkLst>
            <pc:docMk/>
            <pc:sldMk cId="1443235261" sldId="267"/>
            <ac:cxnSpMk id="21" creationId="{6A823EAE-D604-785A-B9DC-2C5FA9290605}"/>
          </ac:cxnSpMkLst>
        </pc:cxnChg>
      </pc:sldChg>
      <pc:sldChg chg="add del replId">
        <pc:chgData name="PARNELL, AMY (UG)" userId="S::u2020360@live.warwick.ac.uk::662ff709-bdeb-4beb-930a-5111e3fd0299" providerId="AD" clId="Web-{5D4CCAE2-9FF5-685A-646F-237F031E1B7A}" dt="2024-05-01T20:34:47.331" v="2122"/>
        <pc:sldMkLst>
          <pc:docMk/>
          <pc:sldMk cId="366536835" sldId="269"/>
        </pc:sldMkLst>
      </pc:sldChg>
      <pc:sldChg chg="add del replId">
        <pc:chgData name="PARNELL, AMY (UG)" userId="S::u2020360@live.warwick.ac.uk::662ff709-bdeb-4beb-930a-5111e3fd0299" providerId="AD" clId="Web-{5D4CCAE2-9FF5-685A-646F-237F031E1B7A}" dt="2024-05-01T20:34:46.050" v="2121"/>
        <pc:sldMkLst>
          <pc:docMk/>
          <pc:sldMk cId="2089824767" sldId="270"/>
        </pc:sldMkLst>
      </pc:sldChg>
    </pc:docChg>
  </pc:docChgLst>
  <pc:docChgLst>
    <pc:chgData name="PARNELL, AMY (UG)" userId="S::u2020360@live.warwick.ac.uk::662ff709-bdeb-4beb-930a-5111e3fd0299" providerId="AD" clId="Web-{D8CBE750-8B0B-AC42-0D34-CFB5E45990D2}"/>
    <pc:docChg chg="modSld">
      <pc:chgData name="PARNELL, AMY (UG)" userId="S::u2020360@live.warwick.ac.uk::662ff709-bdeb-4beb-930a-5111e3fd0299" providerId="AD" clId="Web-{D8CBE750-8B0B-AC42-0D34-CFB5E45990D2}" dt="2024-06-02T13:12:45.646" v="2" actId="1076"/>
      <pc:docMkLst>
        <pc:docMk/>
      </pc:docMkLst>
      <pc:sldChg chg="addSp modSp">
        <pc:chgData name="PARNELL, AMY (UG)" userId="S::u2020360@live.warwick.ac.uk::662ff709-bdeb-4beb-930a-5111e3fd0299" providerId="AD" clId="Web-{D8CBE750-8B0B-AC42-0D34-CFB5E45990D2}" dt="2024-06-02T13:12:45.646" v="2" actId="1076"/>
        <pc:sldMkLst>
          <pc:docMk/>
          <pc:sldMk cId="1223620846" sldId="265"/>
        </pc:sldMkLst>
        <pc:spChg chg="add mod">
          <ac:chgData name="PARNELL, AMY (UG)" userId="S::u2020360@live.warwick.ac.uk::662ff709-bdeb-4beb-930a-5111e3fd0299" providerId="AD" clId="Web-{D8CBE750-8B0B-AC42-0D34-CFB5E45990D2}" dt="2024-06-02T13:12:45.646" v="2" actId="1076"/>
          <ac:spMkLst>
            <pc:docMk/>
            <pc:sldMk cId="1223620846" sldId="265"/>
            <ac:spMk id="7" creationId="{6FF016AD-7491-FCAD-24EE-61630AC38EC8}"/>
          </ac:spMkLst>
        </pc:spChg>
      </pc:sldChg>
    </pc:docChg>
  </pc:docChgLst>
  <pc:docChgLst>
    <pc:chgData name="ADEPOJU, TEMI (UG)" userId="S::u2140622@live.warwick.ac.uk::6d3522c8-d125-43dd-91dd-1f2cceda8247" providerId="AD" clId="Web-{4F6A921A-2A55-ED97-2471-83D26B4F217C}"/>
    <pc:docChg chg="addSld modSld">
      <pc:chgData name="ADEPOJU, TEMI (UG)" userId="S::u2140622@live.warwick.ac.uk::6d3522c8-d125-43dd-91dd-1f2cceda8247" providerId="AD" clId="Web-{4F6A921A-2A55-ED97-2471-83D26B4F217C}" dt="2025-05-30T08:40:00.335" v="82" actId="20577"/>
      <pc:docMkLst>
        <pc:docMk/>
      </pc:docMkLst>
      <pc:sldChg chg="modSp">
        <pc:chgData name="ADEPOJU, TEMI (UG)" userId="S::u2140622@live.warwick.ac.uk::6d3522c8-d125-43dd-91dd-1f2cceda8247" providerId="AD" clId="Web-{4F6A921A-2A55-ED97-2471-83D26B4F217C}" dt="2025-05-30T08:39:50.351" v="73" actId="20577"/>
        <pc:sldMkLst>
          <pc:docMk/>
          <pc:sldMk cId="337807322" sldId="256"/>
        </pc:sldMkLst>
        <pc:spChg chg="mod">
          <ac:chgData name="ADEPOJU, TEMI (UG)" userId="S::u2140622@live.warwick.ac.uk::6d3522c8-d125-43dd-91dd-1f2cceda8247" providerId="AD" clId="Web-{4F6A921A-2A55-ED97-2471-83D26B4F217C}" dt="2025-05-30T08:39:50.351" v="73" actId="20577"/>
          <ac:spMkLst>
            <pc:docMk/>
            <pc:sldMk cId="337807322" sldId="256"/>
            <ac:spMk id="10" creationId="{49159F9C-510F-620A-832F-94D8ACD73571}"/>
          </ac:spMkLst>
        </pc:spChg>
      </pc:sldChg>
      <pc:sldChg chg="modSp">
        <pc:chgData name="ADEPOJU, TEMI (UG)" userId="S::u2140622@live.warwick.ac.uk::6d3522c8-d125-43dd-91dd-1f2cceda8247" providerId="AD" clId="Web-{4F6A921A-2A55-ED97-2471-83D26B4F217C}" dt="2025-05-30T08:40:00.335" v="82" actId="20577"/>
        <pc:sldMkLst>
          <pc:docMk/>
          <pc:sldMk cId="1724450230" sldId="257"/>
        </pc:sldMkLst>
        <pc:spChg chg="mod">
          <ac:chgData name="ADEPOJU, TEMI (UG)" userId="S::u2140622@live.warwick.ac.uk::6d3522c8-d125-43dd-91dd-1f2cceda8247" providerId="AD" clId="Web-{4F6A921A-2A55-ED97-2471-83D26B4F217C}" dt="2025-05-30T08:40:00.335" v="82" actId="20577"/>
          <ac:spMkLst>
            <pc:docMk/>
            <pc:sldMk cId="1724450230" sldId="257"/>
            <ac:spMk id="16" creationId="{D04B97F7-6F13-E17A-23E1-32E046DA1962}"/>
          </ac:spMkLst>
        </pc:spChg>
      </pc:sldChg>
      <pc:sldChg chg="addSp delSp modSp add replId">
        <pc:chgData name="ADEPOJU, TEMI (UG)" userId="S::u2140622@live.warwick.ac.uk::6d3522c8-d125-43dd-91dd-1f2cceda8247" providerId="AD" clId="Web-{4F6A921A-2A55-ED97-2471-83D26B4F217C}" dt="2025-05-30T08:39:09.895" v="68" actId="1076"/>
        <pc:sldMkLst>
          <pc:docMk/>
          <pc:sldMk cId="1242599479" sldId="277"/>
        </pc:sldMkLst>
        <pc:spChg chg="mod">
          <ac:chgData name="ADEPOJU, TEMI (UG)" userId="S::u2140622@live.warwick.ac.uk::6d3522c8-d125-43dd-91dd-1f2cceda8247" providerId="AD" clId="Web-{4F6A921A-2A55-ED97-2471-83D26B4F217C}" dt="2025-05-30T08:35:22.258" v="4" actId="20577"/>
          <ac:spMkLst>
            <pc:docMk/>
            <pc:sldMk cId="1242599479" sldId="277"/>
            <ac:spMk id="2" creationId="{501DB934-106B-0FE9-72A3-0F1F3CCCA1F3}"/>
          </ac:spMkLst>
        </pc:spChg>
        <pc:spChg chg="del">
          <ac:chgData name="ADEPOJU, TEMI (UG)" userId="S::u2140622@live.warwick.ac.uk::6d3522c8-d125-43dd-91dd-1f2cceda8247" providerId="AD" clId="Web-{4F6A921A-2A55-ED97-2471-83D26B4F217C}" dt="2025-05-30T08:35:35.852" v="8"/>
          <ac:spMkLst>
            <pc:docMk/>
            <pc:sldMk cId="1242599479" sldId="277"/>
            <ac:spMk id="5" creationId="{7AC31298-E3B4-9250-E3E0-5BDDFD24F49D}"/>
          </ac:spMkLst>
        </pc:spChg>
        <pc:spChg chg="mod">
          <ac:chgData name="ADEPOJU, TEMI (UG)" userId="S::u2140622@live.warwick.ac.uk::6d3522c8-d125-43dd-91dd-1f2cceda8247" providerId="AD" clId="Web-{4F6A921A-2A55-ED97-2471-83D26B4F217C}" dt="2025-05-30T08:39:09.895" v="68" actId="1076"/>
          <ac:spMkLst>
            <pc:docMk/>
            <pc:sldMk cId="1242599479" sldId="277"/>
            <ac:spMk id="6" creationId="{0C5B838D-348E-1F5A-3016-D53F71E0E5BE}"/>
          </ac:spMkLst>
        </pc:spChg>
        <pc:spChg chg="del">
          <ac:chgData name="ADEPOJU, TEMI (UG)" userId="S::u2140622@live.warwick.ac.uk::6d3522c8-d125-43dd-91dd-1f2cceda8247" providerId="AD" clId="Web-{4F6A921A-2A55-ED97-2471-83D26B4F217C}" dt="2025-05-30T08:35:33.039" v="5"/>
          <ac:spMkLst>
            <pc:docMk/>
            <pc:sldMk cId="1242599479" sldId="277"/>
            <ac:spMk id="7" creationId="{CBAEFBAB-E91B-9D20-773B-34B1A4515BA7}"/>
          </ac:spMkLst>
        </pc:spChg>
        <pc:spChg chg="del">
          <ac:chgData name="ADEPOJU, TEMI (UG)" userId="S::u2140622@live.warwick.ac.uk::6d3522c8-d125-43dd-91dd-1f2cceda8247" providerId="AD" clId="Web-{4F6A921A-2A55-ED97-2471-83D26B4F217C}" dt="2025-05-30T08:35:35.852" v="11"/>
          <ac:spMkLst>
            <pc:docMk/>
            <pc:sldMk cId="1242599479" sldId="277"/>
            <ac:spMk id="8" creationId="{04E15139-A96E-1459-00DF-33D832DF608A}"/>
          </ac:spMkLst>
        </pc:spChg>
        <pc:spChg chg="del">
          <ac:chgData name="ADEPOJU, TEMI (UG)" userId="S::u2140622@live.warwick.ac.uk::6d3522c8-d125-43dd-91dd-1f2cceda8247" providerId="AD" clId="Web-{4F6A921A-2A55-ED97-2471-83D26B4F217C}" dt="2025-05-30T08:35:35.852" v="10"/>
          <ac:spMkLst>
            <pc:docMk/>
            <pc:sldMk cId="1242599479" sldId="277"/>
            <ac:spMk id="9" creationId="{416775E1-DE17-BA90-4D0A-8E7B15C8EAC8}"/>
          </ac:spMkLst>
        </pc:spChg>
        <pc:spChg chg="del">
          <ac:chgData name="ADEPOJU, TEMI (UG)" userId="S::u2140622@live.warwick.ac.uk::6d3522c8-d125-43dd-91dd-1f2cceda8247" providerId="AD" clId="Web-{4F6A921A-2A55-ED97-2471-83D26B4F217C}" dt="2025-05-30T08:35:35.852" v="7"/>
          <ac:spMkLst>
            <pc:docMk/>
            <pc:sldMk cId="1242599479" sldId="277"/>
            <ac:spMk id="10" creationId="{C067821B-9487-64D9-0BCB-4E228059DAA9}"/>
          </ac:spMkLst>
        </pc:spChg>
        <pc:picChg chg="add mod">
          <ac:chgData name="ADEPOJU, TEMI (UG)" userId="S::u2140622@live.warwick.ac.uk::6d3522c8-d125-43dd-91dd-1f2cceda8247" providerId="AD" clId="Web-{4F6A921A-2A55-ED97-2471-83D26B4F217C}" dt="2025-05-30T08:39:03.067" v="67" actId="1076"/>
          <ac:picMkLst>
            <pc:docMk/>
            <pc:sldMk cId="1242599479" sldId="277"/>
            <ac:picMk id="13" creationId="{C56E74DD-823B-17E0-A43F-0360D264F2F5}"/>
          </ac:picMkLst>
        </pc:picChg>
        <pc:cxnChg chg="del">
          <ac:chgData name="ADEPOJU, TEMI (UG)" userId="S::u2140622@live.warwick.ac.uk::6d3522c8-d125-43dd-91dd-1f2cceda8247" providerId="AD" clId="Web-{4F6A921A-2A55-ED97-2471-83D26B4F217C}" dt="2025-05-30T08:35:35.852" v="6"/>
          <ac:cxnSpMkLst>
            <pc:docMk/>
            <pc:sldMk cId="1242599479" sldId="277"/>
            <ac:cxnSpMk id="4" creationId="{C8B8F8B0-4106-6428-70DC-FA061429B3A9}"/>
          </ac:cxnSpMkLst>
        </pc:cxnChg>
        <pc:cxnChg chg="del">
          <ac:chgData name="ADEPOJU, TEMI (UG)" userId="S::u2140622@live.warwick.ac.uk::6d3522c8-d125-43dd-91dd-1f2cceda8247" providerId="AD" clId="Web-{4F6A921A-2A55-ED97-2471-83D26B4F217C}" dt="2025-05-30T08:38:34.971" v="59"/>
          <ac:cxnSpMkLst>
            <pc:docMk/>
            <pc:sldMk cId="1242599479" sldId="277"/>
            <ac:cxnSpMk id="11" creationId="{EF15BCB1-5CCB-2CB1-A16A-13B16A2D94AE}"/>
          </ac:cxnSpMkLst>
        </pc:cxnChg>
        <pc:cxnChg chg="del">
          <ac:chgData name="ADEPOJU, TEMI (UG)" userId="S::u2140622@live.warwick.ac.uk::6d3522c8-d125-43dd-91dd-1f2cceda8247" providerId="AD" clId="Web-{4F6A921A-2A55-ED97-2471-83D26B4F217C}" dt="2025-05-30T08:35:35.852" v="9"/>
          <ac:cxnSpMkLst>
            <pc:docMk/>
            <pc:sldMk cId="1242599479" sldId="277"/>
            <ac:cxnSpMk id="12" creationId="{BED73146-61F4-623D-9531-DAE73D13E5CF}"/>
          </ac:cxnSpMkLst>
        </pc:cxnChg>
      </pc:sldChg>
    </pc:docChg>
  </pc:docChgLst>
  <pc:docChgLst>
    <pc:chgData name="PARNELL, AMY (UG)" userId="S::u2020360@live.warwick.ac.uk::662ff709-bdeb-4beb-930a-5111e3fd0299" providerId="AD" clId="Web-{E3F669CD-F845-69DD-6BC9-CAE29468C6B6}"/>
    <pc:docChg chg="addSld delSld modSld sldOrd">
      <pc:chgData name="PARNELL, AMY (UG)" userId="S::u2020360@live.warwick.ac.uk::662ff709-bdeb-4beb-930a-5111e3fd0299" providerId="AD" clId="Web-{E3F669CD-F845-69DD-6BC9-CAE29468C6B6}" dt="2024-06-02T16:15:37.288" v="505" actId="1076"/>
      <pc:docMkLst>
        <pc:docMk/>
      </pc:docMkLst>
      <pc:sldChg chg="delSp modSp ord delAnim">
        <pc:chgData name="PARNELL, AMY (UG)" userId="S::u2020360@live.warwick.ac.uk::662ff709-bdeb-4beb-930a-5111e3fd0299" providerId="AD" clId="Web-{E3F669CD-F845-69DD-6BC9-CAE29468C6B6}" dt="2024-06-02T16:13:55.077" v="476" actId="20577"/>
        <pc:sldMkLst>
          <pc:docMk/>
          <pc:sldMk cId="1223620846" sldId="265"/>
        </pc:sldMkLst>
        <pc:spChg chg="mod">
          <ac:chgData name="PARNELL, AMY (UG)" userId="S::u2020360@live.warwick.ac.uk::662ff709-bdeb-4beb-930a-5111e3fd0299" providerId="AD" clId="Web-{E3F669CD-F845-69DD-6BC9-CAE29468C6B6}" dt="2024-06-02T16:11:40.691" v="436" actId="20577"/>
          <ac:spMkLst>
            <pc:docMk/>
            <pc:sldMk cId="1223620846" sldId="265"/>
            <ac:spMk id="2" creationId="{EC16C3E1-B4BE-8F2B-7F40-E40D819DEB1D}"/>
          </ac:spMkLst>
        </pc:spChg>
        <pc:spChg chg="mod">
          <ac:chgData name="PARNELL, AMY (UG)" userId="S::u2020360@live.warwick.ac.uk::662ff709-bdeb-4beb-930a-5111e3fd0299" providerId="AD" clId="Web-{E3F669CD-F845-69DD-6BC9-CAE29468C6B6}" dt="2024-06-02T16:13:18.558" v="459" actId="1076"/>
          <ac:spMkLst>
            <pc:docMk/>
            <pc:sldMk cId="1223620846" sldId="265"/>
            <ac:spMk id="3" creationId="{8E9D2A03-DB7A-7C7D-92E7-A7E29891EBB2}"/>
          </ac:spMkLst>
        </pc:spChg>
        <pc:spChg chg="mod">
          <ac:chgData name="PARNELL, AMY (UG)" userId="S::u2020360@live.warwick.ac.uk::662ff709-bdeb-4beb-930a-5111e3fd0299" providerId="AD" clId="Web-{E3F669CD-F845-69DD-6BC9-CAE29468C6B6}" dt="2024-06-02T16:13:25.231" v="463" actId="1076"/>
          <ac:spMkLst>
            <pc:docMk/>
            <pc:sldMk cId="1223620846" sldId="265"/>
            <ac:spMk id="5" creationId="{A7102EFA-C8B5-B20E-45F7-485B8D584827}"/>
          </ac:spMkLst>
        </pc:spChg>
        <pc:spChg chg="mod">
          <ac:chgData name="PARNELL, AMY (UG)" userId="S::u2020360@live.warwick.ac.uk::662ff709-bdeb-4beb-930a-5111e3fd0299" providerId="AD" clId="Web-{E3F669CD-F845-69DD-6BC9-CAE29468C6B6}" dt="2024-06-02T16:13:18.590" v="461" actId="1076"/>
          <ac:spMkLst>
            <pc:docMk/>
            <pc:sldMk cId="1223620846" sldId="265"/>
            <ac:spMk id="6" creationId="{74D3A355-75FE-BE10-7D26-A86D577CA96B}"/>
          </ac:spMkLst>
        </pc:spChg>
        <pc:spChg chg="mod">
          <ac:chgData name="PARNELL, AMY (UG)" userId="S::u2020360@live.warwick.ac.uk::662ff709-bdeb-4beb-930a-5111e3fd0299" providerId="AD" clId="Web-{E3F669CD-F845-69DD-6BC9-CAE29468C6B6}" dt="2024-06-02T16:13:25.215" v="462" actId="1076"/>
          <ac:spMkLst>
            <pc:docMk/>
            <pc:sldMk cId="1223620846" sldId="265"/>
            <ac:spMk id="9" creationId="{37123728-E788-4DD8-F9A5-EBD7F70BF5ED}"/>
          </ac:spMkLst>
        </pc:spChg>
        <pc:spChg chg="mod">
          <ac:chgData name="PARNELL, AMY (UG)" userId="S::u2020360@live.warwick.ac.uk::662ff709-bdeb-4beb-930a-5111e3fd0299" providerId="AD" clId="Web-{E3F669CD-F845-69DD-6BC9-CAE29468C6B6}" dt="2024-06-02T16:13:55.077" v="476" actId="20577"/>
          <ac:spMkLst>
            <pc:docMk/>
            <pc:sldMk cId="1223620846" sldId="265"/>
            <ac:spMk id="10" creationId="{DD47987A-1959-DB72-FC25-5341BF2F7953}"/>
          </ac:spMkLst>
        </pc:spChg>
        <pc:spChg chg="mod">
          <ac:chgData name="PARNELL, AMY (UG)" userId="S::u2020360@live.warwick.ac.uk::662ff709-bdeb-4beb-930a-5111e3fd0299" providerId="AD" clId="Web-{E3F669CD-F845-69DD-6BC9-CAE29468C6B6}" dt="2024-06-02T16:13:42.904" v="471" actId="1076"/>
          <ac:spMkLst>
            <pc:docMk/>
            <pc:sldMk cId="1223620846" sldId="265"/>
            <ac:spMk id="11" creationId="{740BB58A-6947-B5C2-7194-B76FA2C01F4B}"/>
          </ac:spMkLst>
        </pc:spChg>
        <pc:spChg chg="mod">
          <ac:chgData name="PARNELL, AMY (UG)" userId="S::u2020360@live.warwick.ac.uk::662ff709-bdeb-4beb-930a-5111e3fd0299" providerId="AD" clId="Web-{E3F669CD-F845-69DD-6BC9-CAE29468C6B6}" dt="2024-06-02T16:13:42.920" v="472" actId="1076"/>
          <ac:spMkLst>
            <pc:docMk/>
            <pc:sldMk cId="1223620846" sldId="265"/>
            <ac:spMk id="12" creationId="{1D55AC6E-919C-2B00-4812-F0C3779BBE19}"/>
          </ac:spMkLst>
        </pc:spChg>
        <pc:spChg chg="mod">
          <ac:chgData name="PARNELL, AMY (UG)" userId="S::u2020360@live.warwick.ac.uk::662ff709-bdeb-4beb-930a-5111e3fd0299" providerId="AD" clId="Web-{E3F669CD-F845-69DD-6BC9-CAE29468C6B6}" dt="2024-06-02T16:13:42.888" v="470" actId="1076"/>
          <ac:spMkLst>
            <pc:docMk/>
            <pc:sldMk cId="1223620846" sldId="265"/>
            <ac:spMk id="13" creationId="{AC77068B-7518-915A-6EBA-6375E4F12C36}"/>
          </ac:spMkLst>
        </pc:spChg>
        <pc:spChg chg="del">
          <ac:chgData name="PARNELL, AMY (UG)" userId="S::u2020360@live.warwick.ac.uk::662ff709-bdeb-4beb-930a-5111e3fd0299" providerId="AD" clId="Web-{E3F669CD-F845-69DD-6BC9-CAE29468C6B6}" dt="2024-06-02T16:12:45.431" v="450"/>
          <ac:spMkLst>
            <pc:docMk/>
            <pc:sldMk cId="1223620846" sldId="265"/>
            <ac:spMk id="14" creationId="{8B2392B4-7689-EFEA-9DAF-11E5F1087966}"/>
          </ac:spMkLst>
        </pc:spChg>
        <pc:spChg chg="del">
          <ac:chgData name="PARNELL, AMY (UG)" userId="S::u2020360@live.warwick.ac.uk::662ff709-bdeb-4beb-930a-5111e3fd0299" providerId="AD" clId="Web-{E3F669CD-F845-69DD-6BC9-CAE29468C6B6}" dt="2024-06-02T16:12:45.431" v="449"/>
          <ac:spMkLst>
            <pc:docMk/>
            <pc:sldMk cId="1223620846" sldId="265"/>
            <ac:spMk id="15" creationId="{89132182-9082-57C4-83A6-8A137B8C3971}"/>
          </ac:spMkLst>
        </pc:spChg>
        <pc:spChg chg="del">
          <ac:chgData name="PARNELL, AMY (UG)" userId="S::u2020360@live.warwick.ac.uk::662ff709-bdeb-4beb-930a-5111e3fd0299" providerId="AD" clId="Web-{E3F669CD-F845-69DD-6BC9-CAE29468C6B6}" dt="2024-06-02T16:12:45.415" v="448"/>
          <ac:spMkLst>
            <pc:docMk/>
            <pc:sldMk cId="1223620846" sldId="265"/>
            <ac:spMk id="16" creationId="{20F23E00-CF9F-4BEE-5636-3EAA804ED08D}"/>
          </ac:spMkLst>
        </pc:spChg>
        <pc:spChg chg="del">
          <ac:chgData name="PARNELL, AMY (UG)" userId="S::u2020360@live.warwick.ac.uk::662ff709-bdeb-4beb-930a-5111e3fd0299" providerId="AD" clId="Web-{E3F669CD-F845-69DD-6BC9-CAE29468C6B6}" dt="2024-06-02T16:12:45.415" v="447"/>
          <ac:spMkLst>
            <pc:docMk/>
            <pc:sldMk cId="1223620846" sldId="265"/>
            <ac:spMk id="17" creationId="{1283BC57-B31C-A86D-78CC-E54B53568282}"/>
          </ac:spMkLst>
        </pc:spChg>
      </pc:sldChg>
      <pc:sldChg chg="addSp delSp modSp del addAnim delAnim">
        <pc:chgData name="PARNELL, AMY (UG)" userId="S::u2020360@live.warwick.ac.uk::662ff709-bdeb-4beb-930a-5111e3fd0299" providerId="AD" clId="Web-{E3F669CD-F845-69DD-6BC9-CAE29468C6B6}" dt="2024-06-02T16:14:42.065" v="496" actId="20577"/>
        <pc:sldMkLst>
          <pc:docMk/>
          <pc:sldMk cId="1443235261" sldId="267"/>
        </pc:sldMkLst>
        <pc:spChg chg="del mod">
          <ac:chgData name="PARNELL, AMY (UG)" userId="S::u2020360@live.warwick.ac.uk::662ff709-bdeb-4beb-930a-5111e3fd0299" providerId="AD" clId="Web-{E3F669CD-F845-69DD-6BC9-CAE29468C6B6}" dt="2024-06-02T15:50:06.115" v="158"/>
          <ac:spMkLst>
            <pc:docMk/>
            <pc:sldMk cId="1443235261" sldId="267"/>
            <ac:spMk id="4" creationId="{08308439-D222-73AD-7180-D67CE2676910}"/>
          </ac:spMkLst>
        </pc:spChg>
        <pc:spChg chg="mod">
          <ac:chgData name="PARNELL, AMY (UG)" userId="S::u2020360@live.warwick.ac.uk::662ff709-bdeb-4beb-930a-5111e3fd0299" providerId="AD" clId="Web-{E3F669CD-F845-69DD-6BC9-CAE29468C6B6}" dt="2024-06-02T15:41:35.612" v="3" actId="20577"/>
          <ac:spMkLst>
            <pc:docMk/>
            <pc:sldMk cId="1443235261" sldId="267"/>
            <ac:spMk id="6" creationId="{EE568EF2-EA4A-F62A-E7B9-1A3AD51F9D1F}"/>
          </ac:spMkLst>
        </pc:spChg>
        <pc:spChg chg="mod">
          <ac:chgData name="PARNELL, AMY (UG)" userId="S::u2020360@live.warwick.ac.uk::662ff709-bdeb-4beb-930a-5111e3fd0299" providerId="AD" clId="Web-{E3F669CD-F845-69DD-6BC9-CAE29468C6B6}" dt="2024-06-02T15:50:23.132" v="168" actId="1076"/>
          <ac:spMkLst>
            <pc:docMk/>
            <pc:sldMk cId="1443235261" sldId="267"/>
            <ac:spMk id="7" creationId="{FA30D7E9-E443-1926-EC2A-B853C5EA3F09}"/>
          </ac:spMkLst>
        </pc:spChg>
        <pc:spChg chg="add mod">
          <ac:chgData name="PARNELL, AMY (UG)" userId="S::u2020360@live.warwick.ac.uk::662ff709-bdeb-4beb-930a-5111e3fd0299" providerId="AD" clId="Web-{E3F669CD-F845-69DD-6BC9-CAE29468C6B6}" dt="2024-06-02T16:14:42.065" v="496" actId="20577"/>
          <ac:spMkLst>
            <pc:docMk/>
            <pc:sldMk cId="1443235261" sldId="267"/>
            <ac:spMk id="10" creationId="{4ABF5BBE-0CC7-E6F5-6C34-C22D66EE324E}"/>
          </ac:spMkLst>
        </pc:spChg>
        <pc:spChg chg="del mod">
          <ac:chgData name="PARNELL, AMY (UG)" userId="S::u2020360@live.warwick.ac.uk::662ff709-bdeb-4beb-930a-5111e3fd0299" providerId="AD" clId="Web-{E3F669CD-F845-69DD-6BC9-CAE29468C6B6}" dt="2024-06-02T15:50:06.115" v="155"/>
          <ac:spMkLst>
            <pc:docMk/>
            <pc:sldMk cId="1443235261" sldId="267"/>
            <ac:spMk id="12" creationId="{E802B4D1-9139-E94A-D7A6-310538B1C889}"/>
          </ac:spMkLst>
        </pc:spChg>
        <pc:spChg chg="del mod">
          <ac:chgData name="PARNELL, AMY (UG)" userId="S::u2020360@live.warwick.ac.uk::662ff709-bdeb-4beb-930a-5111e3fd0299" providerId="AD" clId="Web-{E3F669CD-F845-69DD-6BC9-CAE29468C6B6}" dt="2024-06-02T15:50:06.100" v="154"/>
          <ac:spMkLst>
            <pc:docMk/>
            <pc:sldMk cId="1443235261" sldId="267"/>
            <ac:spMk id="13" creationId="{83A1E62A-5E47-9908-3F03-3A199B849590}"/>
          </ac:spMkLst>
        </pc:spChg>
        <pc:spChg chg="del mod">
          <ac:chgData name="PARNELL, AMY (UG)" userId="S::u2020360@live.warwick.ac.uk::662ff709-bdeb-4beb-930a-5111e3fd0299" providerId="AD" clId="Web-{E3F669CD-F845-69DD-6BC9-CAE29468C6B6}" dt="2024-06-02T15:50:11.459" v="161"/>
          <ac:spMkLst>
            <pc:docMk/>
            <pc:sldMk cId="1443235261" sldId="267"/>
            <ac:spMk id="14" creationId="{78EDBFF4-80AC-4733-BE3B-1CD768DABAE7}"/>
          </ac:spMkLst>
        </pc:spChg>
        <pc:spChg chg="del mod ord">
          <ac:chgData name="PARNELL, AMY (UG)" userId="S::u2020360@live.warwick.ac.uk::662ff709-bdeb-4beb-930a-5111e3fd0299" providerId="AD" clId="Web-{E3F669CD-F845-69DD-6BC9-CAE29468C6B6}" dt="2024-06-02T15:50:50.244" v="174"/>
          <ac:spMkLst>
            <pc:docMk/>
            <pc:sldMk cId="1443235261" sldId="267"/>
            <ac:spMk id="15" creationId="{09F0C5AD-088F-70EC-7C84-FE4869477B57}"/>
          </ac:spMkLst>
        </pc:spChg>
        <pc:spChg chg="del mod">
          <ac:chgData name="PARNELL, AMY (UG)" userId="S::u2020360@live.warwick.ac.uk::662ff709-bdeb-4beb-930a-5111e3fd0299" providerId="AD" clId="Web-{E3F669CD-F845-69DD-6BC9-CAE29468C6B6}" dt="2024-06-02T15:50:14.132" v="164"/>
          <ac:spMkLst>
            <pc:docMk/>
            <pc:sldMk cId="1443235261" sldId="267"/>
            <ac:spMk id="16" creationId="{FFDAD3CC-EBA3-13A6-BA55-98760897754A}"/>
          </ac:spMkLst>
        </pc:spChg>
        <pc:spChg chg="del mod">
          <ac:chgData name="PARNELL, AMY (UG)" userId="S::u2020360@live.warwick.ac.uk::662ff709-bdeb-4beb-930a-5111e3fd0299" providerId="AD" clId="Web-{E3F669CD-F845-69DD-6BC9-CAE29468C6B6}" dt="2024-06-02T15:49:57.552" v="152"/>
          <ac:spMkLst>
            <pc:docMk/>
            <pc:sldMk cId="1443235261" sldId="267"/>
            <ac:spMk id="22" creationId="{B37BBC04-8CCF-A2B0-A9BD-6E16F3E10479}"/>
          </ac:spMkLst>
        </pc:spChg>
        <pc:spChg chg="del mod">
          <ac:chgData name="PARNELL, AMY (UG)" userId="S::u2020360@live.warwick.ac.uk::662ff709-bdeb-4beb-930a-5111e3fd0299" providerId="AD" clId="Web-{E3F669CD-F845-69DD-6BC9-CAE29468C6B6}" dt="2024-06-02T15:50:17.085" v="165"/>
          <ac:spMkLst>
            <pc:docMk/>
            <pc:sldMk cId="1443235261" sldId="267"/>
            <ac:spMk id="23" creationId="{EFFA8A42-9510-AB4E-6D3F-BB7A9B84E045}"/>
          </ac:spMkLst>
        </pc:spChg>
        <pc:spChg chg="del mod">
          <ac:chgData name="PARNELL, AMY (UG)" userId="S::u2020360@live.warwick.ac.uk::662ff709-bdeb-4beb-930a-5111e3fd0299" providerId="AD" clId="Web-{E3F669CD-F845-69DD-6BC9-CAE29468C6B6}" dt="2024-06-02T15:50:11.459" v="162"/>
          <ac:spMkLst>
            <pc:docMk/>
            <pc:sldMk cId="1443235261" sldId="267"/>
            <ac:spMk id="24" creationId="{FDEE6EB3-343C-CB68-737A-C54C64040F38}"/>
          </ac:spMkLst>
        </pc:spChg>
        <pc:spChg chg="del mod">
          <ac:chgData name="PARNELL, AMY (UG)" userId="S::u2020360@live.warwick.ac.uk::662ff709-bdeb-4beb-930a-5111e3fd0299" providerId="AD" clId="Web-{E3F669CD-F845-69DD-6BC9-CAE29468C6B6}" dt="2024-06-02T15:50:06.115" v="157"/>
          <ac:spMkLst>
            <pc:docMk/>
            <pc:sldMk cId="1443235261" sldId="267"/>
            <ac:spMk id="25" creationId="{7B3D458B-12F2-9AD7-E1A2-B5FF8EF1EB9A}"/>
          </ac:spMkLst>
        </pc:spChg>
        <pc:spChg chg="del mod">
          <ac:chgData name="PARNELL, AMY (UG)" userId="S::u2020360@live.warwick.ac.uk::662ff709-bdeb-4beb-930a-5111e3fd0299" providerId="AD" clId="Web-{E3F669CD-F845-69DD-6BC9-CAE29468C6B6}" dt="2024-06-02T15:50:06.115" v="156"/>
          <ac:spMkLst>
            <pc:docMk/>
            <pc:sldMk cId="1443235261" sldId="267"/>
            <ac:spMk id="26" creationId="{DC0EDFBD-BBC2-C2FA-B502-83B7BC78E3C0}"/>
          </ac:spMkLst>
        </pc:spChg>
        <pc:spChg chg="add mod">
          <ac:chgData name="PARNELL, AMY (UG)" userId="S::u2020360@live.warwick.ac.uk::662ff709-bdeb-4beb-930a-5111e3fd0299" providerId="AD" clId="Web-{E3F669CD-F845-69DD-6BC9-CAE29468C6B6}" dt="2024-06-02T15:55:40.374" v="256" actId="1076"/>
          <ac:spMkLst>
            <pc:docMk/>
            <pc:sldMk cId="1443235261" sldId="267"/>
            <ac:spMk id="27" creationId="{8B88DBEA-43C6-A56B-2528-3D2D20AE0230}"/>
          </ac:spMkLst>
        </pc:spChg>
        <pc:spChg chg="add mod">
          <ac:chgData name="PARNELL, AMY (UG)" userId="S::u2020360@live.warwick.ac.uk::662ff709-bdeb-4beb-930a-5111e3fd0299" providerId="AD" clId="Web-{E3F669CD-F845-69DD-6BC9-CAE29468C6B6}" dt="2024-06-02T15:55:19.325" v="253" actId="1076"/>
          <ac:spMkLst>
            <pc:docMk/>
            <pc:sldMk cId="1443235261" sldId="267"/>
            <ac:spMk id="29" creationId="{516C866D-C904-BE00-D689-AAC3C5894708}"/>
          </ac:spMkLst>
        </pc:spChg>
        <pc:spChg chg="add del mod">
          <ac:chgData name="PARNELL, AMY (UG)" userId="S::u2020360@live.warwick.ac.uk::662ff709-bdeb-4beb-930a-5111e3fd0299" providerId="AD" clId="Web-{E3F669CD-F845-69DD-6BC9-CAE29468C6B6}" dt="2024-06-02T15:55:12.153" v="251"/>
          <ac:spMkLst>
            <pc:docMk/>
            <pc:sldMk cId="1443235261" sldId="267"/>
            <ac:spMk id="31" creationId="{0F8B4B15-0871-A7D2-96FD-E7DC12739FE2}"/>
          </ac:spMkLst>
        </pc:spChg>
        <pc:spChg chg="add mod">
          <ac:chgData name="PARNELL, AMY (UG)" userId="S::u2020360@live.warwick.ac.uk::662ff709-bdeb-4beb-930a-5111e3fd0299" providerId="AD" clId="Web-{E3F669CD-F845-69DD-6BC9-CAE29468C6B6}" dt="2024-06-02T16:14:33.252" v="487" actId="20577"/>
          <ac:spMkLst>
            <pc:docMk/>
            <pc:sldMk cId="1443235261" sldId="267"/>
            <ac:spMk id="33" creationId="{B8AABAD2-12D8-E6B6-ACE3-519258CFAB19}"/>
          </ac:spMkLst>
        </pc:spChg>
        <pc:picChg chg="add del mod">
          <ac:chgData name="PARNELL, AMY (UG)" userId="S::u2020360@live.warwick.ac.uk::662ff709-bdeb-4beb-930a-5111e3fd0299" providerId="AD" clId="Web-{E3F669CD-F845-69DD-6BC9-CAE29468C6B6}" dt="2024-06-02T15:45:06.680" v="21"/>
          <ac:picMkLst>
            <pc:docMk/>
            <pc:sldMk cId="1443235261" sldId="267"/>
            <ac:picMk id="2" creationId="{A9C6B969-0CB1-C157-B3A1-CB3DAF474962}"/>
          </ac:picMkLst>
        </pc:picChg>
        <pc:picChg chg="add del mod">
          <ac:chgData name="PARNELL, AMY (UG)" userId="S::u2020360@live.warwick.ac.uk::662ff709-bdeb-4beb-930a-5111e3fd0299" providerId="AD" clId="Web-{E3F669CD-F845-69DD-6BC9-CAE29468C6B6}" dt="2024-06-02T15:45:11.353" v="23"/>
          <ac:picMkLst>
            <pc:docMk/>
            <pc:sldMk cId="1443235261" sldId="267"/>
            <ac:picMk id="3" creationId="{5BCCC940-F9DA-21CD-EC4D-5F12265FE817}"/>
          </ac:picMkLst>
        </pc:picChg>
        <pc:picChg chg="add mod ord modCrop">
          <ac:chgData name="PARNELL, AMY (UG)" userId="S::u2020360@live.warwick.ac.uk::662ff709-bdeb-4beb-930a-5111e3fd0299" providerId="AD" clId="Web-{E3F669CD-F845-69DD-6BC9-CAE29468C6B6}" dt="2024-06-02T15:54:30.337" v="229" actId="1076"/>
          <ac:picMkLst>
            <pc:docMk/>
            <pc:sldMk cId="1443235261" sldId="267"/>
            <ac:picMk id="5" creationId="{024892BE-B257-E583-318A-8D5FE839073E}"/>
          </ac:picMkLst>
        </pc:picChg>
        <pc:picChg chg="add del mod">
          <ac:chgData name="PARNELL, AMY (UG)" userId="S::u2020360@live.warwick.ac.uk::662ff709-bdeb-4beb-930a-5111e3fd0299" providerId="AD" clId="Web-{E3F669CD-F845-69DD-6BC9-CAE29468C6B6}" dt="2024-06-02T15:46:04.904" v="29"/>
          <ac:picMkLst>
            <pc:docMk/>
            <pc:sldMk cId="1443235261" sldId="267"/>
            <ac:picMk id="8" creationId="{96A3D927-41E5-5655-5EDC-C3E8C8F0552C}"/>
          </ac:picMkLst>
        </pc:picChg>
        <pc:cxnChg chg="del mod">
          <ac:chgData name="PARNELL, AMY (UG)" userId="S::u2020360@live.warwick.ac.uk::662ff709-bdeb-4beb-930a-5111e3fd0299" providerId="AD" clId="Web-{E3F669CD-F845-69DD-6BC9-CAE29468C6B6}" dt="2024-06-02T15:50:06.115" v="160"/>
          <ac:cxnSpMkLst>
            <pc:docMk/>
            <pc:sldMk cId="1443235261" sldId="267"/>
            <ac:cxnSpMk id="17" creationId="{5BB03ED6-5285-48E7-CA57-9EFF23C44800}"/>
          </ac:cxnSpMkLst>
        </pc:cxnChg>
        <pc:cxnChg chg="del mod">
          <ac:chgData name="PARNELL, AMY (UG)" userId="S::u2020360@live.warwick.ac.uk::662ff709-bdeb-4beb-930a-5111e3fd0299" providerId="AD" clId="Web-{E3F669CD-F845-69DD-6BC9-CAE29468C6B6}" dt="2024-06-02T15:50:19.085" v="166"/>
          <ac:cxnSpMkLst>
            <pc:docMk/>
            <pc:sldMk cId="1443235261" sldId="267"/>
            <ac:cxnSpMk id="18" creationId="{A5D5BDBC-7DFA-24E3-3D15-55D35517E740}"/>
          </ac:cxnSpMkLst>
        </pc:cxnChg>
        <pc:cxnChg chg="del mod">
          <ac:chgData name="PARNELL, AMY (UG)" userId="S::u2020360@live.warwick.ac.uk::662ff709-bdeb-4beb-930a-5111e3fd0299" providerId="AD" clId="Web-{E3F669CD-F845-69DD-6BC9-CAE29468C6B6}" dt="2024-06-02T15:50:11.459" v="163"/>
          <ac:cxnSpMkLst>
            <pc:docMk/>
            <pc:sldMk cId="1443235261" sldId="267"/>
            <ac:cxnSpMk id="19" creationId="{9CDC1F37-B49A-AF39-4801-B87FE7AEC6F0}"/>
          </ac:cxnSpMkLst>
        </pc:cxnChg>
        <pc:cxnChg chg="del mod">
          <ac:chgData name="PARNELL, AMY (UG)" userId="S::u2020360@live.warwick.ac.uk::662ff709-bdeb-4beb-930a-5111e3fd0299" providerId="AD" clId="Web-{E3F669CD-F845-69DD-6BC9-CAE29468C6B6}" dt="2024-06-02T15:50:00.552" v="153"/>
          <ac:cxnSpMkLst>
            <pc:docMk/>
            <pc:sldMk cId="1443235261" sldId="267"/>
            <ac:cxnSpMk id="20" creationId="{4534AF60-9CAF-0EF3-2CBE-8A2DD627E5D1}"/>
          </ac:cxnSpMkLst>
        </pc:cxnChg>
        <pc:cxnChg chg="del mod">
          <ac:chgData name="PARNELL, AMY (UG)" userId="S::u2020360@live.warwick.ac.uk::662ff709-bdeb-4beb-930a-5111e3fd0299" providerId="AD" clId="Web-{E3F669CD-F845-69DD-6BC9-CAE29468C6B6}" dt="2024-06-02T15:50:06.115" v="159"/>
          <ac:cxnSpMkLst>
            <pc:docMk/>
            <pc:sldMk cId="1443235261" sldId="267"/>
            <ac:cxnSpMk id="21" creationId="{6A823EAE-D604-785A-B9DC-2C5FA9290605}"/>
          </ac:cxnSpMkLst>
        </pc:cxnChg>
      </pc:sldChg>
      <pc:sldChg chg="addSp delSp modSp add del replId addAnim delAnim">
        <pc:chgData name="PARNELL, AMY (UG)" userId="S::u2020360@live.warwick.ac.uk::662ff709-bdeb-4beb-930a-5111e3fd0299" providerId="AD" clId="Web-{E3F669CD-F845-69DD-6BC9-CAE29468C6B6}" dt="2024-06-02T16:00:44.494" v="350"/>
        <pc:sldMkLst>
          <pc:docMk/>
          <pc:sldMk cId="3263023483" sldId="271"/>
        </pc:sldMkLst>
        <pc:spChg chg="add del mod">
          <ac:chgData name="PARNELL, AMY (UG)" userId="S::u2020360@live.warwick.ac.uk::662ff709-bdeb-4beb-930a-5111e3fd0299" providerId="AD" clId="Web-{E3F669CD-F845-69DD-6BC9-CAE29468C6B6}" dt="2024-06-02T15:59:34.394" v="336"/>
          <ac:spMkLst>
            <pc:docMk/>
            <pc:sldMk cId="3263023483" sldId="271"/>
            <ac:spMk id="3" creationId="{569A75A8-93CE-AAAB-8438-7CECD3699B08}"/>
          </ac:spMkLst>
        </pc:spChg>
        <pc:spChg chg="add del mod">
          <ac:chgData name="PARNELL, AMY (UG)" userId="S::u2020360@live.warwick.ac.uk::662ff709-bdeb-4beb-930a-5111e3fd0299" providerId="AD" clId="Web-{E3F669CD-F845-69DD-6BC9-CAE29468C6B6}" dt="2024-06-02T15:59:37.004" v="337"/>
          <ac:spMkLst>
            <pc:docMk/>
            <pc:sldMk cId="3263023483" sldId="271"/>
            <ac:spMk id="8" creationId="{B53F2B80-3B6D-C064-00D7-A5E4993DBC55}"/>
          </ac:spMkLst>
        </pc:spChg>
        <pc:spChg chg="mod">
          <ac:chgData name="PARNELL, AMY (UG)" userId="S::u2020360@live.warwick.ac.uk::662ff709-bdeb-4beb-930a-5111e3fd0299" providerId="AD" clId="Web-{E3F669CD-F845-69DD-6BC9-CAE29468C6B6}" dt="2024-06-02T15:59:00.063" v="327" actId="1076"/>
          <ac:spMkLst>
            <pc:docMk/>
            <pc:sldMk cId="3263023483" sldId="271"/>
            <ac:spMk id="10" creationId="{4ABF5BBE-0CC7-E6F5-6C34-C22D66EE324E}"/>
          </ac:spMkLst>
        </pc:spChg>
        <pc:spChg chg="add del mod">
          <ac:chgData name="PARNELL, AMY (UG)" userId="S::u2020360@live.warwick.ac.uk::662ff709-bdeb-4beb-930a-5111e3fd0299" providerId="AD" clId="Web-{E3F669CD-F845-69DD-6BC9-CAE29468C6B6}" dt="2024-06-02T15:59:41.911" v="339"/>
          <ac:spMkLst>
            <pc:docMk/>
            <pc:sldMk cId="3263023483" sldId="271"/>
            <ac:spMk id="11" creationId="{00857C39-2548-E665-1FC2-EF9164956435}"/>
          </ac:spMkLst>
        </pc:spChg>
        <pc:spChg chg="mod">
          <ac:chgData name="PARNELL, AMY (UG)" userId="S::u2020360@live.warwick.ac.uk::662ff709-bdeb-4beb-930a-5111e3fd0299" providerId="AD" clId="Web-{E3F669CD-F845-69DD-6BC9-CAE29468C6B6}" dt="2024-06-02T15:59:17.815" v="330" actId="1076"/>
          <ac:spMkLst>
            <pc:docMk/>
            <pc:sldMk cId="3263023483" sldId="271"/>
            <ac:spMk id="27" creationId="{8B88DBEA-43C6-A56B-2528-3D2D20AE0230}"/>
          </ac:spMkLst>
        </pc:spChg>
        <pc:spChg chg="mod">
          <ac:chgData name="PARNELL, AMY (UG)" userId="S::u2020360@live.warwick.ac.uk::662ff709-bdeb-4beb-930a-5111e3fd0299" providerId="AD" clId="Web-{E3F669CD-F845-69DD-6BC9-CAE29468C6B6}" dt="2024-06-02T15:59:24.222" v="333" actId="1076"/>
          <ac:spMkLst>
            <pc:docMk/>
            <pc:sldMk cId="3263023483" sldId="271"/>
            <ac:spMk id="29" creationId="{516C866D-C904-BE00-D689-AAC3C5894708}"/>
          </ac:spMkLst>
        </pc:spChg>
        <pc:spChg chg="mod">
          <ac:chgData name="PARNELL, AMY (UG)" userId="S::u2020360@live.warwick.ac.uk::662ff709-bdeb-4beb-930a-5111e3fd0299" providerId="AD" clId="Web-{E3F669CD-F845-69DD-6BC9-CAE29468C6B6}" dt="2024-06-02T16:00:33.258" v="348" actId="20577"/>
          <ac:spMkLst>
            <pc:docMk/>
            <pc:sldMk cId="3263023483" sldId="271"/>
            <ac:spMk id="33" creationId="{B8AABAD2-12D8-E6B6-ACE3-519258CFAB19}"/>
          </ac:spMkLst>
        </pc:spChg>
        <pc:picChg chg="add mod modCrop">
          <ac:chgData name="PARNELL, AMY (UG)" userId="S::u2020360@live.warwick.ac.uk::662ff709-bdeb-4beb-930a-5111e3fd0299" providerId="AD" clId="Web-{E3F669CD-F845-69DD-6BC9-CAE29468C6B6}" dt="2024-06-02T15:59:04.423" v="328" actId="1076"/>
          <ac:picMkLst>
            <pc:docMk/>
            <pc:sldMk cId="3263023483" sldId="271"/>
            <ac:picMk id="12" creationId="{9ACEE7A0-0B86-B56D-05EE-6FD28F6F72FD}"/>
          </ac:picMkLst>
        </pc:picChg>
        <pc:picChg chg="add mod">
          <ac:chgData name="PARNELL, AMY (UG)" userId="S::u2020360@live.warwick.ac.uk::662ff709-bdeb-4beb-930a-5111e3fd0299" providerId="AD" clId="Web-{E3F669CD-F845-69DD-6BC9-CAE29468C6B6}" dt="2024-06-02T15:59:17.815" v="331" actId="1076"/>
          <ac:picMkLst>
            <pc:docMk/>
            <pc:sldMk cId="3263023483" sldId="271"/>
            <ac:picMk id="13" creationId="{2F5A4070-AB7F-138B-81DE-BDF261BB7BFB}"/>
          </ac:picMkLst>
        </pc:picChg>
        <pc:picChg chg="add mod">
          <ac:chgData name="PARNELL, AMY (UG)" userId="S::u2020360@live.warwick.ac.uk::662ff709-bdeb-4beb-930a-5111e3fd0299" providerId="AD" clId="Web-{E3F669CD-F845-69DD-6BC9-CAE29468C6B6}" dt="2024-06-02T15:59:24.222" v="334" actId="1076"/>
          <ac:picMkLst>
            <pc:docMk/>
            <pc:sldMk cId="3263023483" sldId="271"/>
            <ac:picMk id="14" creationId="{B6734DC3-C951-C35C-3766-062E69510D6F}"/>
          </ac:picMkLst>
        </pc:picChg>
      </pc:sldChg>
      <pc:sldChg chg="add del replId">
        <pc:chgData name="PARNELL, AMY (UG)" userId="S::u2020360@live.warwick.ac.uk::662ff709-bdeb-4beb-930a-5111e3fd0299" providerId="AD" clId="Web-{E3F669CD-F845-69DD-6BC9-CAE29468C6B6}" dt="2024-06-02T16:01:17.438" v="357"/>
        <pc:sldMkLst>
          <pc:docMk/>
          <pc:sldMk cId="129236840" sldId="272"/>
        </pc:sldMkLst>
      </pc:sldChg>
      <pc:sldChg chg="addSp modSp add replId">
        <pc:chgData name="PARNELL, AMY (UG)" userId="S::u2020360@live.warwick.ac.uk::662ff709-bdeb-4beb-930a-5111e3fd0299" providerId="AD" clId="Web-{E3F669CD-F845-69DD-6BC9-CAE29468C6B6}" dt="2024-06-02T16:14:57.723" v="497" actId="20577"/>
        <pc:sldMkLst>
          <pc:docMk/>
          <pc:sldMk cId="2215216429" sldId="273"/>
        </pc:sldMkLst>
        <pc:spChg chg="mod">
          <ac:chgData name="PARNELL, AMY (UG)" userId="S::u2020360@live.warwick.ac.uk::662ff709-bdeb-4beb-930a-5111e3fd0299" providerId="AD" clId="Web-{E3F669CD-F845-69DD-6BC9-CAE29468C6B6}" dt="2024-06-02T16:14:57.723" v="497" actId="20577"/>
          <ac:spMkLst>
            <pc:docMk/>
            <pc:sldMk cId="2215216429" sldId="273"/>
            <ac:spMk id="10" creationId="{4ABF5BBE-0CC7-E6F5-6C34-C22D66EE324E}"/>
          </ac:spMkLst>
        </pc:spChg>
        <pc:spChg chg="mod">
          <ac:chgData name="PARNELL, AMY (UG)" userId="S::u2020360@live.warwick.ac.uk::662ff709-bdeb-4beb-930a-5111e3fd0299" providerId="AD" clId="Web-{E3F669CD-F845-69DD-6BC9-CAE29468C6B6}" dt="2024-06-02T16:14:27.767" v="486" actId="20577"/>
          <ac:spMkLst>
            <pc:docMk/>
            <pc:sldMk cId="2215216429" sldId="273"/>
            <ac:spMk id="33" creationId="{B8AABAD2-12D8-E6B6-ACE3-519258CFAB19}"/>
          </ac:spMkLst>
        </pc:spChg>
        <pc:picChg chg="add">
          <ac:chgData name="PARNELL, AMY (UG)" userId="S::u2020360@live.warwick.ac.uk::662ff709-bdeb-4beb-930a-5111e3fd0299" providerId="AD" clId="Web-{E3F669CD-F845-69DD-6BC9-CAE29468C6B6}" dt="2024-06-02T16:00:59.339" v="351"/>
          <ac:picMkLst>
            <pc:docMk/>
            <pc:sldMk cId="2215216429" sldId="273"/>
            <ac:picMk id="3" creationId="{53102E8A-B0C6-DA16-40FD-7D0343599BF7}"/>
          </ac:picMkLst>
        </pc:picChg>
        <pc:picChg chg="add">
          <ac:chgData name="PARNELL, AMY (UG)" userId="S::u2020360@live.warwick.ac.uk::662ff709-bdeb-4beb-930a-5111e3fd0299" providerId="AD" clId="Web-{E3F669CD-F845-69DD-6BC9-CAE29468C6B6}" dt="2024-06-02T16:00:59.339" v="352"/>
          <ac:picMkLst>
            <pc:docMk/>
            <pc:sldMk cId="2215216429" sldId="273"/>
            <ac:picMk id="8" creationId="{8F1131A5-A99D-A152-1594-9FFF5316ACD3}"/>
          </ac:picMkLst>
        </pc:picChg>
        <pc:picChg chg="add">
          <ac:chgData name="PARNELL, AMY (UG)" userId="S::u2020360@live.warwick.ac.uk::662ff709-bdeb-4beb-930a-5111e3fd0299" providerId="AD" clId="Web-{E3F669CD-F845-69DD-6BC9-CAE29468C6B6}" dt="2024-06-02T16:00:59.354" v="353"/>
          <ac:picMkLst>
            <pc:docMk/>
            <pc:sldMk cId="2215216429" sldId="273"/>
            <ac:picMk id="11" creationId="{1B8DE29F-DB01-5874-F9E2-D48FF2A148DC}"/>
          </ac:picMkLst>
        </pc:picChg>
      </pc:sldChg>
      <pc:sldChg chg="addSp delSp modSp add replId addAnim">
        <pc:chgData name="PARNELL, AMY (UG)" userId="S::u2020360@live.warwick.ac.uk::662ff709-bdeb-4beb-930a-5111e3fd0299" providerId="AD" clId="Web-{E3F669CD-F845-69DD-6BC9-CAE29468C6B6}" dt="2024-06-02T16:15:15.130" v="501" actId="20577"/>
        <pc:sldMkLst>
          <pc:docMk/>
          <pc:sldMk cId="1355344889" sldId="274"/>
        </pc:sldMkLst>
        <pc:spChg chg="add mod">
          <ac:chgData name="PARNELL, AMY (UG)" userId="S::u2020360@live.warwick.ac.uk::662ff709-bdeb-4beb-930a-5111e3fd0299" providerId="AD" clId="Web-{E3F669CD-F845-69DD-6BC9-CAE29468C6B6}" dt="2024-06-02T16:15:15.130" v="501" actId="20577"/>
          <ac:spMkLst>
            <pc:docMk/>
            <pc:sldMk cId="1355344889" sldId="274"/>
            <ac:spMk id="4" creationId="{E232548E-2B80-883C-342E-36D66B70BAA8}"/>
          </ac:spMkLst>
        </pc:spChg>
        <pc:spChg chg="mod">
          <ac:chgData name="PARNELL, AMY (UG)" userId="S::u2020360@live.warwick.ac.uk::662ff709-bdeb-4beb-930a-5111e3fd0299" providerId="AD" clId="Web-{E3F669CD-F845-69DD-6BC9-CAE29468C6B6}" dt="2024-06-02T16:08:24.331" v="410" actId="1076"/>
          <ac:spMkLst>
            <pc:docMk/>
            <pc:sldMk cId="1355344889" sldId="274"/>
            <ac:spMk id="10" creationId="{4ABF5BBE-0CC7-E6F5-6C34-C22D66EE324E}"/>
          </ac:spMkLst>
        </pc:spChg>
        <pc:spChg chg="mod">
          <ac:chgData name="PARNELL, AMY (UG)" userId="S::u2020360@live.warwick.ac.uk::662ff709-bdeb-4beb-930a-5111e3fd0299" providerId="AD" clId="Web-{E3F669CD-F845-69DD-6BC9-CAE29468C6B6}" dt="2024-06-02T16:10:19.575" v="424" actId="20577"/>
          <ac:spMkLst>
            <pc:docMk/>
            <pc:sldMk cId="1355344889" sldId="274"/>
            <ac:spMk id="27" creationId="{8B88DBEA-43C6-A56B-2528-3D2D20AE0230}"/>
          </ac:spMkLst>
        </pc:spChg>
        <pc:spChg chg="mod">
          <ac:chgData name="PARNELL, AMY (UG)" userId="S::u2020360@live.warwick.ac.uk::662ff709-bdeb-4beb-930a-5111e3fd0299" providerId="AD" clId="Web-{E3F669CD-F845-69DD-6BC9-CAE29468C6B6}" dt="2024-06-02T16:08:24.331" v="409" actId="1076"/>
          <ac:spMkLst>
            <pc:docMk/>
            <pc:sldMk cId="1355344889" sldId="274"/>
            <ac:spMk id="29" creationId="{516C866D-C904-BE00-D689-AAC3C5894708}"/>
          </ac:spMkLst>
        </pc:spChg>
        <pc:spChg chg="mod">
          <ac:chgData name="PARNELL, AMY (UG)" userId="S::u2020360@live.warwick.ac.uk::662ff709-bdeb-4beb-930a-5111e3fd0299" providerId="AD" clId="Web-{E3F669CD-F845-69DD-6BC9-CAE29468C6B6}" dt="2024-06-02T16:14:23.095" v="485" actId="20577"/>
          <ac:spMkLst>
            <pc:docMk/>
            <pc:sldMk cId="1355344889" sldId="274"/>
            <ac:spMk id="33" creationId="{B8AABAD2-12D8-E6B6-ACE3-519258CFAB19}"/>
          </ac:spMkLst>
        </pc:spChg>
        <pc:picChg chg="del">
          <ac:chgData name="PARNELL, AMY (UG)" userId="S::u2020360@live.warwick.ac.uk::662ff709-bdeb-4beb-930a-5111e3fd0299" providerId="AD" clId="Web-{E3F669CD-F845-69DD-6BC9-CAE29468C6B6}" dt="2024-06-02T16:01:35.814" v="362"/>
          <ac:picMkLst>
            <pc:docMk/>
            <pc:sldMk cId="1355344889" sldId="274"/>
            <ac:picMk id="3" creationId="{53102E8A-B0C6-DA16-40FD-7D0343599BF7}"/>
          </ac:picMkLst>
        </pc:picChg>
        <pc:picChg chg="del">
          <ac:chgData name="PARNELL, AMY (UG)" userId="S::u2020360@live.warwick.ac.uk::662ff709-bdeb-4beb-930a-5111e3fd0299" providerId="AD" clId="Web-{E3F669CD-F845-69DD-6BC9-CAE29468C6B6}" dt="2024-06-02T16:01:35.814" v="361"/>
          <ac:picMkLst>
            <pc:docMk/>
            <pc:sldMk cId="1355344889" sldId="274"/>
            <ac:picMk id="8" creationId="{8F1131A5-A99D-A152-1594-9FFF5316ACD3}"/>
          </ac:picMkLst>
        </pc:picChg>
        <pc:picChg chg="del">
          <ac:chgData name="PARNELL, AMY (UG)" userId="S::u2020360@live.warwick.ac.uk::662ff709-bdeb-4beb-930a-5111e3fd0299" providerId="AD" clId="Web-{E3F669CD-F845-69DD-6BC9-CAE29468C6B6}" dt="2024-06-02T16:01:35.814" v="360"/>
          <ac:picMkLst>
            <pc:docMk/>
            <pc:sldMk cId="1355344889" sldId="274"/>
            <ac:picMk id="11" creationId="{1B8DE29F-DB01-5874-F9E2-D48FF2A148DC}"/>
          </ac:picMkLst>
        </pc:picChg>
      </pc:sldChg>
      <pc:sldChg chg="delSp modSp add ord replId delAnim">
        <pc:chgData name="PARNELL, AMY (UG)" userId="S::u2020360@live.warwick.ac.uk::662ff709-bdeb-4beb-930a-5111e3fd0299" providerId="AD" clId="Web-{E3F669CD-F845-69DD-6BC9-CAE29468C6B6}" dt="2024-06-02T16:15:37.288" v="505" actId="1076"/>
        <pc:sldMkLst>
          <pc:docMk/>
          <pc:sldMk cId="780142295" sldId="275"/>
        </pc:sldMkLst>
        <pc:spChg chg="mod">
          <ac:chgData name="PARNELL, AMY (UG)" userId="S::u2020360@live.warwick.ac.uk::662ff709-bdeb-4beb-930a-5111e3fd0299" providerId="AD" clId="Web-{E3F669CD-F845-69DD-6BC9-CAE29468C6B6}" dt="2024-06-02T16:11:54.739" v="440" actId="20577"/>
          <ac:spMkLst>
            <pc:docMk/>
            <pc:sldMk cId="780142295" sldId="275"/>
            <ac:spMk id="2" creationId="{EC16C3E1-B4BE-8F2B-7F40-E40D819DEB1D}"/>
          </ac:spMkLst>
        </pc:spChg>
        <pc:spChg chg="del">
          <ac:chgData name="PARNELL, AMY (UG)" userId="S::u2020360@live.warwick.ac.uk::662ff709-bdeb-4beb-930a-5111e3fd0299" providerId="AD" clId="Web-{E3F669CD-F845-69DD-6BC9-CAE29468C6B6}" dt="2024-06-02T16:14:15.329" v="484"/>
          <ac:spMkLst>
            <pc:docMk/>
            <pc:sldMk cId="780142295" sldId="275"/>
            <ac:spMk id="3" creationId="{8E9D2A03-DB7A-7C7D-92E7-A7E29891EBB2}"/>
          </ac:spMkLst>
        </pc:spChg>
        <pc:spChg chg="del">
          <ac:chgData name="PARNELL, AMY (UG)" userId="S::u2020360@live.warwick.ac.uk::662ff709-bdeb-4beb-930a-5111e3fd0299" providerId="AD" clId="Web-{E3F669CD-F845-69DD-6BC9-CAE29468C6B6}" dt="2024-06-02T16:14:15.329" v="483"/>
          <ac:spMkLst>
            <pc:docMk/>
            <pc:sldMk cId="780142295" sldId="275"/>
            <ac:spMk id="5" creationId="{A7102EFA-C8B5-B20E-45F7-485B8D584827}"/>
          </ac:spMkLst>
        </pc:spChg>
        <pc:spChg chg="del">
          <ac:chgData name="PARNELL, AMY (UG)" userId="S::u2020360@live.warwick.ac.uk::662ff709-bdeb-4beb-930a-5111e3fd0299" providerId="AD" clId="Web-{E3F669CD-F845-69DD-6BC9-CAE29468C6B6}" dt="2024-06-02T16:14:15.313" v="482"/>
          <ac:spMkLst>
            <pc:docMk/>
            <pc:sldMk cId="780142295" sldId="275"/>
            <ac:spMk id="6" creationId="{74D3A355-75FE-BE10-7D26-A86D577CA96B}"/>
          </ac:spMkLst>
        </pc:spChg>
        <pc:spChg chg="del">
          <ac:chgData name="PARNELL, AMY (UG)" userId="S::u2020360@live.warwick.ac.uk::662ff709-bdeb-4beb-930a-5111e3fd0299" providerId="AD" clId="Web-{E3F669CD-F845-69DD-6BC9-CAE29468C6B6}" dt="2024-06-02T16:14:12.922" v="481"/>
          <ac:spMkLst>
            <pc:docMk/>
            <pc:sldMk cId="780142295" sldId="275"/>
            <ac:spMk id="9" creationId="{37123728-E788-4DD8-F9A5-EBD7F70BF5ED}"/>
          </ac:spMkLst>
        </pc:spChg>
        <pc:spChg chg="del">
          <ac:chgData name="PARNELL, AMY (UG)" userId="S::u2020360@live.warwick.ac.uk::662ff709-bdeb-4beb-930a-5111e3fd0299" providerId="AD" clId="Web-{E3F669CD-F845-69DD-6BC9-CAE29468C6B6}" dt="2024-06-02T16:14:12.922" v="480"/>
          <ac:spMkLst>
            <pc:docMk/>
            <pc:sldMk cId="780142295" sldId="275"/>
            <ac:spMk id="10" creationId="{DD47987A-1959-DB72-FC25-5341BF2F7953}"/>
          </ac:spMkLst>
        </pc:spChg>
        <pc:spChg chg="del">
          <ac:chgData name="PARNELL, AMY (UG)" userId="S::u2020360@live.warwick.ac.uk::662ff709-bdeb-4beb-930a-5111e3fd0299" providerId="AD" clId="Web-{E3F669CD-F845-69DD-6BC9-CAE29468C6B6}" dt="2024-06-02T16:14:12.922" v="479"/>
          <ac:spMkLst>
            <pc:docMk/>
            <pc:sldMk cId="780142295" sldId="275"/>
            <ac:spMk id="11" creationId="{740BB58A-6947-B5C2-7194-B76FA2C01F4B}"/>
          </ac:spMkLst>
        </pc:spChg>
        <pc:spChg chg="del">
          <ac:chgData name="PARNELL, AMY (UG)" userId="S::u2020360@live.warwick.ac.uk::662ff709-bdeb-4beb-930a-5111e3fd0299" providerId="AD" clId="Web-{E3F669CD-F845-69DD-6BC9-CAE29468C6B6}" dt="2024-06-02T16:14:12.922" v="478"/>
          <ac:spMkLst>
            <pc:docMk/>
            <pc:sldMk cId="780142295" sldId="275"/>
            <ac:spMk id="12" creationId="{1D55AC6E-919C-2B00-4812-F0C3779BBE19}"/>
          </ac:spMkLst>
        </pc:spChg>
        <pc:spChg chg="del">
          <ac:chgData name="PARNELL, AMY (UG)" userId="S::u2020360@live.warwick.ac.uk::662ff709-bdeb-4beb-930a-5111e3fd0299" providerId="AD" clId="Web-{E3F669CD-F845-69DD-6BC9-CAE29468C6B6}" dt="2024-06-02T16:14:12.922" v="477"/>
          <ac:spMkLst>
            <pc:docMk/>
            <pc:sldMk cId="780142295" sldId="275"/>
            <ac:spMk id="13" creationId="{AC77068B-7518-915A-6EBA-6375E4F12C36}"/>
          </ac:spMkLst>
        </pc:spChg>
        <pc:spChg chg="mod">
          <ac:chgData name="PARNELL, AMY (UG)" userId="S::u2020360@live.warwick.ac.uk::662ff709-bdeb-4beb-930a-5111e3fd0299" providerId="AD" clId="Web-{E3F669CD-F845-69DD-6BC9-CAE29468C6B6}" dt="2024-06-02T16:15:37.257" v="502" actId="1076"/>
          <ac:spMkLst>
            <pc:docMk/>
            <pc:sldMk cId="780142295" sldId="275"/>
            <ac:spMk id="14" creationId="{8B2392B4-7689-EFEA-9DAF-11E5F1087966}"/>
          </ac:spMkLst>
        </pc:spChg>
        <pc:spChg chg="mod">
          <ac:chgData name="PARNELL, AMY (UG)" userId="S::u2020360@live.warwick.ac.uk::662ff709-bdeb-4beb-930a-5111e3fd0299" providerId="AD" clId="Web-{E3F669CD-F845-69DD-6BC9-CAE29468C6B6}" dt="2024-06-02T16:15:37.273" v="503" actId="1076"/>
          <ac:spMkLst>
            <pc:docMk/>
            <pc:sldMk cId="780142295" sldId="275"/>
            <ac:spMk id="15" creationId="{89132182-9082-57C4-83A6-8A137B8C3971}"/>
          </ac:spMkLst>
        </pc:spChg>
        <pc:spChg chg="mod">
          <ac:chgData name="PARNELL, AMY (UG)" userId="S::u2020360@live.warwick.ac.uk::662ff709-bdeb-4beb-930a-5111e3fd0299" providerId="AD" clId="Web-{E3F669CD-F845-69DD-6BC9-CAE29468C6B6}" dt="2024-06-02T16:15:37.273" v="504" actId="1076"/>
          <ac:spMkLst>
            <pc:docMk/>
            <pc:sldMk cId="780142295" sldId="275"/>
            <ac:spMk id="16" creationId="{20F23E00-CF9F-4BEE-5636-3EAA804ED08D}"/>
          </ac:spMkLst>
        </pc:spChg>
        <pc:spChg chg="mod">
          <ac:chgData name="PARNELL, AMY (UG)" userId="S::u2020360@live.warwick.ac.uk::662ff709-bdeb-4beb-930a-5111e3fd0299" providerId="AD" clId="Web-{E3F669CD-F845-69DD-6BC9-CAE29468C6B6}" dt="2024-06-02T16:15:37.288" v="505" actId="1076"/>
          <ac:spMkLst>
            <pc:docMk/>
            <pc:sldMk cId="780142295" sldId="275"/>
            <ac:spMk id="17" creationId="{1283BC57-B31C-A86D-78CC-E54B53568282}"/>
          </ac:spMkLst>
        </pc:spChg>
      </pc:sldChg>
    </pc:docChg>
  </pc:docChgLst>
  <pc:docChgLst>
    <pc:chgData name="Patel, Marion" userId="8879058c-8e7d-4a2a-83a8-f65f7a706967" providerId="ADAL" clId="{3AA9A6E9-2F5F-4AA6-A62C-9DD3FF655F7B}"/>
    <pc:docChg chg="delSld">
      <pc:chgData name="Patel, Marion" userId="8879058c-8e7d-4a2a-83a8-f65f7a706967" providerId="ADAL" clId="{3AA9A6E9-2F5F-4AA6-A62C-9DD3FF655F7B}" dt="2025-05-31T09:16:30.615" v="1" actId="2696"/>
      <pc:docMkLst>
        <pc:docMk/>
      </pc:docMkLst>
      <pc:sldChg chg="del">
        <pc:chgData name="Patel, Marion" userId="8879058c-8e7d-4a2a-83a8-f65f7a706967" providerId="ADAL" clId="{3AA9A6E9-2F5F-4AA6-A62C-9DD3FF655F7B}" dt="2025-05-31T09:16:12.465" v="0" actId="2696"/>
        <pc:sldMkLst>
          <pc:docMk/>
          <pc:sldMk cId="1724450230" sldId="257"/>
        </pc:sldMkLst>
      </pc:sldChg>
      <pc:sldChg chg="del">
        <pc:chgData name="Patel, Marion" userId="8879058c-8e7d-4a2a-83a8-f65f7a706967" providerId="ADAL" clId="{3AA9A6E9-2F5F-4AA6-A62C-9DD3FF655F7B}" dt="2025-05-31T09:16:30.615" v="1" actId="2696"/>
        <pc:sldMkLst>
          <pc:docMk/>
          <pc:sldMk cId="2044662150" sldId="259"/>
        </pc:sldMkLst>
      </pc:sldChg>
      <pc:sldChg chg="del">
        <pc:chgData name="Patel, Marion" userId="8879058c-8e7d-4a2a-83a8-f65f7a706967" providerId="ADAL" clId="{3AA9A6E9-2F5F-4AA6-A62C-9DD3FF655F7B}" dt="2025-05-31T09:16:30.615" v="1" actId="2696"/>
        <pc:sldMkLst>
          <pc:docMk/>
          <pc:sldMk cId="1223620846" sldId="265"/>
        </pc:sldMkLst>
      </pc:sldChg>
      <pc:sldChg chg="del">
        <pc:chgData name="Patel, Marion" userId="8879058c-8e7d-4a2a-83a8-f65f7a706967" providerId="ADAL" clId="{3AA9A6E9-2F5F-4AA6-A62C-9DD3FF655F7B}" dt="2025-05-31T09:16:30.615" v="1" actId="2696"/>
        <pc:sldMkLst>
          <pc:docMk/>
          <pc:sldMk cId="2525039694" sldId="269"/>
        </pc:sldMkLst>
      </pc:sldChg>
      <pc:sldChg chg="del">
        <pc:chgData name="Patel, Marion" userId="8879058c-8e7d-4a2a-83a8-f65f7a706967" providerId="ADAL" clId="{3AA9A6E9-2F5F-4AA6-A62C-9DD3FF655F7B}" dt="2025-05-31T09:16:30.615" v="1" actId="2696"/>
        <pc:sldMkLst>
          <pc:docMk/>
          <pc:sldMk cId="414628142" sldId="276"/>
        </pc:sldMkLst>
      </pc:sldChg>
    </pc:docChg>
  </pc:docChgLst>
  <pc:docChgLst>
    <pc:chgData name="DAVID-ETESIN, ENOBONG (PGT)" userId="S::u5669596@live.warwick.ac.uk::f0eff8ba-104a-4e0b-91f6-94b5ee4882e1" providerId="AD" clId="Web-{ACC8255E-D5C4-187C-329B-DFE64643639F}"/>
    <pc:docChg chg="addSld delSld modSld">
      <pc:chgData name="DAVID-ETESIN, ENOBONG (PGT)" userId="S::u5669596@live.warwick.ac.uk::f0eff8ba-104a-4e0b-91f6-94b5ee4882e1" providerId="AD" clId="Web-{ACC8255E-D5C4-187C-329B-DFE64643639F}" dt="2025-05-30T17:52:59.384" v="2272" actId="14100"/>
      <pc:docMkLst>
        <pc:docMk/>
      </pc:docMkLst>
      <pc:sldChg chg="addSp delSp modSp">
        <pc:chgData name="DAVID-ETESIN, ENOBONG (PGT)" userId="S::u5669596@live.warwick.ac.uk::f0eff8ba-104a-4e0b-91f6-94b5ee4882e1" providerId="AD" clId="Web-{ACC8255E-D5C4-187C-329B-DFE64643639F}" dt="2025-05-30T17:38:57.502" v="2177" actId="20577"/>
        <pc:sldMkLst>
          <pc:docMk/>
          <pc:sldMk cId="2174355441" sldId="258"/>
        </pc:sldMkLst>
        <pc:spChg chg="add mod">
          <ac:chgData name="DAVID-ETESIN, ENOBONG (PGT)" userId="S::u5669596@live.warwick.ac.uk::f0eff8ba-104a-4e0b-91f6-94b5ee4882e1" providerId="AD" clId="Web-{ACC8255E-D5C4-187C-329B-DFE64643639F}" dt="2025-05-30T17:38:57.502" v="2177" actId="20577"/>
          <ac:spMkLst>
            <pc:docMk/>
            <pc:sldMk cId="2174355441" sldId="258"/>
            <ac:spMk id="2" creationId="{04244015-57E4-F8D1-76C8-CB4C2FCAA484}"/>
          </ac:spMkLst>
        </pc:spChg>
        <pc:spChg chg="add mod">
          <ac:chgData name="DAVID-ETESIN, ENOBONG (PGT)" userId="S::u5669596@live.warwick.ac.uk::f0eff8ba-104a-4e0b-91f6-94b5ee4882e1" providerId="AD" clId="Web-{ACC8255E-D5C4-187C-329B-DFE64643639F}" dt="2025-05-30T16:40:31.690" v="783" actId="14100"/>
          <ac:spMkLst>
            <pc:docMk/>
            <pc:sldMk cId="2174355441" sldId="258"/>
            <ac:spMk id="3" creationId="{B50E5979-8C58-5F5D-C77B-E6637C41B6FC}"/>
          </ac:spMkLst>
        </pc:spChg>
        <pc:spChg chg="add del mod">
          <ac:chgData name="DAVID-ETESIN, ENOBONG (PGT)" userId="S::u5669596@live.warwick.ac.uk::f0eff8ba-104a-4e0b-91f6-94b5ee4882e1" providerId="AD" clId="Web-{ACC8255E-D5C4-187C-329B-DFE64643639F}" dt="2025-05-30T16:25:14.104" v="257"/>
          <ac:spMkLst>
            <pc:docMk/>
            <pc:sldMk cId="2174355441" sldId="258"/>
            <ac:spMk id="4" creationId="{0025FBCF-8DBA-E4C8-D19F-0EA4BE95C20F}"/>
          </ac:spMkLst>
        </pc:spChg>
        <pc:spChg chg="add del mod">
          <ac:chgData name="DAVID-ETESIN, ENOBONG (PGT)" userId="S::u5669596@live.warwick.ac.uk::f0eff8ba-104a-4e0b-91f6-94b5ee4882e1" providerId="AD" clId="Web-{ACC8255E-D5C4-187C-329B-DFE64643639F}" dt="2025-05-30T16:27:51.952" v="319"/>
          <ac:spMkLst>
            <pc:docMk/>
            <pc:sldMk cId="2174355441" sldId="258"/>
            <ac:spMk id="5" creationId="{66345C06-C18A-C886-07AD-3D18C4BE167E}"/>
          </ac:spMkLst>
        </pc:spChg>
        <pc:spChg chg="add mod">
          <ac:chgData name="DAVID-ETESIN, ENOBONG (PGT)" userId="S::u5669596@live.warwick.ac.uk::f0eff8ba-104a-4e0b-91f6-94b5ee4882e1" providerId="AD" clId="Web-{ACC8255E-D5C4-187C-329B-DFE64643639F}" dt="2025-05-30T17:06:53.076" v="1104"/>
          <ac:spMkLst>
            <pc:docMk/>
            <pc:sldMk cId="2174355441" sldId="258"/>
            <ac:spMk id="6" creationId="{E9E4811E-C4C6-FBA7-F66E-2A65844CC4B5}"/>
          </ac:spMkLst>
        </pc:spChg>
        <pc:spChg chg="mod">
          <ac:chgData name="DAVID-ETESIN, ENOBONG (PGT)" userId="S::u5669596@live.warwick.ac.uk::f0eff8ba-104a-4e0b-91f6-94b5ee4882e1" providerId="AD" clId="Web-{ACC8255E-D5C4-187C-329B-DFE64643639F}" dt="2025-05-30T16:47:19.811" v="976"/>
          <ac:spMkLst>
            <pc:docMk/>
            <pc:sldMk cId="2174355441" sldId="258"/>
            <ac:spMk id="7" creationId="{E3F9A5EA-EA27-E2CF-8852-09EDE8036F9B}"/>
          </ac:spMkLst>
        </pc:spChg>
        <pc:spChg chg="mod">
          <ac:chgData name="DAVID-ETESIN, ENOBONG (PGT)" userId="S::u5669596@live.warwick.ac.uk::f0eff8ba-104a-4e0b-91f6-94b5ee4882e1" providerId="AD" clId="Web-{ACC8255E-D5C4-187C-329B-DFE64643639F}" dt="2025-05-30T16:40:13.096" v="778" actId="1076"/>
          <ac:spMkLst>
            <pc:docMk/>
            <pc:sldMk cId="2174355441" sldId="258"/>
            <ac:spMk id="8" creationId="{4326A1A9-DD50-6551-00FF-8962F1CF6000}"/>
          </ac:spMkLst>
        </pc:spChg>
        <pc:spChg chg="mod">
          <ac:chgData name="DAVID-ETESIN, ENOBONG (PGT)" userId="S::u5669596@live.warwick.ac.uk::f0eff8ba-104a-4e0b-91f6-94b5ee4882e1" providerId="AD" clId="Web-{ACC8255E-D5C4-187C-329B-DFE64643639F}" dt="2025-05-30T17:38:42.158" v="2173"/>
          <ac:spMkLst>
            <pc:docMk/>
            <pc:sldMk cId="2174355441" sldId="258"/>
            <ac:spMk id="9" creationId="{FCCA4625-0207-E445-5E8B-14744CBD32AB}"/>
          </ac:spMkLst>
        </pc:spChg>
        <pc:spChg chg="add mod">
          <ac:chgData name="DAVID-ETESIN, ENOBONG (PGT)" userId="S::u5669596@live.warwick.ac.uk::f0eff8ba-104a-4e0b-91f6-94b5ee4882e1" providerId="AD" clId="Web-{ACC8255E-D5C4-187C-329B-DFE64643639F}" dt="2025-05-30T17:07:04.029" v="1105"/>
          <ac:spMkLst>
            <pc:docMk/>
            <pc:sldMk cId="2174355441" sldId="258"/>
            <ac:spMk id="10" creationId="{E1C807F7-0339-D87E-EC55-98C36DFD732A}"/>
          </ac:spMkLst>
        </pc:spChg>
        <pc:spChg chg="mod">
          <ac:chgData name="DAVID-ETESIN, ENOBONG (PGT)" userId="S::u5669596@live.warwick.ac.uk::f0eff8ba-104a-4e0b-91f6-94b5ee4882e1" providerId="AD" clId="Web-{ACC8255E-D5C4-187C-329B-DFE64643639F}" dt="2025-05-30T16:40:23.315" v="781"/>
          <ac:spMkLst>
            <pc:docMk/>
            <pc:sldMk cId="2174355441" sldId="258"/>
            <ac:spMk id="11" creationId="{EAEEE78C-C94D-EE03-59F0-1F2621FE0EB6}"/>
          </ac:spMkLst>
        </pc:spChg>
        <pc:spChg chg="mod">
          <ac:chgData name="DAVID-ETESIN, ENOBONG (PGT)" userId="S::u5669596@live.warwick.ac.uk::f0eff8ba-104a-4e0b-91f6-94b5ee4882e1" providerId="AD" clId="Web-{ACC8255E-D5C4-187C-329B-DFE64643639F}" dt="2025-05-30T17:38:39.768" v="2172" actId="1076"/>
          <ac:spMkLst>
            <pc:docMk/>
            <pc:sldMk cId="2174355441" sldId="258"/>
            <ac:spMk id="12" creationId="{507C5A47-40DA-661C-CC4A-CD93F2DC2737}"/>
          </ac:spMkLst>
        </pc:spChg>
        <pc:spChg chg="mod">
          <ac:chgData name="DAVID-ETESIN, ENOBONG (PGT)" userId="S::u5669596@live.warwick.ac.uk::f0eff8ba-104a-4e0b-91f6-94b5ee4882e1" providerId="AD" clId="Web-{ACC8255E-D5C4-187C-329B-DFE64643639F}" dt="2025-05-30T16:40:42.894" v="786" actId="14100"/>
          <ac:spMkLst>
            <pc:docMk/>
            <pc:sldMk cId="2174355441" sldId="258"/>
            <ac:spMk id="13" creationId="{B3634660-F4D1-1D0B-A115-ABF48221F87A}"/>
          </ac:spMkLst>
        </pc:spChg>
        <pc:spChg chg="add mod">
          <ac:chgData name="DAVID-ETESIN, ENOBONG (PGT)" userId="S::u5669596@live.warwick.ac.uk::f0eff8ba-104a-4e0b-91f6-94b5ee4882e1" providerId="AD" clId="Web-{ACC8255E-D5C4-187C-329B-DFE64643639F}" dt="2025-05-30T17:07:06.358" v="1106"/>
          <ac:spMkLst>
            <pc:docMk/>
            <pc:sldMk cId="2174355441" sldId="258"/>
            <ac:spMk id="14" creationId="{8F8EFCEC-19FF-6AF0-59EB-E29DE3E28215}"/>
          </ac:spMkLst>
        </pc:spChg>
        <pc:spChg chg="add del">
          <ac:chgData name="DAVID-ETESIN, ENOBONG (PGT)" userId="S::u5669596@live.warwick.ac.uk::f0eff8ba-104a-4e0b-91f6-94b5ee4882e1" providerId="AD" clId="Web-{ACC8255E-D5C4-187C-329B-DFE64643639F}" dt="2025-05-30T16:33:05.851" v="402"/>
          <ac:spMkLst>
            <pc:docMk/>
            <pc:sldMk cId="2174355441" sldId="258"/>
            <ac:spMk id="15" creationId="{858A0742-7C12-FC1D-3CFE-3D462D3C11D1}"/>
          </ac:spMkLst>
        </pc:spChg>
        <pc:spChg chg="add del">
          <ac:chgData name="DAVID-ETESIN, ENOBONG (PGT)" userId="S::u5669596@live.warwick.ac.uk::f0eff8ba-104a-4e0b-91f6-94b5ee4882e1" providerId="AD" clId="Web-{ACC8255E-D5C4-187C-329B-DFE64643639F}" dt="2025-05-30T16:33:11.179" v="404"/>
          <ac:spMkLst>
            <pc:docMk/>
            <pc:sldMk cId="2174355441" sldId="258"/>
            <ac:spMk id="16" creationId="{3378D1C7-B422-957B-3AD6-4803A042CD29}"/>
          </ac:spMkLst>
        </pc:spChg>
        <pc:spChg chg="add mod">
          <ac:chgData name="DAVID-ETESIN, ENOBONG (PGT)" userId="S::u5669596@live.warwick.ac.uk::f0eff8ba-104a-4e0b-91f6-94b5ee4882e1" providerId="AD" clId="Web-{ACC8255E-D5C4-187C-329B-DFE64643639F}" dt="2025-05-30T16:42:20.131" v="832" actId="1076"/>
          <ac:spMkLst>
            <pc:docMk/>
            <pc:sldMk cId="2174355441" sldId="258"/>
            <ac:spMk id="17" creationId="{2E81F867-FA9D-3D6E-3E3D-7325D06C39C3}"/>
          </ac:spMkLst>
        </pc:spChg>
        <pc:spChg chg="add mod">
          <ac:chgData name="DAVID-ETESIN, ENOBONG (PGT)" userId="S::u5669596@live.warwick.ac.uk::f0eff8ba-104a-4e0b-91f6-94b5ee4882e1" providerId="AD" clId="Web-{ACC8255E-D5C4-187C-329B-DFE64643639F}" dt="2025-05-30T16:42:24.162" v="833" actId="1076"/>
          <ac:spMkLst>
            <pc:docMk/>
            <pc:sldMk cId="2174355441" sldId="258"/>
            <ac:spMk id="18" creationId="{53DB709E-49D7-F730-505F-B56839511EAE}"/>
          </ac:spMkLst>
        </pc:spChg>
        <pc:spChg chg="add del">
          <ac:chgData name="DAVID-ETESIN, ENOBONG (PGT)" userId="S::u5669596@live.warwick.ac.uk::f0eff8ba-104a-4e0b-91f6-94b5ee4882e1" providerId="AD" clId="Web-{ACC8255E-D5C4-187C-329B-DFE64643639F}" dt="2025-05-30T16:42:31.725" v="835"/>
          <ac:spMkLst>
            <pc:docMk/>
            <pc:sldMk cId="2174355441" sldId="258"/>
            <ac:spMk id="19" creationId="{DF7E55AB-F3F2-E1E2-A4D2-BA869D23E73C}"/>
          </ac:spMkLst>
        </pc:spChg>
        <pc:spChg chg="add mod">
          <ac:chgData name="DAVID-ETESIN, ENOBONG (PGT)" userId="S::u5669596@live.warwick.ac.uk::f0eff8ba-104a-4e0b-91f6-94b5ee4882e1" providerId="AD" clId="Web-{ACC8255E-D5C4-187C-329B-DFE64643639F}" dt="2025-05-30T17:04:52.526" v="1092" actId="1076"/>
          <ac:spMkLst>
            <pc:docMk/>
            <pc:sldMk cId="2174355441" sldId="258"/>
            <ac:spMk id="20" creationId="{6CBC4CF7-DF67-CD77-A69F-1F7BC83BF3F0}"/>
          </ac:spMkLst>
        </pc:spChg>
      </pc:sldChg>
      <pc:sldChg chg="del">
        <pc:chgData name="DAVID-ETESIN, ENOBONG (PGT)" userId="S::u5669596@live.warwick.ac.uk::f0eff8ba-104a-4e0b-91f6-94b5ee4882e1" providerId="AD" clId="Web-{ACC8255E-D5C4-187C-329B-DFE64643639F}" dt="2025-05-30T16:46:10.465" v="966"/>
        <pc:sldMkLst>
          <pc:docMk/>
          <pc:sldMk cId="1537770880" sldId="263"/>
        </pc:sldMkLst>
      </pc:sldChg>
      <pc:sldChg chg="addSp delSp modSp add del delAnim">
        <pc:chgData name="DAVID-ETESIN, ENOBONG (PGT)" userId="S::u5669596@live.warwick.ac.uk::f0eff8ba-104a-4e0b-91f6-94b5ee4882e1" providerId="AD" clId="Web-{ACC8255E-D5C4-187C-329B-DFE64643639F}" dt="2025-05-30T17:38:02.095" v="2165"/>
        <pc:sldMkLst>
          <pc:docMk/>
          <pc:sldMk cId="4117000736" sldId="270"/>
        </pc:sldMkLst>
        <pc:spChg chg="add mod">
          <ac:chgData name="DAVID-ETESIN, ENOBONG (PGT)" userId="S::u5669596@live.warwick.ac.uk::f0eff8ba-104a-4e0b-91f6-94b5ee4882e1" providerId="AD" clId="Web-{ACC8255E-D5C4-187C-329B-DFE64643639F}" dt="2025-05-30T17:21:14.693" v="1784" actId="1076"/>
          <ac:spMkLst>
            <pc:docMk/>
            <pc:sldMk cId="4117000736" sldId="270"/>
            <ac:spMk id="5" creationId="{F81BA9D9-6F04-6ABE-FAC7-321A6E5630AE}"/>
          </ac:spMkLst>
        </pc:spChg>
        <pc:spChg chg="add mod">
          <ac:chgData name="DAVID-ETESIN, ENOBONG (PGT)" userId="S::u5669596@live.warwick.ac.uk::f0eff8ba-104a-4e0b-91f6-94b5ee4882e1" providerId="AD" clId="Web-{ACC8255E-D5C4-187C-329B-DFE64643639F}" dt="2025-05-30T17:38:02.095" v="2165"/>
          <ac:spMkLst>
            <pc:docMk/>
            <pc:sldMk cId="4117000736" sldId="270"/>
            <ac:spMk id="7" creationId="{930D91E2-AD67-4F52-77FE-7A52F4255EF0}"/>
          </ac:spMkLst>
        </pc:spChg>
        <pc:spChg chg="add mod">
          <ac:chgData name="DAVID-ETESIN, ENOBONG (PGT)" userId="S::u5669596@live.warwick.ac.uk::f0eff8ba-104a-4e0b-91f6-94b5ee4882e1" providerId="AD" clId="Web-{ACC8255E-D5C4-187C-329B-DFE64643639F}" dt="2025-05-30T17:37:59.829" v="2164"/>
          <ac:spMkLst>
            <pc:docMk/>
            <pc:sldMk cId="4117000736" sldId="270"/>
            <ac:spMk id="8" creationId="{6BEA6A73-0D09-51C9-1605-619F28E42B6D}"/>
          </ac:spMkLst>
        </pc:spChg>
        <pc:spChg chg="add mod">
          <ac:chgData name="DAVID-ETESIN, ENOBONG (PGT)" userId="S::u5669596@live.warwick.ac.uk::f0eff8ba-104a-4e0b-91f6-94b5ee4882e1" providerId="AD" clId="Web-{ACC8255E-D5C4-187C-329B-DFE64643639F}" dt="2025-05-30T17:37:55.110" v="2163"/>
          <ac:spMkLst>
            <pc:docMk/>
            <pc:sldMk cId="4117000736" sldId="270"/>
            <ac:spMk id="9" creationId="{FE4580F3-7BC9-5245-61F8-B19E291DB956}"/>
          </ac:spMkLst>
        </pc:spChg>
        <pc:spChg chg="add mod">
          <ac:chgData name="DAVID-ETESIN, ENOBONG (PGT)" userId="S::u5669596@live.warwick.ac.uk::f0eff8ba-104a-4e0b-91f6-94b5ee4882e1" providerId="AD" clId="Web-{ACC8255E-D5C4-187C-329B-DFE64643639F}" dt="2025-05-30T17:37:37.641" v="2157" actId="14100"/>
          <ac:spMkLst>
            <pc:docMk/>
            <pc:sldMk cId="4117000736" sldId="270"/>
            <ac:spMk id="10" creationId="{8CF23672-4FE5-15CA-A591-0B34EC151176}"/>
          </ac:spMkLst>
        </pc:spChg>
        <pc:spChg chg="add mod">
          <ac:chgData name="DAVID-ETESIN, ENOBONG (PGT)" userId="S::u5669596@live.warwick.ac.uk::f0eff8ba-104a-4e0b-91f6-94b5ee4882e1" providerId="AD" clId="Web-{ACC8255E-D5C4-187C-329B-DFE64643639F}" dt="2025-05-30T17:26:17.342" v="1894" actId="14100"/>
          <ac:spMkLst>
            <pc:docMk/>
            <pc:sldMk cId="4117000736" sldId="270"/>
            <ac:spMk id="11" creationId="{117D3376-4CD9-7618-DFE7-0D1FD50B66F3}"/>
          </ac:spMkLst>
        </pc:spChg>
        <pc:spChg chg="add mod">
          <ac:chgData name="DAVID-ETESIN, ENOBONG (PGT)" userId="S::u5669596@live.warwick.ac.uk::f0eff8ba-104a-4e0b-91f6-94b5ee4882e1" providerId="AD" clId="Web-{ACC8255E-D5C4-187C-329B-DFE64643639F}" dt="2025-05-30T17:21:51.616" v="1793" actId="1076"/>
          <ac:spMkLst>
            <pc:docMk/>
            <pc:sldMk cId="4117000736" sldId="270"/>
            <ac:spMk id="12" creationId="{A34B286B-F78E-F927-F2BE-79445E1DB501}"/>
          </ac:spMkLst>
        </pc:spChg>
        <pc:spChg chg="add del mod">
          <ac:chgData name="DAVID-ETESIN, ENOBONG (PGT)" userId="S::u5669596@live.warwick.ac.uk::f0eff8ba-104a-4e0b-91f6-94b5ee4882e1" providerId="AD" clId="Web-{ACC8255E-D5C4-187C-329B-DFE64643639F}" dt="2025-05-30T17:24:05.588" v="1808"/>
          <ac:spMkLst>
            <pc:docMk/>
            <pc:sldMk cId="4117000736" sldId="270"/>
            <ac:spMk id="13" creationId="{BBDA41CE-23EE-8108-A9C8-E000AEEAF09B}"/>
          </ac:spMkLst>
        </pc:spChg>
        <pc:spChg chg="add mod">
          <ac:chgData name="DAVID-ETESIN, ENOBONG (PGT)" userId="S::u5669596@live.warwick.ac.uk::f0eff8ba-104a-4e0b-91f6-94b5ee4882e1" providerId="AD" clId="Web-{ACC8255E-D5C4-187C-329B-DFE64643639F}" dt="2025-05-30T17:36:03.310" v="2140" actId="1076"/>
          <ac:spMkLst>
            <pc:docMk/>
            <pc:sldMk cId="4117000736" sldId="270"/>
            <ac:spMk id="14" creationId="{505ABB38-B465-CD0A-5375-9382045990A1}"/>
          </ac:spMkLst>
        </pc:spChg>
        <pc:spChg chg="add del mod">
          <ac:chgData name="DAVID-ETESIN, ENOBONG (PGT)" userId="S::u5669596@live.warwick.ac.uk::f0eff8ba-104a-4e0b-91f6-94b5ee4882e1" providerId="AD" clId="Web-{ACC8255E-D5C4-187C-329B-DFE64643639F}" dt="2025-05-30T17:24:08.620" v="1809"/>
          <ac:spMkLst>
            <pc:docMk/>
            <pc:sldMk cId="4117000736" sldId="270"/>
            <ac:spMk id="15" creationId="{2FC83C3F-1513-6176-18EB-62B2EFDC8594}"/>
          </ac:spMkLst>
        </pc:spChg>
        <pc:spChg chg="add del mod">
          <ac:chgData name="DAVID-ETESIN, ENOBONG (PGT)" userId="S::u5669596@live.warwick.ac.uk::f0eff8ba-104a-4e0b-91f6-94b5ee4882e1" providerId="AD" clId="Web-{ACC8255E-D5C4-187C-329B-DFE64643639F}" dt="2025-05-30T17:24:09.604" v="1810"/>
          <ac:spMkLst>
            <pc:docMk/>
            <pc:sldMk cId="4117000736" sldId="270"/>
            <ac:spMk id="16" creationId="{D905EAF1-EA12-B182-F1F3-CF3F0BB750D7}"/>
          </ac:spMkLst>
        </pc:spChg>
        <pc:spChg chg="add mod">
          <ac:chgData name="DAVID-ETESIN, ENOBONG (PGT)" userId="S::u5669596@live.warwick.ac.uk::f0eff8ba-104a-4e0b-91f6-94b5ee4882e1" providerId="AD" clId="Web-{ACC8255E-D5C4-187C-329B-DFE64643639F}" dt="2025-05-30T17:32:16.679" v="1926" actId="1076"/>
          <ac:spMkLst>
            <pc:docMk/>
            <pc:sldMk cId="4117000736" sldId="270"/>
            <ac:spMk id="17" creationId="{9F47B243-FA2F-5CB3-F82F-D0ABA05C579B}"/>
          </ac:spMkLst>
        </pc:spChg>
        <pc:spChg chg="add mod">
          <ac:chgData name="DAVID-ETESIN, ENOBONG (PGT)" userId="S::u5669596@live.warwick.ac.uk::f0eff8ba-104a-4e0b-91f6-94b5ee4882e1" providerId="AD" clId="Web-{ACC8255E-D5C4-187C-329B-DFE64643639F}" dt="2025-05-30T17:37:12.453" v="2154" actId="1076"/>
          <ac:spMkLst>
            <pc:docMk/>
            <pc:sldMk cId="4117000736" sldId="270"/>
            <ac:spMk id="18" creationId="{A482F9C7-7B68-05B3-534C-11307C6915A2}"/>
          </ac:spMkLst>
        </pc:spChg>
        <pc:spChg chg="del">
          <ac:chgData name="DAVID-ETESIN, ENOBONG (PGT)" userId="S::u5669596@live.warwick.ac.uk::f0eff8ba-104a-4e0b-91f6-94b5ee4882e1" providerId="AD" clId="Web-{ACC8255E-D5C4-187C-329B-DFE64643639F}" dt="2025-05-30T16:47:55.155" v="985"/>
          <ac:spMkLst>
            <pc:docMk/>
            <pc:sldMk cId="4117000736" sldId="270"/>
            <ac:spMk id="19" creationId="{C2E55984-405D-B3B8-A65E-0E2C1713B27A}"/>
          </ac:spMkLst>
        </pc:spChg>
        <pc:spChg chg="add mod">
          <ac:chgData name="DAVID-ETESIN, ENOBONG (PGT)" userId="S::u5669596@live.warwick.ac.uk::f0eff8ba-104a-4e0b-91f6-94b5ee4882e1" providerId="AD" clId="Web-{ACC8255E-D5C4-187C-329B-DFE64643639F}" dt="2025-05-30T17:21:45.209" v="1791" actId="1076"/>
          <ac:spMkLst>
            <pc:docMk/>
            <pc:sldMk cId="4117000736" sldId="270"/>
            <ac:spMk id="20" creationId="{D0717E50-D41E-DC4C-4856-DDAD3638285F}"/>
          </ac:spMkLst>
        </pc:spChg>
        <pc:spChg chg="add del mod">
          <ac:chgData name="DAVID-ETESIN, ENOBONG (PGT)" userId="S::u5669596@live.warwick.ac.uk::f0eff8ba-104a-4e0b-91f6-94b5ee4882e1" providerId="AD" clId="Web-{ACC8255E-D5C4-187C-329B-DFE64643639F}" dt="2025-05-30T17:24:02.619" v="1807"/>
          <ac:spMkLst>
            <pc:docMk/>
            <pc:sldMk cId="4117000736" sldId="270"/>
            <ac:spMk id="21" creationId="{5EFF14EC-34C1-3148-36E0-97E99421F977}"/>
          </ac:spMkLst>
        </pc:spChg>
        <pc:spChg chg="add mod">
          <ac:chgData name="DAVID-ETESIN, ENOBONG (PGT)" userId="S::u5669596@live.warwick.ac.uk::f0eff8ba-104a-4e0b-91f6-94b5ee4882e1" providerId="AD" clId="Web-{ACC8255E-D5C4-187C-329B-DFE64643639F}" dt="2025-05-30T17:31:13.756" v="1900" actId="1076"/>
          <ac:spMkLst>
            <pc:docMk/>
            <pc:sldMk cId="4117000736" sldId="270"/>
            <ac:spMk id="22" creationId="{35D3C90B-EE34-44E5-73CA-A92E5171877F}"/>
          </ac:spMkLst>
        </pc:spChg>
        <pc:spChg chg="add mod">
          <ac:chgData name="DAVID-ETESIN, ENOBONG (PGT)" userId="S::u5669596@live.warwick.ac.uk::f0eff8ba-104a-4e0b-91f6-94b5ee4882e1" providerId="AD" clId="Web-{ACC8255E-D5C4-187C-329B-DFE64643639F}" dt="2025-05-30T17:32:01.726" v="1924" actId="1076"/>
          <ac:spMkLst>
            <pc:docMk/>
            <pc:sldMk cId="4117000736" sldId="270"/>
            <ac:spMk id="24" creationId="{51EAC8C5-43CB-29B5-0F57-AAB4757F87CA}"/>
          </ac:spMkLst>
        </pc:spChg>
        <pc:spChg chg="add mod">
          <ac:chgData name="DAVID-ETESIN, ENOBONG (PGT)" userId="S::u5669596@live.warwick.ac.uk::f0eff8ba-104a-4e0b-91f6-94b5ee4882e1" providerId="AD" clId="Web-{ACC8255E-D5C4-187C-329B-DFE64643639F}" dt="2025-05-30T17:36:14.983" v="2141" actId="1076"/>
          <ac:spMkLst>
            <pc:docMk/>
            <pc:sldMk cId="4117000736" sldId="270"/>
            <ac:spMk id="25" creationId="{24565955-61E0-A886-CE12-60CAA957EB49}"/>
          </ac:spMkLst>
        </pc:spChg>
        <pc:spChg chg="del topLvl">
          <ac:chgData name="DAVID-ETESIN, ENOBONG (PGT)" userId="S::u5669596@live.warwick.ac.uk::f0eff8ba-104a-4e0b-91f6-94b5ee4882e1" providerId="AD" clId="Web-{ACC8255E-D5C4-187C-329B-DFE64643639F}" dt="2025-05-30T16:47:40.905" v="980"/>
          <ac:spMkLst>
            <pc:docMk/>
            <pc:sldMk cId="4117000736" sldId="270"/>
            <ac:spMk id="26" creationId="{84FC542F-E16F-E5C0-31B7-6DF561B24006}"/>
          </ac:spMkLst>
        </pc:spChg>
        <pc:spChg chg="add mod">
          <ac:chgData name="DAVID-ETESIN, ENOBONG (PGT)" userId="S::u5669596@live.warwick.ac.uk::f0eff8ba-104a-4e0b-91f6-94b5ee4882e1" providerId="AD" clId="Web-{ACC8255E-D5C4-187C-329B-DFE64643639F}" dt="2025-05-30T17:37:23.266" v="2156" actId="14100"/>
          <ac:spMkLst>
            <pc:docMk/>
            <pc:sldMk cId="4117000736" sldId="270"/>
            <ac:spMk id="27" creationId="{F1D6C9DA-7816-4471-D37D-12FE508A9309}"/>
          </ac:spMkLst>
        </pc:spChg>
        <pc:spChg chg="del">
          <ac:chgData name="DAVID-ETESIN, ENOBONG (PGT)" userId="S::u5669596@live.warwick.ac.uk::f0eff8ba-104a-4e0b-91f6-94b5ee4882e1" providerId="AD" clId="Web-{ACC8255E-D5C4-187C-329B-DFE64643639F}" dt="2025-05-30T16:47:43.639" v="981"/>
          <ac:spMkLst>
            <pc:docMk/>
            <pc:sldMk cId="4117000736" sldId="270"/>
            <ac:spMk id="32" creationId="{99F3D0C0-FBDA-BFE2-B8F5-E249B7CF5958}"/>
          </ac:spMkLst>
        </pc:spChg>
        <pc:spChg chg="del">
          <ac:chgData name="DAVID-ETESIN, ENOBONG (PGT)" userId="S::u5669596@live.warwick.ac.uk::f0eff8ba-104a-4e0b-91f6-94b5ee4882e1" providerId="AD" clId="Web-{ACC8255E-D5C4-187C-329B-DFE64643639F}" dt="2025-05-30T16:47:46.530" v="982"/>
          <ac:spMkLst>
            <pc:docMk/>
            <pc:sldMk cId="4117000736" sldId="270"/>
            <ac:spMk id="44" creationId="{FEBFD5BE-04AD-6269-136E-E0441F7473E5}"/>
          </ac:spMkLst>
        </pc:spChg>
        <pc:spChg chg="del topLvl">
          <ac:chgData name="DAVID-ETESIN, ENOBONG (PGT)" userId="S::u5669596@live.warwick.ac.uk::f0eff8ba-104a-4e0b-91f6-94b5ee4882e1" providerId="AD" clId="Web-{ACC8255E-D5C4-187C-329B-DFE64643639F}" dt="2025-05-30T16:47:34.123" v="978"/>
          <ac:spMkLst>
            <pc:docMk/>
            <pc:sldMk cId="4117000736" sldId="270"/>
            <ac:spMk id="47" creationId="{8BF1D0EE-8422-408A-424F-A8B73C2F2141}"/>
          </ac:spMkLst>
        </pc:spChg>
        <pc:spChg chg="del">
          <ac:chgData name="DAVID-ETESIN, ENOBONG (PGT)" userId="S::u5669596@live.warwick.ac.uk::f0eff8ba-104a-4e0b-91f6-94b5ee4882e1" providerId="AD" clId="Web-{ACC8255E-D5C4-187C-329B-DFE64643639F}" dt="2025-05-30T16:47:49.936" v="983"/>
          <ac:spMkLst>
            <pc:docMk/>
            <pc:sldMk cId="4117000736" sldId="270"/>
            <ac:spMk id="50" creationId="{6AD62FF5-E627-B26E-E1DE-13E5E61B8409}"/>
          </ac:spMkLst>
        </pc:spChg>
        <pc:grpChg chg="del">
          <ac:chgData name="DAVID-ETESIN, ENOBONG (PGT)" userId="S::u5669596@live.warwick.ac.uk::f0eff8ba-104a-4e0b-91f6-94b5ee4882e1" providerId="AD" clId="Web-{ACC8255E-D5C4-187C-329B-DFE64643639F}" dt="2025-05-30T16:47:34.123" v="978"/>
          <ac:grpSpMkLst>
            <pc:docMk/>
            <pc:sldMk cId="4117000736" sldId="270"/>
            <ac:grpSpMk id="2" creationId="{87D8471B-FC42-89EF-C629-D6BDB7C5472E}"/>
          </ac:grpSpMkLst>
        </pc:grpChg>
        <pc:grpChg chg="del">
          <ac:chgData name="DAVID-ETESIN, ENOBONG (PGT)" userId="S::u5669596@live.warwick.ac.uk::f0eff8ba-104a-4e0b-91f6-94b5ee4882e1" providerId="AD" clId="Web-{ACC8255E-D5C4-187C-329B-DFE64643639F}" dt="2025-05-30T16:47:37.358" v="979"/>
          <ac:grpSpMkLst>
            <pc:docMk/>
            <pc:sldMk cId="4117000736" sldId="270"/>
            <ac:grpSpMk id="3" creationId="{5BA657C8-C056-E428-D4E2-F82D314C5C57}"/>
          </ac:grpSpMkLst>
        </pc:grpChg>
        <pc:picChg chg="add mod">
          <ac:chgData name="DAVID-ETESIN, ENOBONG (PGT)" userId="S::u5669596@live.warwick.ac.uk::f0eff8ba-104a-4e0b-91f6-94b5ee4882e1" providerId="AD" clId="Web-{ACC8255E-D5C4-187C-329B-DFE64643639F}" dt="2025-05-30T17:31:17.522" v="1901" actId="14100"/>
          <ac:picMkLst>
            <pc:docMk/>
            <pc:sldMk cId="4117000736" sldId="270"/>
            <ac:picMk id="23" creationId="{80305DA5-68E3-6BC4-D2DB-B65DF05C3A2D}"/>
          </ac:picMkLst>
        </pc:picChg>
      </pc:sldChg>
      <pc:sldChg chg="addSp delSp modSp">
        <pc:chgData name="DAVID-ETESIN, ENOBONG (PGT)" userId="S::u5669596@live.warwick.ac.uk::f0eff8ba-104a-4e0b-91f6-94b5ee4882e1" providerId="AD" clId="Web-{ACC8255E-D5C4-187C-329B-DFE64643639F}" dt="2025-05-30T17:52:59.384" v="2272" actId="14100"/>
        <pc:sldMkLst>
          <pc:docMk/>
          <pc:sldMk cId="2227575228" sldId="299"/>
        </pc:sldMkLst>
        <pc:spChg chg="ord">
          <ac:chgData name="DAVID-ETESIN, ENOBONG (PGT)" userId="S::u5669596@live.warwick.ac.uk::f0eff8ba-104a-4e0b-91f6-94b5ee4882e1" providerId="AD" clId="Web-{ACC8255E-D5C4-187C-329B-DFE64643639F}" dt="2025-05-30T17:45:54.373" v="2215"/>
          <ac:spMkLst>
            <pc:docMk/>
            <pc:sldMk cId="2227575228" sldId="299"/>
            <ac:spMk id="2" creationId="{07E82C65-4C41-5CB4-700E-A2EB45459490}"/>
          </ac:spMkLst>
        </pc:spChg>
        <pc:spChg chg="add del mod ord">
          <ac:chgData name="DAVID-ETESIN, ENOBONG (PGT)" userId="S::u5669596@live.warwick.ac.uk::f0eff8ba-104a-4e0b-91f6-94b5ee4882e1" providerId="AD" clId="Web-{ACC8255E-D5C4-187C-329B-DFE64643639F}" dt="2025-05-30T17:43:43.166" v="2195"/>
          <ac:spMkLst>
            <pc:docMk/>
            <pc:sldMk cId="2227575228" sldId="299"/>
            <ac:spMk id="6" creationId="{9FD53D13-B7B4-FE7F-E1EF-46CF41AE82DB}"/>
          </ac:spMkLst>
        </pc:spChg>
        <pc:spChg chg="add del mod ord">
          <ac:chgData name="DAVID-ETESIN, ENOBONG (PGT)" userId="S::u5669596@live.warwick.ac.uk::f0eff8ba-104a-4e0b-91f6-94b5ee4882e1" providerId="AD" clId="Web-{ACC8255E-D5C4-187C-329B-DFE64643639F}" dt="2025-05-30T17:46:28.717" v="2219"/>
          <ac:spMkLst>
            <pc:docMk/>
            <pc:sldMk cId="2227575228" sldId="299"/>
            <ac:spMk id="14" creationId="{EC85A014-F62C-AF54-75A0-C04FE6EADAEF}"/>
          </ac:spMkLst>
        </pc:spChg>
        <pc:spChg chg="mod">
          <ac:chgData name="DAVID-ETESIN, ENOBONG (PGT)" userId="S::u5669596@live.warwick.ac.uk::f0eff8ba-104a-4e0b-91f6-94b5ee4882e1" providerId="AD" clId="Web-{ACC8255E-D5C4-187C-329B-DFE64643639F}" dt="2025-05-30T17:49:35.082" v="2244" actId="1076"/>
          <ac:spMkLst>
            <pc:docMk/>
            <pc:sldMk cId="2227575228" sldId="299"/>
            <ac:spMk id="16" creationId="{BF4D76D0-793F-1577-FD0E-ECA3336F3618}"/>
          </ac:spMkLst>
        </pc:spChg>
        <pc:spChg chg="add del mod">
          <ac:chgData name="DAVID-ETESIN, ENOBONG (PGT)" userId="S::u5669596@live.warwick.ac.uk::f0eff8ba-104a-4e0b-91f6-94b5ee4882e1" providerId="AD" clId="Web-{ACC8255E-D5C4-187C-329B-DFE64643639F}" dt="2025-05-30T17:48:18.642" v="2234"/>
          <ac:spMkLst>
            <pc:docMk/>
            <pc:sldMk cId="2227575228" sldId="299"/>
            <ac:spMk id="17" creationId="{5B7EDADF-7080-30D0-5E1C-035DEFA219DD}"/>
          </ac:spMkLst>
        </pc:spChg>
        <pc:spChg chg="mod">
          <ac:chgData name="DAVID-ETESIN, ENOBONG (PGT)" userId="S::u5669596@live.warwick.ac.uk::f0eff8ba-104a-4e0b-91f6-94b5ee4882e1" providerId="AD" clId="Web-{ACC8255E-D5C4-187C-329B-DFE64643639F}" dt="2025-05-30T17:52:59.384" v="2272" actId="14100"/>
          <ac:spMkLst>
            <pc:docMk/>
            <pc:sldMk cId="2227575228" sldId="299"/>
            <ac:spMk id="20" creationId="{302BBCA4-EC6E-D031-2A06-C64162530102}"/>
          </ac:spMkLst>
        </pc:spChg>
        <pc:spChg chg="add mod">
          <ac:chgData name="DAVID-ETESIN, ENOBONG (PGT)" userId="S::u5669596@live.warwick.ac.uk::f0eff8ba-104a-4e0b-91f6-94b5ee4882e1" providerId="AD" clId="Web-{ACC8255E-D5C4-187C-329B-DFE64643639F}" dt="2025-05-30T17:52:01.195" v="2267" actId="1076"/>
          <ac:spMkLst>
            <pc:docMk/>
            <pc:sldMk cId="2227575228" sldId="299"/>
            <ac:spMk id="23" creationId="{6C6A0093-4B4B-0E27-EBEF-CE3D5B6221DA}"/>
          </ac:spMkLst>
        </pc:spChg>
        <pc:inkChg chg="add del">
          <ac:chgData name="DAVID-ETESIN, ENOBONG (PGT)" userId="S::u5669596@live.warwick.ac.uk::f0eff8ba-104a-4e0b-91f6-94b5ee4882e1" providerId="AD" clId="Web-{ACC8255E-D5C4-187C-329B-DFE64643639F}" dt="2025-05-30T17:43:27.572" v="2191"/>
          <ac:inkMkLst>
            <pc:docMk/>
            <pc:sldMk cId="2227575228" sldId="299"/>
            <ac:inkMk id="7" creationId="{61258881-BC81-BE40-6F1C-926817E3BED5}"/>
          </ac:inkMkLst>
        </pc:inkChg>
        <pc:inkChg chg="add del">
          <ac:chgData name="DAVID-ETESIN, ENOBONG (PGT)" userId="S::u5669596@live.warwick.ac.uk::f0eff8ba-104a-4e0b-91f6-94b5ee4882e1" providerId="AD" clId="Web-{ACC8255E-D5C4-187C-329B-DFE64643639F}" dt="2025-05-30T17:43:27.572" v="2190"/>
          <ac:inkMkLst>
            <pc:docMk/>
            <pc:sldMk cId="2227575228" sldId="299"/>
            <ac:inkMk id="10" creationId="{39161B89-CFD3-58C4-FAD3-4D6508796DC0}"/>
          </ac:inkMkLst>
        </pc:inkChg>
        <pc:inkChg chg="add del">
          <ac:chgData name="DAVID-ETESIN, ENOBONG (PGT)" userId="S::u5669596@live.warwick.ac.uk::f0eff8ba-104a-4e0b-91f6-94b5ee4882e1" providerId="AD" clId="Web-{ACC8255E-D5C4-187C-329B-DFE64643639F}" dt="2025-05-30T17:43:42.229" v="2193"/>
          <ac:inkMkLst>
            <pc:docMk/>
            <pc:sldMk cId="2227575228" sldId="299"/>
            <ac:inkMk id="11" creationId="{F8A956AB-A8E6-CFC1-B3E0-54DB79FCED7B}"/>
          </ac:inkMkLst>
        </pc:inkChg>
        <pc:inkChg chg="add del">
          <ac:chgData name="DAVID-ETESIN, ENOBONG (PGT)" userId="S::u5669596@live.warwick.ac.uk::f0eff8ba-104a-4e0b-91f6-94b5ee4882e1" providerId="AD" clId="Web-{ACC8255E-D5C4-187C-329B-DFE64643639F}" dt="2025-05-30T17:43:49.245" v="2197"/>
          <ac:inkMkLst>
            <pc:docMk/>
            <pc:sldMk cId="2227575228" sldId="299"/>
            <ac:inkMk id="12" creationId="{1BB5519E-4CFD-0D2D-0C86-C665774AF9AE}"/>
          </ac:inkMkLst>
        </pc:inkChg>
        <pc:inkChg chg="add del">
          <ac:chgData name="DAVID-ETESIN, ENOBONG (PGT)" userId="S::u5669596@live.warwick.ac.uk::f0eff8ba-104a-4e0b-91f6-94b5ee4882e1" providerId="AD" clId="Web-{ACC8255E-D5C4-187C-329B-DFE64643639F}" dt="2025-05-30T17:44:02.182" v="2199"/>
          <ac:inkMkLst>
            <pc:docMk/>
            <pc:sldMk cId="2227575228" sldId="299"/>
            <ac:inkMk id="13" creationId="{E5E34344-8BAB-5FA6-67DE-9E63438D7BD3}"/>
          </ac:inkMkLst>
        </pc:inkChg>
      </pc:sldChg>
      <pc:sldChg chg="add del replId">
        <pc:chgData name="DAVID-ETESIN, ENOBONG (PGT)" userId="S::u5669596@live.warwick.ac.uk::f0eff8ba-104a-4e0b-91f6-94b5ee4882e1" providerId="AD" clId="Web-{ACC8255E-D5C4-187C-329B-DFE64643639F}" dt="2025-05-30T16:48:19.890" v="991"/>
        <pc:sldMkLst>
          <pc:docMk/>
          <pc:sldMk cId="84751353" sldId="300"/>
        </pc:sldMkLst>
      </pc:sldChg>
      <pc:sldChg chg="modSp add del replId">
        <pc:chgData name="DAVID-ETESIN, ENOBONG (PGT)" userId="S::u5669596@live.warwick.ac.uk::f0eff8ba-104a-4e0b-91f6-94b5ee4882e1" providerId="AD" clId="Web-{ACC8255E-D5C4-187C-329B-DFE64643639F}" dt="2025-05-30T16:46:43.888" v="974"/>
        <pc:sldMkLst>
          <pc:docMk/>
          <pc:sldMk cId="4078675820" sldId="300"/>
        </pc:sldMkLst>
        <pc:spChg chg="mod">
          <ac:chgData name="DAVID-ETESIN, ENOBONG (PGT)" userId="S::u5669596@live.warwick.ac.uk::f0eff8ba-104a-4e0b-91f6-94b5ee4882e1" providerId="AD" clId="Web-{ACC8255E-D5C4-187C-329B-DFE64643639F}" dt="2025-05-30T16:46:34.669" v="973" actId="20577"/>
          <ac:spMkLst>
            <pc:docMk/>
            <pc:sldMk cId="4078675820" sldId="300"/>
            <ac:spMk id="7" creationId="{945DC5B0-9990-9119-E289-FDBDCDA30636}"/>
          </ac:spMkLst>
        </pc:spChg>
      </pc:sldChg>
    </pc:docChg>
  </pc:docChgLst>
  <pc:docChgLst>
    <pc:chgData name="DAVID-ETESIN, ENOBONG (PGT)" userId="S::u5669596@live.warwick.ac.uk::f0eff8ba-104a-4e0b-91f6-94b5ee4882e1" providerId="AD" clId="Web-{0E571C84-B1E3-8552-7E69-A7C2B695B4B4}"/>
    <pc:docChg chg="modSld">
      <pc:chgData name="DAVID-ETESIN, ENOBONG (PGT)" userId="S::u5669596@live.warwick.ac.uk::f0eff8ba-104a-4e0b-91f6-94b5ee4882e1" providerId="AD" clId="Web-{0E571C84-B1E3-8552-7E69-A7C2B695B4B4}" dt="2025-05-30T13:20:24.180" v="0" actId="1076"/>
      <pc:docMkLst>
        <pc:docMk/>
      </pc:docMkLst>
      <pc:sldChg chg="modSp">
        <pc:chgData name="DAVID-ETESIN, ENOBONG (PGT)" userId="S::u5669596@live.warwick.ac.uk::f0eff8ba-104a-4e0b-91f6-94b5ee4882e1" providerId="AD" clId="Web-{0E571C84-B1E3-8552-7E69-A7C2B695B4B4}" dt="2025-05-30T13:20:24.180" v="0" actId="1076"/>
        <pc:sldMkLst>
          <pc:docMk/>
          <pc:sldMk cId="337807322" sldId="256"/>
        </pc:sldMkLst>
        <pc:picChg chg="mod">
          <ac:chgData name="DAVID-ETESIN, ENOBONG (PGT)" userId="S::u5669596@live.warwick.ac.uk::f0eff8ba-104a-4e0b-91f6-94b5ee4882e1" providerId="AD" clId="Web-{0E571C84-B1E3-8552-7E69-A7C2B695B4B4}" dt="2025-05-30T13:20:24.180" v="0" actId="1076"/>
          <ac:picMkLst>
            <pc:docMk/>
            <pc:sldMk cId="337807322" sldId="256"/>
            <ac:picMk id="17" creationId="{AF3E3CF1-EB12-C875-DDCC-5E5AA251E8F0}"/>
          </ac:picMkLst>
        </pc:picChg>
      </pc:sldChg>
    </pc:docChg>
  </pc:docChgLst>
  <pc:docChgLst>
    <pc:chgData name="COORAY, MINELI (UG)" userId="7f6bff41-3436-4b1a-96b7-9f86d1712aa1" providerId="ADAL" clId="{99B78A16-F4D2-1442-84A5-2D41938C3F4F}"/>
    <pc:docChg chg="undo custSel modSld">
      <pc:chgData name="COORAY, MINELI (UG)" userId="7f6bff41-3436-4b1a-96b7-9f86d1712aa1" providerId="ADAL" clId="{99B78A16-F4D2-1442-84A5-2D41938C3F4F}" dt="2024-05-01T08:55:02.323" v="1724" actId="5793"/>
      <pc:docMkLst>
        <pc:docMk/>
      </pc:docMkLst>
      <pc:sldChg chg="addSp delSp modSp mod modNotesTx">
        <pc:chgData name="COORAY, MINELI (UG)" userId="7f6bff41-3436-4b1a-96b7-9f86d1712aa1" providerId="ADAL" clId="{99B78A16-F4D2-1442-84A5-2D41938C3F4F}" dt="2024-05-01T08:55:02.323" v="1724" actId="5793"/>
        <pc:sldMkLst>
          <pc:docMk/>
          <pc:sldMk cId="2044662150" sldId="259"/>
        </pc:sldMkLst>
        <pc:spChg chg="mod">
          <ac:chgData name="COORAY, MINELI (UG)" userId="7f6bff41-3436-4b1a-96b7-9f86d1712aa1" providerId="ADAL" clId="{99B78A16-F4D2-1442-84A5-2D41938C3F4F}" dt="2024-05-01T08:52:03.720" v="1325" actId="1076"/>
          <ac:spMkLst>
            <pc:docMk/>
            <pc:sldMk cId="2044662150" sldId="259"/>
            <ac:spMk id="3" creationId="{0ABCB49B-EAB2-8ED3-B903-014D8C8D7DE3}"/>
          </ac:spMkLst>
        </pc:spChg>
        <pc:spChg chg="mod">
          <ac:chgData name="COORAY, MINELI (UG)" userId="7f6bff41-3436-4b1a-96b7-9f86d1712aa1" providerId="ADAL" clId="{99B78A16-F4D2-1442-84A5-2D41938C3F4F}" dt="2024-05-01T08:51:37.270" v="1323" actId="1076"/>
          <ac:spMkLst>
            <pc:docMk/>
            <pc:sldMk cId="2044662150" sldId="259"/>
            <ac:spMk id="4" creationId="{A1475A2A-492E-DBDB-99B9-0B7549336EBA}"/>
          </ac:spMkLst>
        </pc:spChg>
        <pc:spChg chg="add mod">
          <ac:chgData name="COORAY, MINELI (UG)" userId="7f6bff41-3436-4b1a-96b7-9f86d1712aa1" providerId="ADAL" clId="{99B78A16-F4D2-1442-84A5-2D41938C3F4F}" dt="2024-05-01T08:51:37.270" v="1323" actId="1076"/>
          <ac:spMkLst>
            <pc:docMk/>
            <pc:sldMk cId="2044662150" sldId="259"/>
            <ac:spMk id="5" creationId="{61F1ADB8-7B1C-2791-03D8-EF6C1CC18640}"/>
          </ac:spMkLst>
        </pc:spChg>
        <pc:spChg chg="mod">
          <ac:chgData name="COORAY, MINELI (UG)" userId="7f6bff41-3436-4b1a-96b7-9f86d1712aa1" providerId="ADAL" clId="{99B78A16-F4D2-1442-84A5-2D41938C3F4F}" dt="2024-04-30T15:17:48.582" v="85" actId="1076"/>
          <ac:spMkLst>
            <pc:docMk/>
            <pc:sldMk cId="2044662150" sldId="259"/>
            <ac:spMk id="6" creationId="{B5CD951A-96E9-B71F-51BB-185DD0F51526}"/>
          </ac:spMkLst>
        </pc:spChg>
        <pc:spChg chg="mod">
          <ac:chgData name="COORAY, MINELI (UG)" userId="7f6bff41-3436-4b1a-96b7-9f86d1712aa1" providerId="ADAL" clId="{99B78A16-F4D2-1442-84A5-2D41938C3F4F}" dt="2024-05-01T08:30:19.918" v="121" actId="313"/>
          <ac:spMkLst>
            <pc:docMk/>
            <pc:sldMk cId="2044662150" sldId="259"/>
            <ac:spMk id="7" creationId="{05463370-8918-3F07-8374-F82A54CC08C0}"/>
          </ac:spMkLst>
        </pc:spChg>
        <pc:spChg chg="mod">
          <ac:chgData name="COORAY, MINELI (UG)" userId="7f6bff41-3436-4b1a-96b7-9f86d1712aa1" providerId="ADAL" clId="{99B78A16-F4D2-1442-84A5-2D41938C3F4F}" dt="2024-05-01T08:31:03.894" v="175" actId="404"/>
          <ac:spMkLst>
            <pc:docMk/>
            <pc:sldMk cId="2044662150" sldId="259"/>
            <ac:spMk id="8" creationId="{7555C489-8CBB-570A-75CC-CD90B3400E23}"/>
          </ac:spMkLst>
        </pc:spChg>
        <pc:spChg chg="mod">
          <ac:chgData name="COORAY, MINELI (UG)" userId="7f6bff41-3436-4b1a-96b7-9f86d1712aa1" providerId="ADAL" clId="{99B78A16-F4D2-1442-84A5-2D41938C3F4F}" dt="2024-05-01T08:30:15.527" v="117" actId="313"/>
          <ac:spMkLst>
            <pc:docMk/>
            <pc:sldMk cId="2044662150" sldId="259"/>
            <ac:spMk id="9" creationId="{B452F8C4-4B88-0219-4F65-97CC5D7C6B92}"/>
          </ac:spMkLst>
        </pc:spChg>
        <pc:spChg chg="add mod">
          <ac:chgData name="COORAY, MINELI (UG)" userId="7f6bff41-3436-4b1a-96b7-9f86d1712aa1" providerId="ADAL" clId="{99B78A16-F4D2-1442-84A5-2D41938C3F4F}" dt="2024-05-01T08:51:37.270" v="1323" actId="1076"/>
          <ac:spMkLst>
            <pc:docMk/>
            <pc:sldMk cId="2044662150" sldId="259"/>
            <ac:spMk id="10" creationId="{E90B7129-673A-4CEE-8032-A17FC4677B43}"/>
          </ac:spMkLst>
        </pc:spChg>
        <pc:spChg chg="add del mod">
          <ac:chgData name="COORAY, MINELI (UG)" userId="7f6bff41-3436-4b1a-96b7-9f86d1712aa1" providerId="ADAL" clId="{99B78A16-F4D2-1442-84A5-2D41938C3F4F}" dt="2024-05-01T08:40:35.098" v="529" actId="478"/>
          <ac:spMkLst>
            <pc:docMk/>
            <pc:sldMk cId="2044662150" sldId="259"/>
            <ac:spMk id="11" creationId="{9C29AD13-FDF0-E3A4-5AC8-F137DD9B47E4}"/>
          </ac:spMkLst>
        </pc:spChg>
        <pc:spChg chg="add del mod">
          <ac:chgData name="COORAY, MINELI (UG)" userId="7f6bff41-3436-4b1a-96b7-9f86d1712aa1" providerId="ADAL" clId="{99B78A16-F4D2-1442-84A5-2D41938C3F4F}" dt="2024-04-30T15:16:49.669" v="31" actId="478"/>
          <ac:spMkLst>
            <pc:docMk/>
            <pc:sldMk cId="2044662150" sldId="259"/>
            <ac:spMk id="12" creationId="{441B516E-8DB6-7F4C-9EFF-265CBB7EF8D2}"/>
          </ac:spMkLst>
        </pc:spChg>
        <pc:spChg chg="add del mod">
          <ac:chgData name="COORAY, MINELI (UG)" userId="7f6bff41-3436-4b1a-96b7-9f86d1712aa1" providerId="ADAL" clId="{99B78A16-F4D2-1442-84A5-2D41938C3F4F}" dt="2024-05-01T08:40:22.062" v="523" actId="478"/>
          <ac:spMkLst>
            <pc:docMk/>
            <pc:sldMk cId="2044662150" sldId="259"/>
            <ac:spMk id="13" creationId="{6421146A-8508-C4FC-35F7-69EE57E7A479}"/>
          </ac:spMkLst>
        </pc:spChg>
        <pc:spChg chg="add mod">
          <ac:chgData name="COORAY, MINELI (UG)" userId="7f6bff41-3436-4b1a-96b7-9f86d1712aa1" providerId="ADAL" clId="{99B78A16-F4D2-1442-84A5-2D41938C3F4F}" dt="2024-05-01T08:51:37.270" v="1323" actId="1076"/>
          <ac:spMkLst>
            <pc:docMk/>
            <pc:sldMk cId="2044662150" sldId="259"/>
            <ac:spMk id="14" creationId="{48A9E228-325B-8C5E-0EB2-38137DF04712}"/>
          </ac:spMkLst>
        </pc:spChg>
        <pc:spChg chg="add mod">
          <ac:chgData name="COORAY, MINELI (UG)" userId="7f6bff41-3436-4b1a-96b7-9f86d1712aa1" providerId="ADAL" clId="{99B78A16-F4D2-1442-84A5-2D41938C3F4F}" dt="2024-05-01T08:34:16.485" v="264" actId="313"/>
          <ac:spMkLst>
            <pc:docMk/>
            <pc:sldMk cId="2044662150" sldId="259"/>
            <ac:spMk id="15" creationId="{47C8804E-E3B9-AE65-26E1-0C573DEA94CB}"/>
          </ac:spMkLst>
        </pc:spChg>
        <pc:spChg chg="add mod">
          <ac:chgData name="COORAY, MINELI (UG)" userId="7f6bff41-3436-4b1a-96b7-9f86d1712aa1" providerId="ADAL" clId="{99B78A16-F4D2-1442-84A5-2D41938C3F4F}" dt="2024-05-01T08:35:59.539" v="312" actId="404"/>
          <ac:spMkLst>
            <pc:docMk/>
            <pc:sldMk cId="2044662150" sldId="259"/>
            <ac:spMk id="16" creationId="{3F7D2962-07AE-A673-8D2F-25D78347177B}"/>
          </ac:spMkLst>
        </pc:spChg>
        <pc:spChg chg="add mod">
          <ac:chgData name="COORAY, MINELI (UG)" userId="7f6bff41-3436-4b1a-96b7-9f86d1712aa1" providerId="ADAL" clId="{99B78A16-F4D2-1442-84A5-2D41938C3F4F}" dt="2024-05-01T08:34:08.957" v="260" actId="767"/>
          <ac:spMkLst>
            <pc:docMk/>
            <pc:sldMk cId="2044662150" sldId="259"/>
            <ac:spMk id="17" creationId="{51720F18-7068-C632-E987-8FCE8494A229}"/>
          </ac:spMkLst>
        </pc:spChg>
        <pc:spChg chg="add mod">
          <ac:chgData name="COORAY, MINELI (UG)" userId="7f6bff41-3436-4b1a-96b7-9f86d1712aa1" providerId="ADAL" clId="{99B78A16-F4D2-1442-84A5-2D41938C3F4F}" dt="2024-05-01T08:51:37.270" v="1323" actId="1076"/>
          <ac:spMkLst>
            <pc:docMk/>
            <pc:sldMk cId="2044662150" sldId="259"/>
            <ac:spMk id="18" creationId="{ADB629A5-CF37-591C-AF32-FC88C50F0E6F}"/>
          </ac:spMkLst>
        </pc:spChg>
      </pc:sldChg>
    </pc:docChg>
  </pc:docChgLst>
  <pc:docChgLst>
    <pc:chgData name="THEO-CHINWO, JESSICA (UG)" userId="S::u2128701@live.warwick.ac.uk::4284739c-c7ea-4187-9b19-e94c332b8c32" providerId="AD" clId="Web-{9BA866F9-00F2-8E01-8F54-88DD8AFDF396}"/>
    <pc:docChg chg="delSld modSld">
      <pc:chgData name="THEO-CHINWO, JESSICA (UG)" userId="S::u2128701@live.warwick.ac.uk::4284739c-c7ea-4187-9b19-e94c332b8c32" providerId="AD" clId="Web-{9BA866F9-00F2-8E01-8F54-88DD8AFDF396}" dt="2025-06-02T15:18:43.606" v="641" actId="1076"/>
      <pc:docMkLst>
        <pc:docMk/>
      </pc:docMkLst>
      <pc:sldChg chg="addSp delSp modSp">
        <pc:chgData name="THEO-CHINWO, JESSICA (UG)" userId="S::u2128701@live.warwick.ac.uk::4284739c-c7ea-4187-9b19-e94c332b8c32" providerId="AD" clId="Web-{9BA866F9-00F2-8E01-8F54-88DD8AFDF396}" dt="2025-06-02T14:29:33.882" v="432" actId="20577"/>
        <pc:sldMkLst>
          <pc:docMk/>
          <pc:sldMk cId="3764101733" sldId="260"/>
        </pc:sldMkLst>
        <pc:spChg chg="mod">
          <ac:chgData name="THEO-CHINWO, JESSICA (UG)" userId="S::u2128701@live.warwick.ac.uk::4284739c-c7ea-4187-9b19-e94c332b8c32" providerId="AD" clId="Web-{9BA866F9-00F2-8E01-8F54-88DD8AFDF396}" dt="2025-06-02T14:26:55.471" v="337" actId="14100"/>
          <ac:spMkLst>
            <pc:docMk/>
            <pc:sldMk cId="3764101733" sldId="260"/>
            <ac:spMk id="3" creationId="{0ABCB49B-EAB2-8ED3-B903-014D8C8D7DE3}"/>
          </ac:spMkLst>
        </pc:spChg>
        <pc:spChg chg="mod">
          <ac:chgData name="THEO-CHINWO, JESSICA (UG)" userId="S::u2128701@live.warwick.ac.uk::4284739c-c7ea-4187-9b19-e94c332b8c32" providerId="AD" clId="Web-{9BA866F9-00F2-8E01-8F54-88DD8AFDF396}" dt="2025-06-02T14:23:43.576" v="296" actId="1076"/>
          <ac:spMkLst>
            <pc:docMk/>
            <pc:sldMk cId="3764101733" sldId="260"/>
            <ac:spMk id="4" creationId="{F109B461-63E0-1D76-F3E7-526D0D27C7CF}"/>
          </ac:spMkLst>
        </pc:spChg>
        <pc:spChg chg="mod">
          <ac:chgData name="THEO-CHINWO, JESSICA (UG)" userId="S::u2128701@live.warwick.ac.uk::4284739c-c7ea-4187-9b19-e94c332b8c32" providerId="AD" clId="Web-{9BA866F9-00F2-8E01-8F54-88DD8AFDF396}" dt="2025-06-02T14:24:57.031" v="319" actId="20577"/>
          <ac:spMkLst>
            <pc:docMk/>
            <pc:sldMk cId="3764101733" sldId="260"/>
            <ac:spMk id="5" creationId="{67E02D5B-5176-9524-B793-445E961DB913}"/>
          </ac:spMkLst>
        </pc:spChg>
        <pc:spChg chg="del">
          <ac:chgData name="THEO-CHINWO, JESSICA (UG)" userId="S::u2128701@live.warwick.ac.uk::4284739c-c7ea-4187-9b19-e94c332b8c32" providerId="AD" clId="Web-{9BA866F9-00F2-8E01-8F54-88DD8AFDF396}" dt="2025-06-02T14:21:29.588" v="276"/>
          <ac:spMkLst>
            <pc:docMk/>
            <pc:sldMk cId="3764101733" sldId="260"/>
            <ac:spMk id="7" creationId="{A77DE457-2195-9DBA-F449-AE51A12E4667}"/>
          </ac:spMkLst>
        </pc:spChg>
        <pc:spChg chg="mod">
          <ac:chgData name="THEO-CHINWO, JESSICA (UG)" userId="S::u2128701@live.warwick.ac.uk::4284739c-c7ea-4187-9b19-e94c332b8c32" providerId="AD" clId="Web-{9BA866F9-00F2-8E01-8F54-88DD8AFDF396}" dt="2025-06-02T14:25:45.141" v="336" actId="20577"/>
          <ac:spMkLst>
            <pc:docMk/>
            <pc:sldMk cId="3764101733" sldId="260"/>
            <ac:spMk id="9" creationId="{A8106AE2-832C-7E6A-523D-F3F206E151FD}"/>
          </ac:spMkLst>
        </pc:spChg>
        <pc:spChg chg="del">
          <ac:chgData name="THEO-CHINWO, JESSICA (UG)" userId="S::u2128701@live.warwick.ac.uk::4284739c-c7ea-4187-9b19-e94c332b8c32" providerId="AD" clId="Web-{9BA866F9-00F2-8E01-8F54-88DD8AFDF396}" dt="2025-06-02T14:21:32.994" v="277"/>
          <ac:spMkLst>
            <pc:docMk/>
            <pc:sldMk cId="3764101733" sldId="260"/>
            <ac:spMk id="11" creationId="{E40200C3-D7AA-DC4F-2352-5D04142AF269}"/>
          </ac:spMkLst>
        </pc:spChg>
        <pc:spChg chg="mod">
          <ac:chgData name="THEO-CHINWO, JESSICA (UG)" userId="S::u2128701@live.warwick.ac.uk::4284739c-c7ea-4187-9b19-e94c332b8c32" providerId="AD" clId="Web-{9BA866F9-00F2-8E01-8F54-88DD8AFDF396}" dt="2025-06-02T14:29:33.882" v="432" actId="20577"/>
          <ac:spMkLst>
            <pc:docMk/>
            <pc:sldMk cId="3764101733" sldId="260"/>
            <ac:spMk id="12" creationId="{8214C8F3-08F4-01C2-02A9-8677C42F7069}"/>
          </ac:spMkLst>
        </pc:spChg>
        <pc:grpChg chg="add mod">
          <ac:chgData name="THEO-CHINWO, JESSICA (UG)" userId="S::u2128701@live.warwick.ac.uk::4284739c-c7ea-4187-9b19-e94c332b8c32" providerId="AD" clId="Web-{9BA866F9-00F2-8E01-8F54-88DD8AFDF396}" dt="2025-06-02T14:27:23.706" v="339" actId="1076"/>
          <ac:grpSpMkLst>
            <pc:docMk/>
            <pc:sldMk cId="3764101733" sldId="260"/>
            <ac:grpSpMk id="6" creationId="{522B7DA7-23A2-E811-EE65-560698BBA13A}"/>
          </ac:grpSpMkLst>
        </pc:grpChg>
      </pc:sldChg>
      <pc:sldChg chg="delSp modSp">
        <pc:chgData name="THEO-CHINWO, JESSICA (UG)" userId="S::u2128701@live.warwick.ac.uk::4284739c-c7ea-4187-9b19-e94c332b8c32" providerId="AD" clId="Web-{9BA866F9-00F2-8E01-8F54-88DD8AFDF396}" dt="2025-06-02T15:18:43.606" v="641" actId="1076"/>
        <pc:sldMkLst>
          <pc:docMk/>
          <pc:sldMk cId="2346451549" sldId="261"/>
        </pc:sldMkLst>
        <pc:spChg chg="mod">
          <ac:chgData name="THEO-CHINWO, JESSICA (UG)" userId="S::u2128701@live.warwick.ac.uk::4284739c-c7ea-4187-9b19-e94c332b8c32" providerId="AD" clId="Web-{9BA866F9-00F2-8E01-8F54-88DD8AFDF396}" dt="2025-06-02T15:14:31.430" v="606" actId="1076"/>
          <ac:spMkLst>
            <pc:docMk/>
            <pc:sldMk cId="2346451549" sldId="261"/>
            <ac:spMk id="5" creationId="{3D8C1487-52D3-1A2E-4094-6B9A76928E6F}"/>
          </ac:spMkLst>
        </pc:spChg>
        <pc:spChg chg="mod">
          <ac:chgData name="THEO-CHINWO, JESSICA (UG)" userId="S::u2128701@live.warwick.ac.uk::4284739c-c7ea-4187-9b19-e94c332b8c32" providerId="AD" clId="Web-{9BA866F9-00F2-8E01-8F54-88DD8AFDF396}" dt="2025-06-02T15:18:43.606" v="641" actId="1076"/>
          <ac:spMkLst>
            <pc:docMk/>
            <pc:sldMk cId="2346451549" sldId="261"/>
            <ac:spMk id="9" creationId="{20BE099C-1199-29EB-5D01-08CB8F5ECF0B}"/>
          </ac:spMkLst>
        </pc:spChg>
        <pc:spChg chg="mod">
          <ac:chgData name="THEO-CHINWO, JESSICA (UG)" userId="S::u2128701@live.warwick.ac.uk::4284739c-c7ea-4187-9b19-e94c332b8c32" providerId="AD" clId="Web-{9BA866F9-00F2-8E01-8F54-88DD8AFDF396}" dt="2025-06-02T15:18:38.043" v="640" actId="1076"/>
          <ac:spMkLst>
            <pc:docMk/>
            <pc:sldMk cId="2346451549" sldId="261"/>
            <ac:spMk id="10" creationId="{2F424D7B-2965-1324-EB5F-F7734AC58A08}"/>
          </ac:spMkLst>
        </pc:spChg>
        <pc:spChg chg="mod">
          <ac:chgData name="THEO-CHINWO, JESSICA (UG)" userId="S::u2128701@live.warwick.ac.uk::4284739c-c7ea-4187-9b19-e94c332b8c32" providerId="AD" clId="Web-{9BA866F9-00F2-8E01-8F54-88DD8AFDF396}" dt="2025-06-02T15:14:19.617" v="602" actId="1076"/>
          <ac:spMkLst>
            <pc:docMk/>
            <pc:sldMk cId="2346451549" sldId="261"/>
            <ac:spMk id="11" creationId="{4D259302-27E0-2A05-8749-B4A85745C9F9}"/>
          </ac:spMkLst>
        </pc:spChg>
        <pc:spChg chg="del">
          <ac:chgData name="THEO-CHINWO, JESSICA (UG)" userId="S::u2128701@live.warwick.ac.uk::4284739c-c7ea-4187-9b19-e94c332b8c32" providerId="AD" clId="Web-{9BA866F9-00F2-8E01-8F54-88DD8AFDF396}" dt="2025-06-02T15:14:10.225" v="599"/>
          <ac:spMkLst>
            <pc:docMk/>
            <pc:sldMk cId="2346451549" sldId="261"/>
            <ac:spMk id="12" creationId="{73DF87FD-5CAD-B91F-A7D0-A0BE4D484C1E}"/>
          </ac:spMkLst>
        </pc:spChg>
        <pc:spChg chg="mod">
          <ac:chgData name="THEO-CHINWO, JESSICA (UG)" userId="S::u2128701@live.warwick.ac.uk::4284739c-c7ea-4187-9b19-e94c332b8c32" providerId="AD" clId="Web-{9BA866F9-00F2-8E01-8F54-88DD8AFDF396}" dt="2025-06-02T15:14:28.664" v="605" actId="1076"/>
          <ac:spMkLst>
            <pc:docMk/>
            <pc:sldMk cId="2346451549" sldId="261"/>
            <ac:spMk id="13" creationId="{BCE6D405-C48B-857C-4A8D-998FC13FE7C9}"/>
          </ac:spMkLst>
        </pc:spChg>
      </pc:sldChg>
      <pc:sldChg chg="del">
        <pc:chgData name="THEO-CHINWO, JESSICA (UG)" userId="S::u2128701@live.warwick.ac.uk::4284739c-c7ea-4187-9b19-e94c332b8c32" providerId="AD" clId="Web-{9BA866F9-00F2-8E01-8F54-88DD8AFDF396}" dt="2025-06-02T15:15:20.340" v="608"/>
        <pc:sldMkLst>
          <pc:docMk/>
          <pc:sldMk cId="2325453226" sldId="264"/>
        </pc:sldMkLst>
      </pc:sldChg>
    </pc:docChg>
  </pc:docChgLst>
  <pc:docChgLst>
    <pc:chgData name="Kadar-Satat, Gitit" userId="S::u1972255@live.warwick.ac.uk::8c5858ff-0a0a-4d6c-a892-ef4ab9bc64f9" providerId="AD" clId="Web-{2C91D2C9-30FE-D6C5-DC6A-E8BA80C974E6}"/>
    <pc:docChg chg="modSld">
      <pc:chgData name="Kadar-Satat, Gitit" userId="S::u1972255@live.warwick.ac.uk::8c5858ff-0a0a-4d6c-a892-ef4ab9bc64f9" providerId="AD" clId="Web-{2C91D2C9-30FE-D6C5-DC6A-E8BA80C974E6}" dt="2025-06-02T11:35:35.042" v="3" actId="20577"/>
      <pc:docMkLst>
        <pc:docMk/>
      </pc:docMkLst>
      <pc:sldChg chg="modSp">
        <pc:chgData name="Kadar-Satat, Gitit" userId="S::u1972255@live.warwick.ac.uk::8c5858ff-0a0a-4d6c-a892-ef4ab9bc64f9" providerId="AD" clId="Web-{2C91D2C9-30FE-D6C5-DC6A-E8BA80C974E6}" dt="2025-06-02T11:35:35.042" v="3" actId="20577"/>
        <pc:sldMkLst>
          <pc:docMk/>
          <pc:sldMk cId="2325453226" sldId="264"/>
        </pc:sldMkLst>
        <pc:spChg chg="mod">
          <ac:chgData name="Kadar-Satat, Gitit" userId="S::u1972255@live.warwick.ac.uk::8c5858ff-0a0a-4d6c-a892-ef4ab9bc64f9" providerId="AD" clId="Web-{2C91D2C9-30FE-D6C5-DC6A-E8BA80C974E6}" dt="2025-06-02T11:35:35.042" v="3" actId="20577"/>
          <ac:spMkLst>
            <pc:docMk/>
            <pc:sldMk cId="2325453226" sldId="264"/>
            <ac:spMk id="2" creationId="{5E5B71E3-FF31-82D5-CBF5-A9C950E9AFF2}"/>
          </ac:spMkLst>
        </pc:spChg>
      </pc:sldChg>
      <pc:sldChg chg="modSp">
        <pc:chgData name="Kadar-Satat, Gitit" userId="S::u1972255@live.warwick.ac.uk::8c5858ff-0a0a-4d6c-a892-ef4ab9bc64f9" providerId="AD" clId="Web-{2C91D2C9-30FE-D6C5-DC6A-E8BA80C974E6}" dt="2025-06-02T11:10:38.315" v="1" actId="20577"/>
        <pc:sldMkLst>
          <pc:docMk/>
          <pc:sldMk cId="2227575228" sldId="299"/>
        </pc:sldMkLst>
        <pc:spChg chg="mod">
          <ac:chgData name="Kadar-Satat, Gitit" userId="S::u1972255@live.warwick.ac.uk::8c5858ff-0a0a-4d6c-a892-ef4ab9bc64f9" providerId="AD" clId="Web-{2C91D2C9-30FE-D6C5-DC6A-E8BA80C974E6}" dt="2025-06-02T11:10:38.315" v="1" actId="20577"/>
          <ac:spMkLst>
            <pc:docMk/>
            <pc:sldMk cId="2227575228" sldId="299"/>
            <ac:spMk id="8" creationId="{452BDC50-E22A-8FD9-BD8A-430030915766}"/>
          </ac:spMkLst>
        </pc:spChg>
      </pc:sldChg>
    </pc:docChg>
  </pc:docChgLst>
  <pc:docChgLst>
    <pc:chgData name="ADEPOJU, TEMI (UG)" userId="S::u2140622@live.warwick.ac.uk::6d3522c8-d125-43dd-91dd-1f2cceda8247" providerId="AD" clId="Web-{411929D7-2F9E-4E5E-1DC3-F3027826ACF6}"/>
    <pc:docChg chg="addSld modSld">
      <pc:chgData name="ADEPOJU, TEMI (UG)" userId="S::u2140622@live.warwick.ac.uk::6d3522c8-d125-43dd-91dd-1f2cceda8247" providerId="AD" clId="Web-{411929D7-2F9E-4E5E-1DC3-F3027826ACF6}" dt="2025-06-02T14:14:04.086" v="186" actId="20577"/>
      <pc:docMkLst>
        <pc:docMk/>
      </pc:docMkLst>
      <pc:sldChg chg="modSp">
        <pc:chgData name="ADEPOJU, TEMI (UG)" userId="S::u2140622@live.warwick.ac.uk::6d3522c8-d125-43dd-91dd-1f2cceda8247" providerId="AD" clId="Web-{411929D7-2F9E-4E5E-1DC3-F3027826ACF6}" dt="2025-06-02T14:14:04.086" v="186" actId="20577"/>
        <pc:sldMkLst>
          <pc:docMk/>
          <pc:sldMk cId="1052643656" sldId="278"/>
        </pc:sldMkLst>
        <pc:spChg chg="mod">
          <ac:chgData name="ADEPOJU, TEMI (UG)" userId="S::u2140622@live.warwick.ac.uk::6d3522c8-d125-43dd-91dd-1f2cceda8247" providerId="AD" clId="Web-{411929D7-2F9E-4E5E-1DC3-F3027826ACF6}" dt="2025-06-02T14:12:11.171" v="166" actId="20577"/>
          <ac:spMkLst>
            <pc:docMk/>
            <pc:sldMk cId="1052643656" sldId="278"/>
            <ac:spMk id="2" creationId="{461F71D0-A1C8-9FA9-A29E-2F4BA9F659CC}"/>
          </ac:spMkLst>
        </pc:spChg>
        <pc:spChg chg="mod">
          <ac:chgData name="ADEPOJU, TEMI (UG)" userId="S::u2140622@live.warwick.ac.uk::6d3522c8-d125-43dd-91dd-1f2cceda8247" providerId="AD" clId="Web-{411929D7-2F9E-4E5E-1DC3-F3027826ACF6}" dt="2025-06-02T14:12:36.439" v="169" actId="20577"/>
          <ac:spMkLst>
            <pc:docMk/>
            <pc:sldMk cId="1052643656" sldId="278"/>
            <ac:spMk id="3" creationId="{527DA802-AAD3-19CA-CB95-B5DFD182BD9C}"/>
          </ac:spMkLst>
        </pc:spChg>
        <pc:spChg chg="mod">
          <ac:chgData name="ADEPOJU, TEMI (UG)" userId="S::u2140622@live.warwick.ac.uk::6d3522c8-d125-43dd-91dd-1f2cceda8247" providerId="AD" clId="Web-{411929D7-2F9E-4E5E-1DC3-F3027826ACF6}" dt="2025-06-02T14:12:49.830" v="172" actId="20577"/>
          <ac:spMkLst>
            <pc:docMk/>
            <pc:sldMk cId="1052643656" sldId="278"/>
            <ac:spMk id="5" creationId="{2B154167-BBD2-F02B-C013-36802F4A64F4}"/>
          </ac:spMkLst>
        </pc:spChg>
        <pc:spChg chg="mod">
          <ac:chgData name="ADEPOJU, TEMI (UG)" userId="S::u2140622@live.warwick.ac.uk::6d3522c8-d125-43dd-91dd-1f2cceda8247" providerId="AD" clId="Web-{411929D7-2F9E-4E5E-1DC3-F3027826ACF6}" dt="2025-06-02T14:13:52.210" v="184" actId="20577"/>
          <ac:spMkLst>
            <pc:docMk/>
            <pc:sldMk cId="1052643656" sldId="278"/>
            <ac:spMk id="10" creationId="{15560BE0-88EF-3F12-8D36-6DDF49B501D0}"/>
          </ac:spMkLst>
        </pc:spChg>
        <pc:spChg chg="mod">
          <ac:chgData name="ADEPOJU, TEMI (UG)" userId="S::u2140622@live.warwick.ac.uk::6d3522c8-d125-43dd-91dd-1f2cceda8247" providerId="AD" clId="Web-{411929D7-2F9E-4E5E-1DC3-F3027826ACF6}" dt="2025-06-02T14:14:04.086" v="186" actId="20577"/>
          <ac:spMkLst>
            <pc:docMk/>
            <pc:sldMk cId="1052643656" sldId="278"/>
            <ac:spMk id="18" creationId="{10F1E00D-881F-0928-6B4B-4D5331DDAFAC}"/>
          </ac:spMkLst>
        </pc:spChg>
      </pc:sldChg>
      <pc:sldChg chg="modSp">
        <pc:chgData name="ADEPOJU, TEMI (UG)" userId="S::u2140622@live.warwick.ac.uk::6d3522c8-d125-43dd-91dd-1f2cceda8247" providerId="AD" clId="Web-{411929D7-2F9E-4E5E-1DC3-F3027826ACF6}" dt="2025-06-02T13:26:39.717" v="0" actId="20577"/>
        <pc:sldMkLst>
          <pc:docMk/>
          <pc:sldMk cId="2227575228" sldId="299"/>
        </pc:sldMkLst>
        <pc:spChg chg="mod">
          <ac:chgData name="ADEPOJU, TEMI (UG)" userId="S::u2140622@live.warwick.ac.uk::6d3522c8-d125-43dd-91dd-1f2cceda8247" providerId="AD" clId="Web-{411929D7-2F9E-4E5E-1DC3-F3027826ACF6}" dt="2025-06-02T13:26:39.717" v="0" actId="20577"/>
          <ac:spMkLst>
            <pc:docMk/>
            <pc:sldMk cId="2227575228" sldId="299"/>
            <ac:spMk id="20" creationId="{302BBCA4-EC6E-D031-2A06-C64162530102}"/>
          </ac:spMkLst>
        </pc:spChg>
      </pc:sldChg>
      <pc:sldChg chg="modSp add replId">
        <pc:chgData name="ADEPOJU, TEMI (UG)" userId="S::u2140622@live.warwick.ac.uk::6d3522c8-d125-43dd-91dd-1f2cceda8247" providerId="AD" clId="Web-{411929D7-2F9E-4E5E-1DC3-F3027826ACF6}" dt="2025-06-02T13:30:19.781" v="158" actId="20577"/>
        <pc:sldMkLst>
          <pc:docMk/>
          <pc:sldMk cId="295440025" sldId="300"/>
        </pc:sldMkLst>
        <pc:spChg chg="mod">
          <ac:chgData name="ADEPOJU, TEMI (UG)" userId="S::u2140622@live.warwick.ac.uk::6d3522c8-d125-43dd-91dd-1f2cceda8247" providerId="AD" clId="Web-{411929D7-2F9E-4E5E-1DC3-F3027826ACF6}" dt="2025-06-02T13:27:42.519" v="9" actId="20577"/>
          <ac:spMkLst>
            <pc:docMk/>
            <pc:sldMk cId="295440025" sldId="300"/>
            <ac:spMk id="2" creationId="{E6398C00-D14D-34C3-6DC0-9801E54CA81A}"/>
          </ac:spMkLst>
        </pc:spChg>
        <pc:spChg chg="mod">
          <ac:chgData name="ADEPOJU, TEMI (UG)" userId="S::u2140622@live.warwick.ac.uk::6d3522c8-d125-43dd-91dd-1f2cceda8247" providerId="AD" clId="Web-{411929D7-2F9E-4E5E-1DC3-F3027826ACF6}" dt="2025-06-02T13:28:25.022" v="74" actId="20577"/>
          <ac:spMkLst>
            <pc:docMk/>
            <pc:sldMk cId="295440025" sldId="300"/>
            <ac:spMk id="3" creationId="{8BFBE056-A3ED-58CA-A6AC-FF864F9FF6BA}"/>
          </ac:spMkLst>
        </pc:spChg>
        <pc:spChg chg="mod">
          <ac:chgData name="ADEPOJU, TEMI (UG)" userId="S::u2140622@live.warwick.ac.uk::6d3522c8-d125-43dd-91dd-1f2cceda8247" providerId="AD" clId="Web-{411929D7-2F9E-4E5E-1DC3-F3027826ACF6}" dt="2025-06-02T13:29:47.731" v="142" actId="20577"/>
          <ac:spMkLst>
            <pc:docMk/>
            <pc:sldMk cId="295440025" sldId="300"/>
            <ac:spMk id="4" creationId="{8D43A4DE-7601-BD35-FA42-41FB28ABBEEB}"/>
          </ac:spMkLst>
        </pc:spChg>
        <pc:spChg chg="mod">
          <ac:chgData name="ADEPOJU, TEMI (UG)" userId="S::u2140622@live.warwick.ac.uk::6d3522c8-d125-43dd-91dd-1f2cceda8247" providerId="AD" clId="Web-{411929D7-2F9E-4E5E-1DC3-F3027826ACF6}" dt="2025-06-02T13:30:19.781" v="158" actId="20577"/>
          <ac:spMkLst>
            <pc:docMk/>
            <pc:sldMk cId="295440025" sldId="300"/>
            <ac:spMk id="10" creationId="{35A99A3D-2A7B-5A92-AB48-8362A6390949}"/>
          </ac:spMkLst>
        </pc:spChg>
      </pc:sldChg>
    </pc:docChg>
  </pc:docChgLst>
  <pc:docChgLst>
    <pc:chgData name="Patel, Marion" userId="S::u1871171@live.warwick.ac.uk::8879058c-8e7d-4a2a-83a8-f65f7a706967" providerId="AD" clId="Web-{FF0FC3F7-9A52-4187-9AC9-B75892EEDD2D}"/>
    <pc:docChg chg="modSld">
      <pc:chgData name="Patel, Marion" userId="S::u1871171@live.warwick.ac.uk::8879058c-8e7d-4a2a-83a8-f65f7a706967" providerId="AD" clId="Web-{FF0FC3F7-9A52-4187-9AC9-B75892EEDD2D}" dt="2024-05-02T05:42:03.059" v="138" actId="20577"/>
      <pc:docMkLst>
        <pc:docMk/>
      </pc:docMkLst>
      <pc:sldChg chg="addSp delSp modSp">
        <pc:chgData name="Patel, Marion" userId="S::u1871171@live.warwick.ac.uk::8879058c-8e7d-4a2a-83a8-f65f7a706967" providerId="AD" clId="Web-{FF0FC3F7-9A52-4187-9AC9-B75892EEDD2D}" dt="2024-05-02T05:42:03.059" v="138" actId="20577"/>
        <pc:sldMkLst>
          <pc:docMk/>
          <pc:sldMk cId="2325453226" sldId="264"/>
        </pc:sldMkLst>
        <pc:spChg chg="add del mod">
          <ac:chgData name="Patel, Marion" userId="S::u1871171@live.warwick.ac.uk::8879058c-8e7d-4a2a-83a8-f65f7a706967" providerId="AD" clId="Web-{FF0FC3F7-9A52-4187-9AC9-B75892EEDD2D}" dt="2024-05-02T05:37:23.223" v="4"/>
          <ac:spMkLst>
            <pc:docMk/>
            <pc:sldMk cId="2325453226" sldId="264"/>
            <ac:spMk id="4" creationId="{FA9837B4-36D5-4F77-51BF-8D74D6869D1D}"/>
          </ac:spMkLst>
        </pc:spChg>
        <pc:spChg chg="add mod">
          <ac:chgData name="Patel, Marion" userId="S::u1871171@live.warwick.ac.uk::8879058c-8e7d-4a2a-83a8-f65f7a706967" providerId="AD" clId="Web-{FF0FC3F7-9A52-4187-9AC9-B75892EEDD2D}" dt="2024-05-02T05:39:02.913" v="35" actId="1076"/>
          <ac:spMkLst>
            <pc:docMk/>
            <pc:sldMk cId="2325453226" sldId="264"/>
            <ac:spMk id="5" creationId="{4F4A7AEE-2B7F-D56D-C0E5-DD2DEA8F454C}"/>
          </ac:spMkLst>
        </pc:spChg>
        <pc:spChg chg="mod">
          <ac:chgData name="Patel, Marion" userId="S::u1871171@live.warwick.ac.uk::8879058c-8e7d-4a2a-83a8-f65f7a706967" providerId="AD" clId="Web-{FF0FC3F7-9A52-4187-9AC9-B75892EEDD2D}" dt="2024-05-02T05:38:35.537" v="28" actId="1076"/>
          <ac:spMkLst>
            <pc:docMk/>
            <pc:sldMk cId="2325453226" sldId="264"/>
            <ac:spMk id="6" creationId="{B24E4843-0330-C078-6233-0DE6BAA8ADFC}"/>
          </ac:spMkLst>
        </pc:spChg>
        <pc:spChg chg="mod">
          <ac:chgData name="Patel, Marion" userId="S::u1871171@live.warwick.ac.uk::8879058c-8e7d-4a2a-83a8-f65f7a706967" providerId="AD" clId="Web-{FF0FC3F7-9A52-4187-9AC9-B75892EEDD2D}" dt="2024-05-02T05:38:39.647" v="29" actId="1076"/>
          <ac:spMkLst>
            <pc:docMk/>
            <pc:sldMk cId="2325453226" sldId="264"/>
            <ac:spMk id="7" creationId="{03600A81-55EB-7DC9-CAE9-E49F1319907A}"/>
          </ac:spMkLst>
        </pc:spChg>
        <pc:spChg chg="mod">
          <ac:chgData name="Patel, Marion" userId="S::u1871171@live.warwick.ac.uk::8879058c-8e7d-4a2a-83a8-f65f7a706967" providerId="AD" clId="Web-{FF0FC3F7-9A52-4187-9AC9-B75892EEDD2D}" dt="2024-05-02T05:38:41.663" v="30" actId="1076"/>
          <ac:spMkLst>
            <pc:docMk/>
            <pc:sldMk cId="2325453226" sldId="264"/>
            <ac:spMk id="8" creationId="{BE6561A9-4FC5-9DF0-E4EE-866CD5CCD0FF}"/>
          </ac:spMkLst>
        </pc:spChg>
        <pc:spChg chg="mod">
          <ac:chgData name="Patel, Marion" userId="S::u1871171@live.warwick.ac.uk::8879058c-8e7d-4a2a-83a8-f65f7a706967" providerId="AD" clId="Web-{FF0FC3F7-9A52-4187-9AC9-B75892EEDD2D}" dt="2024-05-02T05:39:00.319" v="34" actId="1076"/>
          <ac:spMkLst>
            <pc:docMk/>
            <pc:sldMk cId="2325453226" sldId="264"/>
            <ac:spMk id="9" creationId="{BB95F86B-60E7-6B5D-117D-E3822391ACC8}"/>
          </ac:spMkLst>
        </pc:spChg>
        <pc:spChg chg="add mod">
          <ac:chgData name="Patel, Marion" userId="S::u1871171@live.warwick.ac.uk::8879058c-8e7d-4a2a-83a8-f65f7a706967" providerId="AD" clId="Web-{FF0FC3F7-9A52-4187-9AC9-B75892EEDD2D}" dt="2024-05-02T05:42:03.059" v="138" actId="20577"/>
          <ac:spMkLst>
            <pc:docMk/>
            <pc:sldMk cId="2325453226" sldId="264"/>
            <ac:spMk id="10" creationId="{F66FE6F8-79EC-0C84-D106-204384DD506C}"/>
          </ac:spMkLst>
        </pc:spChg>
        <pc:cxnChg chg="mod">
          <ac:chgData name="Patel, Marion" userId="S::u1871171@live.warwick.ac.uk::8879058c-8e7d-4a2a-83a8-f65f7a706967" providerId="AD" clId="Web-{FF0FC3F7-9A52-4187-9AC9-B75892EEDD2D}" dt="2024-05-02T05:38:47.413" v="31" actId="1076"/>
          <ac:cxnSpMkLst>
            <pc:docMk/>
            <pc:sldMk cId="2325453226" sldId="264"/>
            <ac:cxnSpMk id="11" creationId="{648E97CC-B4EC-3369-5A67-AF468F70F1B4}"/>
          </ac:cxnSpMkLst>
        </pc:cxnChg>
        <pc:cxnChg chg="mod">
          <ac:chgData name="Patel, Marion" userId="S::u1871171@live.warwick.ac.uk::8879058c-8e7d-4a2a-83a8-f65f7a706967" providerId="AD" clId="Web-{FF0FC3F7-9A52-4187-9AC9-B75892EEDD2D}" dt="2024-05-02T05:38:53.882" v="33" actId="1076"/>
          <ac:cxnSpMkLst>
            <pc:docMk/>
            <pc:sldMk cId="2325453226" sldId="264"/>
            <ac:cxnSpMk id="12" creationId="{22155346-91F4-1173-05ED-AD3E3BEDF021}"/>
          </ac:cxnSpMkLst>
        </pc:cxnChg>
      </pc:sldChg>
    </pc:docChg>
  </pc:docChgLst>
  <pc:docChgLst>
    <pc:chgData name="DAVID-ETESIN, ENOBONG (PGT)" userId="S::u5669596@live.warwick.ac.uk::f0eff8ba-104a-4e0b-91f6-94b5ee4882e1" providerId="AD" clId="Web-{816E2BA7-8CFC-ED69-A9AE-F0BEB7142F23}"/>
    <pc:docChg chg="addSld delSld modSld">
      <pc:chgData name="DAVID-ETESIN, ENOBONG (PGT)" userId="S::u5669596@live.warwick.ac.uk::f0eff8ba-104a-4e0b-91f6-94b5ee4882e1" providerId="AD" clId="Web-{816E2BA7-8CFC-ED69-A9AE-F0BEB7142F23}" dt="2025-05-30T15:53:45.549" v="1257" actId="1076"/>
      <pc:docMkLst>
        <pc:docMk/>
      </pc:docMkLst>
      <pc:sldChg chg="addSp delSp modSp add del">
        <pc:chgData name="DAVID-ETESIN, ENOBONG (PGT)" userId="S::u5669596@live.warwick.ac.uk::f0eff8ba-104a-4e0b-91f6-94b5ee4882e1" providerId="AD" clId="Web-{816E2BA7-8CFC-ED69-A9AE-F0BEB7142F23}" dt="2025-05-30T14:37:56.841" v="222" actId="20577"/>
        <pc:sldMkLst>
          <pc:docMk/>
          <pc:sldMk cId="337807322" sldId="256"/>
        </pc:sldMkLst>
        <pc:spChg chg="add del mod">
          <ac:chgData name="DAVID-ETESIN, ENOBONG (PGT)" userId="S::u5669596@live.warwick.ac.uk::f0eff8ba-104a-4e0b-91f6-94b5ee4882e1" providerId="AD" clId="Web-{816E2BA7-8CFC-ED69-A9AE-F0BEB7142F23}" dt="2025-05-30T14:20:54.710" v="4"/>
          <ac:spMkLst>
            <pc:docMk/>
            <pc:sldMk cId="337807322" sldId="256"/>
            <ac:spMk id="3" creationId="{052CCF36-5E65-B3C4-7EFE-F0DFC154994F}"/>
          </ac:spMkLst>
        </pc:spChg>
        <pc:spChg chg="mod">
          <ac:chgData name="DAVID-ETESIN, ENOBONG (PGT)" userId="S::u5669596@live.warwick.ac.uk::f0eff8ba-104a-4e0b-91f6-94b5ee4882e1" providerId="AD" clId="Web-{816E2BA7-8CFC-ED69-A9AE-F0BEB7142F23}" dt="2025-05-30T14:37:56.841" v="222" actId="20577"/>
          <ac:spMkLst>
            <pc:docMk/>
            <pc:sldMk cId="337807322" sldId="256"/>
            <ac:spMk id="8" creationId="{D8A7C58A-2DB0-589C-CF3C-652713A9496E}"/>
          </ac:spMkLst>
        </pc:spChg>
        <pc:spChg chg="mod">
          <ac:chgData name="DAVID-ETESIN, ENOBONG (PGT)" userId="S::u5669596@live.warwick.ac.uk::f0eff8ba-104a-4e0b-91f6-94b5ee4882e1" providerId="AD" clId="Web-{816E2BA7-8CFC-ED69-A9AE-F0BEB7142F23}" dt="2025-05-30T14:37:43.513" v="215" actId="20577"/>
          <ac:spMkLst>
            <pc:docMk/>
            <pc:sldMk cId="337807322" sldId="256"/>
            <ac:spMk id="10" creationId="{49159F9C-510F-620A-832F-94D8ACD73571}"/>
          </ac:spMkLst>
        </pc:spChg>
        <pc:picChg chg="del mod">
          <ac:chgData name="DAVID-ETESIN, ENOBONG (PGT)" userId="S::u5669596@live.warwick.ac.uk::f0eff8ba-104a-4e0b-91f6-94b5ee4882e1" providerId="AD" clId="Web-{816E2BA7-8CFC-ED69-A9AE-F0BEB7142F23}" dt="2025-05-30T14:20:51.007" v="3"/>
          <ac:picMkLst>
            <pc:docMk/>
            <pc:sldMk cId="337807322" sldId="256"/>
            <ac:picMk id="17" creationId="{AF3E3CF1-EB12-C875-DDCC-5E5AA251E8F0}"/>
          </ac:picMkLst>
        </pc:picChg>
      </pc:sldChg>
      <pc:sldChg chg="modSp">
        <pc:chgData name="DAVID-ETESIN, ENOBONG (PGT)" userId="S::u5669596@live.warwick.ac.uk::f0eff8ba-104a-4e0b-91f6-94b5ee4882e1" providerId="AD" clId="Web-{816E2BA7-8CFC-ED69-A9AE-F0BEB7142F23}" dt="2025-05-30T14:38:35.248" v="230" actId="20577"/>
        <pc:sldMkLst>
          <pc:docMk/>
          <pc:sldMk cId="1724450230" sldId="257"/>
        </pc:sldMkLst>
        <pc:spChg chg="mod">
          <ac:chgData name="DAVID-ETESIN, ENOBONG (PGT)" userId="S::u5669596@live.warwick.ac.uk::f0eff8ba-104a-4e0b-91f6-94b5ee4882e1" providerId="AD" clId="Web-{816E2BA7-8CFC-ED69-A9AE-F0BEB7142F23}" dt="2025-05-30T14:38:22.779" v="229" actId="20577"/>
          <ac:spMkLst>
            <pc:docMk/>
            <pc:sldMk cId="1724450230" sldId="257"/>
            <ac:spMk id="8" creationId="{42F949A3-FC5F-6877-810C-6832FC34A0DC}"/>
          </ac:spMkLst>
        </pc:spChg>
        <pc:spChg chg="mod">
          <ac:chgData name="DAVID-ETESIN, ENOBONG (PGT)" userId="S::u5669596@live.warwick.ac.uk::f0eff8ba-104a-4e0b-91f6-94b5ee4882e1" providerId="AD" clId="Web-{816E2BA7-8CFC-ED69-A9AE-F0BEB7142F23}" dt="2025-05-30T14:38:35.248" v="230" actId="20577"/>
          <ac:spMkLst>
            <pc:docMk/>
            <pc:sldMk cId="1724450230" sldId="257"/>
            <ac:spMk id="12" creationId="{40996CAE-7FD3-A5C2-1181-9802EEAD50F3}"/>
          </ac:spMkLst>
        </pc:spChg>
      </pc:sldChg>
      <pc:sldChg chg="addSp delSp modSp">
        <pc:chgData name="DAVID-ETESIN, ENOBONG (PGT)" userId="S::u5669596@live.warwick.ac.uk::f0eff8ba-104a-4e0b-91f6-94b5ee4882e1" providerId="AD" clId="Web-{816E2BA7-8CFC-ED69-A9AE-F0BEB7142F23}" dt="2025-05-30T15:53:45.549" v="1257" actId="1076"/>
        <pc:sldMkLst>
          <pc:docMk/>
          <pc:sldMk cId="2174355441" sldId="258"/>
        </pc:sldMkLst>
        <pc:spChg chg="add del mod">
          <ac:chgData name="DAVID-ETESIN, ENOBONG (PGT)" userId="S::u5669596@live.warwick.ac.uk::f0eff8ba-104a-4e0b-91f6-94b5ee4882e1" providerId="AD" clId="Web-{816E2BA7-8CFC-ED69-A9AE-F0BEB7142F23}" dt="2025-05-30T15:15:56.578" v="991"/>
          <ac:spMkLst>
            <pc:docMk/>
            <pc:sldMk cId="2174355441" sldId="258"/>
            <ac:spMk id="4" creationId="{F3EABAF4-E28E-8D42-4557-FCB1BB91ADE8}"/>
          </ac:spMkLst>
        </pc:spChg>
        <pc:spChg chg="add del mod">
          <ac:chgData name="DAVID-ETESIN, ENOBONG (PGT)" userId="S::u5669596@live.warwick.ac.uk::f0eff8ba-104a-4e0b-91f6-94b5ee4882e1" providerId="AD" clId="Web-{816E2BA7-8CFC-ED69-A9AE-F0BEB7142F23}" dt="2025-05-30T15:31:55.114" v="1002"/>
          <ac:spMkLst>
            <pc:docMk/>
            <pc:sldMk cId="2174355441" sldId="258"/>
            <ac:spMk id="6" creationId="{3E709862-0405-F231-707E-82415F387C32}"/>
          </ac:spMkLst>
        </pc:spChg>
        <pc:spChg chg="add mod">
          <ac:chgData name="DAVID-ETESIN, ENOBONG (PGT)" userId="S::u5669596@live.warwick.ac.uk::f0eff8ba-104a-4e0b-91f6-94b5ee4882e1" providerId="AD" clId="Web-{816E2BA7-8CFC-ED69-A9AE-F0BEB7142F23}" dt="2025-05-30T15:32:13.818" v="1014" actId="1076"/>
          <ac:spMkLst>
            <pc:docMk/>
            <pc:sldMk cId="2174355441" sldId="258"/>
            <ac:spMk id="7" creationId="{E3F9A5EA-EA27-E2CF-8852-09EDE8036F9B}"/>
          </ac:spMkLst>
        </pc:spChg>
        <pc:spChg chg="mod">
          <ac:chgData name="DAVID-ETESIN, ENOBONG (PGT)" userId="S::u5669596@live.warwick.ac.uk::f0eff8ba-104a-4e0b-91f6-94b5ee4882e1" providerId="AD" clId="Web-{816E2BA7-8CFC-ED69-A9AE-F0BEB7142F23}" dt="2025-05-30T15:35:23.447" v="1143" actId="1076"/>
          <ac:spMkLst>
            <pc:docMk/>
            <pc:sldMk cId="2174355441" sldId="258"/>
            <ac:spMk id="8" creationId="{4326A1A9-DD50-6551-00FF-8962F1CF6000}"/>
          </ac:spMkLst>
        </pc:spChg>
        <pc:spChg chg="add mod">
          <ac:chgData name="DAVID-ETESIN, ENOBONG (PGT)" userId="S::u5669596@live.warwick.ac.uk::f0eff8ba-104a-4e0b-91f6-94b5ee4882e1" providerId="AD" clId="Web-{816E2BA7-8CFC-ED69-A9AE-F0BEB7142F23}" dt="2025-05-30T15:33:54.601" v="1094" actId="1076"/>
          <ac:spMkLst>
            <pc:docMk/>
            <pc:sldMk cId="2174355441" sldId="258"/>
            <ac:spMk id="9" creationId="{FCCA4625-0207-E445-5E8B-14744CBD32AB}"/>
          </ac:spMkLst>
        </pc:spChg>
        <pc:spChg chg="del">
          <ac:chgData name="DAVID-ETESIN, ENOBONG (PGT)" userId="S::u5669596@live.warwick.ac.uk::f0eff8ba-104a-4e0b-91f6-94b5ee4882e1" providerId="AD" clId="Web-{816E2BA7-8CFC-ED69-A9AE-F0BEB7142F23}" dt="2025-05-30T15:32:28.037" v="1015"/>
          <ac:spMkLst>
            <pc:docMk/>
            <pc:sldMk cId="2174355441" sldId="258"/>
            <ac:spMk id="10" creationId="{CECE9A0A-6076-C40C-0859-BAA533F36F5F}"/>
          </ac:spMkLst>
        </pc:spChg>
        <pc:spChg chg="mod">
          <ac:chgData name="DAVID-ETESIN, ENOBONG (PGT)" userId="S::u5669596@live.warwick.ac.uk::f0eff8ba-104a-4e0b-91f6-94b5ee4882e1" providerId="AD" clId="Web-{816E2BA7-8CFC-ED69-A9AE-F0BEB7142F23}" dt="2025-05-30T15:33:48.757" v="1093" actId="1076"/>
          <ac:spMkLst>
            <pc:docMk/>
            <pc:sldMk cId="2174355441" sldId="258"/>
            <ac:spMk id="11" creationId="{EAEEE78C-C94D-EE03-59F0-1F2621FE0EB6}"/>
          </ac:spMkLst>
        </pc:spChg>
        <pc:spChg chg="add mod">
          <ac:chgData name="DAVID-ETESIN, ENOBONG (PGT)" userId="S::u5669596@live.warwick.ac.uk::f0eff8ba-104a-4e0b-91f6-94b5ee4882e1" providerId="AD" clId="Web-{816E2BA7-8CFC-ED69-A9AE-F0BEB7142F23}" dt="2025-05-30T15:53:13.954" v="1256" actId="1076"/>
          <ac:spMkLst>
            <pc:docMk/>
            <pc:sldMk cId="2174355441" sldId="258"/>
            <ac:spMk id="12" creationId="{507C5A47-40DA-661C-CC4A-CD93F2DC2737}"/>
          </ac:spMkLst>
        </pc:spChg>
        <pc:spChg chg="add mod">
          <ac:chgData name="DAVID-ETESIN, ENOBONG (PGT)" userId="S::u5669596@live.warwick.ac.uk::f0eff8ba-104a-4e0b-91f6-94b5ee4882e1" providerId="AD" clId="Web-{816E2BA7-8CFC-ED69-A9AE-F0BEB7142F23}" dt="2025-05-30T15:53:45.549" v="1257" actId="1076"/>
          <ac:spMkLst>
            <pc:docMk/>
            <pc:sldMk cId="2174355441" sldId="258"/>
            <ac:spMk id="13" creationId="{B3634660-F4D1-1D0B-A115-ABF48221F87A}"/>
          </ac:spMkLst>
        </pc:spChg>
        <pc:picChg chg="del">
          <ac:chgData name="DAVID-ETESIN, ENOBONG (PGT)" userId="S::u5669596@live.warwick.ac.uk::f0eff8ba-104a-4e0b-91f6-94b5ee4882e1" providerId="AD" clId="Web-{816E2BA7-8CFC-ED69-A9AE-F0BEB7142F23}" dt="2025-05-30T15:13:18.356" v="973"/>
          <ac:picMkLst>
            <pc:docMk/>
            <pc:sldMk cId="2174355441" sldId="258"/>
            <ac:picMk id="3" creationId="{67E98167-95AC-BFED-6B13-85130EC14861}"/>
          </ac:picMkLst>
        </pc:picChg>
      </pc:sldChg>
      <pc:sldChg chg="del">
        <pc:chgData name="DAVID-ETESIN, ENOBONG (PGT)" userId="S::u5669596@live.warwick.ac.uk::f0eff8ba-104a-4e0b-91f6-94b5ee4882e1" providerId="AD" clId="Web-{816E2BA7-8CFC-ED69-A9AE-F0BEB7142F23}" dt="2025-05-30T15:13:40.981" v="974"/>
        <pc:sldMkLst>
          <pc:docMk/>
          <pc:sldMk cId="2924452541" sldId="262"/>
        </pc:sldMkLst>
      </pc:sldChg>
      <pc:sldChg chg="addSp delSp modSp add">
        <pc:chgData name="DAVID-ETESIN, ENOBONG (PGT)" userId="S::u5669596@live.warwick.ac.uk::f0eff8ba-104a-4e0b-91f6-94b5ee4882e1" providerId="AD" clId="Web-{816E2BA7-8CFC-ED69-A9AE-F0BEB7142F23}" dt="2025-05-30T15:14:56.295" v="990" actId="1076"/>
        <pc:sldMkLst>
          <pc:docMk/>
          <pc:sldMk cId="2227575228" sldId="299"/>
        </pc:sldMkLst>
        <pc:spChg chg="add mod">
          <ac:chgData name="DAVID-ETESIN, ENOBONG (PGT)" userId="S::u5669596@live.warwick.ac.uk::f0eff8ba-104a-4e0b-91f6-94b5ee4882e1" providerId="AD" clId="Web-{816E2BA7-8CFC-ED69-A9AE-F0BEB7142F23}" dt="2025-05-30T15:14:38.311" v="987" actId="1076"/>
          <ac:spMkLst>
            <pc:docMk/>
            <pc:sldMk cId="2227575228" sldId="299"/>
            <ac:spMk id="2" creationId="{07E82C65-4C41-5CB4-700E-A2EB45459490}"/>
          </ac:spMkLst>
        </pc:spChg>
        <pc:spChg chg="add mod">
          <ac:chgData name="DAVID-ETESIN, ENOBONG (PGT)" userId="S::u5669596@live.warwick.ac.uk::f0eff8ba-104a-4e0b-91f6-94b5ee4882e1" providerId="AD" clId="Web-{816E2BA7-8CFC-ED69-A9AE-F0BEB7142F23}" dt="2025-05-30T15:14:30.310" v="985" actId="1076"/>
          <ac:spMkLst>
            <pc:docMk/>
            <pc:sldMk cId="2227575228" sldId="299"/>
            <ac:spMk id="3" creationId="{2335B576-46E0-2239-A15E-6DEDF39BBBF3}"/>
          </ac:spMkLst>
        </pc:spChg>
        <pc:spChg chg="add mod">
          <ac:chgData name="DAVID-ETESIN, ENOBONG (PGT)" userId="S::u5669596@live.warwick.ac.uk::f0eff8ba-104a-4e0b-91f6-94b5ee4882e1" providerId="AD" clId="Web-{816E2BA7-8CFC-ED69-A9AE-F0BEB7142F23}" dt="2025-05-30T15:09:43.976" v="957" actId="20577"/>
          <ac:spMkLst>
            <pc:docMk/>
            <pc:sldMk cId="2227575228" sldId="299"/>
            <ac:spMk id="4" creationId="{3A5BF723-9FB0-ABB7-F92E-F42746F4604C}"/>
          </ac:spMkLst>
        </pc:spChg>
        <pc:spChg chg="add mod">
          <ac:chgData name="DAVID-ETESIN, ENOBONG (PGT)" userId="S::u5669596@live.warwick.ac.uk::f0eff8ba-104a-4e0b-91f6-94b5ee4882e1" providerId="AD" clId="Web-{816E2BA7-8CFC-ED69-A9AE-F0BEB7142F23}" dt="2025-05-30T15:14:20.248" v="983" actId="1076"/>
          <ac:spMkLst>
            <pc:docMk/>
            <pc:sldMk cId="2227575228" sldId="299"/>
            <ac:spMk id="5" creationId="{65306A60-3993-F8BE-C767-6DF184FC0775}"/>
          </ac:spMkLst>
        </pc:spChg>
        <pc:spChg chg="add del mod">
          <ac:chgData name="DAVID-ETESIN, ENOBONG (PGT)" userId="S::u5669596@live.warwick.ac.uk::f0eff8ba-104a-4e0b-91f6-94b5ee4882e1" providerId="AD" clId="Web-{816E2BA7-8CFC-ED69-A9AE-F0BEB7142F23}" dt="2025-05-30T14:51:11.655" v="561"/>
          <ac:spMkLst>
            <pc:docMk/>
            <pc:sldMk cId="2227575228" sldId="299"/>
            <ac:spMk id="6" creationId="{B2D505C9-6D7D-C454-598A-1F767EAF1F6C}"/>
          </ac:spMkLst>
        </pc:spChg>
        <pc:spChg chg="add del mod">
          <ac:chgData name="DAVID-ETESIN, ENOBONG (PGT)" userId="S::u5669596@live.warwick.ac.uk::f0eff8ba-104a-4e0b-91f6-94b5ee4882e1" providerId="AD" clId="Web-{816E2BA7-8CFC-ED69-A9AE-F0BEB7142F23}" dt="2025-05-30T14:47:38.573" v="407"/>
          <ac:spMkLst>
            <pc:docMk/>
            <pc:sldMk cId="2227575228" sldId="299"/>
            <ac:spMk id="7" creationId="{F2F4FF43-4923-CDCC-63B1-050DCBBFAFDC}"/>
          </ac:spMkLst>
        </pc:spChg>
        <pc:spChg chg="add mod">
          <ac:chgData name="DAVID-ETESIN, ENOBONG (PGT)" userId="S::u5669596@live.warwick.ac.uk::f0eff8ba-104a-4e0b-91f6-94b5ee4882e1" providerId="AD" clId="Web-{816E2BA7-8CFC-ED69-A9AE-F0BEB7142F23}" dt="2025-05-30T15:09:29.554" v="954" actId="20577"/>
          <ac:spMkLst>
            <pc:docMk/>
            <pc:sldMk cId="2227575228" sldId="299"/>
            <ac:spMk id="8" creationId="{452BDC50-E22A-8FD9-BD8A-430030915766}"/>
          </ac:spMkLst>
        </pc:spChg>
        <pc:spChg chg="add mod">
          <ac:chgData name="DAVID-ETESIN, ENOBONG (PGT)" userId="S::u5669596@live.warwick.ac.uk::f0eff8ba-104a-4e0b-91f6-94b5ee4882e1" providerId="AD" clId="Web-{816E2BA7-8CFC-ED69-A9AE-F0BEB7142F23}" dt="2025-05-30T15:14:44.889" v="989" actId="1076"/>
          <ac:spMkLst>
            <pc:docMk/>
            <pc:sldMk cId="2227575228" sldId="299"/>
            <ac:spMk id="9" creationId="{FB39B2A1-5E1A-5363-B4DB-F3D75154C51C}"/>
          </ac:spMkLst>
        </pc:spChg>
        <pc:spChg chg="del">
          <ac:chgData name="DAVID-ETESIN, ENOBONG (PGT)" userId="S::u5669596@live.warwick.ac.uk::f0eff8ba-104a-4e0b-91f6-94b5ee4882e1" providerId="AD" clId="Web-{816E2BA7-8CFC-ED69-A9AE-F0BEB7142F23}" dt="2025-05-30T14:39:52.188" v="235"/>
          <ac:spMkLst>
            <pc:docMk/>
            <pc:sldMk cId="2227575228" sldId="299"/>
            <ac:spMk id="10" creationId="{E8FC2575-BF04-B48E-008C-CF48F66B6A57}"/>
          </ac:spMkLst>
        </pc:spChg>
        <pc:spChg chg="del">
          <ac:chgData name="DAVID-ETESIN, ENOBONG (PGT)" userId="S::u5669596@live.warwick.ac.uk::f0eff8ba-104a-4e0b-91f6-94b5ee4882e1" providerId="AD" clId="Web-{816E2BA7-8CFC-ED69-A9AE-F0BEB7142F23}" dt="2025-05-30T14:39:39.500" v="232"/>
          <ac:spMkLst>
            <pc:docMk/>
            <pc:sldMk cId="2227575228" sldId="299"/>
            <ac:spMk id="11" creationId="{FDDD6C60-9D42-170C-6CBE-1C32C86E045A}"/>
          </ac:spMkLst>
        </pc:spChg>
        <pc:spChg chg="del">
          <ac:chgData name="DAVID-ETESIN, ENOBONG (PGT)" userId="S::u5669596@live.warwick.ac.uk::f0eff8ba-104a-4e0b-91f6-94b5ee4882e1" providerId="AD" clId="Web-{816E2BA7-8CFC-ED69-A9AE-F0BEB7142F23}" dt="2025-05-30T14:39:46.844" v="233"/>
          <ac:spMkLst>
            <pc:docMk/>
            <pc:sldMk cId="2227575228" sldId="299"/>
            <ac:spMk id="12" creationId="{F8867676-92DB-1E78-797F-3C36FF4565A8}"/>
          </ac:spMkLst>
        </pc:spChg>
        <pc:spChg chg="del">
          <ac:chgData name="DAVID-ETESIN, ENOBONG (PGT)" userId="S::u5669596@live.warwick.ac.uk::f0eff8ba-104a-4e0b-91f6-94b5ee4882e1" providerId="AD" clId="Web-{816E2BA7-8CFC-ED69-A9AE-F0BEB7142F23}" dt="2025-05-30T14:39:49.578" v="234"/>
          <ac:spMkLst>
            <pc:docMk/>
            <pc:sldMk cId="2227575228" sldId="299"/>
            <ac:spMk id="13" creationId="{1314288F-3D49-5C2B-8F83-9D3545E7067C}"/>
          </ac:spMkLst>
        </pc:spChg>
        <pc:spChg chg="add del mod">
          <ac:chgData name="DAVID-ETESIN, ENOBONG (PGT)" userId="S::u5669596@live.warwick.ac.uk::f0eff8ba-104a-4e0b-91f6-94b5ee4882e1" providerId="AD" clId="Web-{816E2BA7-8CFC-ED69-A9AE-F0BEB7142F23}" dt="2025-05-30T14:49:51.232" v="506"/>
          <ac:spMkLst>
            <pc:docMk/>
            <pc:sldMk cId="2227575228" sldId="299"/>
            <ac:spMk id="14" creationId="{E993A653-47B1-C36F-D4CF-C53B8A747E48}"/>
          </ac:spMkLst>
        </pc:spChg>
        <pc:spChg chg="add mod">
          <ac:chgData name="DAVID-ETESIN, ENOBONG (PGT)" userId="S::u5669596@live.warwick.ac.uk::f0eff8ba-104a-4e0b-91f6-94b5ee4882e1" providerId="AD" clId="Web-{816E2BA7-8CFC-ED69-A9AE-F0BEB7142F23}" dt="2025-05-30T15:14:41.811" v="988" actId="1076"/>
          <ac:spMkLst>
            <pc:docMk/>
            <pc:sldMk cId="2227575228" sldId="299"/>
            <ac:spMk id="15" creationId="{9993CE27-DAE0-D9AE-0802-EFF5104D6EE3}"/>
          </ac:spMkLst>
        </pc:spChg>
        <pc:spChg chg="add mod">
          <ac:chgData name="DAVID-ETESIN, ENOBONG (PGT)" userId="S::u5669596@live.warwick.ac.uk::f0eff8ba-104a-4e0b-91f6-94b5ee4882e1" providerId="AD" clId="Web-{816E2BA7-8CFC-ED69-A9AE-F0BEB7142F23}" dt="2025-05-30T15:12:13.183" v="972" actId="1076"/>
          <ac:spMkLst>
            <pc:docMk/>
            <pc:sldMk cId="2227575228" sldId="299"/>
            <ac:spMk id="16" creationId="{BF4D76D0-793F-1577-FD0E-ECA3336F3618}"/>
          </ac:spMkLst>
        </pc:spChg>
        <pc:spChg chg="add del mod">
          <ac:chgData name="DAVID-ETESIN, ENOBONG (PGT)" userId="S::u5669596@live.warwick.ac.uk::f0eff8ba-104a-4e0b-91f6-94b5ee4882e1" providerId="AD" clId="Web-{816E2BA7-8CFC-ED69-A9AE-F0BEB7142F23}" dt="2025-05-30T14:52:52.892" v="640"/>
          <ac:spMkLst>
            <pc:docMk/>
            <pc:sldMk cId="2227575228" sldId="299"/>
            <ac:spMk id="17" creationId="{EB0DCA49-9D9E-327E-F98E-7ACCAEAFCEEB}"/>
          </ac:spMkLst>
        </pc:spChg>
        <pc:spChg chg="add mod">
          <ac:chgData name="DAVID-ETESIN, ENOBONG (PGT)" userId="S::u5669596@live.warwick.ac.uk::f0eff8ba-104a-4e0b-91f6-94b5ee4882e1" providerId="AD" clId="Web-{816E2BA7-8CFC-ED69-A9AE-F0BEB7142F23}" dt="2025-05-30T15:13:59.575" v="978" actId="1076"/>
          <ac:spMkLst>
            <pc:docMk/>
            <pc:sldMk cId="2227575228" sldId="299"/>
            <ac:spMk id="18" creationId="{A423447C-BD2D-4F9F-D460-F88C6C5742AD}"/>
          </ac:spMkLst>
        </pc:spChg>
        <pc:spChg chg="add mod">
          <ac:chgData name="DAVID-ETESIN, ENOBONG (PGT)" userId="S::u5669596@live.warwick.ac.uk::f0eff8ba-104a-4e0b-91f6-94b5ee4882e1" providerId="AD" clId="Web-{816E2BA7-8CFC-ED69-A9AE-F0BEB7142F23}" dt="2025-05-30T15:14:02.826" v="979" actId="1076"/>
          <ac:spMkLst>
            <pc:docMk/>
            <pc:sldMk cId="2227575228" sldId="299"/>
            <ac:spMk id="19" creationId="{73EA00DB-0514-8FAE-A76E-570E61C3D5FA}"/>
          </ac:spMkLst>
        </pc:spChg>
        <pc:spChg chg="add mod">
          <ac:chgData name="DAVID-ETESIN, ENOBONG (PGT)" userId="S::u5669596@live.warwick.ac.uk::f0eff8ba-104a-4e0b-91f6-94b5ee4882e1" providerId="AD" clId="Web-{816E2BA7-8CFC-ED69-A9AE-F0BEB7142F23}" dt="2025-05-30T15:14:56.295" v="990" actId="1076"/>
          <ac:spMkLst>
            <pc:docMk/>
            <pc:sldMk cId="2227575228" sldId="299"/>
            <ac:spMk id="20" creationId="{302BBCA4-EC6E-D031-2A06-C64162530102}"/>
          </ac:spMkLst>
        </pc:spChg>
        <pc:spChg chg="add mod">
          <ac:chgData name="DAVID-ETESIN, ENOBONG (PGT)" userId="S::u5669596@live.warwick.ac.uk::f0eff8ba-104a-4e0b-91f6-94b5ee4882e1" providerId="AD" clId="Web-{816E2BA7-8CFC-ED69-A9AE-F0BEB7142F23}" dt="2025-05-30T15:07:23.067" v="940" actId="1076"/>
          <ac:spMkLst>
            <pc:docMk/>
            <pc:sldMk cId="2227575228" sldId="299"/>
            <ac:spMk id="21" creationId="{BF2A4F6A-1DB9-B746-EE31-33A77DCC244B}"/>
          </ac:spMkLst>
        </pc:spChg>
        <pc:spChg chg="add mod">
          <ac:chgData name="DAVID-ETESIN, ENOBONG (PGT)" userId="S::u5669596@live.warwick.ac.uk::f0eff8ba-104a-4e0b-91f6-94b5ee4882e1" providerId="AD" clId="Web-{816E2BA7-8CFC-ED69-A9AE-F0BEB7142F23}" dt="2025-05-30T15:07:16.067" v="938" actId="1076"/>
          <ac:spMkLst>
            <pc:docMk/>
            <pc:sldMk cId="2227575228" sldId="299"/>
            <ac:spMk id="22" creationId="{03805813-F801-6683-E1A7-41EF230CC1E0}"/>
          </ac:spMkLst>
        </pc:spChg>
        <pc:spChg chg="add del mod">
          <ac:chgData name="DAVID-ETESIN, ENOBONG (PGT)" userId="S::u5669596@live.warwick.ac.uk::f0eff8ba-104a-4e0b-91f6-94b5ee4882e1" providerId="AD" clId="Web-{816E2BA7-8CFC-ED69-A9AE-F0BEB7142F23}" dt="2025-05-30T15:09:01.678" v="951"/>
          <ac:spMkLst>
            <pc:docMk/>
            <pc:sldMk cId="2227575228" sldId="299"/>
            <ac:spMk id="23" creationId="{35041290-A226-810B-7631-83FF3C618475}"/>
          </ac:spMkLst>
        </pc:spChg>
      </pc:sldChg>
      <pc:sldChg chg="add del replId">
        <pc:chgData name="DAVID-ETESIN, ENOBONG (PGT)" userId="S::u5669596@live.warwick.ac.uk::f0eff8ba-104a-4e0b-91f6-94b5ee4882e1" providerId="AD" clId="Web-{816E2BA7-8CFC-ED69-A9AE-F0BEB7142F23}" dt="2025-05-30T14:41:07.533" v="246"/>
        <pc:sldMkLst>
          <pc:docMk/>
          <pc:sldMk cId="3102648761" sldId="300"/>
        </pc:sldMkLst>
      </pc:sldChg>
    </pc:docChg>
  </pc:docChgLst>
  <pc:docChgLst>
    <pc:chgData name="Greenaway, Thomas" userId="25cfd204-4b1d-42db-8aab-d64e9738d0d6" providerId="ADAL" clId="{8D02A583-2121-4796-82D1-C142BE6B5F23}"/>
    <pc:docChg chg="modSld">
      <pc:chgData name="Greenaway, Thomas" userId="25cfd204-4b1d-42db-8aab-d64e9738d0d6" providerId="ADAL" clId="{8D02A583-2121-4796-82D1-C142BE6B5F23}" dt="2024-04-24T13:58:41.534" v="23" actId="20577"/>
      <pc:docMkLst>
        <pc:docMk/>
      </pc:docMkLst>
      <pc:sldChg chg="addSp delSp modSp mod">
        <pc:chgData name="Greenaway, Thomas" userId="25cfd204-4b1d-42db-8aab-d64e9738d0d6" providerId="ADAL" clId="{8D02A583-2121-4796-82D1-C142BE6B5F23}" dt="2024-04-24T13:58:41.534" v="23" actId="20577"/>
        <pc:sldMkLst>
          <pc:docMk/>
          <pc:sldMk cId="337807322" sldId="256"/>
        </pc:sldMkLst>
        <pc:spChg chg="mod">
          <ac:chgData name="Greenaway, Thomas" userId="25cfd204-4b1d-42db-8aab-d64e9738d0d6" providerId="ADAL" clId="{8D02A583-2121-4796-82D1-C142BE6B5F23}" dt="2024-04-24T13:58:41.534" v="23" actId="20577"/>
          <ac:spMkLst>
            <pc:docMk/>
            <pc:sldMk cId="337807322" sldId="256"/>
            <ac:spMk id="10" creationId="{49159F9C-510F-620A-832F-94D8ACD73571}"/>
          </ac:spMkLst>
        </pc:spChg>
        <pc:spChg chg="del">
          <ac:chgData name="Greenaway, Thomas" userId="25cfd204-4b1d-42db-8aab-d64e9738d0d6" providerId="ADAL" clId="{8D02A583-2121-4796-82D1-C142BE6B5F23}" dt="2024-04-24T13:58:15.768" v="0" actId="931"/>
          <ac:spMkLst>
            <pc:docMk/>
            <pc:sldMk cId="337807322" sldId="256"/>
            <ac:spMk id="15" creationId="{DE2E9BE9-7683-5163-C730-F6E5DDA2BB63}"/>
          </ac:spMkLst>
        </pc:spChg>
        <pc:picChg chg="add mod modCrop">
          <ac:chgData name="Greenaway, Thomas" userId="25cfd204-4b1d-42db-8aab-d64e9738d0d6" providerId="ADAL" clId="{8D02A583-2121-4796-82D1-C142BE6B5F23}" dt="2024-04-24T13:58:29.460" v="4" actId="18131"/>
          <ac:picMkLst>
            <pc:docMk/>
            <pc:sldMk cId="337807322" sldId="256"/>
            <ac:picMk id="17" creationId="{AF3E3CF1-EB12-C875-DDCC-5E5AA251E8F0}"/>
          </ac:picMkLst>
        </pc:picChg>
      </pc:sldChg>
    </pc:docChg>
  </pc:docChgLst>
  <pc:docChgLst>
    <pc:chgData name="HOPKINS, SARAH (UG)" userId="S::u2006954@live.warwick.ac.uk::722d221f-2e6b-48bf-9ca2-298f79306ecc" providerId="AD" clId="Web-{F5CF67E7-0FB2-EE7D-F5DF-8BDA62CD1B17}"/>
    <pc:docChg chg="modSld">
      <pc:chgData name="HOPKINS, SARAH (UG)" userId="S::u2006954@live.warwick.ac.uk::722d221f-2e6b-48bf-9ca2-298f79306ecc" providerId="AD" clId="Web-{F5CF67E7-0FB2-EE7D-F5DF-8BDA62CD1B17}" dt="2024-05-01T16:27:02.397" v="24" actId="20577"/>
      <pc:docMkLst>
        <pc:docMk/>
      </pc:docMkLst>
      <pc:sldChg chg="addSp modSp">
        <pc:chgData name="HOPKINS, SARAH (UG)" userId="S::u2006954@live.warwick.ac.uk::722d221f-2e6b-48bf-9ca2-298f79306ecc" providerId="AD" clId="Web-{F5CF67E7-0FB2-EE7D-F5DF-8BDA62CD1B17}" dt="2024-05-01T16:27:02.397" v="24" actId="20577"/>
        <pc:sldMkLst>
          <pc:docMk/>
          <pc:sldMk cId="2325453226" sldId="264"/>
        </pc:sldMkLst>
        <pc:spChg chg="add mod">
          <ac:chgData name="HOPKINS, SARAH (UG)" userId="S::u2006954@live.warwick.ac.uk::722d221f-2e6b-48bf-9ca2-298f79306ecc" providerId="AD" clId="Web-{F5CF67E7-0FB2-EE7D-F5DF-8BDA62CD1B17}" dt="2024-05-01T16:27:02.397" v="24" actId="20577"/>
          <ac:spMkLst>
            <pc:docMk/>
            <pc:sldMk cId="2325453226" sldId="264"/>
            <ac:spMk id="4" creationId="{BCB550D9-98AE-47D6-7E9F-085DB39E28A6}"/>
          </ac:spMkLst>
        </pc:spChg>
      </pc:sldChg>
    </pc:docChg>
  </pc:docChgLst>
  <pc:docChgLst>
    <pc:chgData name="AMRITANAND, KAAVYA (UG)" userId="S::u2003567@live.warwick.ac.uk::5b394c47-6d09-40bf-a917-a801e2b74b5d" providerId="AD" clId="Web-{D125721B-1E1E-9C84-3A05-C975DAB0682B}"/>
    <pc:docChg chg="modSld">
      <pc:chgData name="AMRITANAND, KAAVYA (UG)" userId="S::u2003567@live.warwick.ac.uk::5b394c47-6d09-40bf-a917-a801e2b74b5d" providerId="AD" clId="Web-{D125721B-1E1E-9C84-3A05-C975DAB0682B}" dt="2024-05-01T07:04:21.827" v="6" actId="20577"/>
      <pc:docMkLst>
        <pc:docMk/>
      </pc:docMkLst>
      <pc:sldChg chg="modSp">
        <pc:chgData name="AMRITANAND, KAAVYA (UG)" userId="S::u2003567@live.warwick.ac.uk::5b394c47-6d09-40bf-a917-a801e2b74b5d" providerId="AD" clId="Web-{D125721B-1E1E-9C84-3A05-C975DAB0682B}" dt="2024-05-01T07:04:21.827" v="6" actId="20577"/>
        <pc:sldMkLst>
          <pc:docMk/>
          <pc:sldMk cId="3764101733" sldId="260"/>
        </pc:sldMkLst>
        <pc:spChg chg="mod">
          <ac:chgData name="AMRITANAND, KAAVYA (UG)" userId="S::u2003567@live.warwick.ac.uk::5b394c47-6d09-40bf-a917-a801e2b74b5d" providerId="AD" clId="Web-{D125721B-1E1E-9C84-3A05-C975DAB0682B}" dt="2024-05-01T07:04:21.827" v="6" actId="20577"/>
          <ac:spMkLst>
            <pc:docMk/>
            <pc:sldMk cId="3764101733" sldId="260"/>
            <ac:spMk id="3" creationId="{0ABCB49B-EAB2-8ED3-B903-014D8C8D7DE3}"/>
          </ac:spMkLst>
        </pc:spChg>
      </pc:sldChg>
    </pc:docChg>
  </pc:docChgLst>
  <pc:docChgLst>
    <pc:chgData name="PARNELL, AMY (UG)" userId="S::u2020360@live.warwick.ac.uk::662ff709-bdeb-4beb-930a-5111e3fd0299" providerId="AD" clId="Web-{EC2CFF07-3355-3841-2DDF-D03C575D995B}"/>
    <pc:docChg chg="addSld delSld">
      <pc:chgData name="PARNELL, AMY (UG)" userId="S::u2020360@live.warwick.ac.uk::662ff709-bdeb-4beb-930a-5111e3fd0299" providerId="AD" clId="Web-{EC2CFF07-3355-3841-2DDF-D03C575D995B}" dt="2024-06-05T10:04:45.870" v="6"/>
      <pc:docMkLst>
        <pc:docMk/>
      </pc:docMkLst>
      <pc:sldChg chg="del">
        <pc:chgData name="PARNELL, AMY (UG)" userId="S::u2020360@live.warwick.ac.uk::662ff709-bdeb-4beb-930a-5111e3fd0299" providerId="AD" clId="Web-{EC2CFF07-3355-3841-2DDF-D03C575D995B}" dt="2024-06-05T10:04:24.713" v="2"/>
        <pc:sldMkLst>
          <pc:docMk/>
          <pc:sldMk cId="1443235261" sldId="267"/>
        </pc:sldMkLst>
      </pc:sldChg>
      <pc:sldChg chg="del">
        <pc:chgData name="PARNELL, AMY (UG)" userId="S::u2020360@live.warwick.ac.uk::662ff709-bdeb-4beb-930a-5111e3fd0299" providerId="AD" clId="Web-{EC2CFF07-3355-3841-2DDF-D03C575D995B}" dt="2024-06-05T10:04:27.463" v="3"/>
        <pc:sldMkLst>
          <pc:docMk/>
          <pc:sldMk cId="2215216429" sldId="273"/>
        </pc:sldMkLst>
      </pc:sldChg>
      <pc:sldChg chg="del">
        <pc:chgData name="PARNELL, AMY (UG)" userId="S::u2020360@live.warwick.ac.uk::662ff709-bdeb-4beb-930a-5111e3fd0299" providerId="AD" clId="Web-{EC2CFF07-3355-3841-2DDF-D03C575D995B}" dt="2024-06-05T10:04:29.494" v="4"/>
        <pc:sldMkLst>
          <pc:docMk/>
          <pc:sldMk cId="1355344889" sldId="274"/>
        </pc:sldMkLst>
      </pc:sldChg>
      <pc:sldChg chg="del">
        <pc:chgData name="PARNELL, AMY (UG)" userId="S::u2020360@live.warwick.ac.uk::662ff709-bdeb-4beb-930a-5111e3fd0299" providerId="AD" clId="Web-{EC2CFF07-3355-3841-2DDF-D03C575D995B}" dt="2024-06-05T10:04:45.870" v="6"/>
        <pc:sldMkLst>
          <pc:docMk/>
          <pc:sldMk cId="780142295" sldId="275"/>
        </pc:sldMkLst>
      </pc:sldChg>
      <pc:sldChg chg="add">
        <pc:chgData name="PARNELL, AMY (UG)" userId="S::u2020360@live.warwick.ac.uk::662ff709-bdeb-4beb-930a-5111e3fd0299" providerId="AD" clId="Web-{EC2CFF07-3355-3841-2DDF-D03C575D995B}" dt="2024-06-05T10:03:50.509" v="0"/>
        <pc:sldMkLst>
          <pc:docMk/>
          <pc:sldMk cId="414628142" sldId="276"/>
        </pc:sldMkLst>
      </pc:sldChg>
      <pc:sldChg chg="add del">
        <pc:chgData name="PARNELL, AMY (UG)" userId="S::u2020360@live.warwick.ac.uk::662ff709-bdeb-4beb-930a-5111e3fd0299" providerId="AD" clId="Web-{EC2CFF07-3355-3841-2DDF-D03C575D995B}" dt="2024-06-05T10:04:32.635" v="5"/>
        <pc:sldMkLst>
          <pc:docMk/>
          <pc:sldMk cId="737183550" sldId="277"/>
        </pc:sldMkLst>
      </pc:sldChg>
    </pc:docChg>
  </pc:docChgLst>
  <pc:docChgLst>
    <pc:chgData name="Greenaway, Thomas" userId="S::u1374885@live.warwick.ac.uk::25cfd204-4b1d-42db-8aab-d64e9738d0d6" providerId="AD" clId="Web-{5A328357-E4FF-4FCC-B43E-1A23FB977537}"/>
    <pc:docChg chg="modSld">
      <pc:chgData name="Greenaway, Thomas" userId="S::u1374885@live.warwick.ac.uk::25cfd204-4b1d-42db-8aab-d64e9738d0d6" providerId="AD" clId="Web-{5A328357-E4FF-4FCC-B43E-1A23FB977537}" dt="2024-05-02T11:58:50.778" v="110"/>
      <pc:docMkLst>
        <pc:docMk/>
      </pc:docMkLst>
      <pc:sldChg chg="modSp">
        <pc:chgData name="Greenaway, Thomas" userId="S::u1374885@live.warwick.ac.uk::25cfd204-4b1d-42db-8aab-d64e9738d0d6" providerId="AD" clId="Web-{5A328357-E4FF-4FCC-B43E-1A23FB977537}" dt="2024-05-02T11:47:00.754" v="30"/>
        <pc:sldMkLst>
          <pc:docMk/>
          <pc:sldMk cId="2044662150" sldId="259"/>
        </pc:sldMkLst>
        <pc:spChg chg="mod">
          <ac:chgData name="Greenaway, Thomas" userId="S::u1374885@live.warwick.ac.uk::25cfd204-4b1d-42db-8aab-d64e9738d0d6" providerId="AD" clId="Web-{5A328357-E4FF-4FCC-B43E-1A23FB977537}" dt="2024-05-02T11:47:00.754" v="30"/>
          <ac:spMkLst>
            <pc:docMk/>
            <pc:sldMk cId="2044662150" sldId="259"/>
            <ac:spMk id="6" creationId="{B5CD951A-96E9-B71F-51BB-185DD0F51526}"/>
          </ac:spMkLst>
        </pc:spChg>
        <pc:spChg chg="mod">
          <ac:chgData name="Greenaway, Thomas" userId="S::u1374885@live.warwick.ac.uk::25cfd204-4b1d-42db-8aab-d64e9738d0d6" providerId="AD" clId="Web-{5A328357-E4FF-4FCC-B43E-1A23FB977537}" dt="2024-05-02T11:47:00.754" v="29"/>
          <ac:spMkLst>
            <pc:docMk/>
            <pc:sldMk cId="2044662150" sldId="259"/>
            <ac:spMk id="7" creationId="{05463370-8918-3F07-8374-F82A54CC08C0}"/>
          </ac:spMkLst>
        </pc:spChg>
        <pc:spChg chg="mod">
          <ac:chgData name="Greenaway, Thomas" userId="S::u1374885@live.warwick.ac.uk::25cfd204-4b1d-42db-8aab-d64e9738d0d6" providerId="AD" clId="Web-{5A328357-E4FF-4FCC-B43E-1A23FB977537}" dt="2024-05-02T11:47:00.754" v="28"/>
          <ac:spMkLst>
            <pc:docMk/>
            <pc:sldMk cId="2044662150" sldId="259"/>
            <ac:spMk id="8" creationId="{7555C489-8CBB-570A-75CC-CD90B3400E23}"/>
          </ac:spMkLst>
        </pc:spChg>
        <pc:spChg chg="mod">
          <ac:chgData name="Greenaway, Thomas" userId="S::u1374885@live.warwick.ac.uk::25cfd204-4b1d-42db-8aab-d64e9738d0d6" providerId="AD" clId="Web-{5A328357-E4FF-4FCC-B43E-1A23FB977537}" dt="2024-05-02T11:47:00.754" v="27"/>
          <ac:spMkLst>
            <pc:docMk/>
            <pc:sldMk cId="2044662150" sldId="259"/>
            <ac:spMk id="9" creationId="{B452F8C4-4B88-0219-4F65-97CC5D7C6B92}"/>
          </ac:spMkLst>
        </pc:spChg>
        <pc:spChg chg="mod">
          <ac:chgData name="Greenaway, Thomas" userId="S::u1374885@live.warwick.ac.uk::25cfd204-4b1d-42db-8aab-d64e9738d0d6" providerId="AD" clId="Web-{5A328357-E4FF-4FCC-B43E-1A23FB977537}" dt="2024-05-02T11:47:00.754" v="26"/>
          <ac:spMkLst>
            <pc:docMk/>
            <pc:sldMk cId="2044662150" sldId="259"/>
            <ac:spMk id="15" creationId="{47C8804E-E3B9-AE65-26E1-0C573DEA94CB}"/>
          </ac:spMkLst>
        </pc:spChg>
        <pc:spChg chg="mod">
          <ac:chgData name="Greenaway, Thomas" userId="S::u1374885@live.warwick.ac.uk::25cfd204-4b1d-42db-8aab-d64e9738d0d6" providerId="AD" clId="Web-{5A328357-E4FF-4FCC-B43E-1A23FB977537}" dt="2024-05-02T11:47:00.754" v="25"/>
          <ac:spMkLst>
            <pc:docMk/>
            <pc:sldMk cId="2044662150" sldId="259"/>
            <ac:spMk id="16" creationId="{3F7D2962-07AE-A673-8D2F-25D78347177B}"/>
          </ac:spMkLst>
        </pc:spChg>
        <pc:spChg chg="mod">
          <ac:chgData name="Greenaway, Thomas" userId="S::u1374885@live.warwick.ac.uk::25cfd204-4b1d-42db-8aab-d64e9738d0d6" providerId="AD" clId="Web-{5A328357-E4FF-4FCC-B43E-1A23FB977537}" dt="2024-05-02T11:47:00.754" v="24"/>
          <ac:spMkLst>
            <pc:docMk/>
            <pc:sldMk cId="2044662150" sldId="259"/>
            <ac:spMk id="17" creationId="{51720F18-7068-C632-E987-8FCE8494A229}"/>
          </ac:spMkLst>
        </pc:spChg>
      </pc:sldChg>
      <pc:sldChg chg="modSp addAnim delAnim">
        <pc:chgData name="Greenaway, Thomas" userId="S::u1374885@live.warwick.ac.uk::25cfd204-4b1d-42db-8aab-d64e9738d0d6" providerId="AD" clId="Web-{5A328357-E4FF-4FCC-B43E-1A23FB977537}" dt="2024-05-02T11:58:50.778" v="110"/>
        <pc:sldMkLst>
          <pc:docMk/>
          <pc:sldMk cId="1537770880" sldId="263"/>
        </pc:sldMkLst>
        <pc:spChg chg="mod">
          <ac:chgData name="Greenaway, Thomas" userId="S::u1374885@live.warwick.ac.uk::25cfd204-4b1d-42db-8aab-d64e9738d0d6" providerId="AD" clId="Web-{5A328357-E4FF-4FCC-B43E-1A23FB977537}" dt="2024-05-02T11:46:20.377" v="1" actId="14100"/>
          <ac:spMkLst>
            <pc:docMk/>
            <pc:sldMk cId="1537770880" sldId="263"/>
            <ac:spMk id="7" creationId="{FA30D7E9-E443-1926-EC2A-B853C5EA3F09}"/>
          </ac:spMkLst>
        </pc:spChg>
        <pc:graphicFrameChg chg="mod">
          <ac:chgData name="Greenaway, Thomas" userId="S::u1374885@live.warwick.ac.uk::25cfd204-4b1d-42db-8aab-d64e9738d0d6" providerId="AD" clId="Web-{5A328357-E4FF-4FCC-B43E-1A23FB977537}" dt="2024-05-02T11:46:13.954" v="0" actId="14100"/>
          <ac:graphicFrameMkLst>
            <pc:docMk/>
            <pc:sldMk cId="1537770880" sldId="263"/>
            <ac:graphicFrameMk id="3" creationId="{9FA30D7C-1CD7-651D-EF78-EADE10E5A9FA}"/>
          </ac:graphicFrameMkLst>
        </pc:graphicFrameChg>
      </pc:sldChg>
      <pc:sldChg chg="addAnim">
        <pc:chgData name="Greenaway, Thomas" userId="S::u1374885@live.warwick.ac.uk::25cfd204-4b1d-42db-8aab-d64e9738d0d6" providerId="AD" clId="Web-{5A328357-E4FF-4FCC-B43E-1A23FB977537}" dt="2024-05-02T11:57:40.696" v="108"/>
        <pc:sldMkLst>
          <pc:docMk/>
          <pc:sldMk cId="1223620846" sldId="265"/>
        </pc:sldMkLst>
      </pc:sldChg>
      <pc:sldChg chg="modSp">
        <pc:chgData name="Greenaway, Thomas" userId="S::u1374885@live.warwick.ac.uk::25cfd204-4b1d-42db-8aab-d64e9738d0d6" providerId="AD" clId="Web-{5A328357-E4FF-4FCC-B43E-1A23FB977537}" dt="2024-05-02T11:46:38.909" v="2" actId="20577"/>
        <pc:sldMkLst>
          <pc:docMk/>
          <pc:sldMk cId="1443235261" sldId="267"/>
        </pc:sldMkLst>
        <pc:spChg chg="mod">
          <ac:chgData name="Greenaway, Thomas" userId="S::u1374885@live.warwick.ac.uk::25cfd204-4b1d-42db-8aab-d64e9738d0d6" providerId="AD" clId="Web-{5A328357-E4FF-4FCC-B43E-1A23FB977537}" dt="2024-05-02T11:46:38.909" v="2" actId="20577"/>
          <ac:spMkLst>
            <pc:docMk/>
            <pc:sldMk cId="1443235261" sldId="267"/>
            <ac:spMk id="14" creationId="{78EDBFF4-80AC-4733-BE3B-1CD768DABAE7}"/>
          </ac:spMkLst>
        </pc:spChg>
      </pc:sldChg>
      <pc:sldChg chg="modSp">
        <pc:chgData name="Greenaway, Thomas" userId="S::u1374885@live.warwick.ac.uk::25cfd204-4b1d-42db-8aab-d64e9738d0d6" providerId="AD" clId="Web-{5A328357-E4FF-4FCC-B43E-1A23FB977537}" dt="2024-05-02T11:47:48.397" v="41" actId="1076"/>
        <pc:sldMkLst>
          <pc:docMk/>
          <pc:sldMk cId="2525039694" sldId="269"/>
        </pc:sldMkLst>
        <pc:spChg chg="mod">
          <ac:chgData name="Greenaway, Thomas" userId="S::u1374885@live.warwick.ac.uk::25cfd204-4b1d-42db-8aab-d64e9738d0d6" providerId="AD" clId="Web-{5A328357-E4FF-4FCC-B43E-1A23FB977537}" dt="2024-05-02T11:47:48.397" v="41" actId="1076"/>
          <ac:spMkLst>
            <pc:docMk/>
            <pc:sldMk cId="2525039694" sldId="269"/>
            <ac:spMk id="4" creationId="{A1475A2A-492E-DBDB-99B9-0B7549336EBA}"/>
          </ac:spMkLst>
        </pc:spChg>
        <pc:spChg chg="mod">
          <ac:chgData name="Greenaway, Thomas" userId="S::u1374885@live.warwick.ac.uk::25cfd204-4b1d-42db-8aab-d64e9738d0d6" providerId="AD" clId="Web-{5A328357-E4FF-4FCC-B43E-1A23FB977537}" dt="2024-05-02T11:47:32.990" v="37" actId="1076"/>
          <ac:spMkLst>
            <pc:docMk/>
            <pc:sldMk cId="2525039694" sldId="269"/>
            <ac:spMk id="5" creationId="{61F1ADB8-7B1C-2791-03D8-EF6C1CC18640}"/>
          </ac:spMkLst>
        </pc:spChg>
        <pc:spChg chg="mod">
          <ac:chgData name="Greenaway, Thomas" userId="S::u1374885@live.warwick.ac.uk::25cfd204-4b1d-42db-8aab-d64e9738d0d6" providerId="AD" clId="Web-{5A328357-E4FF-4FCC-B43E-1A23FB977537}" dt="2024-05-02T11:47:37.756" v="38" actId="14100"/>
          <ac:spMkLst>
            <pc:docMk/>
            <pc:sldMk cId="2525039694" sldId="269"/>
            <ac:spMk id="10" creationId="{E90B7129-673A-4CEE-8032-A17FC4677B43}"/>
          </ac:spMkLst>
        </pc:spChg>
        <pc:spChg chg="mod">
          <ac:chgData name="Greenaway, Thomas" userId="S::u1374885@live.warwick.ac.uk::25cfd204-4b1d-42db-8aab-d64e9738d0d6" providerId="AD" clId="Web-{5A328357-E4FF-4FCC-B43E-1A23FB977537}" dt="2024-05-02T11:47:45.085" v="40" actId="1076"/>
          <ac:spMkLst>
            <pc:docMk/>
            <pc:sldMk cId="2525039694" sldId="269"/>
            <ac:spMk id="14" creationId="{48A9E228-325B-8C5E-0EB2-38137DF04712}"/>
          </ac:spMkLst>
        </pc:spChg>
        <pc:spChg chg="mod">
          <ac:chgData name="Greenaway, Thomas" userId="S::u1374885@live.warwick.ac.uk::25cfd204-4b1d-42db-8aab-d64e9738d0d6" providerId="AD" clId="Web-{5A328357-E4FF-4FCC-B43E-1A23FB977537}" dt="2024-05-02T11:47:42.491" v="39" actId="14100"/>
          <ac:spMkLst>
            <pc:docMk/>
            <pc:sldMk cId="2525039694" sldId="269"/>
            <ac:spMk id="18" creationId="{ADB629A5-CF37-591C-AF32-FC88C50F0E6F}"/>
          </ac:spMkLst>
        </pc:spChg>
      </pc:sldChg>
      <pc:sldChg chg="addSp delSp modSp">
        <pc:chgData name="Greenaway, Thomas" userId="S::u1374885@live.warwick.ac.uk::25cfd204-4b1d-42db-8aab-d64e9738d0d6" providerId="AD" clId="Web-{5A328357-E4FF-4FCC-B43E-1A23FB977537}" dt="2024-05-02T11:55:24.267" v="100"/>
        <pc:sldMkLst>
          <pc:docMk/>
          <pc:sldMk cId="4117000736" sldId="270"/>
        </pc:sldMkLst>
        <pc:spChg chg="del">
          <ac:chgData name="Greenaway, Thomas" userId="S::u1374885@live.warwick.ac.uk::25cfd204-4b1d-42db-8aab-d64e9738d0d6" providerId="AD" clId="Web-{5A328357-E4FF-4FCC-B43E-1A23FB977537}" dt="2024-05-02T11:54:44.483" v="91"/>
          <ac:spMkLst>
            <pc:docMk/>
            <pc:sldMk cId="4117000736" sldId="270"/>
            <ac:spMk id="23" creationId="{4FFFA7BD-3055-128D-1DEA-4DA8577ED8D7}"/>
          </ac:spMkLst>
        </pc:spChg>
        <pc:spChg chg="del">
          <ac:chgData name="Greenaway, Thomas" userId="S::u1374885@live.warwick.ac.uk::25cfd204-4b1d-42db-8aab-d64e9738d0d6" providerId="AD" clId="Web-{5A328357-E4FF-4FCC-B43E-1A23FB977537}" dt="2024-05-02T11:54:51.499" v="93"/>
          <ac:spMkLst>
            <pc:docMk/>
            <pc:sldMk cId="4117000736" sldId="270"/>
            <ac:spMk id="29" creationId="{6BC61BB3-8BAF-0400-4420-8DF39DE438FF}"/>
          </ac:spMkLst>
        </pc:spChg>
        <pc:spChg chg="mod topLvl">
          <ac:chgData name="Greenaway, Thomas" userId="S::u1374885@live.warwick.ac.uk::25cfd204-4b1d-42db-8aab-d64e9738d0d6" providerId="AD" clId="Web-{5A328357-E4FF-4FCC-B43E-1A23FB977537}" dt="2024-05-02T11:54:55.015" v="94"/>
          <ac:spMkLst>
            <pc:docMk/>
            <pc:sldMk cId="4117000736" sldId="270"/>
            <ac:spMk id="32" creationId="{99F3D0C0-FBDA-BFE2-B8F5-E249B7CF5958}"/>
          </ac:spMkLst>
        </pc:spChg>
        <pc:spChg chg="del">
          <ac:chgData name="Greenaway, Thomas" userId="S::u1374885@live.warwick.ac.uk::25cfd204-4b1d-42db-8aab-d64e9738d0d6" providerId="AD" clId="Web-{5A328357-E4FF-4FCC-B43E-1A23FB977537}" dt="2024-05-02T11:55:03.687" v="96"/>
          <ac:spMkLst>
            <pc:docMk/>
            <pc:sldMk cId="4117000736" sldId="270"/>
            <ac:spMk id="35" creationId="{CF847B0C-3586-504F-B587-153D91E5B348}"/>
          </ac:spMkLst>
        </pc:spChg>
        <pc:spChg chg="mod">
          <ac:chgData name="Greenaway, Thomas" userId="S::u1374885@live.warwick.ac.uk::25cfd204-4b1d-42db-8aab-d64e9738d0d6" providerId="AD" clId="Web-{5A328357-E4FF-4FCC-B43E-1A23FB977537}" dt="2024-05-02T11:51:48.348" v="84" actId="14100"/>
          <ac:spMkLst>
            <pc:docMk/>
            <pc:sldMk cId="4117000736" sldId="270"/>
            <ac:spMk id="38" creationId="{9827545C-072F-FE57-CF0A-4DE2E293F2F3}"/>
          </ac:spMkLst>
        </pc:spChg>
        <pc:spChg chg="del">
          <ac:chgData name="Greenaway, Thomas" userId="S::u1374885@live.warwick.ac.uk::25cfd204-4b1d-42db-8aab-d64e9738d0d6" providerId="AD" clId="Web-{5A328357-E4FF-4FCC-B43E-1A23FB977537}" dt="2024-05-02T11:55:15.876" v="98"/>
          <ac:spMkLst>
            <pc:docMk/>
            <pc:sldMk cId="4117000736" sldId="270"/>
            <ac:spMk id="41" creationId="{10427A62-5286-019B-F802-AD062B63C05D}"/>
          </ac:spMkLst>
        </pc:spChg>
        <pc:spChg chg="mod topLvl">
          <ac:chgData name="Greenaway, Thomas" userId="S::u1374885@live.warwick.ac.uk::25cfd204-4b1d-42db-8aab-d64e9738d0d6" providerId="AD" clId="Web-{5A328357-E4FF-4FCC-B43E-1A23FB977537}" dt="2024-05-02T11:55:19.032" v="99"/>
          <ac:spMkLst>
            <pc:docMk/>
            <pc:sldMk cId="4117000736" sldId="270"/>
            <ac:spMk id="44" creationId="{FEBFD5BE-04AD-6269-136E-E0441F7473E5}"/>
          </ac:spMkLst>
        </pc:spChg>
        <pc:spChg chg="mod">
          <ac:chgData name="Greenaway, Thomas" userId="S::u1374885@live.warwick.ac.uk::25cfd204-4b1d-42db-8aab-d64e9738d0d6" providerId="AD" clId="Web-{5A328357-E4FF-4FCC-B43E-1A23FB977537}" dt="2024-05-02T11:51:22.597" v="79" actId="20577"/>
          <ac:spMkLst>
            <pc:docMk/>
            <pc:sldMk cId="4117000736" sldId="270"/>
            <ac:spMk id="47" creationId="{8BF1D0EE-8422-408A-424F-A8B73C2F2141}"/>
          </ac:spMkLst>
        </pc:spChg>
        <pc:spChg chg="mod">
          <ac:chgData name="Greenaway, Thomas" userId="S::u1374885@live.warwick.ac.uk::25cfd204-4b1d-42db-8aab-d64e9738d0d6" providerId="AD" clId="Web-{5A328357-E4FF-4FCC-B43E-1A23FB977537}" dt="2024-05-02T11:51:42.270" v="82" actId="14100"/>
          <ac:spMkLst>
            <pc:docMk/>
            <pc:sldMk cId="4117000736" sldId="270"/>
            <ac:spMk id="49" creationId="{B3549108-40DA-E542-F429-21B7A25B8989}"/>
          </ac:spMkLst>
        </pc:spChg>
        <pc:grpChg chg="add del mod">
          <ac:chgData name="Greenaway, Thomas" userId="S::u1374885@live.warwick.ac.uk::25cfd204-4b1d-42db-8aab-d64e9738d0d6" providerId="AD" clId="Web-{5A328357-E4FF-4FCC-B43E-1A23FB977537}" dt="2024-05-02T11:53:41.277" v="89"/>
          <ac:grpSpMkLst>
            <pc:docMk/>
            <pc:sldMk cId="4117000736" sldId="270"/>
            <ac:grpSpMk id="2" creationId="{87D8471B-FC42-89EF-C629-D6BDB7C5472E}"/>
          </ac:grpSpMkLst>
        </pc:grpChg>
        <pc:grpChg chg="add mod">
          <ac:chgData name="Greenaway, Thomas" userId="S::u1374885@live.warwick.ac.uk::25cfd204-4b1d-42db-8aab-d64e9738d0d6" providerId="AD" clId="Web-{5A328357-E4FF-4FCC-B43E-1A23FB977537}" dt="2024-05-02T11:50:55.111" v="74" actId="14100"/>
          <ac:grpSpMkLst>
            <pc:docMk/>
            <pc:sldMk cId="4117000736" sldId="270"/>
            <ac:grpSpMk id="3" creationId="{5BA657C8-C056-E428-D4E2-F82D314C5C57}"/>
          </ac:grpSpMkLst>
        </pc:grpChg>
        <pc:grpChg chg="del mod">
          <ac:chgData name="Greenaway, Thomas" userId="S::u1374885@live.warwick.ac.uk::25cfd204-4b1d-42db-8aab-d64e9738d0d6" providerId="AD" clId="Web-{5A328357-E4FF-4FCC-B43E-1A23FB977537}" dt="2024-05-02T11:54:44.483" v="91"/>
          <ac:grpSpMkLst>
            <pc:docMk/>
            <pc:sldMk cId="4117000736" sldId="270"/>
            <ac:grpSpMk id="27" creationId="{020915E8-7884-F5BE-BAF1-7B48663B4AB0}"/>
          </ac:grpSpMkLst>
        </pc:grpChg>
        <pc:grpChg chg="del mod">
          <ac:chgData name="Greenaway, Thomas" userId="S::u1374885@live.warwick.ac.uk::25cfd204-4b1d-42db-8aab-d64e9738d0d6" providerId="AD" clId="Web-{5A328357-E4FF-4FCC-B43E-1A23FB977537}" dt="2024-05-02T11:54:55.015" v="94"/>
          <ac:grpSpMkLst>
            <pc:docMk/>
            <pc:sldMk cId="4117000736" sldId="270"/>
            <ac:grpSpMk id="33" creationId="{3057EF9D-C2A1-4CDF-5AAE-C81F43EAB25F}"/>
          </ac:grpSpMkLst>
        </pc:grpChg>
        <pc:grpChg chg="del mod">
          <ac:chgData name="Greenaway, Thomas" userId="S::u1374885@live.warwick.ac.uk::25cfd204-4b1d-42db-8aab-d64e9738d0d6" providerId="AD" clId="Web-{5A328357-E4FF-4FCC-B43E-1A23FB977537}" dt="2024-05-02T11:55:24.267" v="100"/>
          <ac:grpSpMkLst>
            <pc:docMk/>
            <pc:sldMk cId="4117000736" sldId="270"/>
            <ac:grpSpMk id="39" creationId="{0C324112-5E0C-17D6-1653-FBE4A4707BFE}"/>
          </ac:grpSpMkLst>
        </pc:grpChg>
        <pc:grpChg chg="del mod">
          <ac:chgData name="Greenaway, Thomas" userId="S::u1374885@live.warwick.ac.uk::25cfd204-4b1d-42db-8aab-d64e9738d0d6" providerId="AD" clId="Web-{5A328357-E4FF-4FCC-B43E-1A23FB977537}" dt="2024-05-02T11:55:19.032" v="99"/>
          <ac:grpSpMkLst>
            <pc:docMk/>
            <pc:sldMk cId="4117000736" sldId="270"/>
            <ac:grpSpMk id="45" creationId="{15B4F230-1AAE-7608-B20D-BC578F20E6DE}"/>
          </ac:grpSpMkLst>
        </pc:grpChg>
        <pc:picChg chg="del">
          <ac:chgData name="Greenaway, Thomas" userId="S::u1374885@live.warwick.ac.uk::25cfd204-4b1d-42db-8aab-d64e9738d0d6" providerId="AD" clId="Web-{5A328357-E4FF-4FCC-B43E-1A23FB977537}" dt="2024-05-02T11:53:36.839" v="87"/>
          <ac:picMkLst>
            <pc:docMk/>
            <pc:sldMk cId="4117000736" sldId="270"/>
            <ac:picMk id="24" creationId="{BFFDC399-652B-897B-E697-74450A7CA80F}"/>
          </ac:picMkLst>
        </pc:picChg>
        <pc:picChg chg="del">
          <ac:chgData name="Greenaway, Thomas" userId="S::u1374885@live.warwick.ac.uk::25cfd204-4b1d-42db-8aab-d64e9738d0d6" providerId="AD" clId="Web-{5A328357-E4FF-4FCC-B43E-1A23FB977537}" dt="2024-05-02T11:54:48.937" v="92"/>
          <ac:picMkLst>
            <pc:docMk/>
            <pc:sldMk cId="4117000736" sldId="270"/>
            <ac:picMk id="30" creationId="{665E2A33-E406-A5FB-FA3A-13F8DB1C19E7}"/>
          </ac:picMkLst>
        </pc:picChg>
        <pc:picChg chg="del">
          <ac:chgData name="Greenaway, Thomas" userId="S::u1374885@live.warwick.ac.uk::25cfd204-4b1d-42db-8aab-d64e9738d0d6" providerId="AD" clId="Web-{5A328357-E4FF-4FCC-B43E-1A23FB977537}" dt="2024-05-02T11:55:01" v="95"/>
          <ac:picMkLst>
            <pc:docMk/>
            <pc:sldMk cId="4117000736" sldId="270"/>
            <ac:picMk id="36" creationId="{AF329382-5A01-C745-EFF7-B710B64F4F21}"/>
          </ac:picMkLst>
        </pc:picChg>
        <pc:picChg chg="del">
          <ac:chgData name="Greenaway, Thomas" userId="S::u1374885@live.warwick.ac.uk::25cfd204-4b1d-42db-8aab-d64e9738d0d6" providerId="AD" clId="Web-{5A328357-E4FF-4FCC-B43E-1A23FB977537}" dt="2024-05-02T11:55:12.829" v="97"/>
          <ac:picMkLst>
            <pc:docMk/>
            <pc:sldMk cId="4117000736" sldId="270"/>
            <ac:picMk id="42" creationId="{1BE73D26-2F3E-4CE4-1737-F4FCA6F83F92}"/>
          </ac:picMkLst>
        </pc:picChg>
        <pc:cxnChg chg="del mod">
          <ac:chgData name="Greenaway, Thomas" userId="S::u1374885@live.warwick.ac.uk::25cfd204-4b1d-42db-8aab-d64e9738d0d6" providerId="AD" clId="Web-{5A328357-E4FF-4FCC-B43E-1A23FB977537}" dt="2024-05-02T11:54:39.342" v="90"/>
          <ac:cxnSpMkLst>
            <pc:docMk/>
            <pc:sldMk cId="4117000736" sldId="270"/>
            <ac:cxnSpMk id="25" creationId="{5F4D7D96-AC6F-A8C4-A26E-A341FE916763}"/>
          </ac:cxnSpMkLst>
        </pc:cxnChg>
        <pc:cxnChg chg="del mod topLvl">
          <ac:chgData name="Greenaway, Thomas" userId="S::u1374885@live.warwick.ac.uk::25cfd204-4b1d-42db-8aab-d64e9738d0d6" providerId="AD" clId="Web-{5A328357-E4FF-4FCC-B43E-1A23FB977537}" dt="2024-05-02T11:54:55.015" v="94"/>
          <ac:cxnSpMkLst>
            <pc:docMk/>
            <pc:sldMk cId="4117000736" sldId="270"/>
            <ac:cxnSpMk id="31" creationId="{D0ECBD93-5F79-C914-8001-CDD824546656}"/>
          </ac:cxnSpMkLst>
        </pc:cxnChg>
        <pc:cxnChg chg="del mod">
          <ac:chgData name="Greenaway, Thomas" userId="S::u1374885@live.warwick.ac.uk::25cfd204-4b1d-42db-8aab-d64e9738d0d6" providerId="AD" clId="Web-{5A328357-E4FF-4FCC-B43E-1A23FB977537}" dt="2024-05-02T11:55:24.267" v="100"/>
          <ac:cxnSpMkLst>
            <pc:docMk/>
            <pc:sldMk cId="4117000736" sldId="270"/>
            <ac:cxnSpMk id="37" creationId="{5C4120CA-0E60-E921-408E-9094EF6A243A}"/>
          </ac:cxnSpMkLst>
        </pc:cxnChg>
        <pc:cxnChg chg="del mod topLvl">
          <ac:chgData name="Greenaway, Thomas" userId="S::u1374885@live.warwick.ac.uk::25cfd204-4b1d-42db-8aab-d64e9738d0d6" providerId="AD" clId="Web-{5A328357-E4FF-4FCC-B43E-1A23FB977537}" dt="2024-05-02T11:55:19.032" v="99"/>
          <ac:cxnSpMkLst>
            <pc:docMk/>
            <pc:sldMk cId="4117000736" sldId="270"/>
            <ac:cxnSpMk id="43" creationId="{D7159BFF-E641-B563-EEC4-DEB83946DCC2}"/>
          </ac:cxnSpMkLst>
        </pc:cxnChg>
      </pc:sldChg>
    </pc:docChg>
  </pc:docChgLst>
  <pc:docChgLst>
    <pc:chgData name="DAVID-ETESIN, ENOBONG (PGT)" userId="S::u5669596@live.warwick.ac.uk::f0eff8ba-104a-4e0b-91f6-94b5ee4882e1" providerId="AD" clId="Web-{35B56BAC-60A8-AD93-1687-76784225E48E}"/>
    <pc:docChg chg="modSld">
      <pc:chgData name="DAVID-ETESIN, ENOBONG (PGT)" userId="S::u5669596@live.warwick.ac.uk::f0eff8ba-104a-4e0b-91f6-94b5ee4882e1" providerId="AD" clId="Web-{35B56BAC-60A8-AD93-1687-76784225E48E}" dt="2025-05-30T18:00:37.276" v="30" actId="20577"/>
      <pc:docMkLst>
        <pc:docMk/>
      </pc:docMkLst>
      <pc:sldChg chg="modSp">
        <pc:chgData name="DAVID-ETESIN, ENOBONG (PGT)" userId="S::u5669596@live.warwick.ac.uk::f0eff8ba-104a-4e0b-91f6-94b5ee4882e1" providerId="AD" clId="Web-{35B56BAC-60A8-AD93-1687-76784225E48E}" dt="2025-05-30T18:00:37.276" v="30" actId="20577"/>
        <pc:sldMkLst>
          <pc:docMk/>
          <pc:sldMk cId="1724450230" sldId="257"/>
        </pc:sldMkLst>
        <pc:spChg chg="mod">
          <ac:chgData name="DAVID-ETESIN, ENOBONG (PGT)" userId="S::u5669596@live.warwick.ac.uk::f0eff8ba-104a-4e0b-91f6-94b5ee4882e1" providerId="AD" clId="Web-{35B56BAC-60A8-AD93-1687-76784225E48E}" dt="2025-05-30T17:57:27.153" v="22" actId="20577"/>
          <ac:spMkLst>
            <pc:docMk/>
            <pc:sldMk cId="1724450230" sldId="257"/>
            <ac:spMk id="10" creationId="{85EEC85C-38B8-2112-2322-46CCF49C512A}"/>
          </ac:spMkLst>
        </pc:spChg>
        <pc:spChg chg="mod">
          <ac:chgData name="DAVID-ETESIN, ENOBONG (PGT)" userId="S::u5669596@live.warwick.ac.uk::f0eff8ba-104a-4e0b-91f6-94b5ee4882e1" providerId="AD" clId="Web-{35B56BAC-60A8-AD93-1687-76784225E48E}" dt="2025-05-30T18:00:37.276" v="30" actId="20577"/>
          <ac:spMkLst>
            <pc:docMk/>
            <pc:sldMk cId="1724450230" sldId="257"/>
            <ac:spMk id="12" creationId="{40996CAE-7FD3-A5C2-1181-9802EEAD50F3}"/>
          </ac:spMkLst>
        </pc:spChg>
      </pc:sldChg>
      <pc:sldChg chg="modSp">
        <pc:chgData name="DAVID-ETESIN, ENOBONG (PGT)" userId="S::u5669596@live.warwick.ac.uk::f0eff8ba-104a-4e0b-91f6-94b5ee4882e1" providerId="AD" clId="Web-{35B56BAC-60A8-AD93-1687-76784225E48E}" dt="2025-05-30T17:57:33.981" v="24" actId="20577"/>
        <pc:sldMkLst>
          <pc:docMk/>
          <pc:sldMk cId="4117000736" sldId="270"/>
        </pc:sldMkLst>
        <pc:spChg chg="mod">
          <ac:chgData name="DAVID-ETESIN, ENOBONG (PGT)" userId="S::u5669596@live.warwick.ac.uk::f0eff8ba-104a-4e0b-91f6-94b5ee4882e1" providerId="AD" clId="Web-{35B56BAC-60A8-AD93-1687-76784225E48E}" dt="2025-05-30T17:57:33.981" v="24" actId="20577"/>
          <ac:spMkLst>
            <pc:docMk/>
            <pc:sldMk cId="4117000736" sldId="270"/>
            <ac:spMk id="5" creationId="{F81BA9D9-6F04-6ABE-FAC7-321A6E5630AE}"/>
          </ac:spMkLst>
        </pc:spChg>
      </pc:sldChg>
      <pc:sldChg chg="modSp">
        <pc:chgData name="DAVID-ETESIN, ENOBONG (PGT)" userId="S::u5669596@live.warwick.ac.uk::f0eff8ba-104a-4e0b-91f6-94b5ee4882e1" providerId="AD" clId="Web-{35B56BAC-60A8-AD93-1687-76784225E48E}" dt="2025-05-30T17:57:09.011" v="6" actId="20577"/>
        <pc:sldMkLst>
          <pc:docMk/>
          <pc:sldMk cId="2227575228" sldId="299"/>
        </pc:sldMkLst>
        <pc:spChg chg="mod">
          <ac:chgData name="DAVID-ETESIN, ENOBONG (PGT)" userId="S::u5669596@live.warwick.ac.uk::f0eff8ba-104a-4e0b-91f6-94b5ee4882e1" providerId="AD" clId="Web-{35B56BAC-60A8-AD93-1687-76784225E48E}" dt="2025-05-30T17:57:09.011" v="6" actId="20577"/>
          <ac:spMkLst>
            <pc:docMk/>
            <pc:sldMk cId="2227575228" sldId="299"/>
            <ac:spMk id="20" creationId="{302BBCA4-EC6E-D031-2A06-C64162530102}"/>
          </ac:spMkLst>
        </pc:spChg>
      </pc:sldChg>
    </pc:docChg>
  </pc:docChgLst>
  <pc:docChgLst>
    <pc:chgData name="AMRITANAND, KAAVYA (UG)" userId="S::u2003567@live.warwick.ac.uk::5b394c47-6d09-40bf-a917-a801e2b74b5d" providerId="AD" clId="Web-{3BDCC8B8-55BC-4800-BB37-E993A7C8E10A}"/>
    <pc:docChg chg="modSld">
      <pc:chgData name="AMRITANAND, KAAVYA (UG)" userId="S::u2003567@live.warwick.ac.uk::5b394c47-6d09-40bf-a917-a801e2b74b5d" providerId="AD" clId="Web-{3BDCC8B8-55BC-4800-BB37-E993A7C8E10A}" dt="2024-04-29T09:27:52.707" v="187" actId="20577"/>
      <pc:docMkLst>
        <pc:docMk/>
      </pc:docMkLst>
      <pc:sldChg chg="modSp">
        <pc:chgData name="AMRITANAND, KAAVYA (UG)" userId="S::u2003567@live.warwick.ac.uk::5b394c47-6d09-40bf-a917-a801e2b74b5d" providerId="AD" clId="Web-{3BDCC8B8-55BC-4800-BB37-E993A7C8E10A}" dt="2024-04-29T09:27:52.707" v="187" actId="20577"/>
        <pc:sldMkLst>
          <pc:docMk/>
          <pc:sldMk cId="3764101733" sldId="260"/>
        </pc:sldMkLst>
        <pc:spChg chg="mod">
          <ac:chgData name="AMRITANAND, KAAVYA (UG)" userId="S::u2003567@live.warwick.ac.uk::5b394c47-6d09-40bf-a917-a801e2b74b5d" providerId="AD" clId="Web-{3BDCC8B8-55BC-4800-BB37-E993A7C8E10A}" dt="2024-04-29T09:27:52.707" v="187" actId="20577"/>
          <ac:spMkLst>
            <pc:docMk/>
            <pc:sldMk cId="3764101733" sldId="260"/>
            <ac:spMk id="3" creationId="{0ABCB49B-EAB2-8ED3-B903-014D8C8D7DE3}"/>
          </ac:spMkLst>
        </pc:spChg>
      </pc:sldChg>
    </pc:docChg>
  </pc:docChgLst>
  <pc:docChgLst>
    <pc:chgData name="Patel, Marion" userId="8879058c-8e7d-4a2a-83a8-f65f7a706967" providerId="ADAL" clId="{8B8FE7F9-90CC-4988-B01D-25437060FEA4}"/>
    <pc:docChg chg="undo custSel modSld">
      <pc:chgData name="Patel, Marion" userId="8879058c-8e7d-4a2a-83a8-f65f7a706967" providerId="ADAL" clId="{8B8FE7F9-90CC-4988-B01D-25437060FEA4}" dt="2024-05-28T12:32:20.846" v="45" actId="20577"/>
      <pc:docMkLst>
        <pc:docMk/>
      </pc:docMkLst>
      <pc:sldChg chg="modSp mod">
        <pc:chgData name="Patel, Marion" userId="8879058c-8e7d-4a2a-83a8-f65f7a706967" providerId="ADAL" clId="{8B8FE7F9-90CC-4988-B01D-25437060FEA4}" dt="2024-05-28T12:32:20.846" v="45" actId="20577"/>
        <pc:sldMkLst>
          <pc:docMk/>
          <pc:sldMk cId="1724450230" sldId="257"/>
        </pc:sldMkLst>
        <pc:spChg chg="mod">
          <ac:chgData name="Patel, Marion" userId="8879058c-8e7d-4a2a-83a8-f65f7a706967" providerId="ADAL" clId="{8B8FE7F9-90CC-4988-B01D-25437060FEA4}" dt="2024-05-28T12:32:20.846" v="45" actId="20577"/>
          <ac:spMkLst>
            <pc:docMk/>
            <pc:sldMk cId="1724450230" sldId="257"/>
            <ac:spMk id="8" creationId="{42F949A3-FC5F-6877-810C-6832FC34A0DC}"/>
          </ac:spMkLst>
        </pc:spChg>
      </pc:sldChg>
    </pc:docChg>
  </pc:docChgLst>
  <pc:docChgLst>
    <pc:chgData name="COORAY, MINELI (UG)" userId="S::u2010818@live.warwick.ac.uk::7f6bff41-3436-4b1a-96b7-9f86d1712aa1" providerId="AD" clId="Web-{9F197611-E615-4E6F-A8EC-900EF2488B34}"/>
    <pc:docChg chg="addSld delSld modSld">
      <pc:chgData name="COORAY, MINELI (UG)" userId="S::u2010818@live.warwick.ac.uk::7f6bff41-3436-4b1a-96b7-9f86d1712aa1" providerId="AD" clId="Web-{9F197611-E615-4E6F-A8EC-900EF2488B34}" dt="2024-05-02T00:42:37.065" v="35"/>
      <pc:docMkLst>
        <pc:docMk/>
      </pc:docMkLst>
      <pc:sldChg chg="delSp modSp">
        <pc:chgData name="COORAY, MINELI (UG)" userId="S::u2010818@live.warwick.ac.uk::7f6bff41-3436-4b1a-96b7-9f86d1712aa1" providerId="AD" clId="Web-{9F197611-E615-4E6F-A8EC-900EF2488B34}" dt="2024-05-02T00:42:03.235" v="34" actId="1076"/>
        <pc:sldMkLst>
          <pc:docMk/>
          <pc:sldMk cId="2044662150" sldId="259"/>
        </pc:sldMkLst>
        <pc:spChg chg="del mod">
          <ac:chgData name="COORAY, MINELI (UG)" userId="S::u2010818@live.warwick.ac.uk::7f6bff41-3436-4b1a-96b7-9f86d1712aa1" providerId="AD" clId="Web-{9F197611-E615-4E6F-A8EC-900EF2488B34}" dt="2024-05-02T00:41:38.516" v="28"/>
          <ac:spMkLst>
            <pc:docMk/>
            <pc:sldMk cId="2044662150" sldId="259"/>
            <ac:spMk id="4" creationId="{A1475A2A-492E-DBDB-99B9-0B7549336EBA}"/>
          </ac:spMkLst>
        </pc:spChg>
        <pc:spChg chg="del">
          <ac:chgData name="COORAY, MINELI (UG)" userId="S::u2010818@live.warwick.ac.uk::7f6bff41-3436-4b1a-96b7-9f86d1712aa1" providerId="AD" clId="Web-{9F197611-E615-4E6F-A8EC-900EF2488B34}" dt="2024-05-02T00:41:30.547" v="25"/>
          <ac:spMkLst>
            <pc:docMk/>
            <pc:sldMk cId="2044662150" sldId="259"/>
            <ac:spMk id="5" creationId="{61F1ADB8-7B1C-2791-03D8-EF6C1CC18640}"/>
          </ac:spMkLst>
        </pc:spChg>
        <pc:spChg chg="mod">
          <ac:chgData name="COORAY, MINELI (UG)" userId="S::u2010818@live.warwick.ac.uk::7f6bff41-3436-4b1a-96b7-9f86d1712aa1" providerId="AD" clId="Web-{9F197611-E615-4E6F-A8EC-900EF2488B34}" dt="2024-05-02T00:41:54.438" v="31" actId="1076"/>
          <ac:spMkLst>
            <pc:docMk/>
            <pc:sldMk cId="2044662150" sldId="259"/>
            <ac:spMk id="6" creationId="{B5CD951A-96E9-B71F-51BB-185DD0F51526}"/>
          </ac:spMkLst>
        </pc:spChg>
        <pc:spChg chg="mod">
          <ac:chgData name="COORAY, MINELI (UG)" userId="S::u2010818@live.warwick.ac.uk::7f6bff41-3436-4b1a-96b7-9f86d1712aa1" providerId="AD" clId="Web-{9F197611-E615-4E6F-A8EC-900EF2488B34}" dt="2024-05-02T00:41:44.313" v="29" actId="1076"/>
          <ac:spMkLst>
            <pc:docMk/>
            <pc:sldMk cId="2044662150" sldId="259"/>
            <ac:spMk id="7" creationId="{05463370-8918-3F07-8374-F82A54CC08C0}"/>
          </ac:spMkLst>
        </pc:spChg>
        <pc:spChg chg="mod">
          <ac:chgData name="COORAY, MINELI (UG)" userId="S::u2010818@live.warwick.ac.uk::7f6bff41-3436-4b1a-96b7-9f86d1712aa1" providerId="AD" clId="Web-{9F197611-E615-4E6F-A8EC-900EF2488B34}" dt="2024-05-02T00:41:48.594" v="30" actId="1076"/>
          <ac:spMkLst>
            <pc:docMk/>
            <pc:sldMk cId="2044662150" sldId="259"/>
            <ac:spMk id="8" creationId="{7555C489-8CBB-570A-75CC-CD90B3400E23}"/>
          </ac:spMkLst>
        </pc:spChg>
        <pc:spChg chg="mod">
          <ac:chgData name="COORAY, MINELI (UG)" userId="S::u2010818@live.warwick.ac.uk::7f6bff41-3436-4b1a-96b7-9f86d1712aa1" providerId="AD" clId="Web-{9F197611-E615-4E6F-A8EC-900EF2488B34}" dt="2024-05-02T00:41:56.767" v="32" actId="1076"/>
          <ac:spMkLst>
            <pc:docMk/>
            <pc:sldMk cId="2044662150" sldId="259"/>
            <ac:spMk id="9" creationId="{B452F8C4-4B88-0219-4F65-97CC5D7C6B92}"/>
          </ac:spMkLst>
        </pc:spChg>
        <pc:spChg chg="del">
          <ac:chgData name="COORAY, MINELI (UG)" userId="S::u2010818@live.warwick.ac.uk::7f6bff41-3436-4b1a-96b7-9f86d1712aa1" providerId="AD" clId="Web-{9F197611-E615-4E6F-A8EC-900EF2488B34}" dt="2024-05-02T00:41:30.547" v="24"/>
          <ac:spMkLst>
            <pc:docMk/>
            <pc:sldMk cId="2044662150" sldId="259"/>
            <ac:spMk id="10" creationId="{E90B7129-673A-4CEE-8032-A17FC4677B43}"/>
          </ac:spMkLst>
        </pc:spChg>
        <pc:spChg chg="del">
          <ac:chgData name="COORAY, MINELI (UG)" userId="S::u2010818@live.warwick.ac.uk::7f6bff41-3436-4b1a-96b7-9f86d1712aa1" providerId="AD" clId="Web-{9F197611-E615-4E6F-A8EC-900EF2488B34}" dt="2024-05-02T00:41:30.547" v="23"/>
          <ac:spMkLst>
            <pc:docMk/>
            <pc:sldMk cId="2044662150" sldId="259"/>
            <ac:spMk id="14" creationId="{48A9E228-325B-8C5E-0EB2-38137DF04712}"/>
          </ac:spMkLst>
        </pc:spChg>
        <pc:spChg chg="mod">
          <ac:chgData name="COORAY, MINELI (UG)" userId="S::u2010818@live.warwick.ac.uk::7f6bff41-3436-4b1a-96b7-9f86d1712aa1" providerId="AD" clId="Web-{9F197611-E615-4E6F-A8EC-900EF2488B34}" dt="2024-05-02T00:42:00.204" v="33" actId="1076"/>
          <ac:spMkLst>
            <pc:docMk/>
            <pc:sldMk cId="2044662150" sldId="259"/>
            <ac:spMk id="15" creationId="{47C8804E-E3B9-AE65-26E1-0C573DEA94CB}"/>
          </ac:spMkLst>
        </pc:spChg>
        <pc:spChg chg="mod">
          <ac:chgData name="COORAY, MINELI (UG)" userId="S::u2010818@live.warwick.ac.uk::7f6bff41-3436-4b1a-96b7-9f86d1712aa1" providerId="AD" clId="Web-{9F197611-E615-4E6F-A8EC-900EF2488B34}" dt="2024-05-02T00:42:03.235" v="34" actId="1076"/>
          <ac:spMkLst>
            <pc:docMk/>
            <pc:sldMk cId="2044662150" sldId="259"/>
            <ac:spMk id="16" creationId="{3F7D2962-07AE-A673-8D2F-25D78347177B}"/>
          </ac:spMkLst>
        </pc:spChg>
        <pc:spChg chg="del">
          <ac:chgData name="COORAY, MINELI (UG)" userId="S::u2010818@live.warwick.ac.uk::7f6bff41-3436-4b1a-96b7-9f86d1712aa1" providerId="AD" clId="Web-{9F197611-E615-4E6F-A8EC-900EF2488B34}" dt="2024-05-02T00:41:30.547" v="22"/>
          <ac:spMkLst>
            <pc:docMk/>
            <pc:sldMk cId="2044662150" sldId="259"/>
            <ac:spMk id="18" creationId="{ADB629A5-CF37-591C-AF32-FC88C50F0E6F}"/>
          </ac:spMkLst>
        </pc:spChg>
      </pc:sldChg>
      <pc:sldChg chg="del">
        <pc:chgData name="COORAY, MINELI (UG)" userId="S::u2010818@live.warwick.ac.uk::7f6bff41-3436-4b1a-96b7-9f86d1712aa1" providerId="AD" clId="Web-{9F197611-E615-4E6F-A8EC-900EF2488B34}" dt="2024-05-02T00:42:37.065" v="35"/>
        <pc:sldMkLst>
          <pc:docMk/>
          <pc:sldMk cId="2443992032" sldId="266"/>
        </pc:sldMkLst>
      </pc:sldChg>
      <pc:sldChg chg="delSp modSp add replId">
        <pc:chgData name="COORAY, MINELI (UG)" userId="S::u2010818@live.warwick.ac.uk::7f6bff41-3436-4b1a-96b7-9f86d1712aa1" providerId="AD" clId="Web-{9F197611-E615-4E6F-A8EC-900EF2488B34}" dt="2024-05-02T00:41:22.422" v="21" actId="20577"/>
        <pc:sldMkLst>
          <pc:docMk/>
          <pc:sldMk cId="2525039694" sldId="269"/>
        </pc:sldMkLst>
        <pc:spChg chg="mod">
          <ac:chgData name="COORAY, MINELI (UG)" userId="S::u2010818@live.warwick.ac.uk::7f6bff41-3436-4b1a-96b7-9f86d1712aa1" providerId="AD" clId="Web-{9F197611-E615-4E6F-A8EC-900EF2488B34}" dt="2024-05-02T00:40:37.873" v="13" actId="1076"/>
          <ac:spMkLst>
            <pc:docMk/>
            <pc:sldMk cId="2525039694" sldId="269"/>
            <ac:spMk id="4" creationId="{A1475A2A-492E-DBDB-99B9-0B7549336EBA}"/>
          </ac:spMkLst>
        </pc:spChg>
        <pc:spChg chg="mod">
          <ac:chgData name="COORAY, MINELI (UG)" userId="S::u2010818@live.warwick.ac.uk::7f6bff41-3436-4b1a-96b7-9f86d1712aa1" providerId="AD" clId="Web-{9F197611-E615-4E6F-A8EC-900EF2488B34}" dt="2024-05-02T00:40:59.187" v="15" actId="14100"/>
          <ac:spMkLst>
            <pc:docMk/>
            <pc:sldMk cId="2525039694" sldId="269"/>
            <ac:spMk id="5" creationId="{61F1ADB8-7B1C-2791-03D8-EF6C1CC18640}"/>
          </ac:spMkLst>
        </pc:spChg>
        <pc:spChg chg="del">
          <ac:chgData name="COORAY, MINELI (UG)" userId="S::u2010818@live.warwick.ac.uk::7f6bff41-3436-4b1a-96b7-9f86d1712aa1" providerId="AD" clId="Web-{9F197611-E615-4E6F-A8EC-900EF2488B34}" dt="2024-05-02T00:40:05.107" v="1"/>
          <ac:spMkLst>
            <pc:docMk/>
            <pc:sldMk cId="2525039694" sldId="269"/>
            <ac:spMk id="6" creationId="{B5CD951A-96E9-B71F-51BB-185DD0F51526}"/>
          </ac:spMkLst>
        </pc:spChg>
        <pc:spChg chg="del">
          <ac:chgData name="COORAY, MINELI (UG)" userId="S::u2010818@live.warwick.ac.uk::7f6bff41-3436-4b1a-96b7-9f86d1712aa1" providerId="AD" clId="Web-{9F197611-E615-4E6F-A8EC-900EF2488B34}" dt="2024-05-02T00:40:08.029" v="7"/>
          <ac:spMkLst>
            <pc:docMk/>
            <pc:sldMk cId="2525039694" sldId="269"/>
            <ac:spMk id="7" creationId="{05463370-8918-3F07-8374-F82A54CC08C0}"/>
          </ac:spMkLst>
        </pc:spChg>
        <pc:spChg chg="del">
          <ac:chgData name="COORAY, MINELI (UG)" userId="S::u2010818@live.warwick.ac.uk::7f6bff41-3436-4b1a-96b7-9f86d1712aa1" providerId="AD" clId="Web-{9F197611-E615-4E6F-A8EC-900EF2488B34}" dt="2024-05-02T00:40:08.029" v="6"/>
          <ac:spMkLst>
            <pc:docMk/>
            <pc:sldMk cId="2525039694" sldId="269"/>
            <ac:spMk id="8" creationId="{7555C489-8CBB-570A-75CC-CD90B3400E23}"/>
          </ac:spMkLst>
        </pc:spChg>
        <pc:spChg chg="del">
          <ac:chgData name="COORAY, MINELI (UG)" userId="S::u2010818@live.warwick.ac.uk::7f6bff41-3436-4b1a-96b7-9f86d1712aa1" providerId="AD" clId="Web-{9F197611-E615-4E6F-A8EC-900EF2488B34}" dt="2024-05-02T00:40:08.029" v="5"/>
          <ac:spMkLst>
            <pc:docMk/>
            <pc:sldMk cId="2525039694" sldId="269"/>
            <ac:spMk id="9" creationId="{B452F8C4-4B88-0219-4F65-97CC5D7C6B92}"/>
          </ac:spMkLst>
        </pc:spChg>
        <pc:spChg chg="mod">
          <ac:chgData name="COORAY, MINELI (UG)" userId="S::u2010818@live.warwick.ac.uk::7f6bff41-3436-4b1a-96b7-9f86d1712aa1" providerId="AD" clId="Web-{9F197611-E615-4E6F-A8EC-900EF2488B34}" dt="2024-05-02T00:41:22.422" v="21" actId="20577"/>
          <ac:spMkLst>
            <pc:docMk/>
            <pc:sldMk cId="2525039694" sldId="269"/>
            <ac:spMk id="10" creationId="{E90B7129-673A-4CEE-8032-A17FC4677B43}"/>
          </ac:spMkLst>
        </pc:spChg>
        <pc:spChg chg="mod">
          <ac:chgData name="COORAY, MINELI (UG)" userId="S::u2010818@live.warwick.ac.uk::7f6bff41-3436-4b1a-96b7-9f86d1712aa1" providerId="AD" clId="Web-{9F197611-E615-4E6F-A8EC-900EF2488B34}" dt="2024-05-02T00:40:33.795" v="12" actId="1076"/>
          <ac:spMkLst>
            <pc:docMk/>
            <pc:sldMk cId="2525039694" sldId="269"/>
            <ac:spMk id="14" creationId="{48A9E228-325B-8C5E-0EB2-38137DF04712}"/>
          </ac:spMkLst>
        </pc:spChg>
        <pc:spChg chg="del">
          <ac:chgData name="COORAY, MINELI (UG)" userId="S::u2010818@live.warwick.ac.uk::7f6bff41-3436-4b1a-96b7-9f86d1712aa1" providerId="AD" clId="Web-{9F197611-E615-4E6F-A8EC-900EF2488B34}" dt="2024-05-02T00:40:08.029" v="4"/>
          <ac:spMkLst>
            <pc:docMk/>
            <pc:sldMk cId="2525039694" sldId="269"/>
            <ac:spMk id="15" creationId="{47C8804E-E3B9-AE65-26E1-0C573DEA94CB}"/>
          </ac:spMkLst>
        </pc:spChg>
        <pc:spChg chg="del">
          <ac:chgData name="COORAY, MINELI (UG)" userId="S::u2010818@live.warwick.ac.uk::7f6bff41-3436-4b1a-96b7-9f86d1712aa1" providerId="AD" clId="Web-{9F197611-E615-4E6F-A8EC-900EF2488B34}" dt="2024-05-02T00:40:08.029" v="3"/>
          <ac:spMkLst>
            <pc:docMk/>
            <pc:sldMk cId="2525039694" sldId="269"/>
            <ac:spMk id="16" creationId="{3F7D2962-07AE-A673-8D2F-25D78347177B}"/>
          </ac:spMkLst>
        </pc:spChg>
        <pc:spChg chg="del">
          <ac:chgData name="COORAY, MINELI (UG)" userId="S::u2010818@live.warwick.ac.uk::7f6bff41-3436-4b1a-96b7-9f86d1712aa1" providerId="AD" clId="Web-{9F197611-E615-4E6F-A8EC-900EF2488B34}" dt="2024-05-02T00:40:08.029" v="2"/>
          <ac:spMkLst>
            <pc:docMk/>
            <pc:sldMk cId="2525039694" sldId="269"/>
            <ac:spMk id="17" creationId="{51720F18-7068-C632-E987-8FCE8494A229}"/>
          </ac:spMkLst>
        </pc:spChg>
        <pc:spChg chg="mod">
          <ac:chgData name="COORAY, MINELI (UG)" userId="S::u2010818@live.warwick.ac.uk::7f6bff41-3436-4b1a-96b7-9f86d1712aa1" providerId="AD" clId="Web-{9F197611-E615-4E6F-A8EC-900EF2488B34}" dt="2024-05-02T00:40:28.326" v="11" actId="1076"/>
          <ac:spMkLst>
            <pc:docMk/>
            <pc:sldMk cId="2525039694" sldId="269"/>
            <ac:spMk id="18" creationId="{ADB629A5-CF37-591C-AF32-FC88C50F0E6F}"/>
          </ac:spMkLst>
        </pc:spChg>
      </pc:sldChg>
    </pc:docChg>
  </pc:docChgLst>
  <pc:docChgLst>
    <pc:chgData name="COORAY, MINELI (UG)" userId="S::u2010818@live.warwick.ac.uk::7f6bff41-3436-4b1a-96b7-9f86d1712aa1" providerId="AD" clId="Web-{0497B23E-1849-43BC-9571-D6B49ABE2BF5}"/>
    <pc:docChg chg="modSld">
      <pc:chgData name="COORAY, MINELI (UG)" userId="S::u2010818@live.warwick.ac.uk::7f6bff41-3436-4b1a-96b7-9f86d1712aa1" providerId="AD" clId="Web-{0497B23E-1849-43BC-9571-D6B49ABE2BF5}" dt="2024-04-30T15:12:34.197" v="60" actId="14100"/>
      <pc:docMkLst>
        <pc:docMk/>
      </pc:docMkLst>
      <pc:sldChg chg="addSp delSp modSp">
        <pc:chgData name="COORAY, MINELI (UG)" userId="S::u2010818@live.warwick.ac.uk::7f6bff41-3436-4b1a-96b7-9f86d1712aa1" providerId="AD" clId="Web-{0497B23E-1849-43BC-9571-D6B49ABE2BF5}" dt="2024-04-30T15:12:34.197" v="60" actId="14100"/>
        <pc:sldMkLst>
          <pc:docMk/>
          <pc:sldMk cId="2044662150" sldId="259"/>
        </pc:sldMkLst>
        <pc:spChg chg="add mod">
          <ac:chgData name="COORAY, MINELI (UG)" userId="S::u2010818@live.warwick.ac.uk::7f6bff41-3436-4b1a-96b7-9f86d1712aa1" providerId="AD" clId="Web-{0497B23E-1849-43BC-9571-D6B49ABE2BF5}" dt="2024-04-30T15:11:11.383" v="6" actId="20577"/>
          <ac:spMkLst>
            <pc:docMk/>
            <pc:sldMk cId="2044662150" sldId="259"/>
            <ac:spMk id="4" creationId="{A1475A2A-492E-DBDB-99B9-0B7549336EBA}"/>
          </ac:spMkLst>
        </pc:spChg>
        <pc:spChg chg="add del mod">
          <ac:chgData name="COORAY, MINELI (UG)" userId="S::u2010818@live.warwick.ac.uk::7f6bff41-3436-4b1a-96b7-9f86d1712aa1" providerId="AD" clId="Web-{0497B23E-1849-43BC-9571-D6B49ABE2BF5}" dt="2024-04-30T15:11:33.227" v="15"/>
          <ac:spMkLst>
            <pc:docMk/>
            <pc:sldMk cId="2044662150" sldId="259"/>
            <ac:spMk id="5" creationId="{865C026F-8EB5-C2A6-3399-2ABCD57BA6D3}"/>
          </ac:spMkLst>
        </pc:spChg>
        <pc:spChg chg="add mod">
          <ac:chgData name="COORAY, MINELI (UG)" userId="S::u2010818@live.warwick.ac.uk::7f6bff41-3436-4b1a-96b7-9f86d1712aa1" providerId="AD" clId="Web-{0497B23E-1849-43BC-9571-D6B49ABE2BF5}" dt="2024-04-30T15:12:28.588" v="59"/>
          <ac:spMkLst>
            <pc:docMk/>
            <pc:sldMk cId="2044662150" sldId="259"/>
            <ac:spMk id="6" creationId="{B5CD951A-96E9-B71F-51BB-185DD0F51526}"/>
          </ac:spMkLst>
        </pc:spChg>
        <pc:spChg chg="add mod">
          <ac:chgData name="COORAY, MINELI (UG)" userId="S::u2010818@live.warwick.ac.uk::7f6bff41-3436-4b1a-96b7-9f86d1712aa1" providerId="AD" clId="Web-{0497B23E-1849-43BC-9571-D6B49ABE2BF5}" dt="2024-04-30T15:12:34.197" v="60" actId="14100"/>
          <ac:spMkLst>
            <pc:docMk/>
            <pc:sldMk cId="2044662150" sldId="259"/>
            <ac:spMk id="7" creationId="{05463370-8918-3F07-8374-F82A54CC08C0}"/>
          </ac:spMkLst>
        </pc:spChg>
        <pc:spChg chg="add mod">
          <ac:chgData name="COORAY, MINELI (UG)" userId="S::u2010818@live.warwick.ac.uk::7f6bff41-3436-4b1a-96b7-9f86d1712aa1" providerId="AD" clId="Web-{0497B23E-1849-43BC-9571-D6B49ABE2BF5}" dt="2024-04-30T15:11:46.196" v="21" actId="1076"/>
          <ac:spMkLst>
            <pc:docMk/>
            <pc:sldMk cId="2044662150" sldId="259"/>
            <ac:spMk id="8" creationId="{7555C489-8CBB-570A-75CC-CD90B3400E23}"/>
          </ac:spMkLst>
        </pc:spChg>
        <pc:spChg chg="add mod">
          <ac:chgData name="COORAY, MINELI (UG)" userId="S::u2010818@live.warwick.ac.uk::7f6bff41-3436-4b1a-96b7-9f86d1712aa1" providerId="AD" clId="Web-{0497B23E-1849-43BC-9571-D6B49ABE2BF5}" dt="2024-04-30T15:11:42.805" v="20" actId="1076"/>
          <ac:spMkLst>
            <pc:docMk/>
            <pc:sldMk cId="2044662150" sldId="259"/>
            <ac:spMk id="9" creationId="{B452F8C4-4B88-0219-4F65-97CC5D7C6B92}"/>
          </ac:spMkLst>
        </pc:spChg>
      </pc:sldChg>
    </pc:docChg>
  </pc:docChgLst>
  <pc:docChgLst>
    <pc:chgData name="DAVID-ETESIN, ENOBONG (PGT)" userId="S::u5669596@live.warwick.ac.uk::f0eff8ba-104a-4e0b-91f6-94b5ee4882e1" providerId="AD" clId="Web-{5D21A2E6-6E63-F25C-E02A-18F9F01859DF}"/>
    <pc:docChg chg="modSld">
      <pc:chgData name="DAVID-ETESIN, ENOBONG (PGT)" userId="S::u5669596@live.warwick.ac.uk::f0eff8ba-104a-4e0b-91f6-94b5ee4882e1" providerId="AD" clId="Web-{5D21A2E6-6E63-F25C-E02A-18F9F01859DF}" dt="2025-06-02T14:00:54.749" v="46" actId="1076"/>
      <pc:docMkLst>
        <pc:docMk/>
      </pc:docMkLst>
      <pc:sldChg chg="modSp">
        <pc:chgData name="DAVID-ETESIN, ENOBONG (PGT)" userId="S::u5669596@live.warwick.ac.uk::f0eff8ba-104a-4e0b-91f6-94b5ee4882e1" providerId="AD" clId="Web-{5D21A2E6-6E63-F25C-E02A-18F9F01859DF}" dt="2025-06-02T14:00:54.749" v="46" actId="1076"/>
        <pc:sldMkLst>
          <pc:docMk/>
          <pc:sldMk cId="2174355441" sldId="258"/>
        </pc:sldMkLst>
        <pc:spChg chg="mod">
          <ac:chgData name="DAVID-ETESIN, ENOBONG (PGT)" userId="S::u5669596@live.warwick.ac.uk::f0eff8ba-104a-4e0b-91f6-94b5ee4882e1" providerId="AD" clId="Web-{5D21A2E6-6E63-F25C-E02A-18F9F01859DF}" dt="2025-06-02T14:00:54.749" v="46" actId="1076"/>
          <ac:spMkLst>
            <pc:docMk/>
            <pc:sldMk cId="2174355441" sldId="258"/>
            <ac:spMk id="11" creationId="{EAEEE78C-C94D-EE03-59F0-1F2621FE0EB6}"/>
          </ac:spMkLst>
        </pc:spChg>
        <pc:spChg chg="mod">
          <ac:chgData name="DAVID-ETESIN, ENOBONG (PGT)" userId="S::u5669596@live.warwick.ac.uk::f0eff8ba-104a-4e0b-91f6-94b5ee4882e1" providerId="AD" clId="Web-{5D21A2E6-6E63-F25C-E02A-18F9F01859DF}" dt="2025-06-02T14:00:27.170" v="43" actId="1076"/>
          <ac:spMkLst>
            <pc:docMk/>
            <pc:sldMk cId="2174355441" sldId="258"/>
            <ac:spMk id="12" creationId="{507C5A47-40DA-661C-CC4A-CD93F2DC2737}"/>
          </ac:spMkLst>
        </pc:spChg>
        <pc:spChg chg="mod">
          <ac:chgData name="DAVID-ETESIN, ENOBONG (PGT)" userId="S::u5669596@live.warwick.ac.uk::f0eff8ba-104a-4e0b-91f6-94b5ee4882e1" providerId="AD" clId="Web-{5D21A2E6-6E63-F25C-E02A-18F9F01859DF}" dt="2025-06-02T13:58:49.980" v="41" actId="14100"/>
          <ac:spMkLst>
            <pc:docMk/>
            <pc:sldMk cId="2174355441" sldId="258"/>
            <ac:spMk id="13" creationId="{B3634660-F4D1-1D0B-A115-ABF48221F87A}"/>
          </ac:spMkLst>
        </pc:spChg>
        <pc:spChg chg="mod">
          <ac:chgData name="DAVID-ETESIN, ENOBONG (PGT)" userId="S::u5669596@live.warwick.ac.uk::f0eff8ba-104a-4e0b-91f6-94b5ee4882e1" providerId="AD" clId="Web-{5D21A2E6-6E63-F25C-E02A-18F9F01859DF}" dt="2025-06-02T13:58:06.213" v="40" actId="14100"/>
          <ac:spMkLst>
            <pc:docMk/>
            <pc:sldMk cId="2174355441" sldId="258"/>
            <ac:spMk id="17" creationId="{2E81F867-FA9D-3D6E-3E3D-7325D06C39C3}"/>
          </ac:spMkLst>
        </pc:spChg>
        <pc:spChg chg="mod">
          <ac:chgData name="DAVID-ETESIN, ENOBONG (PGT)" userId="S::u5669596@live.warwick.ac.uk::f0eff8ba-104a-4e0b-91f6-94b5ee4882e1" providerId="AD" clId="Web-{5D21A2E6-6E63-F25C-E02A-18F9F01859DF}" dt="2025-06-02T14:00:48.108" v="45" actId="1076"/>
          <ac:spMkLst>
            <pc:docMk/>
            <pc:sldMk cId="2174355441" sldId="258"/>
            <ac:spMk id="18" creationId="{53DB709E-49D7-F730-505F-B56839511EAE}"/>
          </ac:spMkLst>
        </pc:spChg>
      </pc:sldChg>
      <pc:sldChg chg="modSp">
        <pc:chgData name="DAVID-ETESIN, ENOBONG (PGT)" userId="S::u5669596@live.warwick.ac.uk::f0eff8ba-104a-4e0b-91f6-94b5ee4882e1" providerId="AD" clId="Web-{5D21A2E6-6E63-F25C-E02A-18F9F01859DF}" dt="2025-06-02T13:53:51.488" v="7" actId="1076"/>
        <pc:sldMkLst>
          <pc:docMk/>
          <pc:sldMk cId="2227575228" sldId="299"/>
        </pc:sldMkLst>
        <pc:spChg chg="mod">
          <ac:chgData name="DAVID-ETESIN, ENOBONG (PGT)" userId="S::u5669596@live.warwick.ac.uk::f0eff8ba-104a-4e0b-91f6-94b5ee4882e1" providerId="AD" clId="Web-{5D21A2E6-6E63-F25C-E02A-18F9F01859DF}" dt="2025-06-02T13:53:31.112" v="3" actId="20577"/>
          <ac:spMkLst>
            <pc:docMk/>
            <pc:sldMk cId="2227575228" sldId="299"/>
            <ac:spMk id="20" creationId="{302BBCA4-EC6E-D031-2A06-C64162530102}"/>
          </ac:spMkLst>
        </pc:spChg>
        <pc:spChg chg="mod">
          <ac:chgData name="DAVID-ETESIN, ENOBONG (PGT)" userId="S::u5669596@live.warwick.ac.uk::f0eff8ba-104a-4e0b-91f6-94b5ee4882e1" providerId="AD" clId="Web-{5D21A2E6-6E63-F25C-E02A-18F9F01859DF}" dt="2025-06-02T13:53:47.863" v="6" actId="1076"/>
          <ac:spMkLst>
            <pc:docMk/>
            <pc:sldMk cId="2227575228" sldId="299"/>
            <ac:spMk id="21" creationId="{BF2A4F6A-1DB9-B746-EE31-33A77DCC244B}"/>
          </ac:spMkLst>
        </pc:spChg>
        <pc:spChg chg="mod">
          <ac:chgData name="DAVID-ETESIN, ENOBONG (PGT)" userId="S::u5669596@live.warwick.ac.uk::f0eff8ba-104a-4e0b-91f6-94b5ee4882e1" providerId="AD" clId="Web-{5D21A2E6-6E63-F25C-E02A-18F9F01859DF}" dt="2025-06-02T13:53:51.488" v="7" actId="1076"/>
          <ac:spMkLst>
            <pc:docMk/>
            <pc:sldMk cId="2227575228" sldId="299"/>
            <ac:spMk id="22" creationId="{03805813-F801-6683-E1A7-41EF230CC1E0}"/>
          </ac:spMkLst>
        </pc:spChg>
      </pc:sldChg>
    </pc:docChg>
  </pc:docChgLst>
  <pc:docChgLst>
    <pc:chgData name="HOPKINS, SARAH (UG)" userId="S::u2006954@live.warwick.ac.uk::722d221f-2e6b-48bf-9ca2-298f79306ecc" providerId="AD" clId="Web-{E28D823B-F2D3-4291-966E-E2253D5D01A8}"/>
    <pc:docChg chg="modSld">
      <pc:chgData name="HOPKINS, SARAH (UG)" userId="S::u2006954@live.warwick.ac.uk::722d221f-2e6b-48bf-9ca2-298f79306ecc" providerId="AD" clId="Web-{E28D823B-F2D3-4291-966E-E2253D5D01A8}" dt="2024-05-01T21:10:09.057" v="49" actId="1076"/>
      <pc:docMkLst>
        <pc:docMk/>
      </pc:docMkLst>
      <pc:sldChg chg="delSp modSp">
        <pc:chgData name="HOPKINS, SARAH (UG)" userId="S::u2006954@live.warwick.ac.uk::722d221f-2e6b-48bf-9ca2-298f79306ecc" providerId="AD" clId="Web-{E28D823B-F2D3-4291-966E-E2253D5D01A8}" dt="2024-05-01T21:10:09.057" v="49" actId="1076"/>
        <pc:sldMkLst>
          <pc:docMk/>
          <pc:sldMk cId="2346451549" sldId="261"/>
        </pc:sldMkLst>
        <pc:spChg chg="mod">
          <ac:chgData name="HOPKINS, SARAH (UG)" userId="S::u2006954@live.warwick.ac.uk::722d221f-2e6b-48bf-9ca2-298f79306ecc" providerId="AD" clId="Web-{E28D823B-F2D3-4291-966E-E2253D5D01A8}" dt="2024-05-01T21:09:17.899" v="43" actId="1076"/>
          <ac:spMkLst>
            <pc:docMk/>
            <pc:sldMk cId="2346451549" sldId="261"/>
            <ac:spMk id="5" creationId="{3D8C1487-52D3-1A2E-4094-6B9A76928E6F}"/>
          </ac:spMkLst>
        </pc:spChg>
        <pc:spChg chg="del mod">
          <ac:chgData name="HOPKINS, SARAH (UG)" userId="S::u2006954@live.warwick.ac.uk::722d221f-2e6b-48bf-9ca2-298f79306ecc" providerId="AD" clId="Web-{E28D823B-F2D3-4291-966E-E2253D5D01A8}" dt="2024-05-01T21:09:54.275" v="47"/>
          <ac:spMkLst>
            <pc:docMk/>
            <pc:sldMk cId="2346451549" sldId="261"/>
            <ac:spMk id="8" creationId="{48DDC4D7-3A6B-8080-1082-A65D6E180A51}"/>
          </ac:spMkLst>
        </pc:spChg>
        <pc:spChg chg="mod">
          <ac:chgData name="HOPKINS, SARAH (UG)" userId="S::u2006954@live.warwick.ac.uk::722d221f-2e6b-48bf-9ca2-298f79306ecc" providerId="AD" clId="Web-{E28D823B-F2D3-4291-966E-E2253D5D01A8}" dt="2024-05-01T21:09:14.539" v="42" actId="1076"/>
          <ac:spMkLst>
            <pc:docMk/>
            <pc:sldMk cId="2346451549" sldId="261"/>
            <ac:spMk id="9" creationId="{20BE099C-1199-29EB-5D01-08CB8F5ECF0B}"/>
          </ac:spMkLst>
        </pc:spChg>
        <pc:spChg chg="mod">
          <ac:chgData name="HOPKINS, SARAH (UG)" userId="S::u2006954@live.warwick.ac.uk::722d221f-2e6b-48bf-9ca2-298f79306ecc" providerId="AD" clId="Web-{E28D823B-F2D3-4291-966E-E2253D5D01A8}" dt="2024-05-01T21:08:45.288" v="36" actId="1076"/>
          <ac:spMkLst>
            <pc:docMk/>
            <pc:sldMk cId="2346451549" sldId="261"/>
            <ac:spMk id="10" creationId="{2F424D7B-2965-1324-EB5F-F7734AC58A08}"/>
          </ac:spMkLst>
        </pc:spChg>
        <pc:spChg chg="mod">
          <ac:chgData name="HOPKINS, SARAH (UG)" userId="S::u2006954@live.warwick.ac.uk::722d221f-2e6b-48bf-9ca2-298f79306ecc" providerId="AD" clId="Web-{E28D823B-F2D3-4291-966E-E2253D5D01A8}" dt="2024-05-01T21:09:22.790" v="44" actId="1076"/>
          <ac:spMkLst>
            <pc:docMk/>
            <pc:sldMk cId="2346451549" sldId="261"/>
            <ac:spMk id="11" creationId="{4D259302-27E0-2A05-8749-B4A85745C9F9}"/>
          </ac:spMkLst>
        </pc:spChg>
        <pc:spChg chg="mod">
          <ac:chgData name="HOPKINS, SARAH (UG)" userId="S::u2006954@live.warwick.ac.uk::722d221f-2e6b-48bf-9ca2-298f79306ecc" providerId="AD" clId="Web-{E28D823B-F2D3-4291-966E-E2253D5D01A8}" dt="2024-05-01T21:10:09.057" v="49" actId="1076"/>
          <ac:spMkLst>
            <pc:docMk/>
            <pc:sldMk cId="2346451549" sldId="261"/>
            <ac:spMk id="12" creationId="{73DF87FD-5CAD-B91F-A7D0-A0BE4D484C1E}"/>
          </ac:spMkLst>
        </pc:spChg>
        <pc:spChg chg="mod">
          <ac:chgData name="HOPKINS, SARAH (UG)" userId="S::u2006954@live.warwick.ac.uk::722d221f-2e6b-48bf-9ca2-298f79306ecc" providerId="AD" clId="Web-{E28D823B-F2D3-4291-966E-E2253D5D01A8}" dt="2024-05-01T21:09:58.041" v="48" actId="1076"/>
          <ac:spMkLst>
            <pc:docMk/>
            <pc:sldMk cId="2346451549" sldId="261"/>
            <ac:spMk id="13" creationId="{BCE6D405-C48B-857C-4A8D-998FC13FE7C9}"/>
          </ac:spMkLst>
        </pc:spChg>
      </pc:sldChg>
    </pc:docChg>
  </pc:docChgLst>
  <pc:docChgLst>
    <pc:chgData name="Patel, Marion" userId="S::u1871171@live.warwick.ac.uk::8879058c-8e7d-4a2a-83a8-f65f7a706967" providerId="AD" clId="Web-{7E186C9C-AB7A-418C-ADAE-39EA08195494}"/>
    <pc:docChg chg="addSld delSld modSld">
      <pc:chgData name="Patel, Marion" userId="S::u1871171@live.warwick.ac.uk::8879058c-8e7d-4a2a-83a8-f65f7a706967" providerId="AD" clId="Web-{7E186C9C-AB7A-418C-ADAE-39EA08195494}" dt="2024-05-02T05:53:13.401" v="95" actId="1076"/>
      <pc:docMkLst>
        <pc:docMk/>
      </pc:docMkLst>
      <pc:sldChg chg="addSp delSp modSp">
        <pc:chgData name="Patel, Marion" userId="S::u1871171@live.warwick.ac.uk::8879058c-8e7d-4a2a-83a8-f65f7a706967" providerId="AD" clId="Web-{7E186C9C-AB7A-418C-ADAE-39EA08195494}" dt="2024-05-02T05:53:13.401" v="95" actId="1076"/>
        <pc:sldMkLst>
          <pc:docMk/>
          <pc:sldMk cId="1537770880" sldId="263"/>
        </pc:sldMkLst>
        <pc:graphicFrameChg chg="mod">
          <ac:chgData name="Patel, Marion" userId="S::u1871171@live.warwick.ac.uk::8879058c-8e7d-4a2a-83a8-f65f7a706967" providerId="AD" clId="Web-{7E186C9C-AB7A-418C-ADAE-39EA08195494}" dt="2024-05-02T05:53:13.401" v="95" actId="1076"/>
          <ac:graphicFrameMkLst>
            <pc:docMk/>
            <pc:sldMk cId="1537770880" sldId="263"/>
            <ac:graphicFrameMk id="3" creationId="{9FA30D7C-1CD7-651D-EF78-EADE10E5A9FA}"/>
          </ac:graphicFrameMkLst>
        </pc:graphicFrameChg>
        <pc:picChg chg="add del mod">
          <ac:chgData name="Patel, Marion" userId="S::u1871171@live.warwick.ac.uk::8879058c-8e7d-4a2a-83a8-f65f7a706967" providerId="AD" clId="Web-{7E186C9C-AB7A-418C-ADAE-39EA08195494}" dt="2024-05-02T05:45:10.557" v="1"/>
          <ac:picMkLst>
            <pc:docMk/>
            <pc:sldMk cId="1537770880" sldId="263"/>
            <ac:picMk id="10" creationId="{BB282BE7-55FF-DB28-8D72-D7D5C39E7820}"/>
          </ac:picMkLst>
        </pc:picChg>
      </pc:sldChg>
      <pc:sldChg chg="addSp delSp modSp new">
        <pc:chgData name="Patel, Marion" userId="S::u1871171@live.warwick.ac.uk::8879058c-8e7d-4a2a-83a8-f65f7a706967" providerId="AD" clId="Web-{7E186C9C-AB7A-418C-ADAE-39EA08195494}" dt="2024-05-02T05:52:51.463" v="93" actId="20577"/>
        <pc:sldMkLst>
          <pc:docMk/>
          <pc:sldMk cId="4117000736" sldId="270"/>
        </pc:sldMkLst>
        <pc:spChg chg="del">
          <ac:chgData name="Patel, Marion" userId="S::u1871171@live.warwick.ac.uk::8879058c-8e7d-4a2a-83a8-f65f7a706967" providerId="AD" clId="Web-{7E186C9C-AB7A-418C-ADAE-39EA08195494}" dt="2024-05-02T05:45:31.385" v="4"/>
          <ac:spMkLst>
            <pc:docMk/>
            <pc:sldMk cId="4117000736" sldId="270"/>
            <ac:spMk id="2" creationId="{B97BB71D-BA4F-2D20-B296-6D07BEB014B8}"/>
          </ac:spMkLst>
        </pc:spChg>
        <pc:spChg chg="del">
          <ac:chgData name="Patel, Marion" userId="S::u1871171@live.warwick.ac.uk::8879058c-8e7d-4a2a-83a8-f65f7a706967" providerId="AD" clId="Web-{7E186C9C-AB7A-418C-ADAE-39EA08195494}" dt="2024-05-02T05:45:37.683" v="6"/>
          <ac:spMkLst>
            <pc:docMk/>
            <pc:sldMk cId="4117000736" sldId="270"/>
            <ac:spMk id="3" creationId="{BE84F305-23A2-56B0-AACB-FEF8CDC6E532}"/>
          </ac:spMkLst>
        </pc:spChg>
        <pc:spChg chg="del">
          <ac:chgData name="Patel, Marion" userId="S::u1871171@live.warwick.ac.uk::8879058c-8e7d-4a2a-83a8-f65f7a706967" providerId="AD" clId="Web-{7E186C9C-AB7A-418C-ADAE-39EA08195494}" dt="2024-05-02T05:45:29.135" v="3"/>
          <ac:spMkLst>
            <pc:docMk/>
            <pc:sldMk cId="4117000736" sldId="270"/>
            <ac:spMk id="4" creationId="{2E9182B0-C810-1A6E-0AE9-4A815803DB12}"/>
          </ac:spMkLst>
        </pc:spChg>
        <pc:spChg chg="del">
          <ac:chgData name="Patel, Marion" userId="S::u1871171@live.warwick.ac.uk::8879058c-8e7d-4a2a-83a8-f65f7a706967" providerId="AD" clId="Web-{7E186C9C-AB7A-418C-ADAE-39EA08195494}" dt="2024-05-02T05:45:35.667" v="5"/>
          <ac:spMkLst>
            <pc:docMk/>
            <pc:sldMk cId="4117000736" sldId="270"/>
            <ac:spMk id="5" creationId="{B67B4985-A9EB-4627-71F9-D7B8D1431414}"/>
          </ac:spMkLst>
        </pc:spChg>
        <pc:spChg chg="add mod">
          <ac:chgData name="Patel, Marion" userId="S::u1871171@live.warwick.ac.uk::8879058c-8e7d-4a2a-83a8-f65f7a706967" providerId="AD" clId="Web-{7E186C9C-AB7A-418C-ADAE-39EA08195494}" dt="2024-05-02T05:49:20.612" v="38" actId="1076"/>
          <ac:spMkLst>
            <pc:docMk/>
            <pc:sldMk cId="4117000736" sldId="270"/>
            <ac:spMk id="19" creationId="{C2E55984-405D-B3B8-A65E-0E2C1713B27A}"/>
          </ac:spMkLst>
        </pc:spChg>
        <pc:spChg chg="add del mod">
          <ac:chgData name="Patel, Marion" userId="S::u1871171@live.warwick.ac.uk::8879058c-8e7d-4a2a-83a8-f65f7a706967" providerId="AD" clId="Web-{7E186C9C-AB7A-418C-ADAE-39EA08195494}" dt="2024-05-02T05:50:03.661" v="41"/>
          <ac:spMkLst>
            <pc:docMk/>
            <pc:sldMk cId="4117000736" sldId="270"/>
            <ac:spMk id="20" creationId="{06B0902B-E0D7-C922-5038-34934D09E409}"/>
          </ac:spMkLst>
        </pc:spChg>
        <pc:spChg chg="add del mod">
          <ac:chgData name="Patel, Marion" userId="S::u1871171@live.warwick.ac.uk::8879058c-8e7d-4a2a-83a8-f65f7a706967" providerId="AD" clId="Web-{7E186C9C-AB7A-418C-ADAE-39EA08195494}" dt="2024-05-02T05:50:47.053" v="45"/>
          <ac:spMkLst>
            <pc:docMk/>
            <pc:sldMk cId="4117000736" sldId="270"/>
            <ac:spMk id="21" creationId="{C5FB6C4A-949B-2AE8-7E9A-35DBB0771008}"/>
          </ac:spMkLst>
        </pc:spChg>
        <pc:spChg chg="add mod">
          <ac:chgData name="Patel, Marion" userId="S::u1871171@live.warwick.ac.uk::8879058c-8e7d-4a2a-83a8-f65f7a706967" providerId="AD" clId="Web-{7E186C9C-AB7A-418C-ADAE-39EA08195494}" dt="2024-05-02T05:52:00.540" v="66" actId="1076"/>
          <ac:spMkLst>
            <pc:docMk/>
            <pc:sldMk cId="4117000736" sldId="270"/>
            <ac:spMk id="47" creationId="{8BF1D0EE-8422-408A-424F-A8B73C2F2141}"/>
          </ac:spMkLst>
        </pc:spChg>
        <pc:spChg chg="add mod">
          <ac:chgData name="Patel, Marion" userId="S::u1871171@live.warwick.ac.uk::8879058c-8e7d-4a2a-83a8-f65f7a706967" providerId="AD" clId="Web-{7E186C9C-AB7A-418C-ADAE-39EA08195494}" dt="2024-05-02T05:52:00.540" v="65" actId="1076"/>
          <ac:spMkLst>
            <pc:docMk/>
            <pc:sldMk cId="4117000736" sldId="270"/>
            <ac:spMk id="49" creationId="{B3549108-40DA-E542-F429-21B7A25B8989}"/>
          </ac:spMkLst>
        </pc:spChg>
        <pc:spChg chg="add mod">
          <ac:chgData name="Patel, Marion" userId="S::u1871171@live.warwick.ac.uk::8879058c-8e7d-4a2a-83a8-f65f7a706967" providerId="AD" clId="Web-{7E186C9C-AB7A-418C-ADAE-39EA08195494}" dt="2024-05-02T05:52:51.463" v="93" actId="20577"/>
          <ac:spMkLst>
            <pc:docMk/>
            <pc:sldMk cId="4117000736" sldId="270"/>
            <ac:spMk id="50" creationId="{6AD62FF5-E627-B26E-E1DE-13E5E61B8409}"/>
          </ac:spMkLst>
        </pc:spChg>
        <pc:grpChg chg="add mod">
          <ac:chgData name="Patel, Marion" userId="S::u1871171@live.warwick.ac.uk::8879058c-8e7d-4a2a-83a8-f65f7a706967" providerId="AD" clId="Web-{7E186C9C-AB7A-418C-ADAE-39EA08195494}" dt="2024-05-02T05:52:00.540" v="70" actId="1076"/>
          <ac:grpSpMkLst>
            <pc:docMk/>
            <pc:sldMk cId="4117000736" sldId="270"/>
            <ac:grpSpMk id="27" creationId="{020915E8-7884-F5BE-BAF1-7B48663B4AB0}"/>
          </ac:grpSpMkLst>
        </pc:grpChg>
        <pc:grpChg chg="add mod">
          <ac:chgData name="Patel, Marion" userId="S::u1871171@live.warwick.ac.uk::8879058c-8e7d-4a2a-83a8-f65f7a706967" providerId="AD" clId="Web-{7E186C9C-AB7A-418C-ADAE-39EA08195494}" dt="2024-05-02T05:52:00.540" v="69" actId="1076"/>
          <ac:grpSpMkLst>
            <pc:docMk/>
            <pc:sldMk cId="4117000736" sldId="270"/>
            <ac:grpSpMk id="33" creationId="{3057EF9D-C2A1-4CDF-5AAE-C81F43EAB25F}"/>
          </ac:grpSpMkLst>
        </pc:grpChg>
        <pc:grpChg chg="add mod">
          <ac:chgData name="Patel, Marion" userId="S::u1871171@live.warwick.ac.uk::8879058c-8e7d-4a2a-83a8-f65f7a706967" providerId="AD" clId="Web-{7E186C9C-AB7A-418C-ADAE-39EA08195494}" dt="2024-05-02T05:52:00.540" v="68" actId="1076"/>
          <ac:grpSpMkLst>
            <pc:docMk/>
            <pc:sldMk cId="4117000736" sldId="270"/>
            <ac:grpSpMk id="39" creationId="{0C324112-5E0C-17D6-1653-FBE4A4707BFE}"/>
          </ac:grpSpMkLst>
        </pc:grpChg>
        <pc:grpChg chg="add mod">
          <ac:chgData name="Patel, Marion" userId="S::u1871171@live.warwick.ac.uk::8879058c-8e7d-4a2a-83a8-f65f7a706967" providerId="AD" clId="Web-{7E186C9C-AB7A-418C-ADAE-39EA08195494}" dt="2024-05-02T05:52:00.540" v="67" actId="1076"/>
          <ac:grpSpMkLst>
            <pc:docMk/>
            <pc:sldMk cId="4117000736" sldId="270"/>
            <ac:grpSpMk id="45" creationId="{15B4F230-1AAE-7608-B20D-BC578F20E6DE}"/>
          </ac:grpSpMkLst>
        </pc:grpChg>
        <pc:picChg chg="add del mod">
          <ac:chgData name="Patel, Marion" userId="S::u1871171@live.warwick.ac.uk::8879058c-8e7d-4a2a-83a8-f65f7a706967" providerId="AD" clId="Web-{7E186C9C-AB7A-418C-ADAE-39EA08195494}" dt="2024-05-02T05:46:11.856" v="8"/>
          <ac:picMkLst>
            <pc:docMk/>
            <pc:sldMk cId="4117000736" sldId="270"/>
            <ac:picMk id="6" creationId="{7D0163D4-6620-A9F7-8287-5243B2DF68A3}"/>
          </ac:picMkLst>
        </pc:picChg>
        <pc:picChg chg="add del mod">
          <ac:chgData name="Patel, Marion" userId="S::u1871171@live.warwick.ac.uk::8879058c-8e7d-4a2a-83a8-f65f7a706967" providerId="AD" clId="Web-{7E186C9C-AB7A-418C-ADAE-39EA08195494}" dt="2024-05-02T05:46:33.981" v="10"/>
          <ac:picMkLst>
            <pc:docMk/>
            <pc:sldMk cId="4117000736" sldId="270"/>
            <ac:picMk id="7" creationId="{60C6A99C-4FB9-7D6B-3672-D73273511DFF}"/>
          </ac:picMkLst>
        </pc:picChg>
        <pc:picChg chg="add del mod">
          <ac:chgData name="Patel, Marion" userId="S::u1871171@live.warwick.ac.uk::8879058c-8e7d-4a2a-83a8-f65f7a706967" providerId="AD" clId="Web-{7E186C9C-AB7A-418C-ADAE-39EA08195494}" dt="2024-05-02T05:47:46.750" v="21"/>
          <ac:picMkLst>
            <pc:docMk/>
            <pc:sldMk cId="4117000736" sldId="270"/>
            <ac:picMk id="8" creationId="{A7D74AA6-6AF8-5C3F-CB83-CB279DB39F95}"/>
          </ac:picMkLst>
        </pc:picChg>
        <pc:picChg chg="add del mod">
          <ac:chgData name="Patel, Marion" userId="S::u1871171@live.warwick.ac.uk::8879058c-8e7d-4a2a-83a8-f65f7a706967" providerId="AD" clId="Web-{7E186C9C-AB7A-418C-ADAE-39EA08195494}" dt="2024-05-02T05:47:08.983" v="14"/>
          <ac:picMkLst>
            <pc:docMk/>
            <pc:sldMk cId="4117000736" sldId="270"/>
            <ac:picMk id="9" creationId="{1D584744-92BB-94F7-0682-0C0FCF234809}"/>
          </ac:picMkLst>
        </pc:picChg>
        <pc:picChg chg="add del mod">
          <ac:chgData name="Patel, Marion" userId="S::u1871171@live.warwick.ac.uk::8879058c-8e7d-4a2a-83a8-f65f7a706967" providerId="AD" clId="Web-{7E186C9C-AB7A-418C-ADAE-39EA08195494}" dt="2024-05-02T05:47:27.093" v="18"/>
          <ac:picMkLst>
            <pc:docMk/>
            <pc:sldMk cId="4117000736" sldId="270"/>
            <ac:picMk id="10" creationId="{D2D458A0-AA5B-D39B-24A0-043B3FAF4569}"/>
          </ac:picMkLst>
        </pc:picChg>
        <pc:picChg chg="add del mod">
          <ac:chgData name="Patel, Marion" userId="S::u1871171@live.warwick.ac.uk::8879058c-8e7d-4a2a-83a8-f65f7a706967" providerId="AD" clId="Web-{7E186C9C-AB7A-418C-ADAE-39EA08195494}" dt="2024-05-02T05:47:44.546" v="20"/>
          <ac:picMkLst>
            <pc:docMk/>
            <pc:sldMk cId="4117000736" sldId="270"/>
            <ac:picMk id="11" creationId="{7324C4BF-7DA4-6244-FF63-7F3CE62C3B50}"/>
          </ac:picMkLst>
        </pc:picChg>
        <pc:picChg chg="add del mod">
          <ac:chgData name="Patel, Marion" userId="S::u1871171@live.warwick.ac.uk::8879058c-8e7d-4a2a-83a8-f65f7a706967" providerId="AD" clId="Web-{7E186C9C-AB7A-418C-ADAE-39EA08195494}" dt="2024-05-02T05:51:44.492" v="49"/>
          <ac:picMkLst>
            <pc:docMk/>
            <pc:sldMk cId="4117000736" sldId="270"/>
            <ac:picMk id="12" creationId="{52A5FA1C-AAAA-9FC0-70D2-F887B8AF1059}"/>
          </ac:picMkLst>
        </pc:picChg>
        <pc:picChg chg="add del mod">
          <ac:chgData name="Patel, Marion" userId="S::u1871171@live.warwick.ac.uk::8879058c-8e7d-4a2a-83a8-f65f7a706967" providerId="AD" clId="Web-{7E186C9C-AB7A-418C-ADAE-39EA08195494}" dt="2024-05-02T05:48:09.735" v="25"/>
          <ac:picMkLst>
            <pc:docMk/>
            <pc:sldMk cId="4117000736" sldId="270"/>
            <ac:picMk id="13" creationId="{9DD4966C-14E0-05DE-1509-D372B2538FE5}"/>
          </ac:picMkLst>
        </pc:picChg>
        <pc:picChg chg="add del mod">
          <ac:chgData name="Patel, Marion" userId="S::u1871171@live.warwick.ac.uk::8879058c-8e7d-4a2a-83a8-f65f7a706967" providerId="AD" clId="Web-{7E186C9C-AB7A-418C-ADAE-39EA08195494}" dt="2024-05-02T05:51:45.945" v="50"/>
          <ac:picMkLst>
            <pc:docMk/>
            <pc:sldMk cId="4117000736" sldId="270"/>
            <ac:picMk id="14" creationId="{AC5A7F1B-2B41-3DE8-8F92-BEE48A5ACEBE}"/>
          </ac:picMkLst>
        </pc:picChg>
        <pc:picChg chg="add del mod">
          <ac:chgData name="Patel, Marion" userId="S::u1871171@live.warwick.ac.uk::8879058c-8e7d-4a2a-83a8-f65f7a706967" providerId="AD" clId="Web-{7E186C9C-AB7A-418C-ADAE-39EA08195494}" dt="2024-05-02T05:51:48.977" v="52"/>
          <ac:picMkLst>
            <pc:docMk/>
            <pc:sldMk cId="4117000736" sldId="270"/>
            <ac:picMk id="15" creationId="{0BC86F76-925E-A36B-9006-BC710BAA9D71}"/>
          </ac:picMkLst>
        </pc:picChg>
        <pc:picChg chg="add del mod">
          <ac:chgData name="Patel, Marion" userId="S::u1871171@live.warwick.ac.uk::8879058c-8e7d-4a2a-83a8-f65f7a706967" providerId="AD" clId="Web-{7E186C9C-AB7A-418C-ADAE-39EA08195494}" dt="2024-05-02T05:48:52.330" v="33"/>
          <ac:picMkLst>
            <pc:docMk/>
            <pc:sldMk cId="4117000736" sldId="270"/>
            <ac:picMk id="16" creationId="{9B798809-F286-9546-3E25-55FC4C4AA451}"/>
          </ac:picMkLst>
        </pc:picChg>
        <pc:picChg chg="add del mod">
          <ac:chgData name="Patel, Marion" userId="S::u1871171@live.warwick.ac.uk::8879058c-8e7d-4a2a-83a8-f65f7a706967" providerId="AD" clId="Web-{7E186C9C-AB7A-418C-ADAE-39EA08195494}" dt="2024-05-02T05:48:50.549" v="32"/>
          <ac:picMkLst>
            <pc:docMk/>
            <pc:sldMk cId="4117000736" sldId="270"/>
            <ac:picMk id="17" creationId="{19DA4DF2-B515-0983-F577-1554004D7D4D}"/>
          </ac:picMkLst>
        </pc:picChg>
        <pc:picChg chg="add del mod">
          <ac:chgData name="Patel, Marion" userId="S::u1871171@live.warwick.ac.uk::8879058c-8e7d-4a2a-83a8-f65f7a706967" providerId="AD" clId="Web-{7E186C9C-AB7A-418C-ADAE-39EA08195494}" dt="2024-05-02T05:51:47.398" v="51"/>
          <ac:picMkLst>
            <pc:docMk/>
            <pc:sldMk cId="4117000736" sldId="270"/>
            <ac:picMk id="18" creationId="{B8D3B958-7FCF-4290-3D98-C5A945B6353C}"/>
          </ac:picMkLst>
        </pc:picChg>
        <pc:cxnChg chg="mod">
          <ac:chgData name="Patel, Marion" userId="S::u1871171@live.warwick.ac.uk::8879058c-8e7d-4a2a-83a8-f65f7a706967" providerId="AD" clId="Web-{7E186C9C-AB7A-418C-ADAE-39EA08195494}" dt="2024-05-02T05:52:00.540" v="69" actId="1076"/>
          <ac:cxnSpMkLst>
            <pc:docMk/>
            <pc:sldMk cId="4117000736" sldId="270"/>
            <ac:cxnSpMk id="25" creationId="{5F4D7D96-AC6F-A8C4-A26E-A341FE916763}"/>
          </ac:cxnSpMkLst>
        </pc:cxnChg>
        <pc:cxnChg chg="mod">
          <ac:chgData name="Patel, Marion" userId="S::u1871171@live.warwick.ac.uk::8879058c-8e7d-4a2a-83a8-f65f7a706967" providerId="AD" clId="Web-{7E186C9C-AB7A-418C-ADAE-39EA08195494}" dt="2024-05-02T05:52:00.540" v="68" actId="1076"/>
          <ac:cxnSpMkLst>
            <pc:docMk/>
            <pc:sldMk cId="4117000736" sldId="270"/>
            <ac:cxnSpMk id="37" creationId="{5C4120CA-0E60-E921-408E-9094EF6A243A}"/>
          </ac:cxnSpMkLst>
        </pc:cxnChg>
      </pc:sldChg>
      <pc:sldChg chg="delSp add del">
        <pc:chgData name="Patel, Marion" userId="S::u1871171@live.warwick.ac.uk::8879058c-8e7d-4a2a-83a8-f65f7a706967" providerId="AD" clId="Web-{7E186C9C-AB7A-418C-ADAE-39EA08195494}" dt="2024-05-02T05:52:11.899" v="71"/>
        <pc:sldMkLst>
          <pc:docMk/>
          <pc:sldMk cId="2748405108" sldId="271"/>
        </pc:sldMkLst>
        <pc:spChg chg="del">
          <ac:chgData name="Patel, Marion" userId="S::u1871171@live.warwick.ac.uk::8879058c-8e7d-4a2a-83a8-f65f7a706967" providerId="AD" clId="Web-{7E186C9C-AB7A-418C-ADAE-39EA08195494}" dt="2024-05-02T05:51:04.881" v="47"/>
          <ac:spMkLst>
            <pc:docMk/>
            <pc:sldMk cId="2748405108" sldId="271"/>
            <ac:spMk id="53" creationId="{7DAE3811-9B29-18CA-046B-2597B3E2AAB9}"/>
          </ac:spMkLst>
        </pc:spChg>
        <pc:spChg chg="del">
          <ac:chgData name="Patel, Marion" userId="S::u1871171@live.warwick.ac.uk::8879058c-8e7d-4a2a-83a8-f65f7a706967" providerId="AD" clId="Web-{7E186C9C-AB7A-418C-ADAE-39EA08195494}" dt="2024-05-02T05:51:11.647" v="48"/>
          <ac:spMkLst>
            <pc:docMk/>
            <pc:sldMk cId="2748405108" sldId="271"/>
            <ac:spMk id="54" creationId="{1925EADC-69F3-E442-2E8F-94AD1C2A6CF5}"/>
          </ac:spMkLst>
        </pc:spChg>
      </pc:sldChg>
    </pc:docChg>
  </pc:docChgLst>
  <pc:docChgLst>
    <pc:chgData name="Greenaway, Thomas" userId="S::u1374885@live.warwick.ac.uk::25cfd204-4b1d-42db-8aab-d64e9738d0d6" providerId="AD" clId="Web-{08D477E9-10EB-46D5-B403-611FB1B8217B}"/>
    <pc:docChg chg="addSld modSld sldOrd">
      <pc:chgData name="Greenaway, Thomas" userId="S::u1374885@live.warwick.ac.uk::25cfd204-4b1d-42db-8aab-d64e9738d0d6" providerId="AD" clId="Web-{08D477E9-10EB-46D5-B403-611FB1B8217B}" dt="2024-05-01T15:34:12.427" v="620"/>
      <pc:docMkLst>
        <pc:docMk/>
      </pc:docMkLst>
      <pc:sldChg chg="delSp modSp">
        <pc:chgData name="Greenaway, Thomas" userId="S::u1374885@live.warwick.ac.uk::25cfd204-4b1d-42db-8aab-d64e9738d0d6" providerId="AD" clId="Web-{08D477E9-10EB-46D5-B403-611FB1B8217B}" dt="2024-05-01T15:29:56.905" v="618" actId="20577"/>
        <pc:sldMkLst>
          <pc:docMk/>
          <pc:sldMk cId="337807322" sldId="256"/>
        </pc:sldMkLst>
        <pc:spChg chg="mod">
          <ac:chgData name="Greenaway, Thomas" userId="S::u1374885@live.warwick.ac.uk::25cfd204-4b1d-42db-8aab-d64e9738d0d6" providerId="AD" clId="Web-{08D477E9-10EB-46D5-B403-611FB1B8217B}" dt="2024-05-01T15:29:56.905" v="618" actId="20577"/>
          <ac:spMkLst>
            <pc:docMk/>
            <pc:sldMk cId="337807322" sldId="256"/>
            <ac:spMk id="10" creationId="{49159F9C-510F-620A-832F-94D8ACD73571}"/>
          </ac:spMkLst>
        </pc:spChg>
        <pc:spChg chg="del">
          <ac:chgData name="Greenaway, Thomas" userId="S::u1374885@live.warwick.ac.uk::25cfd204-4b1d-42db-8aab-d64e9738d0d6" providerId="AD" clId="Web-{08D477E9-10EB-46D5-B403-611FB1B8217B}" dt="2024-05-01T15:29:31.732" v="575"/>
          <ac:spMkLst>
            <pc:docMk/>
            <pc:sldMk cId="337807322" sldId="256"/>
            <ac:spMk id="11" creationId="{7511693D-6906-D7FF-24E1-C007D5388ACC}"/>
          </ac:spMkLst>
        </pc:spChg>
      </pc:sldChg>
      <pc:sldChg chg="modSp">
        <pc:chgData name="Greenaway, Thomas" userId="S::u1374885@live.warwick.ac.uk::25cfd204-4b1d-42db-8aab-d64e9738d0d6" providerId="AD" clId="Web-{08D477E9-10EB-46D5-B403-611FB1B8217B}" dt="2024-05-01T15:29:08.638" v="574" actId="20577"/>
        <pc:sldMkLst>
          <pc:docMk/>
          <pc:sldMk cId="1724450230" sldId="257"/>
        </pc:sldMkLst>
        <pc:spChg chg="mod">
          <ac:chgData name="Greenaway, Thomas" userId="S::u1374885@live.warwick.ac.uk::25cfd204-4b1d-42db-8aab-d64e9738d0d6" providerId="AD" clId="Web-{08D477E9-10EB-46D5-B403-611FB1B8217B}" dt="2024-05-01T15:29:08.638" v="574" actId="20577"/>
          <ac:spMkLst>
            <pc:docMk/>
            <pc:sldMk cId="1724450230" sldId="257"/>
            <ac:spMk id="6" creationId="{F8696514-7B02-D155-4F9B-55FC239D3D82}"/>
          </ac:spMkLst>
        </pc:spChg>
        <pc:spChg chg="mod">
          <ac:chgData name="Greenaway, Thomas" userId="S::u1374885@live.warwick.ac.uk::25cfd204-4b1d-42db-8aab-d64e9738d0d6" providerId="AD" clId="Web-{08D477E9-10EB-46D5-B403-611FB1B8217B}" dt="2024-05-01T15:28:53.497" v="566" actId="20577"/>
          <ac:spMkLst>
            <pc:docMk/>
            <pc:sldMk cId="1724450230" sldId="257"/>
            <ac:spMk id="7" creationId="{5F34B815-59D5-AFD0-A394-6912DDEC9698}"/>
          </ac:spMkLst>
        </pc:spChg>
        <pc:spChg chg="mod">
          <ac:chgData name="Greenaway, Thomas" userId="S::u1374885@live.warwick.ac.uk::25cfd204-4b1d-42db-8aab-d64e9738d0d6" providerId="AD" clId="Web-{08D477E9-10EB-46D5-B403-611FB1B8217B}" dt="2024-05-01T15:28:55.137" v="567" actId="20577"/>
          <ac:spMkLst>
            <pc:docMk/>
            <pc:sldMk cId="1724450230" sldId="257"/>
            <ac:spMk id="9" creationId="{463F8CEE-63F6-D81E-0799-8E2A6EEBB894}"/>
          </ac:spMkLst>
        </pc:spChg>
        <pc:spChg chg="mod">
          <ac:chgData name="Greenaway, Thomas" userId="S::u1374885@live.warwick.ac.uk::25cfd204-4b1d-42db-8aab-d64e9738d0d6" providerId="AD" clId="Web-{08D477E9-10EB-46D5-B403-611FB1B8217B}" dt="2024-05-01T15:28:57.044" v="568" actId="20577"/>
          <ac:spMkLst>
            <pc:docMk/>
            <pc:sldMk cId="1724450230" sldId="257"/>
            <ac:spMk id="11" creationId="{46AD9667-1E1C-C203-6B80-DD6583CB5560}"/>
          </ac:spMkLst>
        </pc:spChg>
        <pc:spChg chg="mod">
          <ac:chgData name="Greenaway, Thomas" userId="S::u1374885@live.warwick.ac.uk::25cfd204-4b1d-42db-8aab-d64e9738d0d6" providerId="AD" clId="Web-{08D477E9-10EB-46D5-B403-611FB1B8217B}" dt="2024-05-01T15:28:58.153" v="569" actId="20577"/>
          <ac:spMkLst>
            <pc:docMk/>
            <pc:sldMk cId="1724450230" sldId="257"/>
            <ac:spMk id="13" creationId="{7E257213-41DB-0862-EB26-6D19EAFA3EA3}"/>
          </ac:spMkLst>
        </pc:spChg>
        <pc:spChg chg="mod">
          <ac:chgData name="Greenaway, Thomas" userId="S::u1374885@live.warwick.ac.uk::25cfd204-4b1d-42db-8aab-d64e9738d0d6" providerId="AD" clId="Web-{08D477E9-10EB-46D5-B403-611FB1B8217B}" dt="2024-05-01T15:29:00.309" v="570" actId="20577"/>
          <ac:spMkLst>
            <pc:docMk/>
            <pc:sldMk cId="1724450230" sldId="257"/>
            <ac:spMk id="15" creationId="{CB4BA270-8E04-AECF-0265-DB0D2166B1B2}"/>
          </ac:spMkLst>
        </pc:spChg>
        <pc:spChg chg="mod">
          <ac:chgData name="Greenaway, Thomas" userId="S::u1374885@live.warwick.ac.uk::25cfd204-4b1d-42db-8aab-d64e9738d0d6" providerId="AD" clId="Web-{08D477E9-10EB-46D5-B403-611FB1B8217B}" dt="2024-05-01T15:28:42.981" v="561" actId="20577"/>
          <ac:spMkLst>
            <pc:docMk/>
            <pc:sldMk cId="1724450230" sldId="257"/>
            <ac:spMk id="16" creationId="{D04B97F7-6F13-E17A-23E1-32E046DA1962}"/>
          </ac:spMkLst>
        </pc:spChg>
        <pc:spChg chg="mod">
          <ac:chgData name="Greenaway, Thomas" userId="S::u1374885@live.warwick.ac.uk::25cfd204-4b1d-42db-8aab-d64e9738d0d6" providerId="AD" clId="Web-{08D477E9-10EB-46D5-B403-611FB1B8217B}" dt="2024-05-01T15:29:01.903" v="571" actId="20577"/>
          <ac:spMkLst>
            <pc:docMk/>
            <pc:sldMk cId="1724450230" sldId="257"/>
            <ac:spMk id="17" creationId="{4F257E15-4B95-99A7-6D74-D5957F39E4B1}"/>
          </ac:spMkLst>
        </pc:spChg>
        <pc:spChg chg="mod">
          <ac:chgData name="Greenaway, Thomas" userId="S::u1374885@live.warwick.ac.uk::25cfd204-4b1d-42db-8aab-d64e9738d0d6" providerId="AD" clId="Web-{08D477E9-10EB-46D5-B403-611FB1B8217B}" dt="2024-05-01T15:28:51.372" v="565" actId="20577"/>
          <ac:spMkLst>
            <pc:docMk/>
            <pc:sldMk cId="1724450230" sldId="257"/>
            <ac:spMk id="18" creationId="{1C15F777-C4A0-414E-E213-52C928252DD4}"/>
          </ac:spMkLst>
        </pc:spChg>
      </pc:sldChg>
      <pc:sldChg chg="addSp delSp modSp">
        <pc:chgData name="Greenaway, Thomas" userId="S::u1374885@live.warwick.ac.uk::25cfd204-4b1d-42db-8aab-d64e9738d0d6" providerId="AD" clId="Web-{08D477E9-10EB-46D5-B403-611FB1B8217B}" dt="2024-05-01T15:34:12.427" v="620"/>
        <pc:sldMkLst>
          <pc:docMk/>
          <pc:sldMk cId="2174355441" sldId="258"/>
        </pc:sldMkLst>
        <pc:spChg chg="add del">
          <ac:chgData name="Greenaway, Thomas" userId="S::u1374885@live.warwick.ac.uk::25cfd204-4b1d-42db-8aab-d64e9738d0d6" providerId="AD" clId="Web-{08D477E9-10EB-46D5-B403-611FB1B8217B}" dt="2024-05-01T15:34:12.427" v="620"/>
          <ac:spMkLst>
            <pc:docMk/>
            <pc:sldMk cId="2174355441" sldId="258"/>
            <ac:spMk id="9" creationId="{660BB6DA-3D38-D39F-319C-627CFB0E356B}"/>
          </ac:spMkLst>
        </pc:spChg>
        <pc:picChg chg="add del mod ord">
          <ac:chgData name="Greenaway, Thomas" userId="S::u1374885@live.warwick.ac.uk::25cfd204-4b1d-42db-8aab-d64e9738d0d6" providerId="AD" clId="Web-{08D477E9-10EB-46D5-B403-611FB1B8217B}" dt="2024-05-01T15:34:12.427" v="620"/>
          <ac:picMkLst>
            <pc:docMk/>
            <pc:sldMk cId="2174355441" sldId="258"/>
            <ac:picMk id="2" creationId="{D6C1D879-4BCD-D91A-4784-D4419D7AA8A5}"/>
          </ac:picMkLst>
        </pc:picChg>
      </pc:sldChg>
      <pc:sldChg chg="modNotes">
        <pc:chgData name="Greenaway, Thomas" userId="S::u1374885@live.warwick.ac.uk::25cfd204-4b1d-42db-8aab-d64e9738d0d6" providerId="AD" clId="Web-{08D477E9-10EB-46D5-B403-611FB1B8217B}" dt="2024-05-01T15:25:07.319" v="446"/>
        <pc:sldMkLst>
          <pc:docMk/>
          <pc:sldMk cId="3764101733" sldId="260"/>
        </pc:sldMkLst>
      </pc:sldChg>
      <pc:sldChg chg="ord">
        <pc:chgData name="Greenaway, Thomas" userId="S::u1374885@live.warwick.ac.uk::25cfd204-4b1d-42db-8aab-d64e9738d0d6" providerId="AD" clId="Web-{08D477E9-10EB-46D5-B403-611FB1B8217B}" dt="2024-05-01T15:18:05.840" v="183"/>
        <pc:sldMkLst>
          <pc:docMk/>
          <pc:sldMk cId="2346451549" sldId="261"/>
        </pc:sldMkLst>
      </pc:sldChg>
      <pc:sldChg chg="addSp delSp modSp modNotes">
        <pc:chgData name="Greenaway, Thomas" userId="S::u1374885@live.warwick.ac.uk::25cfd204-4b1d-42db-8aab-d64e9738d0d6" providerId="AD" clId="Web-{08D477E9-10EB-46D5-B403-611FB1B8217B}" dt="2024-05-01T15:28:31.887" v="559"/>
        <pc:sldMkLst>
          <pc:docMk/>
          <pc:sldMk cId="2924452541" sldId="262"/>
        </pc:sldMkLst>
        <pc:spChg chg="add mod">
          <ac:chgData name="Greenaway, Thomas" userId="S::u1374885@live.warwick.ac.uk::25cfd204-4b1d-42db-8aab-d64e9738d0d6" providerId="AD" clId="Web-{08D477E9-10EB-46D5-B403-611FB1B8217B}" dt="2024-05-01T15:14:23.272" v="155" actId="1076"/>
          <ac:spMkLst>
            <pc:docMk/>
            <pc:sldMk cId="2924452541" sldId="262"/>
            <ac:spMk id="3" creationId="{B22CBA79-299C-CFE2-FE56-61E47EE36FC4}"/>
          </ac:spMkLst>
        </pc:spChg>
        <pc:spChg chg="add mod">
          <ac:chgData name="Greenaway, Thomas" userId="S::u1374885@live.warwick.ac.uk::25cfd204-4b1d-42db-8aab-d64e9738d0d6" providerId="AD" clId="Web-{08D477E9-10EB-46D5-B403-611FB1B8217B}" dt="2024-05-01T15:25:50.977" v="495" actId="20577"/>
          <ac:spMkLst>
            <pc:docMk/>
            <pc:sldMk cId="2924452541" sldId="262"/>
            <ac:spMk id="5" creationId="{7C838CE5-6EBD-43BD-AC6E-88CE0549E815}"/>
          </ac:spMkLst>
        </pc:spChg>
        <pc:spChg chg="add mod">
          <ac:chgData name="Greenaway, Thomas" userId="S::u1374885@live.warwick.ac.uk::25cfd204-4b1d-42db-8aab-d64e9738d0d6" providerId="AD" clId="Web-{08D477E9-10EB-46D5-B403-611FB1B8217B}" dt="2024-05-01T15:27:18.432" v="513" actId="1076"/>
          <ac:spMkLst>
            <pc:docMk/>
            <pc:sldMk cId="2924452541" sldId="262"/>
            <ac:spMk id="7" creationId="{83DD203B-EBE6-88F2-295E-1C5A43943350}"/>
          </ac:spMkLst>
        </pc:spChg>
        <pc:spChg chg="add mod">
          <ac:chgData name="Greenaway, Thomas" userId="S::u1374885@live.warwick.ac.uk::25cfd204-4b1d-42db-8aab-d64e9738d0d6" providerId="AD" clId="Web-{08D477E9-10EB-46D5-B403-611FB1B8217B}" dt="2024-05-01T15:27:16.947" v="512" actId="1076"/>
          <ac:spMkLst>
            <pc:docMk/>
            <pc:sldMk cId="2924452541" sldId="262"/>
            <ac:spMk id="9" creationId="{C1DF9F99-4B0D-4DC4-1FCE-4283B52012A4}"/>
          </ac:spMkLst>
        </pc:spChg>
        <pc:spChg chg="add mod">
          <ac:chgData name="Greenaway, Thomas" userId="S::u1374885@live.warwick.ac.uk::25cfd204-4b1d-42db-8aab-d64e9738d0d6" providerId="AD" clId="Web-{08D477E9-10EB-46D5-B403-611FB1B8217B}" dt="2024-05-01T15:21:57.471" v="265" actId="14100"/>
          <ac:spMkLst>
            <pc:docMk/>
            <pc:sldMk cId="2924452541" sldId="262"/>
            <ac:spMk id="11" creationId="{CDB3E8A5-A4DD-BFE3-BC9E-90E796C9A44F}"/>
          </ac:spMkLst>
        </pc:spChg>
        <pc:spChg chg="add mod">
          <ac:chgData name="Greenaway, Thomas" userId="S::u1374885@live.warwick.ac.uk::25cfd204-4b1d-42db-8aab-d64e9738d0d6" providerId="AD" clId="Web-{08D477E9-10EB-46D5-B403-611FB1B8217B}" dt="2024-05-01T15:27:15.354" v="511" actId="1076"/>
          <ac:spMkLst>
            <pc:docMk/>
            <pc:sldMk cId="2924452541" sldId="262"/>
            <ac:spMk id="13" creationId="{6DE8969A-A627-0226-E01D-07512F44B7A4}"/>
          </ac:spMkLst>
        </pc:spChg>
        <pc:spChg chg="del">
          <ac:chgData name="Greenaway, Thomas" userId="S::u1374885@live.warwick.ac.uk::25cfd204-4b1d-42db-8aab-d64e9738d0d6" providerId="AD" clId="Web-{08D477E9-10EB-46D5-B403-611FB1B8217B}" dt="2024-05-01T15:28:31.887" v="559"/>
          <ac:spMkLst>
            <pc:docMk/>
            <pc:sldMk cId="2924452541" sldId="262"/>
            <ac:spMk id="16" creationId="{EFC17BD2-84DB-3063-8B3D-EBF695983AE1}"/>
          </ac:spMkLst>
        </pc:spChg>
        <pc:spChg chg="add mod">
          <ac:chgData name="Greenaway, Thomas" userId="S::u1374885@live.warwick.ac.uk::25cfd204-4b1d-42db-8aab-d64e9738d0d6" providerId="AD" clId="Web-{08D477E9-10EB-46D5-B403-611FB1B8217B}" dt="2024-05-01T15:13:50.505" v="111" actId="1076"/>
          <ac:spMkLst>
            <pc:docMk/>
            <pc:sldMk cId="2924452541" sldId="262"/>
            <ac:spMk id="17" creationId="{4E0BFD62-3614-1BCD-795B-988A29098801}"/>
          </ac:spMkLst>
        </pc:spChg>
        <pc:spChg chg="add mod">
          <ac:chgData name="Greenaway, Thomas" userId="S::u1374885@live.warwick.ac.uk::25cfd204-4b1d-42db-8aab-d64e9738d0d6" providerId="AD" clId="Web-{08D477E9-10EB-46D5-B403-611FB1B8217B}" dt="2024-05-01T15:27:13.557" v="510" actId="1076"/>
          <ac:spMkLst>
            <pc:docMk/>
            <pc:sldMk cId="2924452541" sldId="262"/>
            <ac:spMk id="18" creationId="{3793FB1B-5F3F-08AB-A905-B74BFCB2B9B1}"/>
          </ac:spMkLst>
        </pc:spChg>
        <pc:spChg chg="add mod">
          <ac:chgData name="Greenaway, Thomas" userId="S::u1374885@live.warwick.ac.uk::25cfd204-4b1d-42db-8aab-d64e9738d0d6" providerId="AD" clId="Web-{08D477E9-10EB-46D5-B403-611FB1B8217B}" dt="2024-05-01T15:14:39.350" v="162" actId="1076"/>
          <ac:spMkLst>
            <pc:docMk/>
            <pc:sldMk cId="2924452541" sldId="262"/>
            <ac:spMk id="19" creationId="{DFF0640F-7F8D-0B26-8632-497C5DB6B36E}"/>
          </ac:spMkLst>
        </pc:spChg>
      </pc:sldChg>
      <pc:sldChg chg="addSp modSp">
        <pc:chgData name="Greenaway, Thomas" userId="S::u1374885@live.warwick.ac.uk::25cfd204-4b1d-42db-8aab-d64e9738d0d6" providerId="AD" clId="Web-{08D477E9-10EB-46D5-B403-611FB1B8217B}" dt="2024-05-01T15:15:02.773" v="165" actId="20577"/>
        <pc:sldMkLst>
          <pc:docMk/>
          <pc:sldMk cId="1537770880" sldId="263"/>
        </pc:sldMkLst>
        <pc:spChg chg="add mod">
          <ac:chgData name="Greenaway, Thomas" userId="S::u1374885@live.warwick.ac.uk::25cfd204-4b1d-42db-8aab-d64e9738d0d6" providerId="AD" clId="Web-{08D477E9-10EB-46D5-B403-611FB1B8217B}" dt="2024-05-01T15:15:02.773" v="165" actId="20577"/>
          <ac:spMkLst>
            <pc:docMk/>
            <pc:sldMk cId="1537770880" sldId="263"/>
            <ac:spMk id="2" creationId="{C61DEB5A-F704-EA5B-E01F-77773F1289C6}"/>
          </ac:spMkLst>
        </pc:spChg>
        <pc:spChg chg="mod">
          <ac:chgData name="Greenaway, Thomas" userId="S::u1374885@live.warwick.ac.uk::25cfd204-4b1d-42db-8aab-d64e9738d0d6" providerId="AD" clId="Web-{08D477E9-10EB-46D5-B403-611FB1B8217B}" dt="2024-05-01T15:08:08.106" v="53" actId="20577"/>
          <ac:spMkLst>
            <pc:docMk/>
            <pc:sldMk cId="1537770880" sldId="263"/>
            <ac:spMk id="3" creationId="{FA25B57A-E585-F4E3-A23F-3F6999D3351A}"/>
          </ac:spMkLst>
        </pc:spChg>
        <pc:spChg chg="mod">
          <ac:chgData name="Greenaway, Thomas" userId="S::u1374885@live.warwick.ac.uk::25cfd204-4b1d-42db-8aab-d64e9738d0d6" providerId="AD" clId="Web-{08D477E9-10EB-46D5-B403-611FB1B8217B}" dt="2024-05-01T15:06:57.760" v="2" actId="20577"/>
          <ac:spMkLst>
            <pc:docMk/>
            <pc:sldMk cId="1537770880" sldId="263"/>
            <ac:spMk id="6" creationId="{EE568EF2-EA4A-F62A-E7B9-1A3AD51F9D1F}"/>
          </ac:spMkLst>
        </pc:spChg>
      </pc:sldChg>
      <pc:sldChg chg="delSp modSp new">
        <pc:chgData name="Greenaway, Thomas" userId="S::u1374885@live.warwick.ac.uk::25cfd204-4b1d-42db-8aab-d64e9738d0d6" providerId="AD" clId="Web-{08D477E9-10EB-46D5-B403-611FB1B8217B}" dt="2024-05-01T15:17:35.839" v="182" actId="20577"/>
        <pc:sldMkLst>
          <pc:docMk/>
          <pc:sldMk cId="1223620846" sldId="265"/>
        </pc:sldMkLst>
        <pc:spChg chg="mod">
          <ac:chgData name="Greenaway, Thomas" userId="S::u1374885@live.warwick.ac.uk::25cfd204-4b1d-42db-8aab-d64e9738d0d6" providerId="AD" clId="Web-{08D477E9-10EB-46D5-B403-611FB1B8217B}" dt="2024-05-01T15:08:57.029" v="79" actId="20577"/>
          <ac:spMkLst>
            <pc:docMk/>
            <pc:sldMk cId="1223620846" sldId="265"/>
            <ac:spMk id="2" creationId="{EC16C3E1-B4BE-8F2B-7F40-E40D819DEB1D}"/>
          </ac:spMkLst>
        </pc:spChg>
        <pc:spChg chg="del">
          <ac:chgData name="Greenaway, Thomas" userId="S::u1374885@live.warwick.ac.uk::25cfd204-4b1d-42db-8aab-d64e9738d0d6" providerId="AD" clId="Web-{08D477E9-10EB-46D5-B403-611FB1B8217B}" dt="2024-05-01T15:08:59.451" v="80"/>
          <ac:spMkLst>
            <pc:docMk/>
            <pc:sldMk cId="1223620846" sldId="265"/>
            <ac:spMk id="3" creationId="{A6575FFF-0042-F9E4-DF5E-D7F7F079880A}"/>
          </ac:spMkLst>
        </pc:spChg>
        <pc:spChg chg="mod">
          <ac:chgData name="Greenaway, Thomas" userId="S::u1374885@live.warwick.ac.uk::25cfd204-4b1d-42db-8aab-d64e9738d0d6" providerId="AD" clId="Web-{08D477E9-10EB-46D5-B403-611FB1B8217B}" dt="2024-05-01T15:17:35.839" v="182" actId="20577"/>
          <ac:spMkLst>
            <pc:docMk/>
            <pc:sldMk cId="1223620846" sldId="265"/>
            <ac:spMk id="4" creationId="{FA25B57A-E585-F4E3-A23F-3F6999D3351A}"/>
          </ac:spMkLst>
        </pc:spChg>
      </pc:sldChg>
      <pc:sldChg chg="addSp delSp modSp new">
        <pc:chgData name="Greenaway, Thomas" userId="S::u1374885@live.warwick.ac.uk::25cfd204-4b1d-42db-8aab-d64e9738d0d6" providerId="AD" clId="Web-{08D477E9-10EB-46D5-B403-611FB1B8217B}" dt="2024-05-01T15:17:07.135" v="174"/>
        <pc:sldMkLst>
          <pc:docMk/>
          <pc:sldMk cId="2443992032" sldId="266"/>
        </pc:sldMkLst>
        <pc:spChg chg="del">
          <ac:chgData name="Greenaway, Thomas" userId="S::u1374885@live.warwick.ac.uk::25cfd204-4b1d-42db-8aab-d64e9738d0d6" providerId="AD" clId="Web-{08D477E9-10EB-46D5-B403-611FB1B8217B}" dt="2024-05-01T15:17:06.729" v="172"/>
          <ac:spMkLst>
            <pc:docMk/>
            <pc:sldMk cId="2443992032" sldId="266"/>
            <ac:spMk id="2" creationId="{C8A62372-1359-C496-738F-78265961B052}"/>
          </ac:spMkLst>
        </pc:spChg>
        <pc:spChg chg="del">
          <ac:chgData name="Greenaway, Thomas" userId="S::u1374885@live.warwick.ac.uk::25cfd204-4b1d-42db-8aab-d64e9738d0d6" providerId="AD" clId="Web-{08D477E9-10EB-46D5-B403-611FB1B8217B}" dt="2024-05-01T15:17:04.385" v="171"/>
          <ac:spMkLst>
            <pc:docMk/>
            <pc:sldMk cId="2443992032" sldId="266"/>
            <ac:spMk id="3" creationId="{4F6374E4-2CE1-A2C3-AE9C-C227DEC1EEA3}"/>
          </ac:spMkLst>
        </pc:spChg>
        <pc:spChg chg="add mod">
          <ac:chgData name="Greenaway, Thomas" userId="S::u1374885@live.warwick.ac.uk::25cfd204-4b1d-42db-8aab-d64e9738d0d6" providerId="AD" clId="Web-{08D477E9-10EB-46D5-B403-611FB1B8217B}" dt="2024-05-01T15:10:54.422" v="87" actId="1076"/>
          <ac:spMkLst>
            <pc:docMk/>
            <pc:sldMk cId="2443992032" sldId="266"/>
            <ac:spMk id="5" creationId="{E473A4BE-281E-6F47-0494-A768722919C4}"/>
          </ac:spMkLst>
        </pc:spChg>
        <pc:spChg chg="add mod">
          <ac:chgData name="Greenaway, Thomas" userId="S::u1374885@live.warwick.ac.uk::25cfd204-4b1d-42db-8aab-d64e9738d0d6" providerId="AD" clId="Web-{08D477E9-10EB-46D5-B403-611FB1B8217B}" dt="2024-05-01T15:10:54.438" v="88" actId="1076"/>
          <ac:spMkLst>
            <pc:docMk/>
            <pc:sldMk cId="2443992032" sldId="266"/>
            <ac:spMk id="7" creationId="{FBF6A0FC-AD69-3FF3-A7A2-9322BC04AE3F}"/>
          </ac:spMkLst>
        </pc:spChg>
        <pc:spChg chg="add mod">
          <ac:chgData name="Greenaway, Thomas" userId="S::u1374885@live.warwick.ac.uk::25cfd204-4b1d-42db-8aab-d64e9738d0d6" providerId="AD" clId="Web-{08D477E9-10EB-46D5-B403-611FB1B8217B}" dt="2024-05-01T15:10:54.454" v="89" actId="1076"/>
          <ac:spMkLst>
            <pc:docMk/>
            <pc:sldMk cId="2443992032" sldId="266"/>
            <ac:spMk id="9" creationId="{B0916868-6AEB-FC7C-D1CF-EFB834E2EA89}"/>
          </ac:spMkLst>
        </pc:spChg>
        <pc:spChg chg="add mod">
          <ac:chgData name="Greenaway, Thomas" userId="S::u1374885@live.warwick.ac.uk::25cfd204-4b1d-42db-8aab-d64e9738d0d6" providerId="AD" clId="Web-{08D477E9-10EB-46D5-B403-611FB1B8217B}" dt="2024-05-01T15:10:54.454" v="90" actId="1076"/>
          <ac:spMkLst>
            <pc:docMk/>
            <pc:sldMk cId="2443992032" sldId="266"/>
            <ac:spMk id="11" creationId="{4A9826AD-0994-3748-AF7B-8A351B386522}"/>
          </ac:spMkLst>
        </pc:spChg>
        <pc:spChg chg="add mod">
          <ac:chgData name="Greenaway, Thomas" userId="S::u1374885@live.warwick.ac.uk::25cfd204-4b1d-42db-8aab-d64e9738d0d6" providerId="AD" clId="Web-{08D477E9-10EB-46D5-B403-611FB1B8217B}" dt="2024-05-01T15:10:54.469" v="91" actId="1076"/>
          <ac:spMkLst>
            <pc:docMk/>
            <pc:sldMk cId="2443992032" sldId="266"/>
            <ac:spMk id="13" creationId="{8F7AA933-DEB0-D1EA-791C-6DC2884727D5}"/>
          </ac:spMkLst>
        </pc:spChg>
        <pc:spChg chg="add mod">
          <ac:chgData name="Greenaway, Thomas" userId="S::u1374885@live.warwick.ac.uk::25cfd204-4b1d-42db-8aab-d64e9738d0d6" providerId="AD" clId="Web-{08D477E9-10EB-46D5-B403-611FB1B8217B}" dt="2024-05-01T15:17:07.135" v="173"/>
          <ac:spMkLst>
            <pc:docMk/>
            <pc:sldMk cId="2443992032" sldId="266"/>
            <ac:spMk id="15" creationId="{C730EADB-7758-3992-02EB-3F20DF73B082}"/>
          </ac:spMkLst>
        </pc:spChg>
        <pc:spChg chg="add mod">
          <ac:chgData name="Greenaway, Thomas" userId="S::u1374885@live.warwick.ac.uk::25cfd204-4b1d-42db-8aab-d64e9738d0d6" providerId="AD" clId="Web-{08D477E9-10EB-46D5-B403-611FB1B8217B}" dt="2024-05-01T15:17:07.135" v="174"/>
          <ac:spMkLst>
            <pc:docMk/>
            <pc:sldMk cId="2443992032" sldId="266"/>
            <ac:spMk id="17" creationId="{A5B66A60-52C7-FA7B-CAA4-B9F23F59BD63}"/>
          </ac:spMkLst>
        </pc:spChg>
      </pc:sldChg>
      <pc:sldChg chg="modSp add replId modNotes">
        <pc:chgData name="Greenaway, Thomas" userId="S::u1374885@live.warwick.ac.uk::25cfd204-4b1d-42db-8aab-d64e9738d0d6" providerId="AD" clId="Web-{08D477E9-10EB-46D5-B403-611FB1B8217B}" dt="2024-05-01T15:17:26.745" v="179" actId="20577"/>
        <pc:sldMkLst>
          <pc:docMk/>
          <pc:sldMk cId="1443235261" sldId="267"/>
        </pc:sldMkLst>
        <pc:spChg chg="mod">
          <ac:chgData name="Greenaway, Thomas" userId="S::u1374885@live.warwick.ac.uk::25cfd204-4b1d-42db-8aab-d64e9738d0d6" providerId="AD" clId="Web-{08D477E9-10EB-46D5-B403-611FB1B8217B}" dt="2024-05-01T15:17:26.745" v="179" actId="20577"/>
          <ac:spMkLst>
            <pc:docMk/>
            <pc:sldMk cId="1443235261" sldId="267"/>
            <ac:spMk id="2" creationId="{C61DEB5A-F704-EA5B-E01F-77773F1289C6}"/>
          </ac:spMkLst>
        </pc:spChg>
      </pc:sldChg>
      <pc:sldChg chg="modSp new">
        <pc:chgData name="Greenaway, Thomas" userId="S::u1374885@live.warwick.ac.uk::25cfd204-4b1d-42db-8aab-d64e9738d0d6" providerId="AD" clId="Web-{08D477E9-10EB-46D5-B403-611FB1B8217B}" dt="2024-05-01T15:18:41.419" v="214" actId="20577"/>
        <pc:sldMkLst>
          <pc:docMk/>
          <pc:sldMk cId="3608561813" sldId="268"/>
        </pc:sldMkLst>
        <pc:spChg chg="mod">
          <ac:chgData name="Greenaway, Thomas" userId="S::u1374885@live.warwick.ac.uk::25cfd204-4b1d-42db-8aab-d64e9738d0d6" providerId="AD" clId="Web-{08D477E9-10EB-46D5-B403-611FB1B8217B}" dt="2024-05-01T15:18:23.387" v="198" actId="20577"/>
          <ac:spMkLst>
            <pc:docMk/>
            <pc:sldMk cId="3608561813" sldId="268"/>
            <ac:spMk id="2" creationId="{F525DE67-25A2-CEDF-A811-34D7251F47E3}"/>
          </ac:spMkLst>
        </pc:spChg>
        <pc:spChg chg="mod">
          <ac:chgData name="Greenaway, Thomas" userId="S::u1374885@live.warwick.ac.uk::25cfd204-4b1d-42db-8aab-d64e9738d0d6" providerId="AD" clId="Web-{08D477E9-10EB-46D5-B403-611FB1B8217B}" dt="2024-05-01T15:18:41.419" v="214" actId="20577"/>
          <ac:spMkLst>
            <pc:docMk/>
            <pc:sldMk cId="3608561813" sldId="268"/>
            <ac:spMk id="3" creationId="{63D311DB-E91E-2180-8E61-6A491CAF27D1}"/>
          </ac:spMkLst>
        </pc:spChg>
      </pc:sldChg>
    </pc:docChg>
  </pc:docChgLst>
  <pc:docChgLst>
    <pc:chgData name="AMRITANAND, KAAVYA (UG)" userId="S::u2003567@live.warwick.ac.uk::5b394c47-6d09-40bf-a917-a801e2b74b5d" providerId="AD" clId="Web-{3EB2659D-50BB-C43C-BEB6-2107BC881533}"/>
    <pc:docChg chg="modSld">
      <pc:chgData name="AMRITANAND, KAAVYA (UG)" userId="S::u2003567@live.warwick.ac.uk::5b394c47-6d09-40bf-a917-a801e2b74b5d" providerId="AD" clId="Web-{3EB2659D-50BB-C43C-BEB6-2107BC881533}" dt="2024-05-01T13:31:26.443" v="645" actId="20577"/>
      <pc:docMkLst>
        <pc:docMk/>
      </pc:docMkLst>
      <pc:sldChg chg="addSp modSp">
        <pc:chgData name="AMRITANAND, KAAVYA (UG)" userId="S::u2003567@live.warwick.ac.uk::5b394c47-6d09-40bf-a917-a801e2b74b5d" providerId="AD" clId="Web-{3EB2659D-50BB-C43C-BEB6-2107BC881533}" dt="2024-05-01T13:31:26.443" v="645" actId="20577"/>
        <pc:sldMkLst>
          <pc:docMk/>
          <pc:sldMk cId="3764101733" sldId="260"/>
        </pc:sldMkLst>
        <pc:spChg chg="mod">
          <ac:chgData name="AMRITANAND, KAAVYA (UG)" userId="S::u2003567@live.warwick.ac.uk::5b394c47-6d09-40bf-a917-a801e2b74b5d" providerId="AD" clId="Web-{3EB2659D-50BB-C43C-BEB6-2107BC881533}" dt="2024-05-01T13:27:09.327" v="568" actId="20577"/>
          <ac:spMkLst>
            <pc:docMk/>
            <pc:sldMk cId="3764101733" sldId="260"/>
            <ac:spMk id="3" creationId="{0ABCB49B-EAB2-8ED3-B903-014D8C8D7DE3}"/>
          </ac:spMkLst>
        </pc:spChg>
        <pc:spChg chg="add mod">
          <ac:chgData name="AMRITANAND, KAAVYA (UG)" userId="S::u2003567@live.warwick.ac.uk::5b394c47-6d09-40bf-a917-a801e2b74b5d" providerId="AD" clId="Web-{3EB2659D-50BB-C43C-BEB6-2107BC881533}" dt="2024-05-01T13:27:16.999" v="569" actId="14100"/>
          <ac:spMkLst>
            <pc:docMk/>
            <pc:sldMk cId="3764101733" sldId="260"/>
            <ac:spMk id="5" creationId="{67E02D5B-5176-9524-B793-445E961DB913}"/>
          </ac:spMkLst>
        </pc:spChg>
        <pc:spChg chg="add mod">
          <ac:chgData name="AMRITANAND, KAAVYA (UG)" userId="S::u2003567@live.warwick.ac.uk::5b394c47-6d09-40bf-a917-a801e2b74b5d" providerId="AD" clId="Web-{3EB2659D-50BB-C43C-BEB6-2107BC881533}" dt="2024-05-01T13:27:20.077" v="570" actId="14100"/>
          <ac:spMkLst>
            <pc:docMk/>
            <pc:sldMk cId="3764101733" sldId="260"/>
            <ac:spMk id="7" creationId="{A77DE457-2195-9DBA-F449-AE51A12E4667}"/>
          </ac:spMkLst>
        </pc:spChg>
        <pc:spChg chg="add mod">
          <ac:chgData name="AMRITANAND, KAAVYA (UG)" userId="S::u2003567@live.warwick.ac.uk::5b394c47-6d09-40bf-a917-a801e2b74b5d" providerId="AD" clId="Web-{3EB2659D-50BB-C43C-BEB6-2107BC881533}" dt="2024-05-01T13:31:26.443" v="645" actId="20577"/>
          <ac:spMkLst>
            <pc:docMk/>
            <pc:sldMk cId="3764101733" sldId="260"/>
            <ac:spMk id="9" creationId="{A8106AE2-832C-7E6A-523D-F3F206E151FD}"/>
          </ac:spMkLst>
        </pc:spChg>
        <pc:spChg chg="add mod">
          <ac:chgData name="AMRITANAND, KAAVYA (UG)" userId="S::u2003567@live.warwick.ac.uk::5b394c47-6d09-40bf-a917-a801e2b74b5d" providerId="AD" clId="Web-{3EB2659D-50BB-C43C-BEB6-2107BC881533}" dt="2024-05-01T13:30:28.426" v="627" actId="1076"/>
          <ac:spMkLst>
            <pc:docMk/>
            <pc:sldMk cId="3764101733" sldId="260"/>
            <ac:spMk id="11" creationId="{E40200C3-D7AA-DC4F-2352-5D04142AF269}"/>
          </ac:spMkLst>
        </pc:spChg>
        <pc:spChg chg="add mod">
          <ac:chgData name="AMRITANAND, KAAVYA (UG)" userId="S::u2003567@live.warwick.ac.uk::5b394c47-6d09-40bf-a917-a801e2b74b5d" providerId="AD" clId="Web-{3EB2659D-50BB-C43C-BEB6-2107BC881533}" dt="2024-05-01T13:30:37.442" v="628" actId="20577"/>
          <ac:spMkLst>
            <pc:docMk/>
            <pc:sldMk cId="3764101733" sldId="260"/>
            <ac:spMk id="12" creationId="{8214C8F3-08F4-01C2-02A9-8677C42F7069}"/>
          </ac:spMkLst>
        </pc:spChg>
      </pc:sldChg>
    </pc:docChg>
  </pc:docChgLst>
  <pc:docChgLst>
    <pc:chgData name="Molyneux, David" userId="74f16d49-90a7-444c-9aa8-a001f7df2dc8" providerId="ADAL" clId="{4D6F2F4F-E251-44AC-BE9E-C86FA240A1A8}"/>
    <pc:docChg chg="modSld">
      <pc:chgData name="Molyneux, David" userId="74f16d49-90a7-444c-9aa8-a001f7df2dc8" providerId="ADAL" clId="{4D6F2F4F-E251-44AC-BE9E-C86FA240A1A8}" dt="2024-05-01T18:35:02.999" v="7" actId="27614"/>
      <pc:docMkLst>
        <pc:docMk/>
      </pc:docMkLst>
      <pc:sldChg chg="addSp delSp modSp mod modNotesTx">
        <pc:chgData name="Molyneux, David" userId="74f16d49-90a7-444c-9aa8-a001f7df2dc8" providerId="ADAL" clId="{4D6F2F4F-E251-44AC-BE9E-C86FA240A1A8}" dt="2024-05-01T18:35:02.999" v="7" actId="27614"/>
        <pc:sldMkLst>
          <pc:docMk/>
          <pc:sldMk cId="2174355441" sldId="258"/>
        </pc:sldMkLst>
        <pc:spChg chg="del">
          <ac:chgData name="Molyneux, David" userId="74f16d49-90a7-444c-9aa8-a001f7df2dc8" providerId="ADAL" clId="{4D6F2F4F-E251-44AC-BE9E-C86FA240A1A8}" dt="2024-05-01T18:34:59.807" v="6" actId="931"/>
          <ac:spMkLst>
            <pc:docMk/>
            <pc:sldMk cId="2174355441" sldId="258"/>
            <ac:spMk id="9" creationId="{660BB6DA-3D38-D39F-319C-627CFB0E356B}"/>
          </ac:spMkLst>
        </pc:spChg>
        <pc:picChg chg="add mod">
          <ac:chgData name="Molyneux, David" userId="74f16d49-90a7-444c-9aa8-a001f7df2dc8" providerId="ADAL" clId="{4D6F2F4F-E251-44AC-BE9E-C86FA240A1A8}" dt="2024-05-01T18:35:02.999" v="7" actId="27614"/>
          <ac:picMkLst>
            <pc:docMk/>
            <pc:sldMk cId="2174355441" sldId="258"/>
            <ac:picMk id="3" creationId="{67E98167-95AC-BFED-6B13-85130EC14861}"/>
          </ac:picMkLst>
        </pc:picChg>
      </pc:sldChg>
      <pc:sldChg chg="addSp delSp modSp mod">
        <pc:chgData name="Molyneux, David" userId="74f16d49-90a7-444c-9aa8-a001f7df2dc8" providerId="ADAL" clId="{4D6F2F4F-E251-44AC-BE9E-C86FA240A1A8}" dt="2024-05-01T18:31:56.741" v="5" actId="1076"/>
        <pc:sldMkLst>
          <pc:docMk/>
          <pc:sldMk cId="1537770880" sldId="263"/>
        </pc:sldMkLst>
        <pc:spChg chg="del mod">
          <ac:chgData name="Molyneux, David" userId="74f16d49-90a7-444c-9aa8-a001f7df2dc8" providerId="ADAL" clId="{4D6F2F4F-E251-44AC-BE9E-C86FA240A1A8}" dt="2024-05-01T18:22:39.832" v="2"/>
          <ac:spMkLst>
            <pc:docMk/>
            <pc:sldMk cId="1537770880" sldId="263"/>
            <ac:spMk id="2" creationId="{C61DEB5A-F704-EA5B-E01F-77773F1289C6}"/>
          </ac:spMkLst>
        </pc:spChg>
        <pc:graphicFrameChg chg="add mod">
          <ac:chgData name="Molyneux, David" userId="74f16d49-90a7-444c-9aa8-a001f7df2dc8" providerId="ADAL" clId="{4D6F2F4F-E251-44AC-BE9E-C86FA240A1A8}" dt="2024-05-01T18:31:56.741" v="5" actId="1076"/>
          <ac:graphicFrameMkLst>
            <pc:docMk/>
            <pc:sldMk cId="1537770880" sldId="263"/>
            <ac:graphicFrameMk id="3" creationId="{9FA30D7C-1CD7-651D-EF78-EADE10E5A9FA}"/>
          </ac:graphicFrameMkLst>
        </pc:graphicFrameChg>
      </pc:sldChg>
    </pc:docChg>
  </pc:docChgLst>
  <pc:docChgLst>
    <pc:chgData name="Molyneux, David" userId="S::u1373468@live.warwick.ac.uk::74f16d49-90a7-444c-9aa8-a001f7df2dc8" providerId="AD" clId="Web-{DAB11135-889A-4633-900B-611E1B605E64}"/>
    <pc:docChg chg="modSld">
      <pc:chgData name="Molyneux, David" userId="S::u1373468@live.warwick.ac.uk::74f16d49-90a7-444c-9aa8-a001f7df2dc8" providerId="AD" clId="Web-{DAB11135-889A-4633-900B-611E1B605E64}" dt="2024-05-01T18:21:01.795" v="3" actId="20577"/>
      <pc:docMkLst>
        <pc:docMk/>
      </pc:docMkLst>
      <pc:sldChg chg="modSp">
        <pc:chgData name="Molyneux, David" userId="S::u1373468@live.warwick.ac.uk::74f16d49-90a7-444c-9aa8-a001f7df2dc8" providerId="AD" clId="Web-{DAB11135-889A-4633-900B-611E1B605E64}" dt="2024-05-01T18:21:01.795" v="3" actId="20577"/>
        <pc:sldMkLst>
          <pc:docMk/>
          <pc:sldMk cId="1537770880" sldId="263"/>
        </pc:sldMkLst>
        <pc:spChg chg="mod">
          <ac:chgData name="Molyneux, David" userId="S::u1373468@live.warwick.ac.uk::74f16d49-90a7-444c-9aa8-a001f7df2dc8" providerId="AD" clId="Web-{DAB11135-889A-4633-900B-611E1B605E64}" dt="2024-05-01T18:21:01.795" v="3" actId="20577"/>
          <ac:spMkLst>
            <pc:docMk/>
            <pc:sldMk cId="1537770880" sldId="263"/>
            <ac:spMk id="2" creationId="{C61DEB5A-F704-EA5B-E01F-77773F1289C6}"/>
          </ac:spMkLst>
        </pc:spChg>
      </pc:sldChg>
    </pc:docChg>
  </pc:docChgLst>
  <pc:docChgLst>
    <pc:chgData name="AMRITANAND, KAAVYA (UG)" userId="S::u2003567@live.warwick.ac.uk::5b394c47-6d09-40bf-a917-a801e2b74b5d" providerId="AD" clId="Web-{BC84D431-9CA9-E5EF-BDB3-3DE9F7C9057D}"/>
    <pc:docChg chg="modSld">
      <pc:chgData name="AMRITANAND, KAAVYA (UG)" userId="S::u2003567@live.warwick.ac.uk::5b394c47-6d09-40bf-a917-a801e2b74b5d" providerId="AD" clId="Web-{BC84D431-9CA9-E5EF-BDB3-3DE9F7C9057D}" dt="2024-05-01T16:16:07.231" v="254" actId="20577"/>
      <pc:docMkLst>
        <pc:docMk/>
      </pc:docMkLst>
      <pc:sldChg chg="modSp">
        <pc:chgData name="AMRITANAND, KAAVYA (UG)" userId="S::u2003567@live.warwick.ac.uk::5b394c47-6d09-40bf-a917-a801e2b74b5d" providerId="AD" clId="Web-{BC84D431-9CA9-E5EF-BDB3-3DE9F7C9057D}" dt="2024-05-01T15:38:22.653" v="66" actId="20577"/>
        <pc:sldMkLst>
          <pc:docMk/>
          <pc:sldMk cId="2924452541" sldId="262"/>
        </pc:sldMkLst>
        <pc:spChg chg="mod">
          <ac:chgData name="AMRITANAND, KAAVYA (UG)" userId="S::u2003567@live.warwick.ac.uk::5b394c47-6d09-40bf-a917-a801e2b74b5d" providerId="AD" clId="Web-{BC84D431-9CA9-E5EF-BDB3-3DE9F7C9057D}" dt="2024-05-01T15:38:22.653" v="66" actId="20577"/>
          <ac:spMkLst>
            <pc:docMk/>
            <pc:sldMk cId="2924452541" sldId="262"/>
            <ac:spMk id="9" creationId="{C1DF9F99-4B0D-4DC4-1FCE-4283B52012A4}"/>
          </ac:spMkLst>
        </pc:spChg>
      </pc:sldChg>
      <pc:sldChg chg="modSp">
        <pc:chgData name="AMRITANAND, KAAVYA (UG)" userId="S::u2003567@live.warwick.ac.uk::5b394c47-6d09-40bf-a917-a801e2b74b5d" providerId="AD" clId="Web-{BC84D431-9CA9-E5EF-BDB3-3DE9F7C9057D}" dt="2024-05-01T16:16:07.231" v="254" actId="20577"/>
        <pc:sldMkLst>
          <pc:docMk/>
          <pc:sldMk cId="3608561813" sldId="268"/>
        </pc:sldMkLst>
        <pc:spChg chg="mod">
          <ac:chgData name="AMRITANAND, KAAVYA (UG)" userId="S::u2003567@live.warwick.ac.uk::5b394c47-6d09-40bf-a917-a801e2b74b5d" providerId="AD" clId="Web-{BC84D431-9CA9-E5EF-BDB3-3DE9F7C9057D}" dt="2024-05-01T16:12:40.225" v="235" actId="20577"/>
          <ac:spMkLst>
            <pc:docMk/>
            <pc:sldMk cId="3608561813" sldId="268"/>
            <ac:spMk id="2" creationId="{F525DE67-25A2-CEDF-A811-34D7251F47E3}"/>
          </ac:spMkLst>
        </pc:spChg>
        <pc:spChg chg="mod">
          <ac:chgData name="AMRITANAND, KAAVYA (UG)" userId="S::u2003567@live.warwick.ac.uk::5b394c47-6d09-40bf-a917-a801e2b74b5d" providerId="AD" clId="Web-{BC84D431-9CA9-E5EF-BDB3-3DE9F7C9057D}" dt="2024-05-01T16:16:07.231" v="254" actId="20577"/>
          <ac:spMkLst>
            <pc:docMk/>
            <pc:sldMk cId="3608561813" sldId="268"/>
            <ac:spMk id="3" creationId="{63D311DB-E91E-2180-8E61-6A491CAF27D1}"/>
          </ac:spMkLst>
        </pc:spChg>
      </pc:sldChg>
    </pc:docChg>
  </pc:docChgLst>
  <pc:docChgLst>
    <pc:chgData clId="Web-{ACC8255E-D5C4-187C-329B-DFE64643639F}"/>
    <pc:docChg chg="modSld">
      <pc:chgData name="" userId="" providerId="" clId="Web-{ACC8255E-D5C4-187C-329B-DFE64643639F}" dt="2025-05-30T16:14:57.931" v="17" actId="20577"/>
      <pc:docMkLst>
        <pc:docMk/>
      </pc:docMkLst>
      <pc:sldChg chg="modSp">
        <pc:chgData name="" userId="" providerId="" clId="Web-{ACC8255E-D5C4-187C-329B-DFE64643639F}" dt="2025-05-30T16:14:57.931" v="17" actId="20577"/>
        <pc:sldMkLst>
          <pc:docMk/>
          <pc:sldMk cId="2174355441" sldId="258"/>
        </pc:sldMkLst>
        <pc:spChg chg="mod">
          <ac:chgData name="" userId="" providerId="" clId="Web-{ACC8255E-D5C4-187C-329B-DFE64643639F}" dt="2025-05-30T16:14:44.243" v="14" actId="20577"/>
          <ac:spMkLst>
            <pc:docMk/>
            <pc:sldMk cId="2174355441" sldId="258"/>
            <ac:spMk id="9" creationId="{FCCA4625-0207-E445-5E8B-14744CBD32AB}"/>
          </ac:spMkLst>
        </pc:spChg>
        <pc:spChg chg="mod">
          <ac:chgData name="" userId="" providerId="" clId="Web-{ACC8255E-D5C4-187C-329B-DFE64643639F}" dt="2025-05-30T16:14:57.931" v="17" actId="20577"/>
          <ac:spMkLst>
            <pc:docMk/>
            <pc:sldMk cId="2174355441" sldId="258"/>
            <ac:spMk id="12" creationId="{507C5A47-40DA-661C-CC4A-CD93F2DC2737}"/>
          </ac:spMkLst>
        </pc:spChg>
      </pc:sldChg>
    </pc:docChg>
  </pc:docChgLst>
  <pc:docChgLst>
    <pc:chgData name="DAVID-ETESIN, ENOBONG (PGT)" userId="S::u5669596@live.warwick.ac.uk::f0eff8ba-104a-4e0b-91f6-94b5ee4882e1" providerId="AD" clId="Web-{16AC7520-B2CF-B38A-B053-6EAEE589C67E}"/>
    <pc:docChg chg="modSld">
      <pc:chgData name="DAVID-ETESIN, ENOBONG (PGT)" userId="S::u5669596@live.warwick.ac.uk::f0eff8ba-104a-4e0b-91f6-94b5ee4882e1" providerId="AD" clId="Web-{16AC7520-B2CF-B38A-B053-6EAEE589C67E}" dt="2025-05-30T18:02:17.452" v="15" actId="20577"/>
      <pc:docMkLst>
        <pc:docMk/>
      </pc:docMkLst>
      <pc:sldChg chg="modSp">
        <pc:chgData name="DAVID-ETESIN, ENOBONG (PGT)" userId="S::u5669596@live.warwick.ac.uk::f0eff8ba-104a-4e0b-91f6-94b5ee4882e1" providerId="AD" clId="Web-{16AC7520-B2CF-B38A-B053-6EAEE589C67E}" dt="2025-05-30T18:02:17.452" v="15" actId="20577"/>
        <pc:sldMkLst>
          <pc:docMk/>
          <pc:sldMk cId="1724450230" sldId="257"/>
        </pc:sldMkLst>
        <pc:spChg chg="mod">
          <ac:chgData name="DAVID-ETESIN, ENOBONG (PGT)" userId="S::u5669596@live.warwick.ac.uk::f0eff8ba-104a-4e0b-91f6-94b5ee4882e1" providerId="AD" clId="Web-{16AC7520-B2CF-B38A-B053-6EAEE589C67E}" dt="2025-05-30T18:02:14.483" v="13" actId="20577"/>
          <ac:spMkLst>
            <pc:docMk/>
            <pc:sldMk cId="1724450230" sldId="257"/>
            <ac:spMk id="12" creationId="{40996CAE-7FD3-A5C2-1181-9802EEAD50F3}"/>
          </ac:spMkLst>
        </pc:spChg>
        <pc:spChg chg="mod">
          <ac:chgData name="DAVID-ETESIN, ENOBONG (PGT)" userId="S::u5669596@live.warwick.ac.uk::f0eff8ba-104a-4e0b-91f6-94b5ee4882e1" providerId="AD" clId="Web-{16AC7520-B2CF-B38A-B053-6EAEE589C67E}" dt="2025-05-30T18:02:17.452" v="15" actId="20577"/>
          <ac:spMkLst>
            <pc:docMk/>
            <pc:sldMk cId="1724450230" sldId="257"/>
            <ac:spMk id="14" creationId="{EC7F9D7F-3A12-C5E6-9947-4EDCBD140BA9}"/>
          </ac:spMkLst>
        </pc:spChg>
      </pc:sldChg>
    </pc:docChg>
  </pc:docChgLst>
  <pc:docChgLst>
    <pc:chgData name="PARNELL, AMY (UG)" userId="S::u2020360@live.warwick.ac.uk::662ff709-bdeb-4beb-930a-5111e3fd0299" providerId="AD" clId="Web-{BF5636D3-D5B4-1156-FF1D-5E4D004510CB}"/>
    <pc:docChg chg="modSld">
      <pc:chgData name="PARNELL, AMY (UG)" userId="S::u2020360@live.warwick.ac.uk::662ff709-bdeb-4beb-930a-5111e3fd0299" providerId="AD" clId="Web-{BF5636D3-D5B4-1156-FF1D-5E4D004510CB}" dt="2024-06-05T09:39:49.960" v="550"/>
      <pc:docMkLst>
        <pc:docMk/>
      </pc:docMkLst>
      <pc:sldChg chg="addSp modSp">
        <pc:chgData name="PARNELL, AMY (UG)" userId="S::u2020360@live.warwick.ac.uk::662ff709-bdeb-4beb-930a-5111e3fd0299" providerId="AD" clId="Web-{BF5636D3-D5B4-1156-FF1D-5E4D004510CB}" dt="2024-06-05T09:28:42.659" v="152" actId="20577"/>
        <pc:sldMkLst>
          <pc:docMk/>
          <pc:sldMk cId="1223620846" sldId="265"/>
        </pc:sldMkLst>
        <pc:spChg chg="mod">
          <ac:chgData name="PARNELL, AMY (UG)" userId="S::u2020360@live.warwick.ac.uk::662ff709-bdeb-4beb-930a-5111e3fd0299" providerId="AD" clId="Web-{BF5636D3-D5B4-1156-FF1D-5E4D004510CB}" dt="2024-06-05T09:28:42.659" v="152" actId="20577"/>
          <ac:spMkLst>
            <pc:docMk/>
            <pc:sldMk cId="1223620846" sldId="265"/>
            <ac:spMk id="2" creationId="{EC16C3E1-B4BE-8F2B-7F40-E40D819DEB1D}"/>
          </ac:spMkLst>
        </pc:spChg>
        <pc:spChg chg="mod">
          <ac:chgData name="PARNELL, AMY (UG)" userId="S::u2020360@live.warwick.ac.uk::662ff709-bdeb-4beb-930a-5111e3fd0299" providerId="AD" clId="Web-{BF5636D3-D5B4-1156-FF1D-5E4D004510CB}" dt="2024-06-05T09:26:07.592" v="82" actId="1076"/>
          <ac:spMkLst>
            <pc:docMk/>
            <pc:sldMk cId="1223620846" sldId="265"/>
            <ac:spMk id="3" creationId="{8E9D2A03-DB7A-7C7D-92E7-A7E29891EBB2}"/>
          </ac:spMkLst>
        </pc:spChg>
        <pc:spChg chg="mod">
          <ac:chgData name="PARNELL, AMY (UG)" userId="S::u2020360@live.warwick.ac.uk::662ff709-bdeb-4beb-930a-5111e3fd0299" providerId="AD" clId="Web-{BF5636D3-D5B4-1156-FF1D-5E4D004510CB}" dt="2024-06-05T09:26:17.921" v="90" actId="1076"/>
          <ac:spMkLst>
            <pc:docMk/>
            <pc:sldMk cId="1223620846" sldId="265"/>
            <ac:spMk id="5" creationId="{A7102EFA-C8B5-B20E-45F7-485B8D584827}"/>
          </ac:spMkLst>
        </pc:spChg>
        <pc:spChg chg="mod">
          <ac:chgData name="PARNELL, AMY (UG)" userId="S::u2020360@live.warwick.ac.uk::662ff709-bdeb-4beb-930a-5111e3fd0299" providerId="AD" clId="Web-{BF5636D3-D5B4-1156-FF1D-5E4D004510CB}" dt="2024-06-05T09:26:32.874" v="100" actId="1076"/>
          <ac:spMkLst>
            <pc:docMk/>
            <pc:sldMk cId="1223620846" sldId="265"/>
            <ac:spMk id="6" creationId="{74D3A355-75FE-BE10-7D26-A86D577CA96B}"/>
          </ac:spMkLst>
        </pc:spChg>
        <pc:spChg chg="add mod">
          <ac:chgData name="PARNELL, AMY (UG)" userId="S::u2020360@live.warwick.ac.uk::662ff709-bdeb-4beb-930a-5111e3fd0299" providerId="AD" clId="Web-{BF5636D3-D5B4-1156-FF1D-5E4D004510CB}" dt="2024-06-05T09:27:08.516" v="116" actId="1076"/>
          <ac:spMkLst>
            <pc:docMk/>
            <pc:sldMk cId="1223620846" sldId="265"/>
            <ac:spMk id="8" creationId="{8B2392B4-7689-EFEA-9DAF-11E5F1087966}"/>
          </ac:spMkLst>
        </pc:spChg>
        <pc:spChg chg="mod">
          <ac:chgData name="PARNELL, AMY (UG)" userId="S::u2020360@live.warwick.ac.uk::662ff709-bdeb-4beb-930a-5111e3fd0299" providerId="AD" clId="Web-{BF5636D3-D5B4-1156-FF1D-5E4D004510CB}" dt="2024-06-05T09:26:26.187" v="97" actId="1076"/>
          <ac:spMkLst>
            <pc:docMk/>
            <pc:sldMk cId="1223620846" sldId="265"/>
            <ac:spMk id="9" creationId="{37123728-E788-4DD8-F9A5-EBD7F70BF5ED}"/>
          </ac:spMkLst>
        </pc:spChg>
        <pc:spChg chg="mod">
          <ac:chgData name="PARNELL, AMY (UG)" userId="S::u2020360@live.warwick.ac.uk::662ff709-bdeb-4beb-930a-5111e3fd0299" providerId="AD" clId="Web-{BF5636D3-D5B4-1156-FF1D-5E4D004510CB}" dt="2024-06-05T09:26:07.780" v="86" actId="1076"/>
          <ac:spMkLst>
            <pc:docMk/>
            <pc:sldMk cId="1223620846" sldId="265"/>
            <ac:spMk id="10" creationId="{DD47987A-1959-DB72-FC25-5341BF2F7953}"/>
          </ac:spMkLst>
        </pc:spChg>
        <pc:spChg chg="mod">
          <ac:chgData name="PARNELL, AMY (UG)" userId="S::u2020360@live.warwick.ac.uk::662ff709-bdeb-4beb-930a-5111e3fd0299" providerId="AD" clId="Web-{BF5636D3-D5B4-1156-FF1D-5E4D004510CB}" dt="2024-06-05T09:26:18.030" v="93" actId="1076"/>
          <ac:spMkLst>
            <pc:docMk/>
            <pc:sldMk cId="1223620846" sldId="265"/>
            <ac:spMk id="11" creationId="{740BB58A-6947-B5C2-7194-B76FA2C01F4B}"/>
          </ac:spMkLst>
        </pc:spChg>
        <pc:spChg chg="mod">
          <ac:chgData name="PARNELL, AMY (UG)" userId="S::u2020360@live.warwick.ac.uk::662ff709-bdeb-4beb-930a-5111e3fd0299" providerId="AD" clId="Web-{BF5636D3-D5B4-1156-FF1D-5E4D004510CB}" dt="2024-06-05T09:26:26.234" v="98" actId="1076"/>
          <ac:spMkLst>
            <pc:docMk/>
            <pc:sldMk cId="1223620846" sldId="265"/>
            <ac:spMk id="12" creationId="{1D55AC6E-919C-2B00-4812-F0C3779BBE19}"/>
          </ac:spMkLst>
        </pc:spChg>
        <pc:spChg chg="mod">
          <ac:chgData name="PARNELL, AMY (UG)" userId="S::u2020360@live.warwick.ac.uk::662ff709-bdeb-4beb-930a-5111e3fd0299" providerId="AD" clId="Web-{BF5636D3-D5B4-1156-FF1D-5E4D004510CB}" dt="2024-06-05T09:26:32.921" v="101" actId="1076"/>
          <ac:spMkLst>
            <pc:docMk/>
            <pc:sldMk cId="1223620846" sldId="265"/>
            <ac:spMk id="13" creationId="{AC77068B-7518-915A-6EBA-6375E4F12C36}"/>
          </ac:spMkLst>
        </pc:spChg>
        <pc:spChg chg="add mod">
          <ac:chgData name="PARNELL, AMY (UG)" userId="S::u2020360@live.warwick.ac.uk::662ff709-bdeb-4beb-930a-5111e3fd0299" providerId="AD" clId="Web-{BF5636D3-D5B4-1156-FF1D-5E4D004510CB}" dt="2024-06-05T09:27:08.563" v="117" actId="1076"/>
          <ac:spMkLst>
            <pc:docMk/>
            <pc:sldMk cId="1223620846" sldId="265"/>
            <ac:spMk id="14" creationId="{95568198-EEA6-0840-CF1B-84E4B1A07464}"/>
          </ac:spMkLst>
        </pc:spChg>
        <pc:spChg chg="add mod">
          <ac:chgData name="PARNELL, AMY (UG)" userId="S::u2020360@live.warwick.ac.uk::662ff709-bdeb-4beb-930a-5111e3fd0299" providerId="AD" clId="Web-{BF5636D3-D5B4-1156-FF1D-5E4D004510CB}" dt="2024-06-05T09:27:08.485" v="115" actId="1076"/>
          <ac:spMkLst>
            <pc:docMk/>
            <pc:sldMk cId="1223620846" sldId="265"/>
            <ac:spMk id="15" creationId="{6943185E-BB6A-4EA8-72EC-8B59163174B8}"/>
          </ac:spMkLst>
        </pc:spChg>
        <pc:spChg chg="add mod">
          <ac:chgData name="PARNELL, AMY (UG)" userId="S::u2020360@live.warwick.ac.uk::662ff709-bdeb-4beb-930a-5111e3fd0299" providerId="AD" clId="Web-{BF5636D3-D5B4-1156-FF1D-5E4D004510CB}" dt="2024-06-05T09:27:08.594" v="118" actId="1076"/>
          <ac:spMkLst>
            <pc:docMk/>
            <pc:sldMk cId="1223620846" sldId="265"/>
            <ac:spMk id="16" creationId="{11C2F6CA-CA61-F566-4A5A-F7889EDDFA53}"/>
          </ac:spMkLst>
        </pc:spChg>
      </pc:sldChg>
      <pc:sldChg chg="modSp">
        <pc:chgData name="PARNELL, AMY (UG)" userId="S::u2020360@live.warwick.ac.uk::662ff709-bdeb-4beb-930a-5111e3fd0299" providerId="AD" clId="Web-{BF5636D3-D5B4-1156-FF1D-5E4D004510CB}" dt="2024-06-05T09:28:50.644" v="156" actId="20577"/>
        <pc:sldMkLst>
          <pc:docMk/>
          <pc:sldMk cId="1355344889" sldId="274"/>
        </pc:sldMkLst>
        <pc:spChg chg="mod">
          <ac:chgData name="PARNELL, AMY (UG)" userId="S::u2020360@live.warwick.ac.uk::662ff709-bdeb-4beb-930a-5111e3fd0299" providerId="AD" clId="Web-{BF5636D3-D5B4-1156-FF1D-5E4D004510CB}" dt="2024-06-05T09:28:50.644" v="156" actId="20577"/>
          <ac:spMkLst>
            <pc:docMk/>
            <pc:sldMk cId="1355344889" sldId="274"/>
            <ac:spMk id="6" creationId="{EE568EF2-EA4A-F62A-E7B9-1A3AD51F9D1F}"/>
          </ac:spMkLst>
        </pc:spChg>
      </pc:sldChg>
      <pc:sldChg chg="addSp delSp modSp addAnim delAnim">
        <pc:chgData name="PARNELL, AMY (UG)" userId="S::u2020360@live.warwick.ac.uk::662ff709-bdeb-4beb-930a-5111e3fd0299" providerId="AD" clId="Web-{BF5636D3-D5B4-1156-FF1D-5E4D004510CB}" dt="2024-06-05T09:39:49.960" v="550"/>
        <pc:sldMkLst>
          <pc:docMk/>
          <pc:sldMk cId="780142295" sldId="275"/>
        </pc:sldMkLst>
        <pc:spChg chg="mod">
          <ac:chgData name="PARNELL, AMY (UG)" userId="S::u2020360@live.warwick.ac.uk::662ff709-bdeb-4beb-930a-5111e3fd0299" providerId="AD" clId="Web-{BF5636D3-D5B4-1156-FF1D-5E4D004510CB}" dt="2024-06-05T09:28:58.113" v="167" actId="20577"/>
          <ac:spMkLst>
            <pc:docMk/>
            <pc:sldMk cId="780142295" sldId="275"/>
            <ac:spMk id="2" creationId="{EC16C3E1-B4BE-8F2B-7F40-E40D819DEB1D}"/>
          </ac:spMkLst>
        </pc:spChg>
        <pc:spChg chg="add del mod">
          <ac:chgData name="PARNELL, AMY (UG)" userId="S::u2020360@live.warwick.ac.uk::662ff709-bdeb-4beb-930a-5111e3fd0299" providerId="AD" clId="Web-{BF5636D3-D5B4-1156-FF1D-5E4D004510CB}" dt="2024-06-05T09:25:56.030" v="80"/>
          <ac:spMkLst>
            <pc:docMk/>
            <pc:sldMk cId="780142295" sldId="275"/>
            <ac:spMk id="5" creationId="{95568198-EEA6-0840-CF1B-84E4B1A07464}"/>
          </ac:spMkLst>
        </pc:spChg>
        <pc:spChg chg="del">
          <ac:chgData name="PARNELL, AMY (UG)" userId="S::u2020360@live.warwick.ac.uk::662ff709-bdeb-4beb-930a-5111e3fd0299" providerId="AD" clId="Web-{BF5636D3-D5B4-1156-FF1D-5E4D004510CB}" dt="2024-06-05T09:39:49.960" v="550"/>
          <ac:spMkLst>
            <pc:docMk/>
            <pc:sldMk cId="780142295" sldId="275"/>
            <ac:spMk id="7" creationId="{6FF016AD-7491-FCAD-24EE-61630AC38EC8}"/>
          </ac:spMkLst>
        </pc:spChg>
        <pc:spChg chg="add del mod">
          <ac:chgData name="PARNELL, AMY (UG)" userId="S::u2020360@live.warwick.ac.uk::662ff709-bdeb-4beb-930a-5111e3fd0299" providerId="AD" clId="Web-{BF5636D3-D5B4-1156-FF1D-5E4D004510CB}" dt="2024-06-05T09:25:56.030" v="79"/>
          <ac:spMkLst>
            <pc:docMk/>
            <pc:sldMk cId="780142295" sldId="275"/>
            <ac:spMk id="8" creationId="{6943185E-BB6A-4EA8-72EC-8B59163174B8}"/>
          </ac:spMkLst>
        </pc:spChg>
        <pc:spChg chg="add del mod">
          <ac:chgData name="PARNELL, AMY (UG)" userId="S::u2020360@live.warwick.ac.uk::662ff709-bdeb-4beb-930a-5111e3fd0299" providerId="AD" clId="Web-{BF5636D3-D5B4-1156-FF1D-5E4D004510CB}" dt="2024-06-05T09:24:40.074" v="46"/>
          <ac:spMkLst>
            <pc:docMk/>
            <pc:sldMk cId="780142295" sldId="275"/>
            <ac:spMk id="10" creationId="{6551329A-4632-C94C-A50E-EFA0F73AA1E0}"/>
          </ac:spMkLst>
        </pc:spChg>
        <pc:spChg chg="add del mod">
          <ac:chgData name="PARNELL, AMY (UG)" userId="S::u2020360@live.warwick.ac.uk::662ff709-bdeb-4beb-930a-5111e3fd0299" providerId="AD" clId="Web-{BF5636D3-D5B4-1156-FF1D-5E4D004510CB}" dt="2024-06-05T09:25:56.030" v="78"/>
          <ac:spMkLst>
            <pc:docMk/>
            <pc:sldMk cId="780142295" sldId="275"/>
            <ac:spMk id="12" creationId="{11C2F6CA-CA61-F566-4A5A-F7889EDDFA53}"/>
          </ac:spMkLst>
        </pc:spChg>
        <pc:spChg chg="add del mod">
          <ac:chgData name="PARNELL, AMY (UG)" userId="S::u2020360@live.warwick.ac.uk::662ff709-bdeb-4beb-930a-5111e3fd0299" providerId="AD" clId="Web-{BF5636D3-D5B4-1156-FF1D-5E4D004510CB}" dt="2024-06-05T09:39:47.397" v="549"/>
          <ac:spMkLst>
            <pc:docMk/>
            <pc:sldMk cId="780142295" sldId="275"/>
            <ac:spMk id="13" creationId="{8B2392B4-7689-EFEA-9DAF-11E5F1087966}"/>
          </ac:spMkLst>
        </pc:spChg>
        <pc:spChg chg="del">
          <ac:chgData name="PARNELL, AMY (UG)" userId="S::u2020360@live.warwick.ac.uk::662ff709-bdeb-4beb-930a-5111e3fd0299" providerId="AD" clId="Web-{BF5636D3-D5B4-1156-FF1D-5E4D004510CB}" dt="2024-06-05T09:25:56.045" v="81"/>
          <ac:spMkLst>
            <pc:docMk/>
            <pc:sldMk cId="780142295" sldId="275"/>
            <ac:spMk id="14" creationId="{8B2392B4-7689-EFEA-9DAF-11E5F1087966}"/>
          </ac:spMkLst>
        </pc:spChg>
        <pc:spChg chg="del">
          <ac:chgData name="PARNELL, AMY (UG)" userId="S::u2020360@live.warwick.ac.uk::662ff709-bdeb-4beb-930a-5111e3fd0299" providerId="AD" clId="Web-{BF5636D3-D5B4-1156-FF1D-5E4D004510CB}" dt="2024-06-05T09:25:49.733" v="77"/>
          <ac:spMkLst>
            <pc:docMk/>
            <pc:sldMk cId="780142295" sldId="275"/>
            <ac:spMk id="15" creationId="{89132182-9082-57C4-83A6-8A137B8C3971}"/>
          </ac:spMkLst>
        </pc:spChg>
        <pc:spChg chg="del">
          <ac:chgData name="PARNELL, AMY (UG)" userId="S::u2020360@live.warwick.ac.uk::662ff709-bdeb-4beb-930a-5111e3fd0299" providerId="AD" clId="Web-{BF5636D3-D5B4-1156-FF1D-5E4D004510CB}" dt="2024-06-05T09:25:49.733" v="76"/>
          <ac:spMkLst>
            <pc:docMk/>
            <pc:sldMk cId="780142295" sldId="275"/>
            <ac:spMk id="16" creationId="{20F23E00-CF9F-4BEE-5636-3EAA804ED08D}"/>
          </ac:spMkLst>
        </pc:spChg>
        <pc:spChg chg="del">
          <ac:chgData name="PARNELL, AMY (UG)" userId="S::u2020360@live.warwick.ac.uk::662ff709-bdeb-4beb-930a-5111e3fd0299" providerId="AD" clId="Web-{BF5636D3-D5B4-1156-FF1D-5E4D004510CB}" dt="2024-06-05T09:25:49.733" v="75"/>
          <ac:spMkLst>
            <pc:docMk/>
            <pc:sldMk cId="780142295" sldId="275"/>
            <ac:spMk id="17" creationId="{1283BC57-B31C-A86D-78CC-E54B53568282}"/>
          </ac:spMkLst>
        </pc:spChg>
        <pc:spChg chg="add del">
          <ac:chgData name="PARNELL, AMY (UG)" userId="S::u2020360@live.warwick.ac.uk::662ff709-bdeb-4beb-930a-5111e3fd0299" providerId="AD" clId="Web-{BF5636D3-D5B4-1156-FF1D-5E4D004510CB}" dt="2024-06-05T09:28:13.377" v="138"/>
          <ac:spMkLst>
            <pc:docMk/>
            <pc:sldMk cId="780142295" sldId="275"/>
            <ac:spMk id="18" creationId="{95568198-EEA6-0840-CF1B-84E4B1A07464}"/>
          </ac:spMkLst>
        </pc:spChg>
        <pc:spChg chg="add del">
          <ac:chgData name="PARNELL, AMY (UG)" userId="S::u2020360@live.warwick.ac.uk::662ff709-bdeb-4beb-930a-5111e3fd0299" providerId="AD" clId="Web-{BF5636D3-D5B4-1156-FF1D-5E4D004510CB}" dt="2024-06-05T09:28:13.377" v="137"/>
          <ac:spMkLst>
            <pc:docMk/>
            <pc:sldMk cId="780142295" sldId="275"/>
            <ac:spMk id="19" creationId="{6943185E-BB6A-4EA8-72EC-8B59163174B8}"/>
          </ac:spMkLst>
        </pc:spChg>
        <pc:spChg chg="add del">
          <ac:chgData name="PARNELL, AMY (UG)" userId="S::u2020360@live.warwick.ac.uk::662ff709-bdeb-4beb-930a-5111e3fd0299" providerId="AD" clId="Web-{BF5636D3-D5B4-1156-FF1D-5E4D004510CB}" dt="2024-06-05T09:28:13.362" v="136"/>
          <ac:spMkLst>
            <pc:docMk/>
            <pc:sldMk cId="780142295" sldId="275"/>
            <ac:spMk id="20" creationId="{11C2F6CA-CA61-F566-4A5A-F7889EDDFA53}"/>
          </ac:spMkLst>
        </pc:spChg>
        <pc:spChg chg="add del mod">
          <ac:chgData name="PARNELL, AMY (UG)" userId="S::u2020360@live.warwick.ac.uk::662ff709-bdeb-4beb-930a-5111e3fd0299" providerId="AD" clId="Web-{BF5636D3-D5B4-1156-FF1D-5E4D004510CB}" dt="2024-06-05T09:31:31.664" v="212"/>
          <ac:spMkLst>
            <pc:docMk/>
            <pc:sldMk cId="780142295" sldId="275"/>
            <ac:spMk id="25" creationId="{0013C8BB-6A11-140B-0777-5C7481B94F2B}"/>
          </ac:spMkLst>
        </pc:spChg>
        <pc:spChg chg="add del mod">
          <ac:chgData name="PARNELL, AMY (UG)" userId="S::u2020360@live.warwick.ac.uk::662ff709-bdeb-4beb-930a-5111e3fd0299" providerId="AD" clId="Web-{BF5636D3-D5B4-1156-FF1D-5E4D004510CB}" dt="2024-06-05T09:31:31.664" v="211"/>
          <ac:spMkLst>
            <pc:docMk/>
            <pc:sldMk cId="780142295" sldId="275"/>
            <ac:spMk id="26" creationId="{663A0234-6FB9-D3F2-6D2A-B8C8951FE1DA}"/>
          </ac:spMkLst>
        </pc:spChg>
        <pc:spChg chg="add">
          <ac:chgData name="PARNELL, AMY (UG)" userId="S::u2020360@live.warwick.ac.uk::662ff709-bdeb-4beb-930a-5111e3fd0299" providerId="AD" clId="Web-{BF5636D3-D5B4-1156-FF1D-5E4D004510CB}" dt="2024-06-05T09:30:28.241" v="172"/>
          <ac:spMkLst>
            <pc:docMk/>
            <pc:sldMk cId="780142295" sldId="275"/>
            <ac:spMk id="27" creationId="{E7B019B2-9DDE-05B1-C036-F9D1EAA19058}"/>
          </ac:spMkLst>
        </pc:spChg>
        <pc:spChg chg="add">
          <ac:chgData name="PARNELL, AMY (UG)" userId="S::u2020360@live.warwick.ac.uk::662ff709-bdeb-4beb-930a-5111e3fd0299" providerId="AD" clId="Web-{BF5636D3-D5B4-1156-FF1D-5E4D004510CB}" dt="2024-06-05T09:30:28.241" v="172"/>
          <ac:spMkLst>
            <pc:docMk/>
            <pc:sldMk cId="780142295" sldId="275"/>
            <ac:spMk id="30" creationId="{BAF8174D-04AF-AB15-5DB7-9DC0677C06CF}"/>
          </ac:spMkLst>
        </pc:spChg>
        <pc:spChg chg="add">
          <ac:chgData name="PARNELL, AMY (UG)" userId="S::u2020360@live.warwick.ac.uk::662ff709-bdeb-4beb-930a-5111e3fd0299" providerId="AD" clId="Web-{BF5636D3-D5B4-1156-FF1D-5E4D004510CB}" dt="2024-06-05T09:30:28.241" v="172"/>
          <ac:spMkLst>
            <pc:docMk/>
            <pc:sldMk cId="780142295" sldId="275"/>
            <ac:spMk id="31" creationId="{DBB4E32A-012C-1D30-9249-8F1F14BBC49F}"/>
          </ac:spMkLst>
        </pc:spChg>
        <pc:spChg chg="add">
          <ac:chgData name="PARNELL, AMY (UG)" userId="S::u2020360@live.warwick.ac.uk::662ff709-bdeb-4beb-930a-5111e3fd0299" providerId="AD" clId="Web-{BF5636D3-D5B4-1156-FF1D-5E4D004510CB}" dt="2024-06-05T09:30:28.241" v="172"/>
          <ac:spMkLst>
            <pc:docMk/>
            <pc:sldMk cId="780142295" sldId="275"/>
            <ac:spMk id="34" creationId="{7A3B3A8E-3B23-7B3F-0DC1-AC4F6A15A97A}"/>
          </ac:spMkLst>
        </pc:spChg>
        <pc:spChg chg="add">
          <ac:chgData name="PARNELL, AMY (UG)" userId="S::u2020360@live.warwick.ac.uk::662ff709-bdeb-4beb-930a-5111e3fd0299" providerId="AD" clId="Web-{BF5636D3-D5B4-1156-FF1D-5E4D004510CB}" dt="2024-06-05T09:30:28.241" v="172"/>
          <ac:spMkLst>
            <pc:docMk/>
            <pc:sldMk cId="780142295" sldId="275"/>
            <ac:spMk id="35" creationId="{845C4991-77CF-731D-1D01-156CE036E6BB}"/>
          </ac:spMkLst>
        </pc:spChg>
        <pc:spChg chg="add">
          <ac:chgData name="PARNELL, AMY (UG)" userId="S::u2020360@live.warwick.ac.uk::662ff709-bdeb-4beb-930a-5111e3fd0299" providerId="AD" clId="Web-{BF5636D3-D5B4-1156-FF1D-5E4D004510CB}" dt="2024-06-05T09:30:28.241" v="172"/>
          <ac:spMkLst>
            <pc:docMk/>
            <pc:sldMk cId="780142295" sldId="275"/>
            <ac:spMk id="38" creationId="{3C88919D-342E-C5A2-2884-637BFCCF45CF}"/>
          </ac:spMkLst>
        </pc:spChg>
        <pc:spChg chg="add">
          <ac:chgData name="PARNELL, AMY (UG)" userId="S::u2020360@live.warwick.ac.uk::662ff709-bdeb-4beb-930a-5111e3fd0299" providerId="AD" clId="Web-{BF5636D3-D5B4-1156-FF1D-5E4D004510CB}" dt="2024-06-05T09:30:28.241" v="172"/>
          <ac:spMkLst>
            <pc:docMk/>
            <pc:sldMk cId="780142295" sldId="275"/>
            <ac:spMk id="39" creationId="{4CEE02C2-A8C1-B50D-05AF-31E87F375682}"/>
          </ac:spMkLst>
        </pc:spChg>
        <pc:spChg chg="add">
          <ac:chgData name="PARNELL, AMY (UG)" userId="S::u2020360@live.warwick.ac.uk::662ff709-bdeb-4beb-930a-5111e3fd0299" providerId="AD" clId="Web-{BF5636D3-D5B4-1156-FF1D-5E4D004510CB}" dt="2024-06-05T09:30:28.241" v="172"/>
          <ac:spMkLst>
            <pc:docMk/>
            <pc:sldMk cId="780142295" sldId="275"/>
            <ac:spMk id="42" creationId="{B85FCE09-A9B7-F169-ADEE-47E9EB8F00C6}"/>
          </ac:spMkLst>
        </pc:spChg>
        <pc:spChg chg="add del">
          <ac:chgData name="PARNELL, AMY (UG)" userId="S::u2020360@live.warwick.ac.uk::662ff709-bdeb-4beb-930a-5111e3fd0299" providerId="AD" clId="Web-{BF5636D3-D5B4-1156-FF1D-5E4D004510CB}" dt="2024-06-05T09:31:31.555" v="206"/>
          <ac:spMkLst>
            <pc:docMk/>
            <pc:sldMk cId="780142295" sldId="275"/>
            <ac:spMk id="47" creationId="{0013C8BB-6A11-140B-0777-5C7481B94F2B}"/>
          </ac:spMkLst>
        </pc:spChg>
        <pc:spChg chg="add del">
          <ac:chgData name="PARNELL, AMY (UG)" userId="S::u2020360@live.warwick.ac.uk::662ff709-bdeb-4beb-930a-5111e3fd0299" providerId="AD" clId="Web-{BF5636D3-D5B4-1156-FF1D-5E4D004510CB}" dt="2024-06-05T09:31:31.555" v="205"/>
          <ac:spMkLst>
            <pc:docMk/>
            <pc:sldMk cId="780142295" sldId="275"/>
            <ac:spMk id="48" creationId="{663A0234-6FB9-D3F2-6D2A-B8C8951FE1DA}"/>
          </ac:spMkLst>
        </pc:spChg>
        <pc:spChg chg="add">
          <ac:chgData name="PARNELL, AMY (UG)" userId="S::u2020360@live.warwick.ac.uk::662ff709-bdeb-4beb-930a-5111e3fd0299" providerId="AD" clId="Web-{BF5636D3-D5B4-1156-FF1D-5E4D004510CB}" dt="2024-06-05T09:30:56.070" v="194"/>
          <ac:spMkLst>
            <pc:docMk/>
            <pc:sldMk cId="780142295" sldId="275"/>
            <ac:spMk id="49" creationId="{E7B019B2-9DDE-05B1-C036-F9D1EAA19058}"/>
          </ac:spMkLst>
        </pc:spChg>
        <pc:spChg chg="add">
          <ac:chgData name="PARNELL, AMY (UG)" userId="S::u2020360@live.warwick.ac.uk::662ff709-bdeb-4beb-930a-5111e3fd0299" providerId="AD" clId="Web-{BF5636D3-D5B4-1156-FF1D-5E4D004510CB}" dt="2024-06-05T09:30:56.070" v="194"/>
          <ac:spMkLst>
            <pc:docMk/>
            <pc:sldMk cId="780142295" sldId="275"/>
            <ac:spMk id="52" creationId="{BAF8174D-04AF-AB15-5DB7-9DC0677C06CF}"/>
          </ac:spMkLst>
        </pc:spChg>
        <pc:spChg chg="add">
          <ac:chgData name="PARNELL, AMY (UG)" userId="S::u2020360@live.warwick.ac.uk::662ff709-bdeb-4beb-930a-5111e3fd0299" providerId="AD" clId="Web-{BF5636D3-D5B4-1156-FF1D-5E4D004510CB}" dt="2024-06-05T09:30:56.070" v="194"/>
          <ac:spMkLst>
            <pc:docMk/>
            <pc:sldMk cId="780142295" sldId="275"/>
            <ac:spMk id="53" creationId="{DBB4E32A-012C-1D30-9249-8F1F14BBC49F}"/>
          </ac:spMkLst>
        </pc:spChg>
        <pc:spChg chg="add">
          <ac:chgData name="PARNELL, AMY (UG)" userId="S::u2020360@live.warwick.ac.uk::662ff709-bdeb-4beb-930a-5111e3fd0299" providerId="AD" clId="Web-{BF5636D3-D5B4-1156-FF1D-5E4D004510CB}" dt="2024-06-05T09:30:56.070" v="194"/>
          <ac:spMkLst>
            <pc:docMk/>
            <pc:sldMk cId="780142295" sldId="275"/>
            <ac:spMk id="56" creationId="{7A3B3A8E-3B23-7B3F-0DC1-AC4F6A15A97A}"/>
          </ac:spMkLst>
        </pc:spChg>
        <pc:spChg chg="add">
          <ac:chgData name="PARNELL, AMY (UG)" userId="S::u2020360@live.warwick.ac.uk::662ff709-bdeb-4beb-930a-5111e3fd0299" providerId="AD" clId="Web-{BF5636D3-D5B4-1156-FF1D-5E4D004510CB}" dt="2024-06-05T09:30:56.070" v="194"/>
          <ac:spMkLst>
            <pc:docMk/>
            <pc:sldMk cId="780142295" sldId="275"/>
            <ac:spMk id="57" creationId="{845C4991-77CF-731D-1D01-156CE036E6BB}"/>
          </ac:spMkLst>
        </pc:spChg>
        <pc:spChg chg="add">
          <ac:chgData name="PARNELL, AMY (UG)" userId="S::u2020360@live.warwick.ac.uk::662ff709-bdeb-4beb-930a-5111e3fd0299" providerId="AD" clId="Web-{BF5636D3-D5B4-1156-FF1D-5E4D004510CB}" dt="2024-06-05T09:30:56.070" v="194"/>
          <ac:spMkLst>
            <pc:docMk/>
            <pc:sldMk cId="780142295" sldId="275"/>
            <ac:spMk id="60" creationId="{3C88919D-342E-C5A2-2884-637BFCCF45CF}"/>
          </ac:spMkLst>
        </pc:spChg>
        <pc:spChg chg="add">
          <ac:chgData name="PARNELL, AMY (UG)" userId="S::u2020360@live.warwick.ac.uk::662ff709-bdeb-4beb-930a-5111e3fd0299" providerId="AD" clId="Web-{BF5636D3-D5B4-1156-FF1D-5E4D004510CB}" dt="2024-06-05T09:30:56.070" v="194"/>
          <ac:spMkLst>
            <pc:docMk/>
            <pc:sldMk cId="780142295" sldId="275"/>
            <ac:spMk id="61" creationId="{4CEE02C2-A8C1-B50D-05AF-31E87F375682}"/>
          </ac:spMkLst>
        </pc:spChg>
        <pc:spChg chg="add">
          <ac:chgData name="PARNELL, AMY (UG)" userId="S::u2020360@live.warwick.ac.uk::662ff709-bdeb-4beb-930a-5111e3fd0299" providerId="AD" clId="Web-{BF5636D3-D5B4-1156-FF1D-5E4D004510CB}" dt="2024-06-05T09:30:56.070" v="194"/>
          <ac:spMkLst>
            <pc:docMk/>
            <pc:sldMk cId="780142295" sldId="275"/>
            <ac:spMk id="64" creationId="{B85FCE09-A9B7-F169-ADEE-47E9EB8F00C6}"/>
          </ac:spMkLst>
        </pc:spChg>
        <pc:spChg chg="add del mod">
          <ac:chgData name="PARNELL, AMY (UG)" userId="S::u2020360@live.warwick.ac.uk::662ff709-bdeb-4beb-930a-5111e3fd0299" providerId="AD" clId="Web-{BF5636D3-D5B4-1156-FF1D-5E4D004510CB}" dt="2024-06-05T09:31:46.524" v="227"/>
          <ac:spMkLst>
            <pc:docMk/>
            <pc:sldMk cId="780142295" sldId="275"/>
            <ac:spMk id="69" creationId="{0013C8BB-6A11-140B-0777-5C7481B94F2B}"/>
          </ac:spMkLst>
        </pc:spChg>
        <pc:spChg chg="add del mod">
          <ac:chgData name="PARNELL, AMY (UG)" userId="S::u2020360@live.warwick.ac.uk::662ff709-bdeb-4beb-930a-5111e3fd0299" providerId="AD" clId="Web-{BF5636D3-D5B4-1156-FF1D-5E4D004510CB}" dt="2024-06-05T09:31:41.383" v="226"/>
          <ac:spMkLst>
            <pc:docMk/>
            <pc:sldMk cId="780142295" sldId="275"/>
            <ac:spMk id="70" creationId="{663A0234-6FB9-D3F2-6D2A-B8C8951FE1DA}"/>
          </ac:spMkLst>
        </pc:spChg>
        <pc:spChg chg="add">
          <ac:chgData name="PARNELL, AMY (UG)" userId="S::u2020360@live.warwick.ac.uk::662ff709-bdeb-4beb-930a-5111e3fd0299" providerId="AD" clId="Web-{BF5636D3-D5B4-1156-FF1D-5E4D004510CB}" dt="2024-06-05T09:31:33.164" v="217"/>
          <ac:spMkLst>
            <pc:docMk/>
            <pc:sldMk cId="780142295" sldId="275"/>
            <ac:spMk id="71" creationId="{E7B019B2-9DDE-05B1-C036-F9D1EAA19058}"/>
          </ac:spMkLst>
        </pc:spChg>
        <pc:spChg chg="add mod">
          <ac:chgData name="PARNELL, AMY (UG)" userId="S::u2020360@live.warwick.ac.uk::662ff709-bdeb-4beb-930a-5111e3fd0299" providerId="AD" clId="Web-{BF5636D3-D5B4-1156-FF1D-5E4D004510CB}" dt="2024-06-05T09:34:19.560" v="409" actId="20577"/>
          <ac:spMkLst>
            <pc:docMk/>
            <pc:sldMk cId="780142295" sldId="275"/>
            <ac:spMk id="74" creationId="{BAF8174D-04AF-AB15-5DB7-9DC0677C06CF}"/>
          </ac:spMkLst>
        </pc:spChg>
        <pc:spChg chg="add">
          <ac:chgData name="PARNELL, AMY (UG)" userId="S::u2020360@live.warwick.ac.uk::662ff709-bdeb-4beb-930a-5111e3fd0299" providerId="AD" clId="Web-{BF5636D3-D5B4-1156-FF1D-5E4D004510CB}" dt="2024-06-05T09:31:33.164" v="217"/>
          <ac:spMkLst>
            <pc:docMk/>
            <pc:sldMk cId="780142295" sldId="275"/>
            <ac:spMk id="75" creationId="{DBB4E32A-012C-1D30-9249-8F1F14BBC49F}"/>
          </ac:spMkLst>
        </pc:spChg>
        <pc:spChg chg="add">
          <ac:chgData name="PARNELL, AMY (UG)" userId="S::u2020360@live.warwick.ac.uk::662ff709-bdeb-4beb-930a-5111e3fd0299" providerId="AD" clId="Web-{BF5636D3-D5B4-1156-FF1D-5E4D004510CB}" dt="2024-06-05T09:31:33.164" v="217"/>
          <ac:spMkLst>
            <pc:docMk/>
            <pc:sldMk cId="780142295" sldId="275"/>
            <ac:spMk id="78" creationId="{7A3B3A8E-3B23-7B3F-0DC1-AC4F6A15A97A}"/>
          </ac:spMkLst>
        </pc:spChg>
        <pc:spChg chg="add">
          <ac:chgData name="PARNELL, AMY (UG)" userId="S::u2020360@live.warwick.ac.uk::662ff709-bdeb-4beb-930a-5111e3fd0299" providerId="AD" clId="Web-{BF5636D3-D5B4-1156-FF1D-5E4D004510CB}" dt="2024-06-05T09:31:33.164" v="217"/>
          <ac:spMkLst>
            <pc:docMk/>
            <pc:sldMk cId="780142295" sldId="275"/>
            <ac:spMk id="79" creationId="{845C4991-77CF-731D-1D01-156CE036E6BB}"/>
          </ac:spMkLst>
        </pc:spChg>
        <pc:spChg chg="add del mod">
          <ac:chgData name="PARNELL, AMY (UG)" userId="S::u2020360@live.warwick.ac.uk::662ff709-bdeb-4beb-930a-5111e3fd0299" providerId="AD" clId="Web-{BF5636D3-D5B4-1156-FF1D-5E4D004510CB}" dt="2024-06-05T09:32:38.338" v="259" actId="1076"/>
          <ac:spMkLst>
            <pc:docMk/>
            <pc:sldMk cId="780142295" sldId="275"/>
            <ac:spMk id="82" creationId="{3C88919D-342E-C5A2-2884-637BFCCF45CF}"/>
          </ac:spMkLst>
        </pc:spChg>
        <pc:spChg chg="add">
          <ac:chgData name="PARNELL, AMY (UG)" userId="S::u2020360@live.warwick.ac.uk::662ff709-bdeb-4beb-930a-5111e3fd0299" providerId="AD" clId="Web-{BF5636D3-D5B4-1156-FF1D-5E4D004510CB}" dt="2024-06-05T09:31:33.164" v="217"/>
          <ac:spMkLst>
            <pc:docMk/>
            <pc:sldMk cId="780142295" sldId="275"/>
            <ac:spMk id="83" creationId="{4CEE02C2-A8C1-B50D-05AF-31E87F375682}"/>
          </ac:spMkLst>
        </pc:spChg>
        <pc:spChg chg="add">
          <ac:chgData name="PARNELL, AMY (UG)" userId="S::u2020360@live.warwick.ac.uk::662ff709-bdeb-4beb-930a-5111e3fd0299" providerId="AD" clId="Web-{BF5636D3-D5B4-1156-FF1D-5E4D004510CB}" dt="2024-06-05T09:31:33.164" v="217"/>
          <ac:spMkLst>
            <pc:docMk/>
            <pc:sldMk cId="780142295" sldId="275"/>
            <ac:spMk id="86" creationId="{B85FCE09-A9B7-F169-ADEE-47E9EB8F00C6}"/>
          </ac:spMkLst>
        </pc:spChg>
        <pc:spChg chg="add del mod">
          <ac:chgData name="PARNELL, AMY (UG)" userId="S::u2020360@live.warwick.ac.uk::662ff709-bdeb-4beb-930a-5111e3fd0299" providerId="AD" clId="Web-{BF5636D3-D5B4-1156-FF1D-5E4D004510CB}" dt="2024-06-05T09:33:45.434" v="398"/>
          <ac:spMkLst>
            <pc:docMk/>
            <pc:sldMk cId="780142295" sldId="275"/>
            <ac:spMk id="91" creationId="{0013C8BB-6A11-140B-0777-5C7481B94F2B}"/>
          </ac:spMkLst>
        </pc:spChg>
        <pc:spChg chg="add del mod">
          <ac:chgData name="PARNELL, AMY (UG)" userId="S::u2020360@live.warwick.ac.uk::662ff709-bdeb-4beb-930a-5111e3fd0299" providerId="AD" clId="Web-{BF5636D3-D5B4-1156-FF1D-5E4D004510CB}" dt="2024-06-05T09:33:50.293" v="401"/>
          <ac:spMkLst>
            <pc:docMk/>
            <pc:sldMk cId="780142295" sldId="275"/>
            <ac:spMk id="92" creationId="{663A0234-6FB9-D3F2-6D2A-B8C8951FE1DA}"/>
          </ac:spMkLst>
        </pc:spChg>
        <pc:spChg chg="add">
          <ac:chgData name="PARNELL, AMY (UG)" userId="S::u2020360@live.warwick.ac.uk::662ff709-bdeb-4beb-930a-5111e3fd0299" providerId="AD" clId="Web-{BF5636D3-D5B4-1156-FF1D-5E4D004510CB}" dt="2024-06-05T09:33:06.245" v="315"/>
          <ac:spMkLst>
            <pc:docMk/>
            <pc:sldMk cId="780142295" sldId="275"/>
            <ac:spMk id="93" creationId="{E7B019B2-9DDE-05B1-C036-F9D1EAA19058}"/>
          </ac:spMkLst>
        </pc:spChg>
        <pc:spChg chg="add">
          <ac:chgData name="PARNELL, AMY (UG)" userId="S::u2020360@live.warwick.ac.uk::662ff709-bdeb-4beb-930a-5111e3fd0299" providerId="AD" clId="Web-{BF5636D3-D5B4-1156-FF1D-5E4D004510CB}" dt="2024-06-05T09:33:06.245" v="315"/>
          <ac:spMkLst>
            <pc:docMk/>
            <pc:sldMk cId="780142295" sldId="275"/>
            <ac:spMk id="96" creationId="{BAF8174D-04AF-AB15-5DB7-9DC0677C06CF}"/>
          </ac:spMkLst>
        </pc:spChg>
        <pc:spChg chg="add">
          <ac:chgData name="PARNELL, AMY (UG)" userId="S::u2020360@live.warwick.ac.uk::662ff709-bdeb-4beb-930a-5111e3fd0299" providerId="AD" clId="Web-{BF5636D3-D5B4-1156-FF1D-5E4D004510CB}" dt="2024-06-05T09:33:06.245" v="315"/>
          <ac:spMkLst>
            <pc:docMk/>
            <pc:sldMk cId="780142295" sldId="275"/>
            <ac:spMk id="97" creationId="{DBB4E32A-012C-1D30-9249-8F1F14BBC49F}"/>
          </ac:spMkLst>
        </pc:spChg>
        <pc:spChg chg="add">
          <ac:chgData name="PARNELL, AMY (UG)" userId="S::u2020360@live.warwick.ac.uk::662ff709-bdeb-4beb-930a-5111e3fd0299" providerId="AD" clId="Web-{BF5636D3-D5B4-1156-FF1D-5E4D004510CB}" dt="2024-06-05T09:33:06.245" v="315"/>
          <ac:spMkLst>
            <pc:docMk/>
            <pc:sldMk cId="780142295" sldId="275"/>
            <ac:spMk id="100" creationId="{7A3B3A8E-3B23-7B3F-0DC1-AC4F6A15A97A}"/>
          </ac:spMkLst>
        </pc:spChg>
        <pc:spChg chg="add">
          <ac:chgData name="PARNELL, AMY (UG)" userId="S::u2020360@live.warwick.ac.uk::662ff709-bdeb-4beb-930a-5111e3fd0299" providerId="AD" clId="Web-{BF5636D3-D5B4-1156-FF1D-5E4D004510CB}" dt="2024-06-05T09:33:06.245" v="315"/>
          <ac:spMkLst>
            <pc:docMk/>
            <pc:sldMk cId="780142295" sldId="275"/>
            <ac:spMk id="101" creationId="{845C4991-77CF-731D-1D01-156CE036E6BB}"/>
          </ac:spMkLst>
        </pc:spChg>
        <pc:spChg chg="add">
          <ac:chgData name="PARNELL, AMY (UG)" userId="S::u2020360@live.warwick.ac.uk::662ff709-bdeb-4beb-930a-5111e3fd0299" providerId="AD" clId="Web-{BF5636D3-D5B4-1156-FF1D-5E4D004510CB}" dt="2024-06-05T09:33:06.245" v="315"/>
          <ac:spMkLst>
            <pc:docMk/>
            <pc:sldMk cId="780142295" sldId="275"/>
            <ac:spMk id="104" creationId="{3C88919D-342E-C5A2-2884-637BFCCF45CF}"/>
          </ac:spMkLst>
        </pc:spChg>
        <pc:spChg chg="add">
          <ac:chgData name="PARNELL, AMY (UG)" userId="S::u2020360@live.warwick.ac.uk::662ff709-bdeb-4beb-930a-5111e3fd0299" providerId="AD" clId="Web-{BF5636D3-D5B4-1156-FF1D-5E4D004510CB}" dt="2024-06-05T09:33:06.245" v="315"/>
          <ac:spMkLst>
            <pc:docMk/>
            <pc:sldMk cId="780142295" sldId="275"/>
            <ac:spMk id="105" creationId="{4CEE02C2-A8C1-B50D-05AF-31E87F375682}"/>
          </ac:spMkLst>
        </pc:spChg>
        <pc:spChg chg="add">
          <ac:chgData name="PARNELL, AMY (UG)" userId="S::u2020360@live.warwick.ac.uk::662ff709-bdeb-4beb-930a-5111e3fd0299" providerId="AD" clId="Web-{BF5636D3-D5B4-1156-FF1D-5E4D004510CB}" dt="2024-06-05T09:33:06.245" v="315"/>
          <ac:spMkLst>
            <pc:docMk/>
            <pc:sldMk cId="780142295" sldId="275"/>
            <ac:spMk id="108" creationId="{B85FCE09-A9B7-F169-ADEE-47E9EB8F00C6}"/>
          </ac:spMkLst>
        </pc:spChg>
        <pc:spChg chg="add mod">
          <ac:chgData name="PARNELL, AMY (UG)" userId="S::u2020360@live.warwick.ac.uk::662ff709-bdeb-4beb-930a-5111e3fd0299" providerId="AD" clId="Web-{BF5636D3-D5B4-1156-FF1D-5E4D004510CB}" dt="2024-06-05T09:37:52.410" v="486" actId="1076"/>
          <ac:spMkLst>
            <pc:docMk/>
            <pc:sldMk cId="780142295" sldId="275"/>
            <ac:spMk id="109" creationId="{68C9D19A-C4CC-1B3F-5F2E-B38D2B98FFEB}"/>
          </ac:spMkLst>
        </pc:spChg>
        <pc:spChg chg="add del mod">
          <ac:chgData name="PARNELL, AMY (UG)" userId="S::u2020360@live.warwick.ac.uk::662ff709-bdeb-4beb-930a-5111e3fd0299" providerId="AD" clId="Web-{BF5636D3-D5B4-1156-FF1D-5E4D004510CB}" dt="2024-06-05T09:38:37.599" v="530"/>
          <ac:spMkLst>
            <pc:docMk/>
            <pc:sldMk cId="780142295" sldId="275"/>
            <ac:spMk id="110" creationId="{853806D4-FE77-C13C-3279-F7439F478E39}"/>
          </ac:spMkLst>
        </pc:spChg>
        <pc:spChg chg="add mod">
          <ac:chgData name="PARNELL, AMY (UG)" userId="S::u2020360@live.warwick.ac.uk::662ff709-bdeb-4beb-930a-5111e3fd0299" providerId="AD" clId="Web-{BF5636D3-D5B4-1156-FF1D-5E4D004510CB}" dt="2024-06-05T09:37:08.112" v="472" actId="1076"/>
          <ac:spMkLst>
            <pc:docMk/>
            <pc:sldMk cId="780142295" sldId="275"/>
            <ac:spMk id="111" creationId="{CD6123A6-341F-18F1-7EBD-76C9C210A206}"/>
          </ac:spMkLst>
        </pc:spChg>
        <pc:spChg chg="add mod">
          <ac:chgData name="PARNELL, AMY (UG)" userId="S::u2020360@live.warwick.ac.uk::662ff709-bdeb-4beb-930a-5111e3fd0299" providerId="AD" clId="Web-{BF5636D3-D5B4-1156-FF1D-5E4D004510CB}" dt="2024-06-05T09:39:36.507" v="547" actId="1076"/>
          <ac:spMkLst>
            <pc:docMk/>
            <pc:sldMk cId="780142295" sldId="275"/>
            <ac:spMk id="112" creationId="{9C8CB7D4-1C71-5CD1-0BCF-BDFF2F2C8E63}"/>
          </ac:spMkLst>
        </pc:spChg>
        <pc:spChg chg="add mod">
          <ac:chgData name="PARNELL, AMY (UG)" userId="S::u2020360@live.warwick.ac.uk::662ff709-bdeb-4beb-930a-5111e3fd0299" providerId="AD" clId="Web-{BF5636D3-D5B4-1156-FF1D-5E4D004510CB}" dt="2024-06-05T09:36:50.767" v="468" actId="1076"/>
          <ac:spMkLst>
            <pc:docMk/>
            <pc:sldMk cId="780142295" sldId="275"/>
            <ac:spMk id="113" creationId="{2F968110-57EC-4FB4-92C6-BEDF823EE500}"/>
          </ac:spMkLst>
        </pc:spChg>
        <pc:spChg chg="add mod">
          <ac:chgData name="PARNELL, AMY (UG)" userId="S::u2020360@live.warwick.ac.uk::662ff709-bdeb-4beb-930a-5111e3fd0299" providerId="AD" clId="Web-{BF5636D3-D5B4-1156-FF1D-5E4D004510CB}" dt="2024-06-05T09:38:05.145" v="495" actId="20577"/>
          <ac:spMkLst>
            <pc:docMk/>
            <pc:sldMk cId="780142295" sldId="275"/>
            <ac:spMk id="114" creationId="{B8F0C472-FB3A-5A62-E69F-8E2B215529CE}"/>
          </ac:spMkLst>
        </pc:spChg>
        <pc:grpChg chg="add del mod">
          <ac:chgData name="PARNELL, AMY (UG)" userId="S::u2020360@live.warwick.ac.uk::662ff709-bdeb-4beb-930a-5111e3fd0299" providerId="AD" clId="Web-{BF5636D3-D5B4-1156-FF1D-5E4D004510CB}" dt="2024-06-05T09:31:31.727" v="216"/>
          <ac:grpSpMkLst>
            <pc:docMk/>
            <pc:sldMk cId="780142295" sldId="275"/>
            <ac:grpSpMk id="21" creationId="{CDDED1D9-2AC2-E8C5-D4EC-031B1C1333ED}"/>
          </ac:grpSpMkLst>
        </pc:grpChg>
        <pc:grpChg chg="add del mod">
          <ac:chgData name="PARNELL, AMY (UG)" userId="S::u2020360@live.warwick.ac.uk::662ff709-bdeb-4beb-930a-5111e3fd0299" providerId="AD" clId="Web-{BF5636D3-D5B4-1156-FF1D-5E4D004510CB}" dt="2024-06-05T09:31:31.727" v="215"/>
          <ac:grpSpMkLst>
            <pc:docMk/>
            <pc:sldMk cId="780142295" sldId="275"/>
            <ac:grpSpMk id="22" creationId="{09F0FD04-369A-C0AB-5F2D-82B772FB491C}"/>
          </ac:grpSpMkLst>
        </pc:grpChg>
        <pc:grpChg chg="add del mod">
          <ac:chgData name="PARNELL, AMY (UG)" userId="S::u2020360@live.warwick.ac.uk::662ff709-bdeb-4beb-930a-5111e3fd0299" providerId="AD" clId="Web-{BF5636D3-D5B4-1156-FF1D-5E4D004510CB}" dt="2024-06-05T09:31:31.727" v="214"/>
          <ac:grpSpMkLst>
            <pc:docMk/>
            <pc:sldMk cId="780142295" sldId="275"/>
            <ac:grpSpMk id="23" creationId="{B7CF3FA6-860C-1B9C-AFAB-7A05E2FEC3B2}"/>
          </ac:grpSpMkLst>
        </pc:grpChg>
        <pc:grpChg chg="add del mod">
          <ac:chgData name="PARNELL, AMY (UG)" userId="S::u2020360@live.warwick.ac.uk::662ff709-bdeb-4beb-930a-5111e3fd0299" providerId="AD" clId="Web-{BF5636D3-D5B4-1156-FF1D-5E4D004510CB}" dt="2024-06-05T09:31:31.664" v="213"/>
          <ac:grpSpMkLst>
            <pc:docMk/>
            <pc:sldMk cId="780142295" sldId="275"/>
            <ac:grpSpMk id="24" creationId="{713EDB0A-33AB-C789-E75D-6AF399D7D9A3}"/>
          </ac:grpSpMkLst>
        </pc:grpChg>
        <pc:grpChg chg="add del">
          <ac:chgData name="PARNELL, AMY (UG)" userId="S::u2020360@live.warwick.ac.uk::662ff709-bdeb-4beb-930a-5111e3fd0299" providerId="AD" clId="Web-{BF5636D3-D5B4-1156-FF1D-5E4D004510CB}" dt="2024-06-05T09:31:31.617" v="210"/>
          <ac:grpSpMkLst>
            <pc:docMk/>
            <pc:sldMk cId="780142295" sldId="275"/>
            <ac:grpSpMk id="43" creationId="{CDDED1D9-2AC2-E8C5-D4EC-031B1C1333ED}"/>
          </ac:grpSpMkLst>
        </pc:grpChg>
        <pc:grpChg chg="add del">
          <ac:chgData name="PARNELL, AMY (UG)" userId="S::u2020360@live.warwick.ac.uk::662ff709-bdeb-4beb-930a-5111e3fd0299" providerId="AD" clId="Web-{BF5636D3-D5B4-1156-FF1D-5E4D004510CB}" dt="2024-06-05T09:31:31.617" v="209"/>
          <ac:grpSpMkLst>
            <pc:docMk/>
            <pc:sldMk cId="780142295" sldId="275"/>
            <ac:grpSpMk id="44" creationId="{09F0FD04-369A-C0AB-5F2D-82B772FB491C}"/>
          </ac:grpSpMkLst>
        </pc:grpChg>
        <pc:grpChg chg="add del">
          <ac:chgData name="PARNELL, AMY (UG)" userId="S::u2020360@live.warwick.ac.uk::662ff709-bdeb-4beb-930a-5111e3fd0299" providerId="AD" clId="Web-{BF5636D3-D5B4-1156-FF1D-5E4D004510CB}" dt="2024-06-05T09:31:31.555" v="208"/>
          <ac:grpSpMkLst>
            <pc:docMk/>
            <pc:sldMk cId="780142295" sldId="275"/>
            <ac:grpSpMk id="45" creationId="{B7CF3FA6-860C-1B9C-AFAB-7A05E2FEC3B2}"/>
          </ac:grpSpMkLst>
        </pc:grpChg>
        <pc:grpChg chg="add del">
          <ac:chgData name="PARNELL, AMY (UG)" userId="S::u2020360@live.warwick.ac.uk::662ff709-bdeb-4beb-930a-5111e3fd0299" providerId="AD" clId="Web-{BF5636D3-D5B4-1156-FF1D-5E4D004510CB}" dt="2024-06-05T09:31:31.555" v="207"/>
          <ac:grpSpMkLst>
            <pc:docMk/>
            <pc:sldMk cId="780142295" sldId="275"/>
            <ac:grpSpMk id="46" creationId="{713EDB0A-33AB-C789-E75D-6AF399D7D9A3}"/>
          </ac:grpSpMkLst>
        </pc:grpChg>
        <pc:grpChg chg="add mod">
          <ac:chgData name="PARNELL, AMY (UG)" userId="S::u2020360@live.warwick.ac.uk::662ff709-bdeb-4beb-930a-5111e3fd0299" providerId="AD" clId="Web-{BF5636D3-D5B4-1156-FF1D-5E4D004510CB}" dt="2024-06-05T09:31:36.508" v="218" actId="1076"/>
          <ac:grpSpMkLst>
            <pc:docMk/>
            <pc:sldMk cId="780142295" sldId="275"/>
            <ac:grpSpMk id="65" creationId="{CDDED1D9-2AC2-E8C5-D4EC-031B1C1333ED}"/>
          </ac:grpSpMkLst>
        </pc:grpChg>
        <pc:grpChg chg="add mod">
          <ac:chgData name="PARNELL, AMY (UG)" userId="S::u2020360@live.warwick.ac.uk::662ff709-bdeb-4beb-930a-5111e3fd0299" providerId="AD" clId="Web-{BF5636D3-D5B4-1156-FF1D-5E4D004510CB}" dt="2024-06-05T09:31:36.571" v="219" actId="1076"/>
          <ac:grpSpMkLst>
            <pc:docMk/>
            <pc:sldMk cId="780142295" sldId="275"/>
            <ac:grpSpMk id="66" creationId="{09F0FD04-369A-C0AB-5F2D-82B772FB491C}"/>
          </ac:grpSpMkLst>
        </pc:grpChg>
        <pc:grpChg chg="add mod">
          <ac:chgData name="PARNELL, AMY (UG)" userId="S::u2020360@live.warwick.ac.uk::662ff709-bdeb-4beb-930a-5111e3fd0299" providerId="AD" clId="Web-{BF5636D3-D5B4-1156-FF1D-5E4D004510CB}" dt="2024-06-05T09:31:36.618" v="220" actId="1076"/>
          <ac:grpSpMkLst>
            <pc:docMk/>
            <pc:sldMk cId="780142295" sldId="275"/>
            <ac:grpSpMk id="67" creationId="{B7CF3FA6-860C-1B9C-AFAB-7A05E2FEC3B2}"/>
          </ac:grpSpMkLst>
        </pc:grpChg>
        <pc:grpChg chg="add mod">
          <ac:chgData name="PARNELL, AMY (UG)" userId="S::u2020360@live.warwick.ac.uk::662ff709-bdeb-4beb-930a-5111e3fd0299" providerId="AD" clId="Web-{BF5636D3-D5B4-1156-FF1D-5E4D004510CB}" dt="2024-06-05T09:31:36.680" v="221" actId="1076"/>
          <ac:grpSpMkLst>
            <pc:docMk/>
            <pc:sldMk cId="780142295" sldId="275"/>
            <ac:grpSpMk id="68" creationId="{713EDB0A-33AB-C789-E75D-6AF399D7D9A3}"/>
          </ac:grpSpMkLst>
        </pc:grpChg>
        <pc:grpChg chg="add del mod">
          <ac:chgData name="PARNELL, AMY (UG)" userId="S::u2020360@live.warwick.ac.uk::662ff709-bdeb-4beb-930a-5111e3fd0299" providerId="AD" clId="Web-{BF5636D3-D5B4-1156-FF1D-5E4D004510CB}" dt="2024-06-05T09:33:42.418" v="397"/>
          <ac:grpSpMkLst>
            <pc:docMk/>
            <pc:sldMk cId="780142295" sldId="275"/>
            <ac:grpSpMk id="87" creationId="{CDDED1D9-2AC2-E8C5-D4EC-031B1C1333ED}"/>
          </ac:grpSpMkLst>
        </pc:grpChg>
        <pc:grpChg chg="add del mod">
          <ac:chgData name="PARNELL, AMY (UG)" userId="S::u2020360@live.warwick.ac.uk::662ff709-bdeb-4beb-930a-5111e3fd0299" providerId="AD" clId="Web-{BF5636D3-D5B4-1156-FF1D-5E4D004510CB}" dt="2024-06-05T09:33:38.277" v="395"/>
          <ac:grpSpMkLst>
            <pc:docMk/>
            <pc:sldMk cId="780142295" sldId="275"/>
            <ac:grpSpMk id="88" creationId="{09F0FD04-369A-C0AB-5F2D-82B772FB491C}"/>
          </ac:grpSpMkLst>
        </pc:grpChg>
        <pc:grpChg chg="add del mod">
          <ac:chgData name="PARNELL, AMY (UG)" userId="S::u2020360@live.warwick.ac.uk::662ff709-bdeb-4beb-930a-5111e3fd0299" providerId="AD" clId="Web-{BF5636D3-D5B4-1156-FF1D-5E4D004510CB}" dt="2024-06-05T09:33:47.278" v="399"/>
          <ac:grpSpMkLst>
            <pc:docMk/>
            <pc:sldMk cId="780142295" sldId="275"/>
            <ac:grpSpMk id="89" creationId="{B7CF3FA6-860C-1B9C-AFAB-7A05E2FEC3B2}"/>
          </ac:grpSpMkLst>
        </pc:grpChg>
        <pc:grpChg chg="add del mod">
          <ac:chgData name="PARNELL, AMY (UG)" userId="S::u2020360@live.warwick.ac.uk::662ff709-bdeb-4beb-930a-5111e3fd0299" providerId="AD" clId="Web-{BF5636D3-D5B4-1156-FF1D-5E4D004510CB}" dt="2024-06-05T09:33:52.168" v="402"/>
          <ac:grpSpMkLst>
            <pc:docMk/>
            <pc:sldMk cId="780142295" sldId="275"/>
            <ac:grpSpMk id="90" creationId="{713EDB0A-33AB-C789-E75D-6AF399D7D9A3}"/>
          </ac:grpSpMkLst>
        </pc:grpChg>
        <pc:picChg chg="add">
          <ac:chgData name="PARNELL, AMY (UG)" userId="S::u2020360@live.warwick.ac.uk::662ff709-bdeb-4beb-930a-5111e3fd0299" providerId="AD" clId="Web-{BF5636D3-D5B4-1156-FF1D-5E4D004510CB}" dt="2024-06-05T09:30:28.241" v="172"/>
          <ac:picMkLst>
            <pc:docMk/>
            <pc:sldMk cId="780142295" sldId="275"/>
            <ac:picMk id="28" creationId="{FD1F6C37-56F6-9481-5329-41F967364CD2}"/>
          </ac:picMkLst>
        </pc:picChg>
        <pc:picChg chg="add">
          <ac:chgData name="PARNELL, AMY (UG)" userId="S::u2020360@live.warwick.ac.uk::662ff709-bdeb-4beb-930a-5111e3fd0299" providerId="AD" clId="Web-{BF5636D3-D5B4-1156-FF1D-5E4D004510CB}" dt="2024-06-05T09:30:28.241" v="172"/>
          <ac:picMkLst>
            <pc:docMk/>
            <pc:sldMk cId="780142295" sldId="275"/>
            <ac:picMk id="32" creationId="{8EF96D2C-5551-9042-F9F3-5CD9C4E99E05}"/>
          </ac:picMkLst>
        </pc:picChg>
        <pc:picChg chg="add">
          <ac:chgData name="PARNELL, AMY (UG)" userId="S::u2020360@live.warwick.ac.uk::662ff709-bdeb-4beb-930a-5111e3fd0299" providerId="AD" clId="Web-{BF5636D3-D5B4-1156-FF1D-5E4D004510CB}" dt="2024-06-05T09:30:28.241" v="172"/>
          <ac:picMkLst>
            <pc:docMk/>
            <pc:sldMk cId="780142295" sldId="275"/>
            <ac:picMk id="36" creationId="{3A91F213-CA9F-5D4C-8D5C-1D5D69524A4A}"/>
          </ac:picMkLst>
        </pc:picChg>
        <pc:picChg chg="add">
          <ac:chgData name="PARNELL, AMY (UG)" userId="S::u2020360@live.warwick.ac.uk::662ff709-bdeb-4beb-930a-5111e3fd0299" providerId="AD" clId="Web-{BF5636D3-D5B4-1156-FF1D-5E4D004510CB}" dt="2024-06-05T09:30:28.241" v="172"/>
          <ac:picMkLst>
            <pc:docMk/>
            <pc:sldMk cId="780142295" sldId="275"/>
            <ac:picMk id="40" creationId="{E18F4AEA-DEB6-228F-716B-804405A3261D}"/>
          </ac:picMkLst>
        </pc:picChg>
        <pc:picChg chg="add">
          <ac:chgData name="PARNELL, AMY (UG)" userId="S::u2020360@live.warwick.ac.uk::662ff709-bdeb-4beb-930a-5111e3fd0299" providerId="AD" clId="Web-{BF5636D3-D5B4-1156-FF1D-5E4D004510CB}" dt="2024-06-05T09:30:56.070" v="194"/>
          <ac:picMkLst>
            <pc:docMk/>
            <pc:sldMk cId="780142295" sldId="275"/>
            <ac:picMk id="50" creationId="{FD1F6C37-56F6-9481-5329-41F967364CD2}"/>
          </ac:picMkLst>
        </pc:picChg>
        <pc:picChg chg="add">
          <ac:chgData name="PARNELL, AMY (UG)" userId="S::u2020360@live.warwick.ac.uk::662ff709-bdeb-4beb-930a-5111e3fd0299" providerId="AD" clId="Web-{BF5636D3-D5B4-1156-FF1D-5E4D004510CB}" dt="2024-06-05T09:30:56.070" v="194"/>
          <ac:picMkLst>
            <pc:docMk/>
            <pc:sldMk cId="780142295" sldId="275"/>
            <ac:picMk id="54" creationId="{8EF96D2C-5551-9042-F9F3-5CD9C4E99E05}"/>
          </ac:picMkLst>
        </pc:picChg>
        <pc:picChg chg="add">
          <ac:chgData name="PARNELL, AMY (UG)" userId="S::u2020360@live.warwick.ac.uk::662ff709-bdeb-4beb-930a-5111e3fd0299" providerId="AD" clId="Web-{BF5636D3-D5B4-1156-FF1D-5E4D004510CB}" dt="2024-06-05T09:30:56.070" v="194"/>
          <ac:picMkLst>
            <pc:docMk/>
            <pc:sldMk cId="780142295" sldId="275"/>
            <ac:picMk id="58" creationId="{3A91F213-CA9F-5D4C-8D5C-1D5D69524A4A}"/>
          </ac:picMkLst>
        </pc:picChg>
        <pc:picChg chg="add">
          <ac:chgData name="PARNELL, AMY (UG)" userId="S::u2020360@live.warwick.ac.uk::662ff709-bdeb-4beb-930a-5111e3fd0299" providerId="AD" clId="Web-{BF5636D3-D5B4-1156-FF1D-5E4D004510CB}" dt="2024-06-05T09:30:56.070" v="194"/>
          <ac:picMkLst>
            <pc:docMk/>
            <pc:sldMk cId="780142295" sldId="275"/>
            <ac:picMk id="62" creationId="{E18F4AEA-DEB6-228F-716B-804405A3261D}"/>
          </ac:picMkLst>
        </pc:picChg>
        <pc:picChg chg="add">
          <ac:chgData name="PARNELL, AMY (UG)" userId="S::u2020360@live.warwick.ac.uk::662ff709-bdeb-4beb-930a-5111e3fd0299" providerId="AD" clId="Web-{BF5636D3-D5B4-1156-FF1D-5E4D004510CB}" dt="2024-06-05T09:31:33.164" v="217"/>
          <ac:picMkLst>
            <pc:docMk/>
            <pc:sldMk cId="780142295" sldId="275"/>
            <ac:picMk id="72" creationId="{FD1F6C37-56F6-9481-5329-41F967364CD2}"/>
          </ac:picMkLst>
        </pc:picChg>
        <pc:picChg chg="add">
          <ac:chgData name="PARNELL, AMY (UG)" userId="S::u2020360@live.warwick.ac.uk::662ff709-bdeb-4beb-930a-5111e3fd0299" providerId="AD" clId="Web-{BF5636D3-D5B4-1156-FF1D-5E4D004510CB}" dt="2024-06-05T09:31:33.164" v="217"/>
          <ac:picMkLst>
            <pc:docMk/>
            <pc:sldMk cId="780142295" sldId="275"/>
            <ac:picMk id="76" creationId="{8EF96D2C-5551-9042-F9F3-5CD9C4E99E05}"/>
          </ac:picMkLst>
        </pc:picChg>
        <pc:picChg chg="add">
          <ac:chgData name="PARNELL, AMY (UG)" userId="S::u2020360@live.warwick.ac.uk::662ff709-bdeb-4beb-930a-5111e3fd0299" providerId="AD" clId="Web-{BF5636D3-D5B4-1156-FF1D-5E4D004510CB}" dt="2024-06-05T09:31:33.164" v="217"/>
          <ac:picMkLst>
            <pc:docMk/>
            <pc:sldMk cId="780142295" sldId="275"/>
            <ac:picMk id="80" creationId="{3A91F213-CA9F-5D4C-8D5C-1D5D69524A4A}"/>
          </ac:picMkLst>
        </pc:picChg>
        <pc:picChg chg="add">
          <ac:chgData name="PARNELL, AMY (UG)" userId="S::u2020360@live.warwick.ac.uk::662ff709-bdeb-4beb-930a-5111e3fd0299" providerId="AD" clId="Web-{BF5636D3-D5B4-1156-FF1D-5E4D004510CB}" dt="2024-06-05T09:31:33.164" v="217"/>
          <ac:picMkLst>
            <pc:docMk/>
            <pc:sldMk cId="780142295" sldId="275"/>
            <ac:picMk id="84" creationId="{E18F4AEA-DEB6-228F-716B-804405A3261D}"/>
          </ac:picMkLst>
        </pc:picChg>
        <pc:picChg chg="add">
          <ac:chgData name="PARNELL, AMY (UG)" userId="S::u2020360@live.warwick.ac.uk::662ff709-bdeb-4beb-930a-5111e3fd0299" providerId="AD" clId="Web-{BF5636D3-D5B4-1156-FF1D-5E4D004510CB}" dt="2024-06-05T09:33:06.245" v="315"/>
          <ac:picMkLst>
            <pc:docMk/>
            <pc:sldMk cId="780142295" sldId="275"/>
            <ac:picMk id="94" creationId="{FD1F6C37-56F6-9481-5329-41F967364CD2}"/>
          </ac:picMkLst>
        </pc:picChg>
        <pc:picChg chg="add">
          <ac:chgData name="PARNELL, AMY (UG)" userId="S::u2020360@live.warwick.ac.uk::662ff709-bdeb-4beb-930a-5111e3fd0299" providerId="AD" clId="Web-{BF5636D3-D5B4-1156-FF1D-5E4D004510CB}" dt="2024-06-05T09:33:06.245" v="315"/>
          <ac:picMkLst>
            <pc:docMk/>
            <pc:sldMk cId="780142295" sldId="275"/>
            <ac:picMk id="98" creationId="{8EF96D2C-5551-9042-F9F3-5CD9C4E99E05}"/>
          </ac:picMkLst>
        </pc:picChg>
        <pc:picChg chg="add">
          <ac:chgData name="PARNELL, AMY (UG)" userId="S::u2020360@live.warwick.ac.uk::662ff709-bdeb-4beb-930a-5111e3fd0299" providerId="AD" clId="Web-{BF5636D3-D5B4-1156-FF1D-5E4D004510CB}" dt="2024-06-05T09:33:06.245" v="315"/>
          <ac:picMkLst>
            <pc:docMk/>
            <pc:sldMk cId="780142295" sldId="275"/>
            <ac:picMk id="102" creationId="{3A91F213-CA9F-5D4C-8D5C-1D5D69524A4A}"/>
          </ac:picMkLst>
        </pc:picChg>
        <pc:picChg chg="add">
          <ac:chgData name="PARNELL, AMY (UG)" userId="S::u2020360@live.warwick.ac.uk::662ff709-bdeb-4beb-930a-5111e3fd0299" providerId="AD" clId="Web-{BF5636D3-D5B4-1156-FF1D-5E4D004510CB}" dt="2024-06-05T09:33:06.245" v="315"/>
          <ac:picMkLst>
            <pc:docMk/>
            <pc:sldMk cId="780142295" sldId="275"/>
            <ac:picMk id="106" creationId="{E18F4AEA-DEB6-228F-716B-804405A3261D}"/>
          </ac:picMkLst>
        </pc:picChg>
        <pc:cxnChg chg="add mod">
          <ac:chgData name="PARNELL, AMY (UG)" userId="S::u2020360@live.warwick.ac.uk::662ff709-bdeb-4beb-930a-5111e3fd0299" providerId="AD" clId="Web-{BF5636D3-D5B4-1156-FF1D-5E4D004510CB}" dt="2024-06-05T09:31:31.664" v="213"/>
          <ac:cxnSpMkLst>
            <pc:docMk/>
            <pc:sldMk cId="780142295" sldId="275"/>
            <ac:cxnSpMk id="29" creationId="{E9ABE49B-0033-2531-CB14-208845BD0D97}"/>
          </ac:cxnSpMkLst>
        </pc:cxnChg>
        <pc:cxnChg chg="add mod">
          <ac:chgData name="PARNELL, AMY (UG)" userId="S::u2020360@live.warwick.ac.uk::662ff709-bdeb-4beb-930a-5111e3fd0299" providerId="AD" clId="Web-{BF5636D3-D5B4-1156-FF1D-5E4D004510CB}" dt="2024-06-05T09:31:31.727" v="214"/>
          <ac:cxnSpMkLst>
            <pc:docMk/>
            <pc:sldMk cId="780142295" sldId="275"/>
            <ac:cxnSpMk id="33" creationId="{3D54C321-78CF-393E-BFA7-3D5DB55E2088}"/>
          </ac:cxnSpMkLst>
        </pc:cxnChg>
        <pc:cxnChg chg="add mod">
          <ac:chgData name="PARNELL, AMY (UG)" userId="S::u2020360@live.warwick.ac.uk::662ff709-bdeb-4beb-930a-5111e3fd0299" providerId="AD" clId="Web-{BF5636D3-D5B4-1156-FF1D-5E4D004510CB}" dt="2024-06-05T09:31:31.727" v="214"/>
          <ac:cxnSpMkLst>
            <pc:docMk/>
            <pc:sldMk cId="780142295" sldId="275"/>
            <ac:cxnSpMk id="37" creationId="{22CE5DF2-DB02-2F19-A9AC-F3B8E89F0122}"/>
          </ac:cxnSpMkLst>
        </pc:cxnChg>
        <pc:cxnChg chg="add mod">
          <ac:chgData name="PARNELL, AMY (UG)" userId="S::u2020360@live.warwick.ac.uk::662ff709-bdeb-4beb-930a-5111e3fd0299" providerId="AD" clId="Web-{BF5636D3-D5B4-1156-FF1D-5E4D004510CB}" dt="2024-06-05T09:31:31.727" v="216"/>
          <ac:cxnSpMkLst>
            <pc:docMk/>
            <pc:sldMk cId="780142295" sldId="275"/>
            <ac:cxnSpMk id="41" creationId="{B79F483A-09CD-E45F-432F-36F859AEAB3C}"/>
          </ac:cxnSpMkLst>
        </pc:cxnChg>
        <pc:cxnChg chg="add mod">
          <ac:chgData name="PARNELL, AMY (UG)" userId="S::u2020360@live.warwick.ac.uk::662ff709-bdeb-4beb-930a-5111e3fd0299" providerId="AD" clId="Web-{BF5636D3-D5B4-1156-FF1D-5E4D004510CB}" dt="2024-06-05T09:31:31.555" v="207"/>
          <ac:cxnSpMkLst>
            <pc:docMk/>
            <pc:sldMk cId="780142295" sldId="275"/>
            <ac:cxnSpMk id="51" creationId="{E9ABE49B-0033-2531-CB14-208845BD0D97}"/>
          </ac:cxnSpMkLst>
        </pc:cxnChg>
        <pc:cxnChg chg="add mod">
          <ac:chgData name="PARNELL, AMY (UG)" userId="S::u2020360@live.warwick.ac.uk::662ff709-bdeb-4beb-930a-5111e3fd0299" providerId="AD" clId="Web-{BF5636D3-D5B4-1156-FF1D-5E4D004510CB}" dt="2024-06-05T09:31:31.555" v="208"/>
          <ac:cxnSpMkLst>
            <pc:docMk/>
            <pc:sldMk cId="780142295" sldId="275"/>
            <ac:cxnSpMk id="55" creationId="{3D54C321-78CF-393E-BFA7-3D5DB55E2088}"/>
          </ac:cxnSpMkLst>
        </pc:cxnChg>
        <pc:cxnChg chg="add mod">
          <ac:chgData name="PARNELL, AMY (UG)" userId="S::u2020360@live.warwick.ac.uk::662ff709-bdeb-4beb-930a-5111e3fd0299" providerId="AD" clId="Web-{BF5636D3-D5B4-1156-FF1D-5E4D004510CB}" dt="2024-06-05T09:31:31.617" v="209"/>
          <ac:cxnSpMkLst>
            <pc:docMk/>
            <pc:sldMk cId="780142295" sldId="275"/>
            <ac:cxnSpMk id="59" creationId="{22CE5DF2-DB02-2F19-A9AC-F3B8E89F0122}"/>
          </ac:cxnSpMkLst>
        </pc:cxnChg>
        <pc:cxnChg chg="add mod">
          <ac:chgData name="PARNELL, AMY (UG)" userId="S::u2020360@live.warwick.ac.uk::662ff709-bdeb-4beb-930a-5111e3fd0299" providerId="AD" clId="Web-{BF5636D3-D5B4-1156-FF1D-5E4D004510CB}" dt="2024-06-05T09:31:31.617" v="210"/>
          <ac:cxnSpMkLst>
            <pc:docMk/>
            <pc:sldMk cId="780142295" sldId="275"/>
            <ac:cxnSpMk id="63" creationId="{B79F483A-09CD-E45F-432F-36F859AEAB3C}"/>
          </ac:cxnSpMkLst>
        </pc:cxnChg>
        <pc:cxnChg chg="add">
          <ac:chgData name="PARNELL, AMY (UG)" userId="S::u2020360@live.warwick.ac.uk::662ff709-bdeb-4beb-930a-5111e3fd0299" providerId="AD" clId="Web-{BF5636D3-D5B4-1156-FF1D-5E4D004510CB}" dt="2024-06-05T09:31:33.164" v="217"/>
          <ac:cxnSpMkLst>
            <pc:docMk/>
            <pc:sldMk cId="780142295" sldId="275"/>
            <ac:cxnSpMk id="73" creationId="{E9ABE49B-0033-2531-CB14-208845BD0D97}"/>
          </ac:cxnSpMkLst>
        </pc:cxnChg>
        <pc:cxnChg chg="add">
          <ac:chgData name="PARNELL, AMY (UG)" userId="S::u2020360@live.warwick.ac.uk::662ff709-bdeb-4beb-930a-5111e3fd0299" providerId="AD" clId="Web-{BF5636D3-D5B4-1156-FF1D-5E4D004510CB}" dt="2024-06-05T09:31:33.164" v="217"/>
          <ac:cxnSpMkLst>
            <pc:docMk/>
            <pc:sldMk cId="780142295" sldId="275"/>
            <ac:cxnSpMk id="77" creationId="{3D54C321-78CF-393E-BFA7-3D5DB55E2088}"/>
          </ac:cxnSpMkLst>
        </pc:cxnChg>
        <pc:cxnChg chg="add">
          <ac:chgData name="PARNELL, AMY (UG)" userId="S::u2020360@live.warwick.ac.uk::662ff709-bdeb-4beb-930a-5111e3fd0299" providerId="AD" clId="Web-{BF5636D3-D5B4-1156-FF1D-5E4D004510CB}" dt="2024-06-05T09:31:33.164" v="217"/>
          <ac:cxnSpMkLst>
            <pc:docMk/>
            <pc:sldMk cId="780142295" sldId="275"/>
            <ac:cxnSpMk id="81" creationId="{22CE5DF2-DB02-2F19-A9AC-F3B8E89F0122}"/>
          </ac:cxnSpMkLst>
        </pc:cxnChg>
        <pc:cxnChg chg="add">
          <ac:chgData name="PARNELL, AMY (UG)" userId="S::u2020360@live.warwick.ac.uk::662ff709-bdeb-4beb-930a-5111e3fd0299" providerId="AD" clId="Web-{BF5636D3-D5B4-1156-FF1D-5E4D004510CB}" dt="2024-06-05T09:31:33.164" v="217"/>
          <ac:cxnSpMkLst>
            <pc:docMk/>
            <pc:sldMk cId="780142295" sldId="275"/>
            <ac:cxnSpMk id="85" creationId="{B79F483A-09CD-E45F-432F-36F859AEAB3C}"/>
          </ac:cxnSpMkLst>
        </pc:cxnChg>
        <pc:cxnChg chg="add mod">
          <ac:chgData name="PARNELL, AMY (UG)" userId="S::u2020360@live.warwick.ac.uk::662ff709-bdeb-4beb-930a-5111e3fd0299" providerId="AD" clId="Web-{BF5636D3-D5B4-1156-FF1D-5E4D004510CB}" dt="2024-06-05T09:33:52.168" v="402"/>
          <ac:cxnSpMkLst>
            <pc:docMk/>
            <pc:sldMk cId="780142295" sldId="275"/>
            <ac:cxnSpMk id="95" creationId="{E9ABE49B-0033-2531-CB14-208845BD0D97}"/>
          </ac:cxnSpMkLst>
        </pc:cxnChg>
        <pc:cxnChg chg="add mod">
          <ac:chgData name="PARNELL, AMY (UG)" userId="S::u2020360@live.warwick.ac.uk::662ff709-bdeb-4beb-930a-5111e3fd0299" providerId="AD" clId="Web-{BF5636D3-D5B4-1156-FF1D-5E4D004510CB}" dt="2024-06-05T09:33:47.278" v="399"/>
          <ac:cxnSpMkLst>
            <pc:docMk/>
            <pc:sldMk cId="780142295" sldId="275"/>
            <ac:cxnSpMk id="99" creationId="{3D54C321-78CF-393E-BFA7-3D5DB55E2088}"/>
          </ac:cxnSpMkLst>
        </pc:cxnChg>
        <pc:cxnChg chg="add mod">
          <ac:chgData name="PARNELL, AMY (UG)" userId="S::u2020360@live.warwick.ac.uk::662ff709-bdeb-4beb-930a-5111e3fd0299" providerId="AD" clId="Web-{BF5636D3-D5B4-1156-FF1D-5E4D004510CB}" dt="2024-06-05T09:33:38.277" v="395"/>
          <ac:cxnSpMkLst>
            <pc:docMk/>
            <pc:sldMk cId="780142295" sldId="275"/>
            <ac:cxnSpMk id="103" creationId="{22CE5DF2-DB02-2F19-A9AC-F3B8E89F0122}"/>
          </ac:cxnSpMkLst>
        </pc:cxnChg>
        <pc:cxnChg chg="add mod">
          <ac:chgData name="PARNELL, AMY (UG)" userId="S::u2020360@live.warwick.ac.uk::662ff709-bdeb-4beb-930a-5111e3fd0299" providerId="AD" clId="Web-{BF5636D3-D5B4-1156-FF1D-5E4D004510CB}" dt="2024-06-05T09:33:42.418" v="397"/>
          <ac:cxnSpMkLst>
            <pc:docMk/>
            <pc:sldMk cId="780142295" sldId="275"/>
            <ac:cxnSpMk id="107" creationId="{B79F483A-09CD-E45F-432F-36F859AEAB3C}"/>
          </ac:cxnSpMkLst>
        </pc:cxnChg>
      </pc:sldChg>
    </pc:docChg>
  </pc:docChgLst>
  <pc:docChgLst>
    <pc:chgData name="ADEPOJU, TEMI (UG)" userId="S::u2140622@live.warwick.ac.uk::6d3522c8-d125-43dd-91dd-1f2cceda8247" providerId="AD" clId="Web-{7792E091-6D69-356B-BC73-431656730B58}"/>
    <pc:docChg chg="addSld modSld sldOrd">
      <pc:chgData name="ADEPOJU, TEMI (UG)" userId="S::u2140622@live.warwick.ac.uk::6d3522c8-d125-43dd-91dd-1f2cceda8247" providerId="AD" clId="Web-{7792E091-6D69-356B-BC73-431656730B58}" dt="2025-05-30T11:44:25.563" v="203" actId="20577"/>
      <pc:docMkLst>
        <pc:docMk/>
      </pc:docMkLst>
      <pc:sldChg chg="modSp ord">
        <pc:chgData name="ADEPOJU, TEMI (UG)" userId="S::u2140622@live.warwick.ac.uk::6d3522c8-d125-43dd-91dd-1f2cceda8247" providerId="AD" clId="Web-{7792E091-6D69-356B-BC73-431656730B58}" dt="2025-05-30T11:30:57.785" v="47"/>
        <pc:sldMkLst>
          <pc:docMk/>
          <pc:sldMk cId="1242599479" sldId="277"/>
        </pc:sldMkLst>
        <pc:spChg chg="mod">
          <ac:chgData name="ADEPOJU, TEMI (UG)" userId="S::u2140622@live.warwick.ac.uk::6d3522c8-d125-43dd-91dd-1f2cceda8247" providerId="AD" clId="Web-{7792E091-6D69-356B-BC73-431656730B58}" dt="2025-05-30T11:30:40.737" v="46" actId="20577"/>
          <ac:spMkLst>
            <pc:docMk/>
            <pc:sldMk cId="1242599479" sldId="277"/>
            <ac:spMk id="3" creationId="{C740DD74-F558-5EDB-A5EF-16434E9B1889}"/>
          </ac:spMkLst>
        </pc:spChg>
      </pc:sldChg>
      <pc:sldChg chg="modSp add ord replId">
        <pc:chgData name="ADEPOJU, TEMI (UG)" userId="S::u2140622@live.warwick.ac.uk::6d3522c8-d125-43dd-91dd-1f2cceda8247" providerId="AD" clId="Web-{7792E091-6D69-356B-BC73-431656730B58}" dt="2025-05-30T11:44:25.563" v="203" actId="20577"/>
        <pc:sldMkLst>
          <pc:docMk/>
          <pc:sldMk cId="1052643656" sldId="278"/>
        </pc:sldMkLst>
        <pc:spChg chg="mod">
          <ac:chgData name="ADEPOJU, TEMI (UG)" userId="S::u2140622@live.warwick.ac.uk::6d3522c8-d125-43dd-91dd-1f2cceda8247" providerId="AD" clId="Web-{7792E091-6D69-356B-BC73-431656730B58}" dt="2025-05-30T11:31:34.411" v="51" actId="20577"/>
          <ac:spMkLst>
            <pc:docMk/>
            <pc:sldMk cId="1052643656" sldId="278"/>
            <ac:spMk id="2" creationId="{461F71D0-A1C8-9FA9-A29E-2F4BA9F659CC}"/>
          </ac:spMkLst>
        </pc:spChg>
        <pc:spChg chg="mod">
          <ac:chgData name="ADEPOJU, TEMI (UG)" userId="S::u2140622@live.warwick.ac.uk::6d3522c8-d125-43dd-91dd-1f2cceda8247" providerId="AD" clId="Web-{7792E091-6D69-356B-BC73-431656730B58}" dt="2025-05-30T11:34:18.526" v="94" actId="20577"/>
          <ac:spMkLst>
            <pc:docMk/>
            <pc:sldMk cId="1052643656" sldId="278"/>
            <ac:spMk id="3" creationId="{527DA802-AAD3-19CA-CB95-B5DFD182BD9C}"/>
          </ac:spMkLst>
        </pc:spChg>
        <pc:spChg chg="mod">
          <ac:chgData name="ADEPOJU, TEMI (UG)" userId="S::u2140622@live.warwick.ac.uk::6d3522c8-d125-43dd-91dd-1f2cceda8247" providerId="AD" clId="Web-{7792E091-6D69-356B-BC73-431656730B58}" dt="2025-05-30T11:44:23.328" v="202" actId="20577"/>
          <ac:spMkLst>
            <pc:docMk/>
            <pc:sldMk cId="1052643656" sldId="278"/>
            <ac:spMk id="5" creationId="{2B154167-BBD2-F02B-C013-36802F4A64F4}"/>
          </ac:spMkLst>
        </pc:spChg>
        <pc:spChg chg="mod">
          <ac:chgData name="ADEPOJU, TEMI (UG)" userId="S::u2140622@live.warwick.ac.uk::6d3522c8-d125-43dd-91dd-1f2cceda8247" providerId="AD" clId="Web-{7792E091-6D69-356B-BC73-431656730B58}" dt="2025-05-30T11:43:45.358" v="174" actId="20577"/>
          <ac:spMkLst>
            <pc:docMk/>
            <pc:sldMk cId="1052643656" sldId="278"/>
            <ac:spMk id="10" creationId="{15560BE0-88EF-3F12-8D36-6DDF49B501D0}"/>
          </ac:spMkLst>
        </pc:spChg>
        <pc:spChg chg="mod">
          <ac:chgData name="ADEPOJU, TEMI (UG)" userId="S::u2140622@live.warwick.ac.uk::6d3522c8-d125-43dd-91dd-1f2cceda8247" providerId="AD" clId="Web-{7792E091-6D69-356B-BC73-431656730B58}" dt="2025-05-30T11:34:33.995" v="103" actId="20577"/>
          <ac:spMkLst>
            <pc:docMk/>
            <pc:sldMk cId="1052643656" sldId="278"/>
            <ac:spMk id="14" creationId="{C81DC069-362F-77D6-06DF-F3E098C4EA7F}"/>
          </ac:spMkLst>
        </pc:spChg>
        <pc:spChg chg="mod">
          <ac:chgData name="ADEPOJU, TEMI (UG)" userId="S::u2140622@live.warwick.ac.uk::6d3522c8-d125-43dd-91dd-1f2cceda8247" providerId="AD" clId="Web-{7792E091-6D69-356B-BC73-431656730B58}" dt="2025-05-30T11:44:25.563" v="203" actId="20577"/>
          <ac:spMkLst>
            <pc:docMk/>
            <pc:sldMk cId="1052643656" sldId="278"/>
            <ac:spMk id="18" creationId="{10F1E00D-881F-0928-6B4B-4D5331DDAFAC}"/>
          </ac:spMkLst>
        </pc:spChg>
      </pc:sldChg>
    </pc:docChg>
  </pc:docChgLst>
  <pc:docChgLst>
    <pc:chgData name="THEO-CHINWO, JESSICA (UG)" userId="S::u2128701@live.warwick.ac.uk::4284739c-c7ea-4187-9b19-e94c332b8c32" providerId="AD" clId="Web-{91544C47-EB63-A1C1-B6F0-7FC330DE503F}"/>
    <pc:docChg chg="modSld sldOrd">
      <pc:chgData name="THEO-CHINWO, JESSICA (UG)" userId="S::u2128701@live.warwick.ac.uk::4284739c-c7ea-4187-9b19-e94c332b8c32" providerId="AD" clId="Web-{91544C47-EB63-A1C1-B6F0-7FC330DE503F}" dt="2025-05-30T18:43:20.884" v="429" actId="20577"/>
      <pc:docMkLst>
        <pc:docMk/>
      </pc:docMkLst>
      <pc:sldChg chg="addSp modSp">
        <pc:chgData name="THEO-CHINWO, JESSICA (UG)" userId="S::u2128701@live.warwick.ac.uk::4284739c-c7ea-4187-9b19-e94c332b8c32" providerId="AD" clId="Web-{91544C47-EB63-A1C1-B6F0-7FC330DE503F}" dt="2025-05-30T18:36:54.891" v="406" actId="20577"/>
        <pc:sldMkLst>
          <pc:docMk/>
          <pc:sldMk cId="3764101733" sldId="260"/>
        </pc:sldMkLst>
        <pc:spChg chg="mod">
          <ac:chgData name="THEO-CHINWO, JESSICA (UG)" userId="S::u2128701@live.warwick.ac.uk::4284739c-c7ea-4187-9b19-e94c332b8c32" providerId="AD" clId="Web-{91544C47-EB63-A1C1-B6F0-7FC330DE503F}" dt="2025-05-30T15:04:48.497" v="5" actId="20577"/>
          <ac:spMkLst>
            <pc:docMk/>
            <pc:sldMk cId="3764101733" sldId="260"/>
            <ac:spMk id="2" creationId="{E593A658-A7A0-1A08-7150-7EBF2DD36DB9}"/>
          </ac:spMkLst>
        </pc:spChg>
        <pc:spChg chg="mod">
          <ac:chgData name="THEO-CHINWO, JESSICA (UG)" userId="S::u2128701@live.warwick.ac.uk::4284739c-c7ea-4187-9b19-e94c332b8c32" providerId="AD" clId="Web-{91544C47-EB63-A1C1-B6F0-7FC330DE503F}" dt="2025-05-30T16:39:26.898" v="166" actId="20577"/>
          <ac:spMkLst>
            <pc:docMk/>
            <pc:sldMk cId="3764101733" sldId="260"/>
            <ac:spMk id="3" creationId="{0ABCB49B-EAB2-8ED3-B903-014D8C8D7DE3}"/>
          </ac:spMkLst>
        </pc:spChg>
        <pc:spChg chg="add mod">
          <ac:chgData name="THEO-CHINWO, JESSICA (UG)" userId="S::u2128701@live.warwick.ac.uk::4284739c-c7ea-4187-9b19-e94c332b8c32" providerId="AD" clId="Web-{91544C47-EB63-A1C1-B6F0-7FC330DE503F}" dt="2025-05-30T16:39:54.508" v="173" actId="1076"/>
          <ac:spMkLst>
            <pc:docMk/>
            <pc:sldMk cId="3764101733" sldId="260"/>
            <ac:spMk id="4" creationId="{F109B461-63E0-1D76-F3E7-526D0D27C7CF}"/>
          </ac:spMkLst>
        </pc:spChg>
        <pc:spChg chg="mod">
          <ac:chgData name="THEO-CHINWO, JESSICA (UG)" userId="S::u2128701@live.warwick.ac.uk::4284739c-c7ea-4187-9b19-e94c332b8c32" providerId="AD" clId="Web-{91544C47-EB63-A1C1-B6F0-7FC330DE503F}" dt="2025-05-30T17:03:38.342" v="242" actId="20577"/>
          <ac:spMkLst>
            <pc:docMk/>
            <pc:sldMk cId="3764101733" sldId="260"/>
            <ac:spMk id="5" creationId="{67E02D5B-5176-9524-B793-445E961DB913}"/>
          </ac:spMkLst>
        </pc:spChg>
        <pc:spChg chg="mod">
          <ac:chgData name="THEO-CHINWO, JESSICA (UG)" userId="S::u2128701@live.warwick.ac.uk::4284739c-c7ea-4187-9b19-e94c332b8c32" providerId="AD" clId="Web-{91544C47-EB63-A1C1-B6F0-7FC330DE503F}" dt="2025-05-30T17:11:18.847" v="310" actId="14100"/>
          <ac:spMkLst>
            <pc:docMk/>
            <pc:sldMk cId="3764101733" sldId="260"/>
            <ac:spMk id="7" creationId="{A77DE457-2195-9DBA-F449-AE51A12E4667}"/>
          </ac:spMkLst>
        </pc:spChg>
        <pc:spChg chg="mod">
          <ac:chgData name="THEO-CHINWO, JESSICA (UG)" userId="S::u2128701@live.warwick.ac.uk::4284739c-c7ea-4187-9b19-e94c332b8c32" providerId="AD" clId="Web-{91544C47-EB63-A1C1-B6F0-7FC330DE503F}" dt="2025-05-30T18:36:54.891" v="406" actId="20577"/>
          <ac:spMkLst>
            <pc:docMk/>
            <pc:sldMk cId="3764101733" sldId="260"/>
            <ac:spMk id="11" creationId="{E40200C3-D7AA-DC4F-2352-5D04142AF269}"/>
          </ac:spMkLst>
        </pc:spChg>
        <pc:spChg chg="mod">
          <ac:chgData name="THEO-CHINWO, JESSICA (UG)" userId="S::u2128701@live.warwick.ac.uk::4284739c-c7ea-4187-9b19-e94c332b8c32" providerId="AD" clId="Web-{91544C47-EB63-A1C1-B6F0-7FC330DE503F}" dt="2025-05-30T17:24:38.930" v="359" actId="20577"/>
          <ac:spMkLst>
            <pc:docMk/>
            <pc:sldMk cId="3764101733" sldId="260"/>
            <ac:spMk id="12" creationId="{8214C8F3-08F4-01C2-02A9-8677C42F7069}"/>
          </ac:spMkLst>
        </pc:spChg>
      </pc:sldChg>
      <pc:sldChg chg="modSp ord">
        <pc:chgData name="THEO-CHINWO, JESSICA (UG)" userId="S::u2128701@live.warwick.ac.uk::4284739c-c7ea-4187-9b19-e94c332b8c32" providerId="AD" clId="Web-{91544C47-EB63-A1C1-B6F0-7FC330DE503F}" dt="2025-05-30T18:43:20.884" v="429" actId="20577"/>
        <pc:sldMkLst>
          <pc:docMk/>
          <pc:sldMk cId="2346451549" sldId="261"/>
        </pc:sldMkLst>
        <pc:spChg chg="mod">
          <ac:chgData name="THEO-CHINWO, JESSICA (UG)" userId="S::u2128701@live.warwick.ac.uk::4284739c-c7ea-4187-9b19-e94c332b8c32" providerId="AD" clId="Web-{91544C47-EB63-A1C1-B6F0-7FC330DE503F}" dt="2025-05-30T18:39:54.629" v="427" actId="20577"/>
          <ac:spMkLst>
            <pc:docMk/>
            <pc:sldMk cId="2346451549" sldId="261"/>
            <ac:spMk id="4" creationId="{4CCF2545-8EBD-FC68-84C0-E5D18420F110}"/>
          </ac:spMkLst>
        </pc:spChg>
        <pc:spChg chg="mod">
          <ac:chgData name="THEO-CHINWO, JESSICA (UG)" userId="S::u2128701@live.warwick.ac.uk::4284739c-c7ea-4187-9b19-e94c332b8c32" providerId="AD" clId="Web-{91544C47-EB63-A1C1-B6F0-7FC330DE503F}" dt="2025-05-30T18:43:20.884" v="429" actId="20577"/>
          <ac:spMkLst>
            <pc:docMk/>
            <pc:sldMk cId="2346451549" sldId="261"/>
            <ac:spMk id="10" creationId="{2F424D7B-2965-1324-EB5F-F7734AC58A08}"/>
          </ac:spMkLst>
        </pc:spChg>
      </pc:sldChg>
    </pc:docChg>
  </pc:docChgLst>
  <pc:docChgLst>
    <pc:chgData name="HOPKINS, SARAH (UG)" userId="S::u2006954@live.warwick.ac.uk::722d221f-2e6b-48bf-9ca2-298f79306ecc" providerId="AD" clId="Web-{FC526E16-BC49-411E-8F4B-B3D3E0B3925D}"/>
    <pc:docChg chg="modSld">
      <pc:chgData name="HOPKINS, SARAH (UG)" userId="S::u2006954@live.warwick.ac.uk::722d221f-2e6b-48bf-9ca2-298f79306ecc" providerId="AD" clId="Web-{FC526E16-BC49-411E-8F4B-B3D3E0B3925D}" dt="2024-05-01T16:38:47.656" v="299" actId="20577"/>
      <pc:docMkLst>
        <pc:docMk/>
      </pc:docMkLst>
      <pc:sldChg chg="modSp">
        <pc:chgData name="HOPKINS, SARAH (UG)" userId="S::u2006954@live.warwick.ac.uk::722d221f-2e6b-48bf-9ca2-298f79306ecc" providerId="AD" clId="Web-{FC526E16-BC49-411E-8F4B-B3D3E0B3925D}" dt="2024-05-01T16:38:24.280" v="295" actId="14100"/>
        <pc:sldMkLst>
          <pc:docMk/>
          <pc:sldMk cId="2346451549" sldId="261"/>
        </pc:sldMkLst>
        <pc:spChg chg="mod">
          <ac:chgData name="HOPKINS, SARAH (UG)" userId="S::u2006954@live.warwick.ac.uk::722d221f-2e6b-48bf-9ca2-298f79306ecc" providerId="AD" clId="Web-{FC526E16-BC49-411E-8F4B-B3D3E0B3925D}" dt="2024-05-01T16:38:20.608" v="294" actId="14100"/>
          <ac:spMkLst>
            <pc:docMk/>
            <pc:sldMk cId="2346451549" sldId="261"/>
            <ac:spMk id="11" creationId="{4D259302-27E0-2A05-8749-B4A85745C9F9}"/>
          </ac:spMkLst>
        </pc:spChg>
        <pc:spChg chg="mod">
          <ac:chgData name="HOPKINS, SARAH (UG)" userId="S::u2006954@live.warwick.ac.uk::722d221f-2e6b-48bf-9ca2-298f79306ecc" providerId="AD" clId="Web-{FC526E16-BC49-411E-8F4B-B3D3E0B3925D}" dt="2024-05-01T16:38:24.280" v="295" actId="14100"/>
          <ac:spMkLst>
            <pc:docMk/>
            <pc:sldMk cId="2346451549" sldId="261"/>
            <ac:spMk id="13" creationId="{BCE6D405-C48B-857C-4A8D-998FC13FE7C9}"/>
          </ac:spMkLst>
        </pc:spChg>
      </pc:sldChg>
      <pc:sldChg chg="modSp">
        <pc:chgData name="HOPKINS, SARAH (UG)" userId="S::u2006954@live.warwick.ac.uk::722d221f-2e6b-48bf-9ca2-298f79306ecc" providerId="AD" clId="Web-{FC526E16-BC49-411E-8F4B-B3D3E0B3925D}" dt="2024-05-01T16:35:46.385" v="268" actId="20577"/>
        <pc:sldMkLst>
          <pc:docMk/>
          <pc:sldMk cId="2924452541" sldId="262"/>
        </pc:sldMkLst>
        <pc:spChg chg="mod">
          <ac:chgData name="HOPKINS, SARAH (UG)" userId="S::u2006954@live.warwick.ac.uk::722d221f-2e6b-48bf-9ca2-298f79306ecc" providerId="AD" clId="Web-{FC526E16-BC49-411E-8F4B-B3D3E0B3925D}" dt="2024-05-01T16:33:43.601" v="232" actId="1076"/>
          <ac:spMkLst>
            <pc:docMk/>
            <pc:sldMk cId="2924452541" sldId="262"/>
            <ac:spMk id="3" creationId="{B22CBA79-299C-CFE2-FE56-61E47EE36FC4}"/>
          </ac:spMkLst>
        </pc:spChg>
        <pc:spChg chg="mod">
          <ac:chgData name="HOPKINS, SARAH (UG)" userId="S::u2006954@live.warwick.ac.uk::722d221f-2e6b-48bf-9ca2-298f79306ecc" providerId="AD" clId="Web-{FC526E16-BC49-411E-8F4B-B3D3E0B3925D}" dt="2024-05-01T16:34:02.867" v="240" actId="1076"/>
          <ac:spMkLst>
            <pc:docMk/>
            <pc:sldMk cId="2924452541" sldId="262"/>
            <ac:spMk id="5" creationId="{7C838CE5-6EBD-43BD-AC6E-88CE0549E815}"/>
          </ac:spMkLst>
        </pc:spChg>
        <pc:spChg chg="mod">
          <ac:chgData name="HOPKINS, SARAH (UG)" userId="S::u2006954@live.warwick.ac.uk::722d221f-2e6b-48bf-9ca2-298f79306ecc" providerId="AD" clId="Web-{FC526E16-BC49-411E-8F4B-B3D3E0B3925D}" dt="2024-05-01T16:35:01.587" v="257" actId="1076"/>
          <ac:spMkLst>
            <pc:docMk/>
            <pc:sldMk cId="2924452541" sldId="262"/>
            <ac:spMk id="7" creationId="{83DD203B-EBE6-88F2-295E-1C5A43943350}"/>
          </ac:spMkLst>
        </pc:spChg>
        <pc:spChg chg="mod">
          <ac:chgData name="HOPKINS, SARAH (UG)" userId="S::u2006954@live.warwick.ac.uk::722d221f-2e6b-48bf-9ca2-298f79306ecc" providerId="AD" clId="Web-{FC526E16-BC49-411E-8F4B-B3D3E0B3925D}" dt="2024-05-01T16:35:19.025" v="265" actId="1076"/>
          <ac:spMkLst>
            <pc:docMk/>
            <pc:sldMk cId="2924452541" sldId="262"/>
            <ac:spMk id="9" creationId="{C1DF9F99-4B0D-4DC4-1FCE-4283B52012A4}"/>
          </ac:spMkLst>
        </pc:spChg>
        <pc:spChg chg="mod">
          <ac:chgData name="HOPKINS, SARAH (UG)" userId="S::u2006954@live.warwick.ac.uk::722d221f-2e6b-48bf-9ca2-298f79306ecc" providerId="AD" clId="Web-{FC526E16-BC49-411E-8F4B-B3D3E0B3925D}" dt="2024-05-01T16:34:23.071" v="244" actId="14100"/>
          <ac:spMkLst>
            <pc:docMk/>
            <pc:sldMk cId="2924452541" sldId="262"/>
            <ac:spMk id="11" creationId="{CDB3E8A5-A4DD-BFE3-BC9E-90E796C9A44F}"/>
          </ac:spMkLst>
        </pc:spChg>
        <pc:spChg chg="mod">
          <ac:chgData name="HOPKINS, SARAH (UG)" userId="S::u2006954@live.warwick.ac.uk::722d221f-2e6b-48bf-9ca2-298f79306ecc" providerId="AD" clId="Web-{FC526E16-BC49-411E-8F4B-B3D3E0B3925D}" dt="2024-05-01T16:35:46.385" v="268" actId="20577"/>
          <ac:spMkLst>
            <pc:docMk/>
            <pc:sldMk cId="2924452541" sldId="262"/>
            <ac:spMk id="13" creationId="{6DE8969A-A627-0226-E01D-07512F44B7A4}"/>
          </ac:spMkLst>
        </pc:spChg>
        <pc:spChg chg="mod">
          <ac:chgData name="HOPKINS, SARAH (UG)" userId="S::u2006954@live.warwick.ac.uk::722d221f-2e6b-48bf-9ca2-298f79306ecc" providerId="AD" clId="Web-{FC526E16-BC49-411E-8F4B-B3D3E0B3925D}" dt="2024-05-01T16:35:20.666" v="266" actId="1076"/>
          <ac:spMkLst>
            <pc:docMk/>
            <pc:sldMk cId="2924452541" sldId="262"/>
            <ac:spMk id="18" creationId="{3793FB1B-5F3F-08AB-A905-B74BFCB2B9B1}"/>
          </ac:spMkLst>
        </pc:spChg>
        <pc:spChg chg="mod">
          <ac:chgData name="HOPKINS, SARAH (UG)" userId="S::u2006954@live.warwick.ac.uk::722d221f-2e6b-48bf-9ca2-298f79306ecc" providerId="AD" clId="Web-{FC526E16-BC49-411E-8F4B-B3D3E0B3925D}" dt="2024-05-01T16:35:14.478" v="264" actId="14100"/>
          <ac:spMkLst>
            <pc:docMk/>
            <pc:sldMk cId="2924452541" sldId="262"/>
            <ac:spMk id="19" creationId="{DFF0640F-7F8D-0B26-8632-497C5DB6B36E}"/>
          </ac:spMkLst>
        </pc:spChg>
      </pc:sldChg>
      <pc:sldChg chg="addSp delSp modSp">
        <pc:chgData name="HOPKINS, SARAH (UG)" userId="S::u2006954@live.warwick.ac.uk::722d221f-2e6b-48bf-9ca2-298f79306ecc" providerId="AD" clId="Web-{FC526E16-BC49-411E-8F4B-B3D3E0B3925D}" dt="2024-05-01T16:38:47.656" v="299" actId="20577"/>
        <pc:sldMkLst>
          <pc:docMk/>
          <pc:sldMk cId="2325453226" sldId="264"/>
        </pc:sldMkLst>
        <pc:spChg chg="del mod">
          <ac:chgData name="HOPKINS, SARAH (UG)" userId="S::u2006954@live.warwick.ac.uk::722d221f-2e6b-48bf-9ca2-298f79306ecc" providerId="AD" clId="Web-{FC526E16-BC49-411E-8F4B-B3D3E0B3925D}" dt="2024-05-01T16:32:45.412" v="227"/>
          <ac:spMkLst>
            <pc:docMk/>
            <pc:sldMk cId="2325453226" sldId="264"/>
            <ac:spMk id="4" creationId="{BCB550D9-98AE-47D6-7E9F-085DB39E28A6}"/>
          </ac:spMkLst>
        </pc:spChg>
        <pc:spChg chg="add mod">
          <ac:chgData name="HOPKINS, SARAH (UG)" userId="S::u2006954@live.warwick.ac.uk::722d221f-2e6b-48bf-9ca2-298f79306ecc" providerId="AD" clId="Web-{FC526E16-BC49-411E-8F4B-B3D3E0B3925D}" dt="2024-05-01T16:38:39.171" v="296" actId="20577"/>
          <ac:spMkLst>
            <pc:docMk/>
            <pc:sldMk cId="2325453226" sldId="264"/>
            <ac:spMk id="6" creationId="{B24E4843-0330-C078-6233-0DE6BAA8ADFC}"/>
          </ac:spMkLst>
        </pc:spChg>
        <pc:spChg chg="add mod">
          <ac:chgData name="HOPKINS, SARAH (UG)" userId="S::u2006954@live.warwick.ac.uk::722d221f-2e6b-48bf-9ca2-298f79306ecc" providerId="AD" clId="Web-{FC526E16-BC49-411E-8F4B-B3D3E0B3925D}" dt="2024-05-01T16:38:42.468" v="297" actId="20577"/>
          <ac:spMkLst>
            <pc:docMk/>
            <pc:sldMk cId="2325453226" sldId="264"/>
            <ac:spMk id="7" creationId="{03600A81-55EB-7DC9-CAE9-E49F1319907A}"/>
          </ac:spMkLst>
        </pc:spChg>
        <pc:spChg chg="add mod">
          <ac:chgData name="HOPKINS, SARAH (UG)" userId="S::u2006954@live.warwick.ac.uk::722d221f-2e6b-48bf-9ca2-298f79306ecc" providerId="AD" clId="Web-{FC526E16-BC49-411E-8F4B-B3D3E0B3925D}" dt="2024-05-01T16:38:45.359" v="298" actId="20577"/>
          <ac:spMkLst>
            <pc:docMk/>
            <pc:sldMk cId="2325453226" sldId="264"/>
            <ac:spMk id="8" creationId="{BE6561A9-4FC5-9DF0-E4EE-866CD5CCD0FF}"/>
          </ac:spMkLst>
        </pc:spChg>
        <pc:spChg chg="add mod">
          <ac:chgData name="HOPKINS, SARAH (UG)" userId="S::u2006954@live.warwick.ac.uk::722d221f-2e6b-48bf-9ca2-298f79306ecc" providerId="AD" clId="Web-{FC526E16-BC49-411E-8F4B-B3D3E0B3925D}" dt="2024-05-01T16:38:47.656" v="299" actId="20577"/>
          <ac:spMkLst>
            <pc:docMk/>
            <pc:sldMk cId="2325453226" sldId="264"/>
            <ac:spMk id="9" creationId="{BB95F86B-60E7-6B5D-117D-E3822391ACC8}"/>
          </ac:spMkLst>
        </pc:spChg>
        <pc:spChg chg="add del mod">
          <ac:chgData name="HOPKINS, SARAH (UG)" userId="S::u2006954@live.warwick.ac.uk::722d221f-2e6b-48bf-9ca2-298f79306ecc" providerId="AD" clId="Web-{FC526E16-BC49-411E-8F4B-B3D3E0B3925D}" dt="2024-05-01T16:32:59.256" v="228"/>
          <ac:spMkLst>
            <pc:docMk/>
            <pc:sldMk cId="2325453226" sldId="264"/>
            <ac:spMk id="10" creationId="{33DCA3A1-C506-DD36-90C9-4A5A1EEFBECF}"/>
          </ac:spMkLst>
        </pc:spChg>
        <pc:cxnChg chg="add mod">
          <ac:chgData name="HOPKINS, SARAH (UG)" userId="S::u2006954@live.warwick.ac.uk::722d221f-2e6b-48bf-9ca2-298f79306ecc" providerId="AD" clId="Web-{FC526E16-BC49-411E-8F4B-B3D3E0B3925D}" dt="2024-05-01T16:37:34.748" v="283" actId="14100"/>
          <ac:cxnSpMkLst>
            <pc:docMk/>
            <pc:sldMk cId="2325453226" sldId="264"/>
            <ac:cxnSpMk id="11" creationId="{648E97CC-B4EC-3369-5A67-AF468F70F1B4}"/>
          </ac:cxnSpMkLst>
        </pc:cxnChg>
        <pc:cxnChg chg="add mod">
          <ac:chgData name="HOPKINS, SARAH (UG)" userId="S::u2006954@live.warwick.ac.uk::722d221f-2e6b-48bf-9ca2-298f79306ecc" providerId="AD" clId="Web-{FC526E16-BC49-411E-8F4B-B3D3E0B3925D}" dt="2024-05-01T16:37:43.810" v="285" actId="1076"/>
          <ac:cxnSpMkLst>
            <pc:docMk/>
            <pc:sldMk cId="2325453226" sldId="264"/>
            <ac:cxnSpMk id="12" creationId="{22155346-91F4-1173-05ED-AD3E3BEDF021}"/>
          </ac:cxnSpMkLst>
        </pc:cxnChg>
      </pc:sldChg>
      <pc:sldChg chg="addSp delSp">
        <pc:chgData name="HOPKINS, SARAH (UG)" userId="S::u2006954@live.warwick.ac.uk::722d221f-2e6b-48bf-9ca2-298f79306ecc" providerId="AD" clId="Web-{FC526E16-BC49-411E-8F4B-B3D3E0B3925D}" dt="2024-05-01T16:28:40.780" v="63"/>
        <pc:sldMkLst>
          <pc:docMk/>
          <pc:sldMk cId="2443992032" sldId="266"/>
        </pc:sldMkLst>
        <pc:spChg chg="add del">
          <ac:chgData name="HOPKINS, SARAH (UG)" userId="S::u2006954@live.warwick.ac.uk::722d221f-2e6b-48bf-9ca2-298f79306ecc" providerId="AD" clId="Web-{FC526E16-BC49-411E-8F4B-B3D3E0B3925D}" dt="2024-05-01T16:28:40.780" v="63"/>
          <ac:spMkLst>
            <pc:docMk/>
            <pc:sldMk cId="2443992032" sldId="266"/>
            <ac:spMk id="2" creationId="{2C53DF4D-B470-4510-9B97-A787F910E290}"/>
          </ac:spMkLst>
        </pc:spChg>
      </pc:sldChg>
    </pc:docChg>
  </pc:docChgLst>
  <pc:docChgLst>
    <pc:chgData name="HOPKINS, SARAH (UG)" userId="S::u2006954@live.warwick.ac.uk::722d221f-2e6b-48bf-9ca2-298f79306ecc" providerId="AD" clId="Web-{B62A9E93-3778-449D-908C-274564DE03D8}"/>
    <pc:docChg chg="addSld delSld modSld">
      <pc:chgData name="HOPKINS, SARAH (UG)" userId="S::u2006954@live.warwick.ac.uk::722d221f-2e6b-48bf-9ca2-298f79306ecc" providerId="AD" clId="Web-{B62A9E93-3778-449D-908C-274564DE03D8}" dt="2024-05-01T15:57:16.722" v="52"/>
      <pc:docMkLst>
        <pc:docMk/>
      </pc:docMkLst>
      <pc:sldChg chg="modSp">
        <pc:chgData name="HOPKINS, SARAH (UG)" userId="S::u2006954@live.warwick.ac.uk::722d221f-2e6b-48bf-9ca2-298f79306ecc" providerId="AD" clId="Web-{B62A9E93-3778-449D-908C-274564DE03D8}" dt="2024-05-01T15:56:52.800" v="50" actId="1076"/>
        <pc:sldMkLst>
          <pc:docMk/>
          <pc:sldMk cId="2924452541" sldId="262"/>
        </pc:sldMkLst>
        <pc:spChg chg="mod">
          <ac:chgData name="HOPKINS, SARAH (UG)" userId="S::u2006954@live.warwick.ac.uk::722d221f-2e6b-48bf-9ca2-298f79306ecc" providerId="AD" clId="Web-{B62A9E93-3778-449D-908C-274564DE03D8}" dt="2024-05-01T15:56:52.800" v="50" actId="1076"/>
          <ac:spMkLst>
            <pc:docMk/>
            <pc:sldMk cId="2924452541" sldId="262"/>
            <ac:spMk id="13" creationId="{6DE8969A-A627-0226-E01D-07512F44B7A4}"/>
          </ac:spMkLst>
        </pc:spChg>
      </pc:sldChg>
      <pc:sldChg chg="new del">
        <pc:chgData name="HOPKINS, SARAH (UG)" userId="S::u2006954@live.warwick.ac.uk::722d221f-2e6b-48bf-9ca2-298f79306ecc" providerId="AD" clId="Web-{B62A9E93-3778-449D-908C-274564DE03D8}" dt="2024-05-01T15:57:16.722" v="52"/>
        <pc:sldMkLst>
          <pc:docMk/>
          <pc:sldMk cId="1003839840" sldId="269"/>
        </pc:sldMkLst>
      </pc:sldChg>
    </pc:docChg>
  </pc:docChgLst>
  <pc:docChgLst>
    <pc:chgData name="AMRITANAND, KAAVYA (UG)" userId="S::u2003567@live.warwick.ac.uk::5b394c47-6d09-40bf-a917-a801e2b74b5d" providerId="AD" clId="Web-{5332D133-0379-400E-A655-C007D232A016}"/>
    <pc:docChg chg="modSld">
      <pc:chgData name="AMRITANAND, KAAVYA (UG)" userId="S::u2003567@live.warwick.ac.uk::5b394c47-6d09-40bf-a917-a801e2b74b5d" providerId="AD" clId="Web-{5332D133-0379-400E-A655-C007D232A016}" dt="2024-04-26T08:43:53.946" v="28" actId="20577"/>
      <pc:docMkLst>
        <pc:docMk/>
      </pc:docMkLst>
      <pc:sldChg chg="modSp">
        <pc:chgData name="AMRITANAND, KAAVYA (UG)" userId="S::u2003567@live.warwick.ac.uk::5b394c47-6d09-40bf-a917-a801e2b74b5d" providerId="AD" clId="Web-{5332D133-0379-400E-A655-C007D232A016}" dt="2024-04-26T08:43:53.946" v="28" actId="20577"/>
        <pc:sldMkLst>
          <pc:docMk/>
          <pc:sldMk cId="3764101733" sldId="260"/>
        </pc:sldMkLst>
        <pc:spChg chg="mod">
          <ac:chgData name="AMRITANAND, KAAVYA (UG)" userId="S::u2003567@live.warwick.ac.uk::5b394c47-6d09-40bf-a917-a801e2b74b5d" providerId="AD" clId="Web-{5332D133-0379-400E-A655-C007D232A016}" dt="2024-04-26T08:43:53.946" v="28" actId="20577"/>
          <ac:spMkLst>
            <pc:docMk/>
            <pc:sldMk cId="3764101733" sldId="260"/>
            <ac:spMk id="3" creationId="{0ABCB49B-EAB2-8ED3-B903-014D8C8D7DE3}"/>
          </ac:spMkLst>
        </pc:spChg>
      </pc:sldChg>
    </pc:docChg>
  </pc:docChgLst>
  <pc:docChgLst>
    <pc:chgData name="HOPKINS, SARAH (UG)" userId="S::u2006954@live.warwick.ac.uk::722d221f-2e6b-48bf-9ca2-298f79306ecc" providerId="AD" clId="Web-{E7670F73-0F0F-4A31-B4B3-2F501DB5DD5C}"/>
    <pc:docChg chg="modSld">
      <pc:chgData name="HOPKINS, SARAH (UG)" userId="S::u2006954@live.warwick.ac.uk::722d221f-2e6b-48bf-9ca2-298f79306ecc" providerId="AD" clId="Web-{E7670F73-0F0F-4A31-B4B3-2F501DB5DD5C}" dt="2024-05-01T20:58:14.897" v="105" actId="20577"/>
      <pc:docMkLst>
        <pc:docMk/>
      </pc:docMkLst>
      <pc:sldChg chg="modSp">
        <pc:chgData name="HOPKINS, SARAH (UG)" userId="S::u2006954@live.warwick.ac.uk::722d221f-2e6b-48bf-9ca2-298f79306ecc" providerId="AD" clId="Web-{E7670F73-0F0F-4A31-B4B3-2F501DB5DD5C}" dt="2024-05-01T20:58:14.897" v="105" actId="20577"/>
        <pc:sldMkLst>
          <pc:docMk/>
          <pc:sldMk cId="2346451549" sldId="261"/>
        </pc:sldMkLst>
        <pc:spChg chg="mod">
          <ac:chgData name="HOPKINS, SARAH (UG)" userId="S::u2006954@live.warwick.ac.uk::722d221f-2e6b-48bf-9ca2-298f79306ecc" providerId="AD" clId="Web-{E7670F73-0F0F-4A31-B4B3-2F501DB5DD5C}" dt="2024-05-01T20:50:07.814" v="31" actId="1076"/>
          <ac:spMkLst>
            <pc:docMk/>
            <pc:sldMk cId="2346451549" sldId="261"/>
            <ac:spMk id="5" creationId="{3D8C1487-52D3-1A2E-4094-6B9A76928E6F}"/>
          </ac:spMkLst>
        </pc:spChg>
        <pc:spChg chg="mod">
          <ac:chgData name="HOPKINS, SARAH (UG)" userId="S::u2006954@live.warwick.ac.uk::722d221f-2e6b-48bf-9ca2-298f79306ecc" providerId="AD" clId="Web-{E7670F73-0F0F-4A31-B4B3-2F501DB5DD5C}" dt="2024-05-01T20:49:58.485" v="28" actId="1076"/>
          <ac:spMkLst>
            <pc:docMk/>
            <pc:sldMk cId="2346451549" sldId="261"/>
            <ac:spMk id="8" creationId="{48DDC4D7-3A6B-8080-1082-A65D6E180A51}"/>
          </ac:spMkLst>
        </pc:spChg>
        <pc:spChg chg="mod">
          <ac:chgData name="HOPKINS, SARAH (UG)" userId="S::u2006954@live.warwick.ac.uk::722d221f-2e6b-48bf-9ca2-298f79306ecc" providerId="AD" clId="Web-{E7670F73-0F0F-4A31-B4B3-2F501DB5DD5C}" dt="2024-05-01T20:53:23.242" v="88" actId="1076"/>
          <ac:spMkLst>
            <pc:docMk/>
            <pc:sldMk cId="2346451549" sldId="261"/>
            <ac:spMk id="9" creationId="{20BE099C-1199-29EB-5D01-08CB8F5ECF0B}"/>
          </ac:spMkLst>
        </pc:spChg>
        <pc:spChg chg="mod">
          <ac:chgData name="HOPKINS, SARAH (UG)" userId="S::u2006954@live.warwick.ac.uk::722d221f-2e6b-48bf-9ca2-298f79306ecc" providerId="AD" clId="Web-{E7670F73-0F0F-4A31-B4B3-2F501DB5DD5C}" dt="2024-05-01T20:52:57.257" v="86" actId="20577"/>
          <ac:spMkLst>
            <pc:docMk/>
            <pc:sldMk cId="2346451549" sldId="261"/>
            <ac:spMk id="10" creationId="{2F424D7B-2965-1324-EB5F-F7734AC58A08}"/>
          </ac:spMkLst>
        </pc:spChg>
        <pc:spChg chg="mod">
          <ac:chgData name="HOPKINS, SARAH (UG)" userId="S::u2006954@live.warwick.ac.uk::722d221f-2e6b-48bf-9ca2-298f79306ecc" providerId="AD" clId="Web-{E7670F73-0F0F-4A31-B4B3-2F501DB5DD5C}" dt="2024-05-01T20:55:35.496" v="101" actId="20577"/>
          <ac:spMkLst>
            <pc:docMk/>
            <pc:sldMk cId="2346451549" sldId="261"/>
            <ac:spMk id="11" creationId="{4D259302-27E0-2A05-8749-B4A85745C9F9}"/>
          </ac:spMkLst>
        </pc:spChg>
        <pc:spChg chg="mod">
          <ac:chgData name="HOPKINS, SARAH (UG)" userId="S::u2006954@live.warwick.ac.uk::722d221f-2e6b-48bf-9ca2-298f79306ecc" providerId="AD" clId="Web-{E7670F73-0F0F-4A31-B4B3-2F501DB5DD5C}" dt="2024-05-01T20:58:14.897" v="105" actId="20577"/>
          <ac:spMkLst>
            <pc:docMk/>
            <pc:sldMk cId="2346451549" sldId="261"/>
            <ac:spMk id="12" creationId="{73DF87FD-5CAD-B91F-A7D0-A0BE4D484C1E}"/>
          </ac:spMkLst>
        </pc:spChg>
        <pc:spChg chg="mod">
          <ac:chgData name="HOPKINS, SARAH (UG)" userId="S::u2006954@live.warwick.ac.uk::722d221f-2e6b-48bf-9ca2-298f79306ecc" providerId="AD" clId="Web-{E7670F73-0F0F-4A31-B4B3-2F501DB5DD5C}" dt="2024-05-01T20:49:57.001" v="27" actId="1076"/>
          <ac:spMkLst>
            <pc:docMk/>
            <pc:sldMk cId="2346451549" sldId="261"/>
            <ac:spMk id="13" creationId="{BCE6D405-C48B-857C-4A8D-998FC13FE7C9}"/>
          </ac:spMkLst>
        </pc:spChg>
      </pc:sldChg>
      <pc:sldChg chg="modSp">
        <pc:chgData name="HOPKINS, SARAH (UG)" userId="S::u2006954@live.warwick.ac.uk::722d221f-2e6b-48bf-9ca2-298f79306ecc" providerId="AD" clId="Web-{E7670F73-0F0F-4A31-B4B3-2F501DB5DD5C}" dt="2024-05-01T20:57:49.735" v="102" actId="1076"/>
        <pc:sldMkLst>
          <pc:docMk/>
          <pc:sldMk cId="2325453226" sldId="264"/>
        </pc:sldMkLst>
        <pc:spChg chg="mod">
          <ac:chgData name="HOPKINS, SARAH (UG)" userId="S::u2006954@live.warwick.ac.uk::722d221f-2e6b-48bf-9ca2-298f79306ecc" providerId="AD" clId="Web-{E7670F73-0F0F-4A31-B4B3-2F501DB5DD5C}" dt="2024-05-01T20:57:49.735" v="102" actId="1076"/>
          <ac:spMkLst>
            <pc:docMk/>
            <pc:sldMk cId="2325453226" sldId="264"/>
            <ac:spMk id="7" creationId="{03600A81-55EB-7DC9-CAE9-E49F1319907A}"/>
          </ac:spMkLst>
        </pc:spChg>
        <pc:cxnChg chg="mod">
          <ac:chgData name="HOPKINS, SARAH (UG)" userId="S::u2006954@live.warwick.ac.uk::722d221f-2e6b-48bf-9ca2-298f79306ecc" providerId="AD" clId="Web-{E7670F73-0F0F-4A31-B4B3-2F501DB5DD5C}" dt="2024-05-01T20:45:30.977" v="2"/>
          <ac:cxnSpMkLst>
            <pc:docMk/>
            <pc:sldMk cId="2325453226" sldId="264"/>
            <ac:cxnSpMk id="11" creationId="{648E97CC-B4EC-3369-5A67-AF468F70F1B4}"/>
          </ac:cxnSpMkLst>
        </pc:cxnChg>
      </pc:sldChg>
    </pc:docChg>
  </pc:docChgLst>
  <pc:docChgLst>
    <pc:chgData name="Kadar-Satat, Gitit" userId="S::u1972255@live.warwick.ac.uk::8c5858ff-0a0a-4d6c-a892-ef4ab9bc64f9" providerId="AD" clId="Web-{6171162B-7A7E-CB7C-5938-366D7419D7D0}"/>
    <pc:docChg chg="modSld">
      <pc:chgData name="Kadar-Satat, Gitit" userId="S::u1972255@live.warwick.ac.uk::8c5858ff-0a0a-4d6c-a892-ef4ab9bc64f9" providerId="AD" clId="Web-{6171162B-7A7E-CB7C-5938-366D7419D7D0}" dt="2025-06-02T18:50:49.157" v="168" actId="20577"/>
      <pc:docMkLst>
        <pc:docMk/>
      </pc:docMkLst>
      <pc:sldChg chg="modSp">
        <pc:chgData name="Kadar-Satat, Gitit" userId="S::u1972255@live.warwick.ac.uk::8c5858ff-0a0a-4d6c-a892-ef4ab9bc64f9" providerId="AD" clId="Web-{6171162B-7A7E-CB7C-5938-366D7419D7D0}" dt="2025-06-02T18:45:55.520" v="105" actId="1076"/>
        <pc:sldMkLst>
          <pc:docMk/>
          <pc:sldMk cId="3764101733" sldId="260"/>
        </pc:sldMkLst>
        <pc:spChg chg="mod">
          <ac:chgData name="Kadar-Satat, Gitit" userId="S::u1972255@live.warwick.ac.uk::8c5858ff-0a0a-4d6c-a892-ef4ab9bc64f9" providerId="AD" clId="Web-{6171162B-7A7E-CB7C-5938-366D7419D7D0}" dt="2025-06-02T18:44:14.407" v="88"/>
          <ac:spMkLst>
            <pc:docMk/>
            <pc:sldMk cId="3764101733" sldId="260"/>
            <ac:spMk id="2" creationId="{E593A658-A7A0-1A08-7150-7EBF2DD36DB9}"/>
          </ac:spMkLst>
        </pc:spChg>
        <pc:spChg chg="mod">
          <ac:chgData name="Kadar-Satat, Gitit" userId="S::u1972255@live.warwick.ac.uk::8c5858ff-0a0a-4d6c-a892-ef4ab9bc64f9" providerId="AD" clId="Web-{6171162B-7A7E-CB7C-5938-366D7419D7D0}" dt="2025-06-02T18:45:55.520" v="105" actId="1076"/>
          <ac:spMkLst>
            <pc:docMk/>
            <pc:sldMk cId="3764101733" sldId="260"/>
            <ac:spMk id="3" creationId="{0ABCB49B-EAB2-8ED3-B903-014D8C8D7DE3}"/>
          </ac:spMkLst>
        </pc:spChg>
        <pc:spChg chg="mod">
          <ac:chgData name="Kadar-Satat, Gitit" userId="S::u1972255@live.warwick.ac.uk::8c5858ff-0a0a-4d6c-a892-ef4ab9bc64f9" providerId="AD" clId="Web-{6171162B-7A7E-CB7C-5938-366D7419D7D0}" dt="2025-06-02T18:45:47.223" v="104" actId="1076"/>
          <ac:spMkLst>
            <pc:docMk/>
            <pc:sldMk cId="3764101733" sldId="260"/>
            <ac:spMk id="4" creationId="{F109B461-63E0-1D76-F3E7-526D0D27C7CF}"/>
          </ac:spMkLst>
        </pc:spChg>
        <pc:spChg chg="mod">
          <ac:chgData name="Kadar-Satat, Gitit" userId="S::u1972255@live.warwick.ac.uk::8c5858ff-0a0a-4d6c-a892-ef4ab9bc64f9" providerId="AD" clId="Web-{6171162B-7A7E-CB7C-5938-366D7419D7D0}" dt="2025-06-02T18:45:14.081" v="98" actId="20577"/>
          <ac:spMkLst>
            <pc:docMk/>
            <pc:sldMk cId="3764101733" sldId="260"/>
            <ac:spMk id="5" creationId="{67E02D5B-5176-9524-B793-445E961DB913}"/>
          </ac:spMkLst>
        </pc:spChg>
        <pc:spChg chg="mod">
          <ac:chgData name="Kadar-Satat, Gitit" userId="S::u1972255@live.warwick.ac.uk::8c5858ff-0a0a-4d6c-a892-ef4ab9bc64f9" providerId="AD" clId="Web-{6171162B-7A7E-CB7C-5938-366D7419D7D0}" dt="2025-06-02T18:45:35.004" v="103" actId="20577"/>
          <ac:spMkLst>
            <pc:docMk/>
            <pc:sldMk cId="3764101733" sldId="260"/>
            <ac:spMk id="9" creationId="{A8106AE2-832C-7E6A-523D-F3F206E151FD}"/>
          </ac:spMkLst>
        </pc:spChg>
        <pc:spChg chg="mod">
          <ac:chgData name="Kadar-Satat, Gitit" userId="S::u1972255@live.warwick.ac.uk::8c5858ff-0a0a-4d6c-a892-ef4ab9bc64f9" providerId="AD" clId="Web-{6171162B-7A7E-CB7C-5938-366D7419D7D0}" dt="2025-06-02T18:45:25.878" v="101" actId="20577"/>
          <ac:spMkLst>
            <pc:docMk/>
            <pc:sldMk cId="3764101733" sldId="260"/>
            <ac:spMk id="12" creationId="{8214C8F3-08F4-01C2-02A9-8677C42F7069}"/>
          </ac:spMkLst>
        </pc:spChg>
      </pc:sldChg>
      <pc:sldChg chg="modSp">
        <pc:chgData name="Kadar-Satat, Gitit" userId="S::u1972255@live.warwick.ac.uk::8c5858ff-0a0a-4d6c-a892-ef4ab9bc64f9" providerId="AD" clId="Web-{6171162B-7A7E-CB7C-5938-366D7419D7D0}" dt="2025-06-02T18:46:26.490" v="116" actId="20577"/>
        <pc:sldMkLst>
          <pc:docMk/>
          <pc:sldMk cId="2346451549" sldId="261"/>
        </pc:sldMkLst>
        <pc:spChg chg="mod">
          <ac:chgData name="Kadar-Satat, Gitit" userId="S::u1972255@live.warwick.ac.uk::8c5858ff-0a0a-4d6c-a892-ef4ab9bc64f9" providerId="AD" clId="Web-{6171162B-7A7E-CB7C-5938-366D7419D7D0}" dt="2025-06-02T18:46:10.333" v="109"/>
          <ac:spMkLst>
            <pc:docMk/>
            <pc:sldMk cId="2346451549" sldId="261"/>
            <ac:spMk id="2" creationId="{E593A658-A7A0-1A08-7150-7EBF2DD36DB9}"/>
          </ac:spMkLst>
        </pc:spChg>
        <pc:spChg chg="mod">
          <ac:chgData name="Kadar-Satat, Gitit" userId="S::u1972255@live.warwick.ac.uk::8c5858ff-0a0a-4d6c-a892-ef4ab9bc64f9" providerId="AD" clId="Web-{6171162B-7A7E-CB7C-5938-366D7419D7D0}" dt="2025-06-02T18:46:22.068" v="114" actId="20577"/>
          <ac:spMkLst>
            <pc:docMk/>
            <pc:sldMk cId="2346451549" sldId="261"/>
            <ac:spMk id="3" creationId="{0ABCB49B-EAB2-8ED3-B903-014D8C8D7DE3}"/>
          </ac:spMkLst>
        </pc:spChg>
        <pc:spChg chg="mod">
          <ac:chgData name="Kadar-Satat, Gitit" userId="S::u1972255@live.warwick.ac.uk::8c5858ff-0a0a-4d6c-a892-ef4ab9bc64f9" providerId="AD" clId="Web-{6171162B-7A7E-CB7C-5938-366D7419D7D0}" dt="2025-06-02T18:46:26.490" v="116" actId="20577"/>
          <ac:spMkLst>
            <pc:docMk/>
            <pc:sldMk cId="2346451549" sldId="261"/>
            <ac:spMk id="4" creationId="{4CCF2545-8EBD-FC68-84C0-E5D18420F110}"/>
          </ac:spMkLst>
        </pc:spChg>
      </pc:sldChg>
      <pc:sldChg chg="modSp">
        <pc:chgData name="Kadar-Satat, Gitit" userId="S::u1972255@live.warwick.ac.uk::8c5858ff-0a0a-4d6c-a892-ef4ab9bc64f9" providerId="AD" clId="Web-{6171162B-7A7E-CB7C-5938-366D7419D7D0}" dt="2025-06-02T18:43:16.154" v="84" actId="20577"/>
        <pc:sldMkLst>
          <pc:docMk/>
          <pc:sldMk cId="4117000736" sldId="270"/>
        </pc:sldMkLst>
        <pc:spChg chg="mod">
          <ac:chgData name="Kadar-Satat, Gitit" userId="S::u1972255@live.warwick.ac.uk::8c5858ff-0a0a-4d6c-a892-ef4ab9bc64f9" providerId="AD" clId="Web-{6171162B-7A7E-CB7C-5938-366D7419D7D0}" dt="2025-06-02T18:34:12.085" v="21" actId="1076"/>
          <ac:spMkLst>
            <pc:docMk/>
            <pc:sldMk cId="4117000736" sldId="270"/>
            <ac:spMk id="5" creationId="{F81BA9D9-6F04-6ABE-FAC7-321A6E5630AE}"/>
          </ac:spMkLst>
        </pc:spChg>
        <pc:spChg chg="mod">
          <ac:chgData name="Kadar-Satat, Gitit" userId="S::u1972255@live.warwick.ac.uk::8c5858ff-0a0a-4d6c-a892-ef4ab9bc64f9" providerId="AD" clId="Web-{6171162B-7A7E-CB7C-5938-366D7419D7D0}" dt="2025-06-02T18:34:26.820" v="22" actId="1076"/>
          <ac:spMkLst>
            <pc:docMk/>
            <pc:sldMk cId="4117000736" sldId="270"/>
            <ac:spMk id="7" creationId="{930D91E2-AD67-4F52-77FE-7A52F4255EF0}"/>
          </ac:spMkLst>
        </pc:spChg>
        <pc:spChg chg="mod">
          <ac:chgData name="Kadar-Satat, Gitit" userId="S::u1972255@live.warwick.ac.uk::8c5858ff-0a0a-4d6c-a892-ef4ab9bc64f9" providerId="AD" clId="Web-{6171162B-7A7E-CB7C-5938-366D7419D7D0}" dt="2025-06-02T18:34:26.836" v="23" actId="1076"/>
          <ac:spMkLst>
            <pc:docMk/>
            <pc:sldMk cId="4117000736" sldId="270"/>
            <ac:spMk id="8" creationId="{6BEA6A73-0D09-51C9-1605-619F28E42B6D}"/>
          </ac:spMkLst>
        </pc:spChg>
        <pc:spChg chg="mod">
          <ac:chgData name="Kadar-Satat, Gitit" userId="S::u1972255@live.warwick.ac.uk::8c5858ff-0a0a-4d6c-a892-ef4ab9bc64f9" providerId="AD" clId="Web-{6171162B-7A7E-CB7C-5938-366D7419D7D0}" dt="2025-06-02T18:34:26.852" v="24" actId="1076"/>
          <ac:spMkLst>
            <pc:docMk/>
            <pc:sldMk cId="4117000736" sldId="270"/>
            <ac:spMk id="9" creationId="{FE4580F3-7BC9-5245-61F8-B19E291DB956}"/>
          </ac:spMkLst>
        </pc:spChg>
        <pc:spChg chg="mod">
          <ac:chgData name="Kadar-Satat, Gitit" userId="S::u1972255@live.warwick.ac.uk::8c5858ff-0a0a-4d6c-a892-ef4ab9bc64f9" providerId="AD" clId="Web-{6171162B-7A7E-CB7C-5938-366D7419D7D0}" dt="2025-06-02T18:34:47.806" v="27" actId="20577"/>
          <ac:spMkLst>
            <pc:docMk/>
            <pc:sldMk cId="4117000736" sldId="270"/>
            <ac:spMk id="10" creationId="{8CF23672-4FE5-15CA-A591-0B34EC151176}"/>
          </ac:spMkLst>
        </pc:spChg>
        <pc:spChg chg="mod">
          <ac:chgData name="Kadar-Satat, Gitit" userId="S::u1972255@live.warwick.ac.uk::8c5858ff-0a0a-4d6c-a892-ef4ab9bc64f9" providerId="AD" clId="Web-{6171162B-7A7E-CB7C-5938-366D7419D7D0}" dt="2025-06-02T18:37:39.875" v="51" actId="20577"/>
          <ac:spMkLst>
            <pc:docMk/>
            <pc:sldMk cId="4117000736" sldId="270"/>
            <ac:spMk id="11" creationId="{117D3376-4CD9-7618-DFE7-0D1FD50B66F3}"/>
          </ac:spMkLst>
        </pc:spChg>
        <pc:spChg chg="mod">
          <ac:chgData name="Kadar-Satat, Gitit" userId="S::u1972255@live.warwick.ac.uk::8c5858ff-0a0a-4d6c-a892-ef4ab9bc64f9" providerId="AD" clId="Web-{6171162B-7A7E-CB7C-5938-366D7419D7D0}" dt="2025-06-02T18:39:56.849" v="70" actId="20577"/>
          <ac:spMkLst>
            <pc:docMk/>
            <pc:sldMk cId="4117000736" sldId="270"/>
            <ac:spMk id="12" creationId="{A34B286B-F78E-F927-F2BE-79445E1DB501}"/>
          </ac:spMkLst>
        </pc:spChg>
        <pc:spChg chg="mod">
          <ac:chgData name="Kadar-Satat, Gitit" userId="S::u1972255@live.warwick.ac.uk::8c5858ff-0a0a-4d6c-a892-ef4ab9bc64f9" providerId="AD" clId="Web-{6171162B-7A7E-CB7C-5938-366D7419D7D0}" dt="2025-06-02T18:35:12.932" v="31" actId="14100"/>
          <ac:spMkLst>
            <pc:docMk/>
            <pc:sldMk cId="4117000736" sldId="270"/>
            <ac:spMk id="14" creationId="{505ABB38-B465-CD0A-5375-9382045990A1}"/>
          </ac:spMkLst>
        </pc:spChg>
        <pc:spChg chg="mod">
          <ac:chgData name="Kadar-Satat, Gitit" userId="S::u1972255@live.warwick.ac.uk::8c5858ff-0a0a-4d6c-a892-ef4ab9bc64f9" providerId="AD" clId="Web-{6171162B-7A7E-CB7C-5938-366D7419D7D0}" dt="2025-06-02T18:38:11.064" v="56" actId="1076"/>
          <ac:spMkLst>
            <pc:docMk/>
            <pc:sldMk cId="4117000736" sldId="270"/>
            <ac:spMk id="17" creationId="{9F47B243-FA2F-5CB3-F82F-D0ABA05C579B}"/>
          </ac:spMkLst>
        </pc:spChg>
        <pc:spChg chg="mod">
          <ac:chgData name="Kadar-Satat, Gitit" userId="S::u1972255@live.warwick.ac.uk::8c5858ff-0a0a-4d6c-a892-ef4ab9bc64f9" providerId="AD" clId="Web-{6171162B-7A7E-CB7C-5938-366D7419D7D0}" dt="2025-06-02T18:40:33.195" v="73" actId="1076"/>
          <ac:spMkLst>
            <pc:docMk/>
            <pc:sldMk cId="4117000736" sldId="270"/>
            <ac:spMk id="18" creationId="{A482F9C7-7B68-05B3-534C-11307C6915A2}"/>
          </ac:spMkLst>
        </pc:spChg>
        <pc:spChg chg="mod">
          <ac:chgData name="Kadar-Satat, Gitit" userId="S::u1972255@live.warwick.ac.uk::8c5858ff-0a0a-4d6c-a892-ef4ab9bc64f9" providerId="AD" clId="Web-{6171162B-7A7E-CB7C-5938-366D7419D7D0}" dt="2025-06-02T18:36:31.075" v="33" actId="1076"/>
          <ac:spMkLst>
            <pc:docMk/>
            <pc:sldMk cId="4117000736" sldId="270"/>
            <ac:spMk id="20" creationId="{D0717E50-D41E-DC4C-4856-DDAD3638285F}"/>
          </ac:spMkLst>
        </pc:spChg>
        <pc:spChg chg="mod">
          <ac:chgData name="Kadar-Satat, Gitit" userId="S::u1972255@live.warwick.ac.uk::8c5858ff-0a0a-4d6c-a892-ef4ab9bc64f9" providerId="AD" clId="Web-{6171162B-7A7E-CB7C-5938-366D7419D7D0}" dt="2025-06-02T18:36:34.935" v="34" actId="1076"/>
          <ac:spMkLst>
            <pc:docMk/>
            <pc:sldMk cId="4117000736" sldId="270"/>
            <ac:spMk id="22" creationId="{35D3C90B-EE34-44E5-73CA-A92E5171877F}"/>
          </ac:spMkLst>
        </pc:spChg>
        <pc:spChg chg="mod">
          <ac:chgData name="Kadar-Satat, Gitit" userId="S::u1972255@live.warwick.ac.uk::8c5858ff-0a0a-4d6c-a892-ef4ab9bc64f9" providerId="AD" clId="Web-{6171162B-7A7E-CB7C-5938-366D7419D7D0}" dt="2025-06-02T18:37:28.937" v="48" actId="20577"/>
          <ac:spMkLst>
            <pc:docMk/>
            <pc:sldMk cId="4117000736" sldId="270"/>
            <ac:spMk id="24" creationId="{51EAC8C5-43CB-29B5-0F57-AAB4757F87CA}"/>
          </ac:spMkLst>
        </pc:spChg>
        <pc:spChg chg="mod">
          <ac:chgData name="Kadar-Satat, Gitit" userId="S::u1972255@live.warwick.ac.uk::8c5858ff-0a0a-4d6c-a892-ef4ab9bc64f9" providerId="AD" clId="Web-{6171162B-7A7E-CB7C-5938-366D7419D7D0}" dt="2025-06-02T18:41:03.274" v="78" actId="20577"/>
          <ac:spMkLst>
            <pc:docMk/>
            <pc:sldMk cId="4117000736" sldId="270"/>
            <ac:spMk id="25" creationId="{24565955-61E0-A886-CE12-60CAA957EB49}"/>
          </ac:spMkLst>
        </pc:spChg>
        <pc:spChg chg="mod">
          <ac:chgData name="Kadar-Satat, Gitit" userId="S::u1972255@live.warwick.ac.uk::8c5858ff-0a0a-4d6c-a892-ef4ab9bc64f9" providerId="AD" clId="Web-{6171162B-7A7E-CB7C-5938-366D7419D7D0}" dt="2025-06-02T18:43:16.154" v="84" actId="20577"/>
          <ac:spMkLst>
            <pc:docMk/>
            <pc:sldMk cId="4117000736" sldId="270"/>
            <ac:spMk id="27" creationId="{F1D6C9DA-7816-4471-D37D-12FE508A9309}"/>
          </ac:spMkLst>
        </pc:spChg>
        <pc:picChg chg="mod modCrop">
          <ac:chgData name="Kadar-Satat, Gitit" userId="S::u1972255@live.warwick.ac.uk::8c5858ff-0a0a-4d6c-a892-ef4ab9bc64f9" providerId="AD" clId="Web-{6171162B-7A7E-CB7C-5938-366D7419D7D0}" dt="2025-06-02T18:41:25.478" v="79" actId="1076"/>
          <ac:picMkLst>
            <pc:docMk/>
            <pc:sldMk cId="4117000736" sldId="270"/>
            <ac:picMk id="23" creationId="{80305DA5-68E3-6BC4-D2DB-B65DF05C3A2D}"/>
          </ac:picMkLst>
        </pc:picChg>
      </pc:sldChg>
      <pc:sldChg chg="modSp">
        <pc:chgData name="Kadar-Satat, Gitit" userId="S::u1972255@live.warwick.ac.uk::8c5858ff-0a0a-4d6c-a892-ef4ab9bc64f9" providerId="AD" clId="Web-{6171162B-7A7E-CB7C-5938-366D7419D7D0}" dt="2025-06-02T18:50:49.157" v="168" actId="20577"/>
        <pc:sldMkLst>
          <pc:docMk/>
          <pc:sldMk cId="1242599479" sldId="277"/>
        </pc:sldMkLst>
        <pc:spChg chg="mod">
          <ac:chgData name="Kadar-Satat, Gitit" userId="S::u1972255@live.warwick.ac.uk::8c5858ff-0a0a-4d6c-a892-ef4ab9bc64f9" providerId="AD" clId="Web-{6171162B-7A7E-CB7C-5938-366D7419D7D0}" dt="2025-06-02T18:50:48.813" v="167" actId="20577"/>
          <ac:spMkLst>
            <pc:docMk/>
            <pc:sldMk cId="1242599479" sldId="277"/>
            <ac:spMk id="3" creationId="{C740DD74-F558-5EDB-A5EF-16434E9B1889}"/>
          </ac:spMkLst>
        </pc:spChg>
        <pc:spChg chg="mod">
          <ac:chgData name="Kadar-Satat, Gitit" userId="S::u1972255@live.warwick.ac.uk::8c5858ff-0a0a-4d6c-a892-ef4ab9bc64f9" providerId="AD" clId="Web-{6171162B-7A7E-CB7C-5938-366D7419D7D0}" dt="2025-06-02T18:50:49.157" v="168" actId="20577"/>
          <ac:spMkLst>
            <pc:docMk/>
            <pc:sldMk cId="1242599479" sldId="277"/>
            <ac:spMk id="6" creationId="{0C5B838D-348E-1F5A-3016-D53F71E0E5BE}"/>
          </ac:spMkLst>
        </pc:spChg>
        <pc:picChg chg="mod">
          <ac:chgData name="Kadar-Satat, Gitit" userId="S::u1972255@live.warwick.ac.uk::8c5858ff-0a0a-4d6c-a892-ef4ab9bc64f9" providerId="AD" clId="Web-{6171162B-7A7E-CB7C-5938-366D7419D7D0}" dt="2025-06-02T18:50:37.016" v="164" actId="14100"/>
          <ac:picMkLst>
            <pc:docMk/>
            <pc:sldMk cId="1242599479" sldId="277"/>
            <ac:picMk id="13" creationId="{C56E74DD-823B-17E0-A43F-0360D264F2F5}"/>
          </ac:picMkLst>
        </pc:picChg>
      </pc:sldChg>
      <pc:sldChg chg="modSp">
        <pc:chgData name="Kadar-Satat, Gitit" userId="S::u1972255@live.warwick.ac.uk::8c5858ff-0a0a-4d6c-a892-ef4ab9bc64f9" providerId="AD" clId="Web-{6171162B-7A7E-CB7C-5938-366D7419D7D0}" dt="2025-06-02T18:50:21.265" v="163" actId="1076"/>
        <pc:sldMkLst>
          <pc:docMk/>
          <pc:sldMk cId="1052643656" sldId="278"/>
        </pc:sldMkLst>
        <pc:spChg chg="mod">
          <ac:chgData name="Kadar-Satat, Gitit" userId="S::u1972255@live.warwick.ac.uk::8c5858ff-0a0a-4d6c-a892-ef4ab9bc64f9" providerId="AD" clId="Web-{6171162B-7A7E-CB7C-5938-366D7419D7D0}" dt="2025-06-02T18:50:21.265" v="163" actId="1076"/>
          <ac:spMkLst>
            <pc:docMk/>
            <pc:sldMk cId="1052643656" sldId="278"/>
            <ac:spMk id="4" creationId="{5C8E9383-4E2F-D876-DA15-A8DA4B13B158}"/>
          </ac:spMkLst>
        </pc:spChg>
        <pc:spChg chg="mod">
          <ac:chgData name="Kadar-Satat, Gitit" userId="S::u1972255@live.warwick.ac.uk::8c5858ff-0a0a-4d6c-a892-ef4ab9bc64f9" providerId="AD" clId="Web-{6171162B-7A7E-CB7C-5938-366D7419D7D0}" dt="2025-06-02T18:50:18.062" v="160" actId="1076"/>
          <ac:spMkLst>
            <pc:docMk/>
            <pc:sldMk cId="1052643656" sldId="278"/>
            <ac:spMk id="5" creationId="{2B154167-BBD2-F02B-C013-36802F4A64F4}"/>
          </ac:spMkLst>
        </pc:spChg>
        <pc:spChg chg="mod">
          <ac:chgData name="Kadar-Satat, Gitit" userId="S::u1972255@live.warwick.ac.uk::8c5858ff-0a0a-4d6c-a892-ef4ab9bc64f9" providerId="AD" clId="Web-{6171162B-7A7E-CB7C-5938-366D7419D7D0}" dt="2025-06-02T18:50:18.062" v="161" actId="1076"/>
          <ac:spMkLst>
            <pc:docMk/>
            <pc:sldMk cId="1052643656" sldId="278"/>
            <ac:spMk id="10" creationId="{15560BE0-88EF-3F12-8D36-6DDF49B501D0}"/>
          </ac:spMkLst>
        </pc:spChg>
        <pc:spChg chg="mod">
          <ac:chgData name="Kadar-Satat, Gitit" userId="S::u1972255@live.warwick.ac.uk::8c5858ff-0a0a-4d6c-a892-ef4ab9bc64f9" providerId="AD" clId="Web-{6171162B-7A7E-CB7C-5938-366D7419D7D0}" dt="2025-06-02T18:49:56.327" v="158" actId="20577"/>
          <ac:spMkLst>
            <pc:docMk/>
            <pc:sldMk cId="1052643656" sldId="278"/>
            <ac:spMk id="14" creationId="{C81DC069-362F-77D6-06DF-F3E098C4EA7F}"/>
          </ac:spMkLst>
        </pc:spChg>
        <pc:spChg chg="mod">
          <ac:chgData name="Kadar-Satat, Gitit" userId="S::u1972255@live.warwick.ac.uk::8c5858ff-0a0a-4d6c-a892-ef4ab9bc64f9" providerId="AD" clId="Web-{6171162B-7A7E-CB7C-5938-366D7419D7D0}" dt="2025-06-02T18:50:18.078" v="162" actId="1076"/>
          <ac:spMkLst>
            <pc:docMk/>
            <pc:sldMk cId="1052643656" sldId="278"/>
            <ac:spMk id="18" creationId="{10F1E00D-881F-0928-6B4B-4D5331DDAFAC}"/>
          </ac:spMkLst>
        </pc:spChg>
      </pc:sldChg>
      <pc:sldChg chg="modSp">
        <pc:chgData name="Kadar-Satat, Gitit" userId="S::u1972255@live.warwick.ac.uk::8c5858ff-0a0a-4d6c-a892-ef4ab9bc64f9" providerId="AD" clId="Web-{6171162B-7A7E-CB7C-5938-366D7419D7D0}" dt="2025-06-02T18:33:37.912" v="15" actId="20577"/>
        <pc:sldMkLst>
          <pc:docMk/>
          <pc:sldMk cId="2227575228" sldId="299"/>
        </pc:sldMkLst>
        <pc:spChg chg="mod">
          <ac:chgData name="Kadar-Satat, Gitit" userId="S::u1972255@live.warwick.ac.uk::8c5858ff-0a0a-4d6c-a892-ef4ab9bc64f9" providerId="AD" clId="Web-{6171162B-7A7E-CB7C-5938-366D7419D7D0}" dt="2025-06-02T18:33:11.958" v="7" actId="1076"/>
          <ac:spMkLst>
            <pc:docMk/>
            <pc:sldMk cId="2227575228" sldId="299"/>
            <ac:spMk id="2" creationId="{07E82C65-4C41-5CB4-700E-A2EB45459490}"/>
          </ac:spMkLst>
        </pc:spChg>
        <pc:spChg chg="mod">
          <ac:chgData name="Kadar-Satat, Gitit" userId="S::u1972255@live.warwick.ac.uk::8c5858ff-0a0a-4d6c-a892-ef4ab9bc64f9" providerId="AD" clId="Web-{6171162B-7A7E-CB7C-5938-366D7419D7D0}" dt="2025-06-02T18:33:22.115" v="10" actId="20577"/>
          <ac:spMkLst>
            <pc:docMk/>
            <pc:sldMk cId="2227575228" sldId="299"/>
            <ac:spMk id="3" creationId="{2335B576-46E0-2239-A15E-6DEDF39BBBF3}"/>
          </ac:spMkLst>
        </pc:spChg>
        <pc:spChg chg="mod">
          <ac:chgData name="Kadar-Satat, Gitit" userId="S::u1972255@live.warwick.ac.uk::8c5858ff-0a0a-4d6c-a892-ef4ab9bc64f9" providerId="AD" clId="Web-{6171162B-7A7E-CB7C-5938-366D7419D7D0}" dt="2025-06-02T18:33:08.692" v="6" actId="1076"/>
          <ac:spMkLst>
            <pc:docMk/>
            <pc:sldMk cId="2227575228" sldId="299"/>
            <ac:spMk id="4" creationId="{3A5BF723-9FB0-ABB7-F92E-F42746F4604C}"/>
          </ac:spMkLst>
        </pc:spChg>
        <pc:spChg chg="mod">
          <ac:chgData name="Kadar-Satat, Gitit" userId="S::u1972255@live.warwick.ac.uk::8c5858ff-0a0a-4d6c-a892-ef4ab9bc64f9" providerId="AD" clId="Web-{6171162B-7A7E-CB7C-5938-366D7419D7D0}" dt="2025-06-02T18:33:26.615" v="13" actId="20577"/>
          <ac:spMkLst>
            <pc:docMk/>
            <pc:sldMk cId="2227575228" sldId="299"/>
            <ac:spMk id="5" creationId="{65306A60-3993-F8BE-C767-6DF184FC0775}"/>
          </ac:spMkLst>
        </pc:spChg>
        <pc:spChg chg="mod">
          <ac:chgData name="Kadar-Satat, Gitit" userId="S::u1972255@live.warwick.ac.uk::8c5858ff-0a0a-4d6c-a892-ef4ab9bc64f9" providerId="AD" clId="Web-{6171162B-7A7E-CB7C-5938-366D7419D7D0}" dt="2025-06-02T18:33:37.912" v="15" actId="20577"/>
          <ac:spMkLst>
            <pc:docMk/>
            <pc:sldMk cId="2227575228" sldId="299"/>
            <ac:spMk id="8" creationId="{452BDC50-E22A-8FD9-BD8A-430030915766}"/>
          </ac:spMkLst>
        </pc:spChg>
        <pc:spChg chg="mod">
          <ac:chgData name="Kadar-Satat, Gitit" userId="S::u1972255@live.warwick.ac.uk::8c5858ff-0a0a-4d6c-a892-ef4ab9bc64f9" providerId="AD" clId="Web-{6171162B-7A7E-CB7C-5938-366D7419D7D0}" dt="2025-06-02T18:32:42.113" v="3" actId="1076"/>
          <ac:spMkLst>
            <pc:docMk/>
            <pc:sldMk cId="2227575228" sldId="299"/>
            <ac:spMk id="16" creationId="{BF4D76D0-793F-1577-FD0E-ECA3336F3618}"/>
          </ac:spMkLst>
        </pc:spChg>
      </pc:sldChg>
      <pc:sldChg chg="modSp">
        <pc:chgData name="Kadar-Satat, Gitit" userId="S::u1972255@live.warwick.ac.uk::8c5858ff-0a0a-4d6c-a892-ef4ab9bc64f9" providerId="AD" clId="Web-{6171162B-7A7E-CB7C-5938-366D7419D7D0}" dt="2025-06-02T18:48:37.870" v="148" actId="14100"/>
        <pc:sldMkLst>
          <pc:docMk/>
          <pc:sldMk cId="295440025" sldId="300"/>
        </pc:sldMkLst>
        <pc:spChg chg="mod">
          <ac:chgData name="Kadar-Satat, Gitit" userId="S::u1972255@live.warwick.ac.uk::8c5858ff-0a0a-4d6c-a892-ef4ab9bc64f9" providerId="AD" clId="Web-{6171162B-7A7E-CB7C-5938-366D7419D7D0}" dt="2025-06-02T18:46:48.429" v="120" actId="20577"/>
          <ac:spMkLst>
            <pc:docMk/>
            <pc:sldMk cId="295440025" sldId="300"/>
            <ac:spMk id="2" creationId="{E6398C00-D14D-34C3-6DC0-9801E54CA81A}"/>
          </ac:spMkLst>
        </pc:spChg>
        <pc:spChg chg="mod">
          <ac:chgData name="Kadar-Satat, Gitit" userId="S::u1972255@live.warwick.ac.uk::8c5858ff-0a0a-4d6c-a892-ef4ab9bc64f9" providerId="AD" clId="Web-{6171162B-7A7E-CB7C-5938-366D7419D7D0}" dt="2025-06-02T18:47:03.398" v="126" actId="20577"/>
          <ac:spMkLst>
            <pc:docMk/>
            <pc:sldMk cId="295440025" sldId="300"/>
            <ac:spMk id="3" creationId="{8BFBE056-A3ED-58CA-A6AC-FF864F9FF6BA}"/>
          </ac:spMkLst>
        </pc:spChg>
        <pc:spChg chg="mod">
          <ac:chgData name="Kadar-Satat, Gitit" userId="S::u1972255@live.warwick.ac.uk::8c5858ff-0a0a-4d6c-a892-ef4ab9bc64f9" providerId="AD" clId="Web-{6171162B-7A7E-CB7C-5938-366D7419D7D0}" dt="2025-06-02T18:47:06.804" v="128" actId="20577"/>
          <ac:spMkLst>
            <pc:docMk/>
            <pc:sldMk cId="295440025" sldId="300"/>
            <ac:spMk id="4" creationId="{8D43A4DE-7601-BD35-FA42-41FB28ABBEEB}"/>
          </ac:spMkLst>
        </pc:spChg>
        <pc:spChg chg="mod">
          <ac:chgData name="Kadar-Satat, Gitit" userId="S::u1972255@live.warwick.ac.uk::8c5858ff-0a0a-4d6c-a892-ef4ab9bc64f9" providerId="AD" clId="Web-{6171162B-7A7E-CB7C-5938-366D7419D7D0}" dt="2025-06-02T18:48:37.855" v="145" actId="14100"/>
          <ac:spMkLst>
            <pc:docMk/>
            <pc:sldMk cId="295440025" sldId="300"/>
            <ac:spMk id="5" creationId="{E32D46EC-2F91-133A-5F43-45C65682C351}"/>
          </ac:spMkLst>
        </pc:spChg>
        <pc:spChg chg="mod">
          <ac:chgData name="Kadar-Satat, Gitit" userId="S::u1972255@live.warwick.ac.uk::8c5858ff-0a0a-4d6c-a892-ef4ab9bc64f9" providerId="AD" clId="Web-{6171162B-7A7E-CB7C-5938-366D7419D7D0}" dt="2025-06-02T18:48:37.855" v="146" actId="14100"/>
          <ac:spMkLst>
            <pc:docMk/>
            <pc:sldMk cId="295440025" sldId="300"/>
            <ac:spMk id="9" creationId="{E170B970-040C-F01A-C1C7-B134DE69BF4C}"/>
          </ac:spMkLst>
        </pc:spChg>
        <pc:spChg chg="mod">
          <ac:chgData name="Kadar-Satat, Gitit" userId="S::u1972255@live.warwick.ac.uk::8c5858ff-0a0a-4d6c-a892-ef4ab9bc64f9" providerId="AD" clId="Web-{6171162B-7A7E-CB7C-5938-366D7419D7D0}" dt="2025-06-02T18:48:37.870" v="147" actId="14100"/>
          <ac:spMkLst>
            <pc:docMk/>
            <pc:sldMk cId="295440025" sldId="300"/>
            <ac:spMk id="10" creationId="{35A99A3D-2A7B-5A92-AB48-8362A6390949}"/>
          </ac:spMkLst>
        </pc:spChg>
        <pc:spChg chg="mod">
          <ac:chgData name="Kadar-Satat, Gitit" userId="S::u1972255@live.warwick.ac.uk::8c5858ff-0a0a-4d6c-a892-ef4ab9bc64f9" providerId="AD" clId="Web-{6171162B-7A7E-CB7C-5938-366D7419D7D0}" dt="2025-06-02T18:48:37.870" v="148" actId="14100"/>
          <ac:spMkLst>
            <pc:docMk/>
            <pc:sldMk cId="295440025" sldId="300"/>
            <ac:spMk id="12" creationId="{DC4A1DC5-A5D2-2E02-EDD4-8D5C849417F6}"/>
          </ac:spMkLst>
        </pc:spChg>
      </pc:sldChg>
    </pc:docChg>
  </pc:docChgLst>
  <pc:docChgLst>
    <pc:chgData name="HOPKINS, SARAH (UG)" userId="S::u2006954@live.warwick.ac.uk::722d221f-2e6b-48bf-9ca2-298f79306ecc" providerId="AD" clId="Web-{8641ACDC-A63B-4DC6-941B-3783EA9ACC81}"/>
    <pc:docChg chg="modSld">
      <pc:chgData name="HOPKINS, SARAH (UG)" userId="S::u2006954@live.warwick.ac.uk::722d221f-2e6b-48bf-9ca2-298f79306ecc" providerId="AD" clId="Web-{8641ACDC-A63B-4DC6-941B-3783EA9ACC81}" dt="2024-05-01T13:27:14.467" v="271" actId="20577"/>
      <pc:docMkLst>
        <pc:docMk/>
      </pc:docMkLst>
      <pc:sldChg chg="addSp delSp modSp">
        <pc:chgData name="HOPKINS, SARAH (UG)" userId="S::u2006954@live.warwick.ac.uk::722d221f-2e6b-48bf-9ca2-298f79306ecc" providerId="AD" clId="Web-{8641ACDC-A63B-4DC6-941B-3783EA9ACC81}" dt="2024-05-01T13:27:14.467" v="271" actId="20577"/>
        <pc:sldMkLst>
          <pc:docMk/>
          <pc:sldMk cId="2346451549" sldId="261"/>
        </pc:sldMkLst>
        <pc:spChg chg="mod">
          <ac:chgData name="HOPKINS, SARAH (UG)" userId="S::u2006954@live.warwick.ac.uk::722d221f-2e6b-48bf-9ca2-298f79306ecc" providerId="AD" clId="Web-{8641ACDC-A63B-4DC6-941B-3783EA9ACC81}" dt="2024-05-01T13:16:04.809" v="97" actId="1076"/>
          <ac:spMkLst>
            <pc:docMk/>
            <pc:sldMk cId="2346451549" sldId="261"/>
            <ac:spMk id="4" creationId="{4CCF2545-8EBD-FC68-84C0-E5D18420F110}"/>
          </ac:spMkLst>
        </pc:spChg>
        <pc:spChg chg="add mod">
          <ac:chgData name="HOPKINS, SARAH (UG)" userId="S::u2006954@live.warwick.ac.uk::722d221f-2e6b-48bf-9ca2-298f79306ecc" providerId="AD" clId="Web-{8641ACDC-A63B-4DC6-941B-3783EA9ACC81}" dt="2024-05-01T13:26:26.497" v="262" actId="20577"/>
          <ac:spMkLst>
            <pc:docMk/>
            <pc:sldMk cId="2346451549" sldId="261"/>
            <ac:spMk id="5" creationId="{3D8C1487-52D3-1A2E-4094-6B9A76928E6F}"/>
          </ac:spMkLst>
        </pc:spChg>
        <pc:spChg chg="del mod">
          <ac:chgData name="HOPKINS, SARAH (UG)" userId="S::u2006954@live.warwick.ac.uk::722d221f-2e6b-48bf-9ca2-298f79306ecc" providerId="AD" clId="Web-{8641ACDC-A63B-4DC6-941B-3783EA9ACC81}" dt="2024-05-01T13:17:24.217" v="126"/>
          <ac:spMkLst>
            <pc:docMk/>
            <pc:sldMk cId="2346451549" sldId="261"/>
            <ac:spMk id="6" creationId="{D662B08C-74AA-A065-B5DC-1B6A7BE56D97}"/>
          </ac:spMkLst>
        </pc:spChg>
        <pc:spChg chg="del mod">
          <ac:chgData name="HOPKINS, SARAH (UG)" userId="S::u2006954@live.warwick.ac.uk::722d221f-2e6b-48bf-9ca2-298f79306ecc" providerId="AD" clId="Web-{8641ACDC-A63B-4DC6-941B-3783EA9ACC81}" dt="2024-05-01T13:19:55.346" v="201"/>
          <ac:spMkLst>
            <pc:docMk/>
            <pc:sldMk cId="2346451549" sldId="261"/>
            <ac:spMk id="7" creationId="{47C9C010-85A2-6200-B38A-0CFA6340375F}"/>
          </ac:spMkLst>
        </pc:spChg>
        <pc:spChg chg="add mod">
          <ac:chgData name="HOPKINS, SARAH (UG)" userId="S::u2006954@live.warwick.ac.uk::722d221f-2e6b-48bf-9ca2-298f79306ecc" providerId="AD" clId="Web-{8641ACDC-A63B-4DC6-941B-3783EA9ACC81}" dt="2024-05-01T13:26:30.981" v="263" actId="20577"/>
          <ac:spMkLst>
            <pc:docMk/>
            <pc:sldMk cId="2346451549" sldId="261"/>
            <ac:spMk id="8" creationId="{48DDC4D7-3A6B-8080-1082-A65D6E180A51}"/>
          </ac:spMkLst>
        </pc:spChg>
        <pc:spChg chg="add mod">
          <ac:chgData name="HOPKINS, SARAH (UG)" userId="S::u2006954@live.warwick.ac.uk::722d221f-2e6b-48bf-9ca2-298f79306ecc" providerId="AD" clId="Web-{8641ACDC-A63B-4DC6-941B-3783EA9ACC81}" dt="2024-05-01T13:26:59.701" v="267" actId="20577"/>
          <ac:spMkLst>
            <pc:docMk/>
            <pc:sldMk cId="2346451549" sldId="261"/>
            <ac:spMk id="9" creationId="{20BE099C-1199-29EB-5D01-08CB8F5ECF0B}"/>
          </ac:spMkLst>
        </pc:spChg>
        <pc:spChg chg="add mod">
          <ac:chgData name="HOPKINS, SARAH (UG)" userId="S::u2006954@live.warwick.ac.uk::722d221f-2e6b-48bf-9ca2-298f79306ecc" providerId="AD" clId="Web-{8641ACDC-A63B-4DC6-941B-3783EA9ACC81}" dt="2024-05-01T13:27:06.373" v="268" actId="20577"/>
          <ac:spMkLst>
            <pc:docMk/>
            <pc:sldMk cId="2346451549" sldId="261"/>
            <ac:spMk id="10" creationId="{2F424D7B-2965-1324-EB5F-F7734AC58A08}"/>
          </ac:spMkLst>
        </pc:spChg>
        <pc:spChg chg="add mod">
          <ac:chgData name="HOPKINS, SARAH (UG)" userId="S::u2006954@live.warwick.ac.uk::722d221f-2e6b-48bf-9ca2-298f79306ecc" providerId="AD" clId="Web-{8641ACDC-A63B-4DC6-941B-3783EA9ACC81}" dt="2024-05-01T13:26:51.669" v="265" actId="20577"/>
          <ac:spMkLst>
            <pc:docMk/>
            <pc:sldMk cId="2346451549" sldId="261"/>
            <ac:spMk id="11" creationId="{4D259302-27E0-2A05-8749-B4A85745C9F9}"/>
          </ac:spMkLst>
        </pc:spChg>
        <pc:spChg chg="add mod">
          <ac:chgData name="HOPKINS, SARAH (UG)" userId="S::u2006954@live.warwick.ac.uk::722d221f-2e6b-48bf-9ca2-298f79306ecc" providerId="AD" clId="Web-{8641ACDC-A63B-4DC6-941B-3783EA9ACC81}" dt="2024-05-01T13:27:14.467" v="271" actId="20577"/>
          <ac:spMkLst>
            <pc:docMk/>
            <pc:sldMk cId="2346451549" sldId="261"/>
            <ac:spMk id="12" creationId="{73DF87FD-5CAD-B91F-A7D0-A0BE4D484C1E}"/>
          </ac:spMkLst>
        </pc:spChg>
        <pc:spChg chg="add mod">
          <ac:chgData name="HOPKINS, SARAH (UG)" userId="S::u2006954@live.warwick.ac.uk::722d221f-2e6b-48bf-9ca2-298f79306ecc" providerId="AD" clId="Web-{8641ACDC-A63B-4DC6-941B-3783EA9ACC81}" dt="2024-05-01T13:26:20.762" v="261" actId="20577"/>
          <ac:spMkLst>
            <pc:docMk/>
            <pc:sldMk cId="2346451549" sldId="261"/>
            <ac:spMk id="13" creationId="{BCE6D405-C48B-857C-4A8D-998FC13FE7C9}"/>
          </ac:spMkLst>
        </pc:spChg>
        <pc:spChg chg="add del mod">
          <ac:chgData name="HOPKINS, SARAH (UG)" userId="S::u2006954@live.warwick.ac.uk::722d221f-2e6b-48bf-9ca2-298f79306ecc" providerId="AD" clId="Web-{8641ACDC-A63B-4DC6-941B-3783EA9ACC81}" dt="2024-05-01T13:16:40.310" v="114"/>
          <ac:spMkLst>
            <pc:docMk/>
            <pc:sldMk cId="2346451549" sldId="261"/>
            <ac:spMk id="14" creationId="{4D3437BC-951E-C62E-CAD5-CFD8DF40945D}"/>
          </ac:spMkLst>
        </pc:spChg>
      </pc:sldChg>
    </pc:docChg>
  </pc:docChgLst>
  <pc:docChgLst>
    <pc:chgData name="DAVID-ETESIN, ENOBONG (PGT)" userId="S::u5669596@live.warwick.ac.uk::f0eff8ba-104a-4e0b-91f6-94b5ee4882e1" providerId="AD" clId="Web-{169123E8-99D5-0D66-586A-ECB92BF0DB5F}"/>
    <pc:docChg chg="modSld">
      <pc:chgData name="DAVID-ETESIN, ENOBONG (PGT)" userId="S::u5669596@live.warwick.ac.uk::f0eff8ba-104a-4e0b-91f6-94b5ee4882e1" providerId="AD" clId="Web-{169123E8-99D5-0D66-586A-ECB92BF0DB5F}" dt="2025-05-30T16:10:56.899" v="11" actId="20577"/>
      <pc:docMkLst>
        <pc:docMk/>
      </pc:docMkLst>
      <pc:sldChg chg="modSp">
        <pc:chgData name="DAVID-ETESIN, ENOBONG (PGT)" userId="S::u5669596@live.warwick.ac.uk::f0eff8ba-104a-4e0b-91f6-94b5ee4882e1" providerId="AD" clId="Web-{169123E8-99D5-0D66-586A-ECB92BF0DB5F}" dt="2025-05-30T16:10:56.899" v="11" actId="20577"/>
        <pc:sldMkLst>
          <pc:docMk/>
          <pc:sldMk cId="2174355441" sldId="258"/>
        </pc:sldMkLst>
        <pc:spChg chg="mod">
          <ac:chgData name="DAVID-ETESIN, ENOBONG (PGT)" userId="S::u5669596@live.warwick.ac.uk::f0eff8ba-104a-4e0b-91f6-94b5ee4882e1" providerId="AD" clId="Web-{169123E8-99D5-0D66-586A-ECB92BF0DB5F}" dt="2025-05-30T16:10:03.054" v="2" actId="14100"/>
          <ac:spMkLst>
            <pc:docMk/>
            <pc:sldMk cId="2174355441" sldId="258"/>
            <ac:spMk id="8" creationId="{4326A1A9-DD50-6551-00FF-8962F1CF6000}"/>
          </ac:spMkLst>
        </pc:spChg>
        <pc:spChg chg="mod">
          <ac:chgData name="DAVID-ETESIN, ENOBONG (PGT)" userId="S::u5669596@live.warwick.ac.uk::f0eff8ba-104a-4e0b-91f6-94b5ee4882e1" providerId="AD" clId="Web-{169123E8-99D5-0D66-586A-ECB92BF0DB5F}" dt="2025-05-30T16:10:16.555" v="6" actId="1076"/>
          <ac:spMkLst>
            <pc:docMk/>
            <pc:sldMk cId="2174355441" sldId="258"/>
            <ac:spMk id="11" creationId="{EAEEE78C-C94D-EE03-59F0-1F2621FE0EB6}"/>
          </ac:spMkLst>
        </pc:spChg>
        <pc:spChg chg="mod">
          <ac:chgData name="DAVID-ETESIN, ENOBONG (PGT)" userId="S::u5669596@live.warwick.ac.uk::f0eff8ba-104a-4e0b-91f6-94b5ee4882e1" providerId="AD" clId="Web-{169123E8-99D5-0D66-586A-ECB92BF0DB5F}" dt="2025-05-30T16:10:56.899" v="11" actId="20577"/>
          <ac:spMkLst>
            <pc:docMk/>
            <pc:sldMk cId="2174355441" sldId="258"/>
            <ac:spMk id="12" creationId="{507C5A47-40DA-661C-CC4A-CD93F2DC2737}"/>
          </ac:spMkLst>
        </pc:spChg>
      </pc:sldChg>
    </pc:docChg>
  </pc:docChgLst>
  <pc:docChgLst>
    <pc:chgData name="AMRITANAND, KAAVYA (UG)" userId="S::u2003567@live.warwick.ac.uk::5b394c47-6d09-40bf-a917-a801e2b74b5d" providerId="AD" clId="Web-{23A9C3CE-5DB3-880B-ADE7-48349A26A2F0}"/>
    <pc:docChg chg="modSld">
      <pc:chgData name="AMRITANAND, KAAVYA (UG)" userId="S::u2003567@live.warwick.ac.uk::5b394c47-6d09-40bf-a917-a801e2b74b5d" providerId="AD" clId="Web-{23A9C3CE-5DB3-880B-ADE7-48349A26A2F0}" dt="2024-05-01T21:47:01.372" v="2" actId="20577"/>
      <pc:docMkLst>
        <pc:docMk/>
      </pc:docMkLst>
      <pc:sldChg chg="modSp">
        <pc:chgData name="AMRITANAND, KAAVYA (UG)" userId="S::u2003567@live.warwick.ac.uk::5b394c47-6d09-40bf-a917-a801e2b74b5d" providerId="AD" clId="Web-{23A9C3CE-5DB3-880B-ADE7-48349A26A2F0}" dt="2024-05-01T21:47:01.372" v="2" actId="20577"/>
        <pc:sldMkLst>
          <pc:docMk/>
          <pc:sldMk cId="2924452541" sldId="262"/>
        </pc:sldMkLst>
        <pc:spChg chg="mod">
          <ac:chgData name="AMRITANAND, KAAVYA (UG)" userId="S::u2003567@live.warwick.ac.uk::5b394c47-6d09-40bf-a917-a801e2b74b5d" providerId="AD" clId="Web-{23A9C3CE-5DB3-880B-ADE7-48349A26A2F0}" dt="2024-05-01T21:47:01.372" v="2" actId="20577"/>
          <ac:spMkLst>
            <pc:docMk/>
            <pc:sldMk cId="2924452541" sldId="262"/>
            <ac:spMk id="9" creationId="{C1DF9F99-4B0D-4DC4-1FCE-4283B52012A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235B87-07C7-504F-925D-C81684300430}" type="datetimeFigureOut">
              <a:rPr lang="en-US" smtClean="0"/>
              <a:t>6/2/2025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C4E8B2-FD27-914E-9B3C-DE2EFF2A1AD0}" type="slidenum">
              <a:rPr lang="en-US" smtClean="0"/>
              <a:t>‹#›</a:t>
            </a:fld>
            <a:endParaRPr lang="en-US"/>
          </a:p>
        </p:txBody>
      </p:sp>
    </p:spTree>
    <p:extLst>
      <p:ext uri="{BB962C8B-B14F-4D97-AF65-F5344CB8AC3E}">
        <p14:creationId xmlns:p14="http://schemas.microsoft.com/office/powerpoint/2010/main" val="1767620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Whilst analysing the most recent Graduate Outcomes (GO) Data it was discovered that our students where more likely to report that they were not utilising the skills they had gain in their degree in their jobs</a:t>
            </a:r>
          </a:p>
          <a:p>
            <a:endParaRPr lang="en-GB"/>
          </a:p>
        </p:txBody>
      </p:sp>
      <p:sp>
        <p:nvSpPr>
          <p:cNvPr id="4" name="Slide Number Placeholder 3"/>
          <p:cNvSpPr>
            <a:spLocks noGrp="1"/>
          </p:cNvSpPr>
          <p:nvPr>
            <p:ph type="sldNum" sz="quarter" idx="5"/>
          </p:nvPr>
        </p:nvSpPr>
        <p:spPr/>
        <p:txBody>
          <a:bodyPr/>
          <a:lstStyle/>
          <a:p>
            <a:fld id="{85C4E8B2-FD27-914E-9B3C-DE2EFF2A1AD0}" type="slidenum">
              <a:rPr lang="en-US" smtClean="0"/>
              <a:t>3</a:t>
            </a:fld>
            <a:endParaRPr lang="en-US"/>
          </a:p>
        </p:txBody>
      </p:sp>
    </p:spTree>
    <p:extLst>
      <p:ext uri="{BB962C8B-B14F-4D97-AF65-F5344CB8AC3E}">
        <p14:creationId xmlns:p14="http://schemas.microsoft.com/office/powerpoint/2010/main" val="2982808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DM</a:t>
            </a:r>
          </a:p>
        </p:txBody>
      </p:sp>
      <p:sp>
        <p:nvSpPr>
          <p:cNvPr id="4" name="Slide Number Placeholder 3"/>
          <p:cNvSpPr>
            <a:spLocks noGrp="1"/>
          </p:cNvSpPr>
          <p:nvPr>
            <p:ph type="sldNum" sz="quarter" idx="5"/>
          </p:nvPr>
        </p:nvSpPr>
        <p:spPr/>
        <p:txBody>
          <a:bodyPr/>
          <a:lstStyle/>
          <a:p>
            <a:fld id="{85C4E8B2-FD27-914E-9B3C-DE2EFF2A1AD0}" type="slidenum">
              <a:rPr lang="en-US" smtClean="0"/>
              <a:t>4</a:t>
            </a:fld>
            <a:endParaRPr lang="en-US"/>
          </a:p>
        </p:txBody>
      </p:sp>
    </p:spTree>
    <p:extLst>
      <p:ext uri="{BB962C8B-B14F-4D97-AF65-F5344CB8AC3E}">
        <p14:creationId xmlns:p14="http://schemas.microsoft.com/office/powerpoint/2010/main" val="3298189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Make the link to assessment </a:t>
            </a:r>
          </a:p>
          <a:p>
            <a:endParaRPr lang="en-US">
              <a:latin typeface="Calibri"/>
              <a:ea typeface="Calibri"/>
              <a:cs typeface="Calibri"/>
            </a:endParaRPr>
          </a:p>
          <a:p>
            <a:r>
              <a:rPr lang="en-US">
                <a:latin typeface="Calibri"/>
                <a:ea typeface="Calibri"/>
                <a:cs typeface="Calibri"/>
              </a:rPr>
              <a:t>Skills</a:t>
            </a:r>
          </a:p>
          <a:p>
            <a:r>
              <a:rPr lang="en-US">
                <a:latin typeface="Calibri"/>
                <a:ea typeface="Calibri"/>
                <a:cs typeface="Calibri"/>
              </a:rPr>
              <a:t>Amount of responsibility - </a:t>
            </a:r>
          </a:p>
          <a:p>
            <a:r>
              <a:rPr lang="en-US">
                <a:latin typeface="Calibri"/>
                <a:ea typeface="Calibri"/>
                <a:cs typeface="Calibri"/>
              </a:rPr>
              <a:t>Is there space for assessed careers modules?</a:t>
            </a:r>
          </a:p>
          <a:p>
            <a:r>
              <a:rPr lang="en-US">
                <a:latin typeface="Calibri"/>
                <a:ea typeface="Calibri"/>
                <a:cs typeface="Calibri"/>
              </a:rPr>
              <a:t>Assessment on skills development/placement readiness?</a:t>
            </a:r>
          </a:p>
          <a:p>
            <a:r>
              <a:rPr lang="en-US">
                <a:latin typeface="Calibri"/>
                <a:ea typeface="Calibri"/>
                <a:cs typeface="Calibri"/>
              </a:rPr>
              <a:t>How much of the degree content/knowledge is relevant to the workplace?</a:t>
            </a:r>
          </a:p>
        </p:txBody>
      </p:sp>
      <p:sp>
        <p:nvSpPr>
          <p:cNvPr id="4" name="Slide Number Placeholder 3"/>
          <p:cNvSpPr>
            <a:spLocks noGrp="1"/>
          </p:cNvSpPr>
          <p:nvPr>
            <p:ph type="sldNum" sz="quarter" idx="5"/>
          </p:nvPr>
        </p:nvSpPr>
        <p:spPr/>
        <p:txBody>
          <a:bodyPr/>
          <a:lstStyle/>
          <a:p>
            <a:fld id="{85C4E8B2-FD27-914E-9B3C-DE2EFF2A1AD0}" type="slidenum">
              <a:rPr lang="en-US" smtClean="0"/>
              <a:t>5</a:t>
            </a:fld>
            <a:endParaRPr lang="en-US"/>
          </a:p>
        </p:txBody>
      </p:sp>
    </p:spTree>
    <p:extLst>
      <p:ext uri="{BB962C8B-B14F-4D97-AF65-F5344CB8AC3E}">
        <p14:creationId xmlns:p14="http://schemas.microsoft.com/office/powerpoint/2010/main" val="3587167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a:p>
        </p:txBody>
      </p:sp>
      <p:sp>
        <p:nvSpPr>
          <p:cNvPr id="4" name="Slide Number Placeholder 3"/>
          <p:cNvSpPr>
            <a:spLocks noGrp="1"/>
          </p:cNvSpPr>
          <p:nvPr>
            <p:ph type="sldNum" sz="quarter" idx="5"/>
          </p:nvPr>
        </p:nvSpPr>
        <p:spPr/>
        <p:txBody>
          <a:bodyPr/>
          <a:lstStyle/>
          <a:p>
            <a:fld id="{85C4E8B2-FD27-914E-9B3C-DE2EFF2A1AD0}" type="slidenum">
              <a:rPr lang="en-US" smtClean="0"/>
              <a:t>6</a:t>
            </a:fld>
            <a:endParaRPr lang="en-US"/>
          </a:p>
        </p:txBody>
      </p:sp>
    </p:spTree>
    <p:extLst>
      <p:ext uri="{BB962C8B-B14F-4D97-AF65-F5344CB8AC3E}">
        <p14:creationId xmlns:p14="http://schemas.microsoft.com/office/powerpoint/2010/main" val="3540168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0284D-A5F4-AA07-DD54-0233AC6CD3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20F4D8-7050-D8B4-9A46-66AD29D376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4DBDC8-9F33-CEE4-77F0-37B84EDF4544}"/>
              </a:ext>
            </a:extLst>
          </p:cNvPr>
          <p:cNvSpPr>
            <a:spLocks noGrp="1"/>
          </p:cNvSpPr>
          <p:nvPr>
            <p:ph type="body" idx="1"/>
          </p:nvPr>
        </p:nvSpPr>
        <p:spPr/>
        <p:txBody>
          <a:bodyPr/>
          <a:lstStyle/>
          <a:p>
            <a:endParaRPr lang="en-GB" b="1"/>
          </a:p>
        </p:txBody>
      </p:sp>
      <p:sp>
        <p:nvSpPr>
          <p:cNvPr id="4" name="Slide Number Placeholder 3">
            <a:extLst>
              <a:ext uri="{FF2B5EF4-FFF2-40B4-BE49-F238E27FC236}">
                <a16:creationId xmlns:a16="http://schemas.microsoft.com/office/drawing/2014/main" id="{84789F9D-79A4-B3C4-55E0-B508BDDD4F43}"/>
              </a:ext>
            </a:extLst>
          </p:cNvPr>
          <p:cNvSpPr>
            <a:spLocks noGrp="1"/>
          </p:cNvSpPr>
          <p:nvPr>
            <p:ph type="sldNum" sz="quarter" idx="5"/>
          </p:nvPr>
        </p:nvSpPr>
        <p:spPr/>
        <p:txBody>
          <a:bodyPr/>
          <a:lstStyle/>
          <a:p>
            <a:fld id="{85C4E8B2-FD27-914E-9B3C-DE2EFF2A1AD0}" type="slidenum">
              <a:rPr lang="en-US" smtClean="0"/>
              <a:t>7</a:t>
            </a:fld>
            <a:endParaRPr lang="en-US"/>
          </a:p>
        </p:txBody>
      </p:sp>
    </p:spTree>
    <p:extLst>
      <p:ext uri="{BB962C8B-B14F-4D97-AF65-F5344CB8AC3E}">
        <p14:creationId xmlns:p14="http://schemas.microsoft.com/office/powerpoint/2010/main" val="330859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4BF11B-2CFA-E46C-BE0C-BE36181CE6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76BCB9-347B-0445-EDD5-5C24D94FD0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7F1672-5840-09B0-9295-60150F7A581A}"/>
              </a:ext>
            </a:extLst>
          </p:cNvPr>
          <p:cNvSpPr>
            <a:spLocks noGrp="1"/>
          </p:cNvSpPr>
          <p:nvPr>
            <p:ph type="body" idx="1"/>
          </p:nvPr>
        </p:nvSpPr>
        <p:spPr/>
        <p:txBody>
          <a:bodyPr/>
          <a:lstStyle/>
          <a:p>
            <a:r>
              <a:rPr lang="en-US"/>
              <a:t>We wanted to inform our views, prior to conducting potential focus and surveys. We conducted literature views with the following types of search terms to ascertain current available data on the skills gap between employer expectations and what students currently possess when entering graduate entry-level jobs. </a:t>
            </a:r>
          </a:p>
          <a:p>
            <a:endParaRPr lang="en-US"/>
          </a:p>
          <a:p>
            <a:r>
              <a:rPr lang="en-US"/>
              <a:t>Some of the key learnings include: </a:t>
            </a:r>
          </a:p>
          <a:p>
            <a:r>
              <a:rPr lang="en-US"/>
              <a:t>There was some themes emerging from case-based studies at specific university sites, as well as interviews with employers. </a:t>
            </a:r>
          </a:p>
          <a:p>
            <a:r>
              <a:rPr lang="en-US"/>
              <a:t>Some of the general outcomes as a result of this literature view influenced themes we wanted to focus on when conducting our focus groups…</a:t>
            </a:r>
          </a:p>
        </p:txBody>
      </p:sp>
      <p:sp>
        <p:nvSpPr>
          <p:cNvPr id="4" name="Slide Number Placeholder 3">
            <a:extLst>
              <a:ext uri="{FF2B5EF4-FFF2-40B4-BE49-F238E27FC236}">
                <a16:creationId xmlns:a16="http://schemas.microsoft.com/office/drawing/2014/main" id="{950D10DB-3469-BD8C-9E04-AF2E89B03BCB}"/>
              </a:ext>
            </a:extLst>
          </p:cNvPr>
          <p:cNvSpPr>
            <a:spLocks noGrp="1"/>
          </p:cNvSpPr>
          <p:nvPr>
            <p:ph type="sldNum" sz="quarter" idx="5"/>
          </p:nvPr>
        </p:nvSpPr>
        <p:spPr/>
        <p:txBody>
          <a:bodyPr/>
          <a:lstStyle/>
          <a:p>
            <a:fld id="{85C4E8B2-FD27-914E-9B3C-DE2EFF2A1AD0}" type="slidenum">
              <a:rPr lang="en-US" smtClean="0"/>
              <a:t>8</a:t>
            </a:fld>
            <a:endParaRPr lang="en-US"/>
          </a:p>
        </p:txBody>
      </p:sp>
    </p:spTree>
    <p:extLst>
      <p:ext uri="{BB962C8B-B14F-4D97-AF65-F5344CB8AC3E}">
        <p14:creationId xmlns:p14="http://schemas.microsoft.com/office/powerpoint/2010/main" val="38885183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3.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4.xml"/><Relationship Id="rId4" Type="http://schemas.microsoft.com/office/2007/relationships/hdphoto" Target="../media/hdphoto1.wdp"/></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07.xml"/><Relationship Id="rId4" Type="http://schemas.microsoft.com/office/2007/relationships/hdphoto" Target="../media/hdphoto1.wdp"/></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8.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09.xml"/><Relationship Id="rId4" Type="http://schemas.openxmlformats.org/officeDocument/2006/relationships/image" Target="../media/image1.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0.xml"/><Relationship Id="rId5" Type="http://schemas.microsoft.com/office/2007/relationships/hdphoto" Target="../media/hdphoto1.wdp"/><Relationship Id="rId4" Type="http://schemas.openxmlformats.org/officeDocument/2006/relationships/image" Target="../media/image8.png"/></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1.xml"/><Relationship Id="rId4" Type="http://schemas.microsoft.com/office/2007/relationships/hdphoto" Target="../media/hdphoto1.wdp"/></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wdp"/></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0.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1.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2.xml"/><Relationship Id="rId4" Type="http://schemas.microsoft.com/office/2007/relationships/hdphoto" Target="../media/hdphoto1.wdp"/></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8.xml"/><Relationship Id="rId4" Type="http://schemas.microsoft.com/office/2007/relationships/hdphoto" Target="../media/hdphoto1.wdp"/></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9.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30.xml"/><Relationship Id="rId4" Type="http://schemas.microsoft.com/office/2007/relationships/hdphoto" Target="../media/hdphoto1.wdp"/></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2.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3.xml"/><Relationship Id="rId4" Type="http://schemas.microsoft.com/office/2007/relationships/hdphoto" Target="../media/hdphoto1.wdp"/></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5.xml"/><Relationship Id="rId4" Type="http://schemas.openxmlformats.org/officeDocument/2006/relationships/image" Target="../media/image1.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6.xml"/><Relationship Id="rId5" Type="http://schemas.microsoft.com/office/2007/relationships/hdphoto" Target="../media/hdphoto1.wdp"/><Relationship Id="rId4" Type="http://schemas.openxmlformats.org/officeDocument/2006/relationships/image" Target="../media/image9.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7.xml"/><Relationship Id="rId4" Type="http://schemas.microsoft.com/office/2007/relationships/hdphoto" Target="../media/hdphoto1.wdp"/></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1.wdp"/></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0.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6.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7.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8.xml"/><Relationship Id="rId4" Type="http://schemas.microsoft.com/office/2007/relationships/hdphoto" Target="../media/hdphoto1.wdp"/></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49.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47.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4.xml"/><Relationship Id="rId4" Type="http://schemas.microsoft.com/office/2007/relationships/hdphoto" Target="../media/hdphoto1.wdp"/></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5.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6.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4.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6.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8.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1.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4.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55.xml"/><Relationship Id="rId4" Type="http://schemas.microsoft.com/office/2007/relationships/hdphoto" Target="../media/hdphoto1.wdp"/></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6.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7.xml"/><Relationship Id="rId4" Type="http://schemas.openxmlformats.org/officeDocument/2006/relationships/image" Target="../media/image1.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8.xml"/><Relationship Id="rId5" Type="http://schemas.microsoft.com/office/2007/relationships/hdphoto" Target="../media/hdphoto1.wdp"/><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59.xml"/><Relationship Id="rId4" Type="http://schemas.microsoft.com/office/2007/relationships/hdphoto" Target="../media/hdphoto1.wdp"/></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1.wdp"/></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 Id="rId5" Type="http://schemas.microsoft.com/office/2007/relationships/hdphoto" Target="../media/hdphoto1.wdp"/><Relationship Id="rId4" Type="http://schemas.openxmlformats.org/officeDocument/2006/relationships/image" Target="../media/image9.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0.xml"/><Relationship Id="rId4" Type="http://schemas.microsoft.com/office/2007/relationships/hdphoto" Target="../media/hdphoto1.wdp"/></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6.xml"/><Relationship Id="rId4" Type="http://schemas.microsoft.com/office/2007/relationships/hdphoto" Target="../media/hdphoto1.wdp"/></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7.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8.xml"/><Relationship Id="rId4" Type="http://schemas.microsoft.com/office/2007/relationships/hdphoto" Target="../media/hdphoto1.wdp"/></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0.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1.xml"/><Relationship Id="rId4" Type="http://schemas.microsoft.com/office/2007/relationships/hdphoto" Target="../media/hdphoto1.wdp"/></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3.xml"/><Relationship Id="rId4" Type="http://schemas.openxmlformats.org/officeDocument/2006/relationships/image" Target="../media/image1.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5" Type="http://schemas.microsoft.com/office/2007/relationships/hdphoto" Target="../media/hdphoto1.wdp"/><Relationship Id="rId4" Type="http://schemas.openxmlformats.org/officeDocument/2006/relationships/image" Target="../media/image9.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5.xml"/><Relationship Id="rId4" Type="http://schemas.microsoft.com/office/2007/relationships/hdphoto" Target="../media/hdphoto1.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1.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1.wdp"/></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8.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5.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96.xml"/><Relationship Id="rId4" Type="http://schemas.microsoft.com/office/2007/relationships/hdphoto" Target="../media/hdphoto1.wdp"/></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7.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2.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8729569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C7FB6F29-5610-4DDF-9270-FE40550700B9}" type="slidenum">
              <a:rPr lang="en-GB" smtClean="0"/>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1185290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39317693"/>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486571819"/>
      </p:ext>
    </p:extLst>
  </p:cSld>
  <p:clrMapOvr>
    <a:overrideClrMapping bg1="lt1" tx1="dk1" bg2="lt2" tx2="dk2" accent1="accent1" accent2="accent2" accent3="accent3" accent4="accent4" accent5="accent5" accent6="accent6" hlink="hlink" folHlink="folHlink"/>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2759293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75601143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815535C1-7CA2-4B53-2453-2624F0AF3701}"/>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909164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36362972"/>
      </p:ext>
    </p:extLst>
  </p:cSld>
  <p:clrMapOvr>
    <a:overrideClrMapping bg1="lt1" tx1="dk1" bg2="lt2" tx2="dk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93672098"/>
      </p:ext>
    </p:extLst>
  </p:cSld>
  <p:clrMapOvr>
    <a:overrideClrMapping bg1="dk1" tx1="lt1" bg2="dk2" tx2="lt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4287718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63925279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626538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C7FB6F29-5610-4DDF-9270-FE40550700B9}" type="slidenum">
              <a:rPr lang="en-GB" smtClean="0"/>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49907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4396160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1645490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2395421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3651619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39569382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56235751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810247957"/>
      </p:ext>
    </p:extLst>
  </p:cSld>
  <p:clrMapOvr>
    <a:overrideClrMapping bg1="dk1" tx1="lt1" bg2="dk2" tx2="lt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20288795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52055370"/>
      </p:ext>
    </p:extLst>
  </p:cSld>
  <p:clrMapOvr>
    <a:overrideClrMapping bg1="dk1" tx1="lt1" bg2="dk2" tx2="lt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78300652"/>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C7FB6F29-5610-4DDF-9270-FE40550700B9}" type="slidenum">
              <a:rPr lang="en-GB" smtClean="0"/>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1942163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331308909"/>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3195448522"/>
      </p:ext>
    </p:extLst>
  </p:cSld>
  <p:clrMapOvr>
    <a:overrideClrMapping bg1="lt1" tx1="dk1" bg2="lt2" tx2="dk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3303079933"/>
      </p:ext>
    </p:extLst>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556153575"/>
      </p:ext>
    </p:extLst>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047558027"/>
      </p:ext>
    </p:extLst>
  </p:cSld>
  <p:clrMapOvr>
    <a:overrideClrMapping bg1="dk1" tx1="lt1" bg2="dk2" tx2="lt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262837589"/>
      </p:ext>
    </p:extLst>
  </p:cSld>
  <p:clrMapOvr>
    <a:overrideClrMapping bg1="lt1" tx1="dk1" bg2="lt2" tx2="dk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1213338848"/>
      </p:ext>
    </p:extLst>
  </p:cSld>
  <p:clrMapOvr>
    <a:overrideClrMapping bg1="dk1" tx1="lt1" bg2="dk2" tx2="lt2" accent1="accent1" accent2="accent2" accent3="accent3" accent4="accent4" accent5="accent5" accent6="accent6" hlink="hlink" folHlink="folHlink"/>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41337449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40392534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FFCF4B08-D8E3-3D4F-78E1-3003B5910B9F}"/>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38742932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C7FB6F29-5610-4DDF-9270-FE40550700B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22248384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797347729"/>
      </p:ext>
    </p:extLst>
  </p:cSld>
  <p:clrMapOvr>
    <a:overrideClrMapping bg1="lt1" tx1="dk1" bg2="lt2" tx2="dk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70823132"/>
      </p:ext>
    </p:extLst>
  </p:cSld>
  <p:clrMapOvr>
    <a:overrideClrMapping bg1="lt1" tx1="dk1" bg2="lt2" tx2="dk2" accent1="accent1" accent2="accent2" accent3="accent3" accent4="accent4" accent5="accent5" accent6="accent6" hlink="hlink" folHlink="folHlink"/>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25912483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5315612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7787444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1472428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64485754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5767979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3019673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10239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C7FB6F29-5610-4DDF-9270-FE40550700B9}" type="slidenum">
              <a:rPr lang="en-GB" smtClean="0"/>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1963337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5805967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1115593231"/>
      </p:ext>
    </p:extLst>
  </p:cSld>
  <p:clrMapOvr>
    <a:overrideClrMapping bg1="dk1" tx1="lt1" bg2="dk2" tx2="lt2" accent1="accent1" accent2="accent2" accent3="accent3" accent4="accent4" accent5="accent5" accent6="accent6" hlink="hlink" folHlink="folHlink"/>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1707411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511081541"/>
      </p:ext>
    </p:extLst>
  </p:cSld>
  <p:clrMapOvr>
    <a:overrideClrMapping bg1="lt1" tx1="dk1" bg2="lt2" tx2="dk2" accent1="accent1" accent2="accent2" accent3="accent3" accent4="accent4" accent5="accent5" accent6="accent6" hlink="hlink" folHlink="folHlink"/>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59829361"/>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55241162"/>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780950518"/>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3035138528"/>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680656696"/>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7675474"/>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C7FB6F29-5610-4DDF-9270-FE40550700B9}" type="slidenum">
              <a:rPr lang="en-GB" smtClean="0"/>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3063523695"/>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374326546"/>
      </p:ext>
    </p:extLst>
  </p:cSld>
  <p:clrMapOvr>
    <a:overrideClrMapping bg1="lt1" tx1="dk1" bg2="lt2" tx2="dk2" accent1="accent1" accent2="accent2" accent3="accent3" accent4="accent4" accent5="accent5" accent6="accent6" hlink="hlink" folHlink="folHlink"/>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12422276"/>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C7FB6F29-5610-4DDF-9270-FE40550700B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6221426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C7FB6F29-5610-4DDF-9270-FE40550700B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1379278729"/>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602739296"/>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33238260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3968697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313196225"/>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1540786802"/>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42167139"/>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838982311"/>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871674842"/>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469524928"/>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D5E00-8253-A5CA-82BA-0A88429009B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F219B19-6C31-E1B2-6B23-A4F14DA982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5D23400-379F-99A7-7141-D18DBF0E3208}"/>
              </a:ext>
            </a:extLst>
          </p:cNvPr>
          <p:cNvSpPr>
            <a:spLocks noGrp="1"/>
          </p:cNvSpPr>
          <p:nvPr>
            <p:ph type="dt" sz="half" idx="10"/>
          </p:nvPr>
        </p:nvSpPr>
        <p:spPr/>
        <p:txBody>
          <a:bodyPr/>
          <a:lstStyle/>
          <a:p>
            <a:fld id="{67655CDA-7CCE-4EAE-8E45-711942CD9F3C}" type="datetimeFigureOut">
              <a:rPr lang="en-GB" smtClean="0"/>
              <a:t>02/06/2025</a:t>
            </a:fld>
            <a:endParaRPr lang="en-GB"/>
          </a:p>
        </p:txBody>
      </p:sp>
      <p:sp>
        <p:nvSpPr>
          <p:cNvPr id="5" name="Footer Placeholder 4">
            <a:extLst>
              <a:ext uri="{FF2B5EF4-FFF2-40B4-BE49-F238E27FC236}">
                <a16:creationId xmlns:a16="http://schemas.microsoft.com/office/drawing/2014/main" id="{35064828-B5E0-C0F5-F65E-B155D6653E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749F0C-E015-9D42-D3AF-C7D98347AF7F}"/>
              </a:ext>
            </a:extLst>
          </p:cNvPr>
          <p:cNvSpPr>
            <a:spLocks noGrp="1"/>
          </p:cNvSpPr>
          <p:nvPr>
            <p:ph type="sldNum" sz="quarter" idx="12"/>
          </p:nvPr>
        </p:nvSpPr>
        <p:spPr/>
        <p:txBody>
          <a:bodyPr/>
          <a:lstStyle/>
          <a:p>
            <a:fld id="{C7FB6F29-5610-4DDF-9270-FE40550700B9}" type="slidenum">
              <a:rPr lang="en-GB" smtClean="0"/>
              <a:t>‹#›</a:t>
            </a:fld>
            <a:endParaRPr lang="en-GB"/>
          </a:p>
        </p:txBody>
      </p:sp>
    </p:spTree>
    <p:extLst>
      <p:ext uri="{BB962C8B-B14F-4D97-AF65-F5344CB8AC3E}">
        <p14:creationId xmlns:p14="http://schemas.microsoft.com/office/powerpoint/2010/main" val="27410690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7188276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90969900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D0758348-F182-4750-124C-AA98CD81E576}"/>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0707950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C7FB6F29-5610-4DDF-9270-FE40550700B9}" type="slidenum">
              <a:rPr lang="en-GB" smtClean="0"/>
              <a:t>‹#›</a:t>
            </a:fld>
            <a:endParaRPr lang="en-GB"/>
          </a:p>
        </p:txBody>
      </p:sp>
      <p:sp>
        <p:nvSpPr>
          <p:cNvPr id="6" name="Freeform: Shape 5">
            <a:extLst>
              <a:ext uri="{FF2B5EF4-FFF2-40B4-BE49-F238E27FC236}">
                <a16:creationId xmlns:a16="http://schemas.microsoft.com/office/drawing/2014/main" id="{BCBC6BD3-A97E-6424-EBD7-5FB15FCE7033}"/>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31852632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175229682"/>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28169559"/>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0511231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7761381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3066547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706796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11530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877223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8865009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2398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49853038"/>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636301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a:t>  </a:t>
            </a:r>
            <a:endParaRPr lang="en-GB"/>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40428633"/>
      </p:ext>
    </p:extLst>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704077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3078183"/>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746469"/>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22049930"/>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545097949"/>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90582428"/>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301600138"/>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29432468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31210393"/>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938745415"/>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68786740"/>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77335254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7096135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33871360-CA7B-3A94-1D37-1882152DCD2D}"/>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401269584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25758234"/>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14388322"/>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0196432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9008638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3355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C7FB6F29-5610-4DDF-9270-FE40550700B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60547764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959338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658858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715590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45192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534331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7066662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a:t>  </a:t>
            </a:r>
            <a:endParaRPr lang="en-GB"/>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5649325"/>
      </p:ext>
    </p:extLst>
  </p:cSld>
  <p:clrMapOvr>
    <a:overrideClrMapping bg1="dk1" tx1="lt1" bg2="dk2" tx2="lt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671466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010186985"/>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626974772"/>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C7FB6F29-5610-4DDF-9270-FE40550700B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419538248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69500980"/>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3968379804"/>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1074021691"/>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57165343"/>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73007143"/>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787749225"/>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87450785"/>
      </p:ext>
    </p:extLst>
  </p:cSld>
  <p:clrMapOvr>
    <a:overrideClrMapping bg1="lt1" tx1="dk1" bg2="lt2" tx2="dk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1193979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3634837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F837BD50-2EEA-E5CC-6BFE-F8C21426AAEB}"/>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58368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C7FB6F29-5610-4DDF-9270-FE40550700B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14728099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87055382"/>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19940329"/>
      </p:ext>
    </p:extLst>
  </p:cSld>
  <p:clrMapOvr>
    <a:overrideClrMapping bg1="lt1" tx1="dk1" bg2="lt2" tx2="dk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66596164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50053999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1418061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1993782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2938763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6717507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3090746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099162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C7FB6F29-5610-4DDF-9270-FE40550700B9}" type="slidenum">
              <a:rPr lang="en-GB" smtClean="0"/>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660293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011586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374675003"/>
      </p:ext>
    </p:extLst>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82650475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43139514"/>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8229978"/>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4809886"/>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3083356191"/>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4199272892"/>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466647284"/>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823297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theme" Target="../theme/theme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tags" Target="../tags/tag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slideLayout" Target="../slideLayouts/slideLayout69.xml"/><Relationship Id="rId26" Type="http://schemas.openxmlformats.org/officeDocument/2006/relationships/theme" Target="../theme/theme3.xml"/><Relationship Id="rId3" Type="http://schemas.openxmlformats.org/officeDocument/2006/relationships/slideLayout" Target="../slideLayouts/slideLayout54.xml"/><Relationship Id="rId21" Type="http://schemas.openxmlformats.org/officeDocument/2006/relationships/slideLayout" Target="../slideLayouts/slideLayout72.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5" Type="http://schemas.openxmlformats.org/officeDocument/2006/relationships/slideLayout" Target="../slideLayouts/slideLayout76.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24" Type="http://schemas.openxmlformats.org/officeDocument/2006/relationships/slideLayout" Target="../slideLayouts/slideLayout75.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23" Type="http://schemas.openxmlformats.org/officeDocument/2006/relationships/slideLayout" Target="../slideLayouts/slideLayout74.xml"/><Relationship Id="rId10" Type="http://schemas.openxmlformats.org/officeDocument/2006/relationships/slideLayout" Target="../slideLayouts/slideLayout61.xml"/><Relationship Id="rId19" Type="http://schemas.openxmlformats.org/officeDocument/2006/relationships/slideLayout" Target="../slideLayouts/slideLayout7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 Id="rId22" Type="http://schemas.openxmlformats.org/officeDocument/2006/relationships/slideLayout" Target="../slideLayouts/slideLayout73.xml"/><Relationship Id="rId27" Type="http://schemas.openxmlformats.org/officeDocument/2006/relationships/tags" Target="../tags/tag5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26" Type="http://schemas.openxmlformats.org/officeDocument/2006/relationships/theme" Target="../theme/theme4.xml"/><Relationship Id="rId3" Type="http://schemas.openxmlformats.org/officeDocument/2006/relationships/slideLayout" Target="../slideLayouts/slideLayout79.xml"/><Relationship Id="rId21" Type="http://schemas.openxmlformats.org/officeDocument/2006/relationships/slideLayout" Target="../slideLayouts/slideLayout97.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5" Type="http://schemas.openxmlformats.org/officeDocument/2006/relationships/slideLayout" Target="../slideLayouts/slideLayout101.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24" Type="http://schemas.openxmlformats.org/officeDocument/2006/relationships/slideLayout" Target="../slideLayouts/slideLayout100.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slideLayout" Target="../slideLayouts/slideLayout98.xml"/><Relationship Id="rId27" Type="http://schemas.openxmlformats.org/officeDocument/2006/relationships/tags" Target="../tags/tag7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slideLayout" Target="../slideLayouts/slideLayout114.xml"/><Relationship Id="rId18" Type="http://schemas.openxmlformats.org/officeDocument/2006/relationships/slideLayout" Target="../slideLayouts/slideLayout119.xml"/><Relationship Id="rId26" Type="http://schemas.openxmlformats.org/officeDocument/2006/relationships/theme" Target="../theme/theme5.xml"/><Relationship Id="rId3" Type="http://schemas.openxmlformats.org/officeDocument/2006/relationships/slideLayout" Target="../slideLayouts/slideLayout104.xml"/><Relationship Id="rId21" Type="http://schemas.openxmlformats.org/officeDocument/2006/relationships/slideLayout" Target="../slideLayouts/slideLayout122.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17" Type="http://schemas.openxmlformats.org/officeDocument/2006/relationships/slideLayout" Target="../slideLayouts/slideLayout118.xml"/><Relationship Id="rId25" Type="http://schemas.openxmlformats.org/officeDocument/2006/relationships/slideLayout" Target="../slideLayouts/slideLayout126.xml"/><Relationship Id="rId2" Type="http://schemas.openxmlformats.org/officeDocument/2006/relationships/slideLayout" Target="../slideLayouts/slideLayout103.xml"/><Relationship Id="rId16" Type="http://schemas.openxmlformats.org/officeDocument/2006/relationships/slideLayout" Target="../slideLayouts/slideLayout117.xml"/><Relationship Id="rId20" Type="http://schemas.openxmlformats.org/officeDocument/2006/relationships/slideLayout" Target="../slideLayouts/slideLayout121.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24" Type="http://schemas.openxmlformats.org/officeDocument/2006/relationships/slideLayout" Target="../slideLayouts/slideLayout125.xml"/><Relationship Id="rId5" Type="http://schemas.openxmlformats.org/officeDocument/2006/relationships/slideLayout" Target="../slideLayouts/slideLayout106.xml"/><Relationship Id="rId15" Type="http://schemas.openxmlformats.org/officeDocument/2006/relationships/slideLayout" Target="../slideLayouts/slideLayout116.xml"/><Relationship Id="rId23" Type="http://schemas.openxmlformats.org/officeDocument/2006/relationships/slideLayout" Target="../slideLayouts/slideLayout124.xml"/><Relationship Id="rId10" Type="http://schemas.openxmlformats.org/officeDocument/2006/relationships/slideLayout" Target="../slideLayouts/slideLayout111.xml"/><Relationship Id="rId19" Type="http://schemas.openxmlformats.org/officeDocument/2006/relationships/slideLayout" Target="../slideLayouts/slideLayout120.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 Id="rId22" Type="http://schemas.openxmlformats.org/officeDocument/2006/relationships/slideLayout" Target="../slideLayouts/slideLayout123.xml"/><Relationship Id="rId27" Type="http://schemas.openxmlformats.org/officeDocument/2006/relationships/tags" Target="../tags/tag10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slideLayout" Target="../slideLayouts/slideLayout139.xml"/><Relationship Id="rId18" Type="http://schemas.openxmlformats.org/officeDocument/2006/relationships/slideLayout" Target="../slideLayouts/slideLayout144.xml"/><Relationship Id="rId26" Type="http://schemas.openxmlformats.org/officeDocument/2006/relationships/theme" Target="../theme/theme6.xml"/><Relationship Id="rId3" Type="http://schemas.openxmlformats.org/officeDocument/2006/relationships/slideLayout" Target="../slideLayouts/slideLayout129.xml"/><Relationship Id="rId21" Type="http://schemas.openxmlformats.org/officeDocument/2006/relationships/slideLayout" Target="../slideLayouts/slideLayout147.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17" Type="http://schemas.openxmlformats.org/officeDocument/2006/relationships/slideLayout" Target="../slideLayouts/slideLayout143.xml"/><Relationship Id="rId25" Type="http://schemas.openxmlformats.org/officeDocument/2006/relationships/slideLayout" Target="../slideLayouts/slideLayout151.xml"/><Relationship Id="rId2" Type="http://schemas.openxmlformats.org/officeDocument/2006/relationships/slideLayout" Target="../slideLayouts/slideLayout128.xml"/><Relationship Id="rId16" Type="http://schemas.openxmlformats.org/officeDocument/2006/relationships/slideLayout" Target="../slideLayouts/slideLayout142.xml"/><Relationship Id="rId20" Type="http://schemas.openxmlformats.org/officeDocument/2006/relationships/slideLayout" Target="../slideLayouts/slideLayout146.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24" Type="http://schemas.openxmlformats.org/officeDocument/2006/relationships/slideLayout" Target="../slideLayouts/slideLayout150.xml"/><Relationship Id="rId5" Type="http://schemas.openxmlformats.org/officeDocument/2006/relationships/slideLayout" Target="../slideLayouts/slideLayout131.xml"/><Relationship Id="rId15" Type="http://schemas.openxmlformats.org/officeDocument/2006/relationships/slideLayout" Target="../slideLayouts/slideLayout141.xml"/><Relationship Id="rId23" Type="http://schemas.openxmlformats.org/officeDocument/2006/relationships/slideLayout" Target="../slideLayouts/slideLayout149.xml"/><Relationship Id="rId10" Type="http://schemas.openxmlformats.org/officeDocument/2006/relationships/slideLayout" Target="../slideLayouts/slideLayout136.xml"/><Relationship Id="rId19" Type="http://schemas.openxmlformats.org/officeDocument/2006/relationships/slideLayout" Target="../slideLayouts/slideLayout145.xml"/><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slideLayout" Target="../slideLayouts/slideLayout140.xml"/><Relationship Id="rId22" Type="http://schemas.openxmlformats.org/officeDocument/2006/relationships/slideLayout" Target="../slideLayouts/slideLayout148.xml"/><Relationship Id="rId27" Type="http://schemas.openxmlformats.org/officeDocument/2006/relationships/tags" Target="../tags/tag1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C7FB6F29-5610-4DDF-9270-FE40550700B9}" type="slidenum">
              <a:rPr lang="en-GB" smtClean="0"/>
              <a:t>‹#›</a:t>
            </a:fld>
            <a:endParaRPr lang="en-GB"/>
          </a:p>
        </p:txBody>
      </p:sp>
    </p:spTree>
    <p:custDataLst>
      <p:tags r:id="rId28"/>
    </p:custDataLst>
    <p:extLst>
      <p:ext uri="{BB962C8B-B14F-4D97-AF65-F5344CB8AC3E}">
        <p14:creationId xmlns:p14="http://schemas.microsoft.com/office/powerpoint/2010/main" val="393575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Lst>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265699628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91884159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 id="2147483737" r:id="rId24"/>
    <p:sldLayoutId id="2147483738"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733848013"/>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 id="2147483756" r:id="rId17"/>
    <p:sldLayoutId id="2147483757" r:id="rId18"/>
    <p:sldLayoutId id="2147483758" r:id="rId19"/>
    <p:sldLayoutId id="2147483759" r:id="rId20"/>
    <p:sldLayoutId id="2147483760" r:id="rId21"/>
    <p:sldLayoutId id="2147483761" r:id="rId22"/>
    <p:sldLayoutId id="2147483762" r:id="rId23"/>
    <p:sldLayoutId id="2147483763" r:id="rId24"/>
    <p:sldLayoutId id="2147483764"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340903886"/>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 id="2147483782" r:id="rId17"/>
    <p:sldLayoutId id="2147483783" r:id="rId18"/>
    <p:sldLayoutId id="2147483784" r:id="rId19"/>
    <p:sldLayoutId id="2147483785" r:id="rId20"/>
    <p:sldLayoutId id="2147483786" r:id="rId21"/>
    <p:sldLayoutId id="2147483787" r:id="rId22"/>
    <p:sldLayoutId id="2147483788" r:id="rId23"/>
    <p:sldLayoutId id="2147483789" r:id="rId24"/>
    <p:sldLayoutId id="214748379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614378647"/>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 id="2147483816"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hyperlink" Target="mailto:Jodie.Lucas@wbs.ac.uk" TargetMode="External"/><Relationship Id="rId5" Type="http://schemas.openxmlformats.org/officeDocument/2006/relationships/hyperlink" Target="mailto:Angela.Lorenz@wbs.ac.uk" TargetMode="External"/><Relationship Id="rId4" Type="http://schemas.openxmlformats.org/officeDocument/2006/relationships/hyperlink" Target="mailto:Amanda.m.bishop@warwick.ac.uk"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8A7C58A-2DB0-589C-CF3C-652713A9496E}"/>
              </a:ext>
            </a:extLst>
          </p:cNvPr>
          <p:cNvSpPr>
            <a:spLocks noGrp="1"/>
          </p:cNvSpPr>
          <p:nvPr>
            <p:ph type="title"/>
          </p:nvPr>
        </p:nvSpPr>
        <p:spPr>
          <a:xfrm>
            <a:off x="2138866" y="1695764"/>
            <a:ext cx="7586381" cy="2267500"/>
          </a:xfrm>
        </p:spPr>
        <p:txBody>
          <a:bodyPr/>
          <a:lstStyle/>
          <a:p>
            <a:pPr algn="ctr"/>
            <a:r>
              <a:rPr lang="en-GB" sz="3800" b="1"/>
              <a:t>the </a:t>
            </a:r>
            <a:r>
              <a:rPr lang="en-GB" sz="3800"/>
              <a:t>WARWICK SKILLS gap PROJECT</a:t>
            </a:r>
            <a:r>
              <a:rPr lang="en-GB" sz="3800" b="1"/>
              <a:t>: </a:t>
            </a:r>
            <a:br>
              <a:rPr lang="en-GB" sz="3800" b="1"/>
            </a:br>
            <a:r>
              <a:rPr lang="en-GB" sz="3800"/>
              <a:t>BRIDGING THE GAP BETWEEN UNIVERSITY &amp; INDUSTRY</a:t>
            </a:r>
          </a:p>
        </p:txBody>
      </p:sp>
      <p:sp>
        <p:nvSpPr>
          <p:cNvPr id="10" name="Text Placeholder 9">
            <a:extLst>
              <a:ext uri="{FF2B5EF4-FFF2-40B4-BE49-F238E27FC236}">
                <a16:creationId xmlns:a16="http://schemas.microsoft.com/office/drawing/2014/main" id="{49159F9C-510F-620A-832F-94D8ACD73571}"/>
              </a:ext>
            </a:extLst>
          </p:cNvPr>
          <p:cNvSpPr>
            <a:spLocks noGrp="1"/>
          </p:cNvSpPr>
          <p:nvPr>
            <p:ph type="body" sz="quarter" idx="13"/>
          </p:nvPr>
        </p:nvSpPr>
        <p:spPr>
          <a:xfrm>
            <a:off x="902414" y="4495285"/>
            <a:ext cx="9614432" cy="674298"/>
          </a:xfrm>
        </p:spPr>
        <p:txBody>
          <a:bodyPr vert="horz" lIns="91440" tIns="45720" rIns="91440" bIns="45720" rtlCol="0" anchor="t">
            <a:noAutofit/>
          </a:bodyPr>
          <a:lstStyle/>
          <a:p>
            <a:pPr algn="ctr"/>
            <a:r>
              <a:rPr lang="en-GB"/>
              <a:t>A WIHEA-funded project in collaboration with Student Opportunity, Department of Psychology, School of Engineering &amp; Warwick Business School</a:t>
            </a:r>
          </a:p>
        </p:txBody>
      </p:sp>
    </p:spTree>
    <p:extLst>
      <p:ext uri="{BB962C8B-B14F-4D97-AF65-F5344CB8AC3E}">
        <p14:creationId xmlns:p14="http://schemas.microsoft.com/office/powerpoint/2010/main" val="337807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5DE67-25A2-CEDF-A811-34D7251F47E3}"/>
              </a:ext>
            </a:extLst>
          </p:cNvPr>
          <p:cNvSpPr>
            <a:spLocks noGrp="1"/>
          </p:cNvSpPr>
          <p:nvPr>
            <p:ph type="title"/>
          </p:nvPr>
        </p:nvSpPr>
        <p:spPr>
          <a:xfrm>
            <a:off x="774530" y="1575488"/>
            <a:ext cx="8713706" cy="2327689"/>
          </a:xfrm>
        </p:spPr>
        <p:txBody>
          <a:bodyPr/>
          <a:lstStyle/>
          <a:p>
            <a:r>
              <a:rPr lang="en-GB" sz="6000">
                <a:ea typeface="Calibri"/>
                <a:cs typeface="Calibri"/>
              </a:rPr>
              <a:t>Thank you for listening </a:t>
            </a:r>
            <a:br>
              <a:rPr lang="en-GB">
                <a:ea typeface="Calibri"/>
                <a:cs typeface="Calibri"/>
              </a:rPr>
            </a:br>
            <a:br>
              <a:rPr lang="en-GB">
                <a:ea typeface="Calibri"/>
                <a:cs typeface="Calibri"/>
              </a:rPr>
            </a:br>
            <a:r>
              <a:rPr lang="en-GB" sz="2400">
                <a:solidFill>
                  <a:schemeClr val="tx1"/>
                </a:solidFill>
                <a:ea typeface="Calibri"/>
                <a:cs typeface="Calibri"/>
              </a:rPr>
              <a:t> Any Questions?</a:t>
            </a:r>
          </a:p>
        </p:txBody>
      </p:sp>
      <p:sp>
        <p:nvSpPr>
          <p:cNvPr id="3" name="Text Placeholder 2">
            <a:extLst>
              <a:ext uri="{FF2B5EF4-FFF2-40B4-BE49-F238E27FC236}">
                <a16:creationId xmlns:a16="http://schemas.microsoft.com/office/drawing/2014/main" id="{63D311DB-E91E-2180-8E61-6A491CAF27D1}"/>
              </a:ext>
            </a:extLst>
          </p:cNvPr>
          <p:cNvSpPr>
            <a:spLocks noGrp="1"/>
          </p:cNvSpPr>
          <p:nvPr>
            <p:ph type="body" sz="quarter" idx="12"/>
          </p:nvPr>
        </p:nvSpPr>
        <p:spPr>
          <a:xfrm>
            <a:off x="775285" y="5757194"/>
            <a:ext cx="8722977" cy="778710"/>
          </a:xfrm>
        </p:spPr>
        <p:txBody>
          <a:bodyPr vert="horz" lIns="91440" tIns="45720" rIns="91440" bIns="45720" rtlCol="0" anchor="t">
            <a:noAutofit/>
          </a:bodyPr>
          <a:lstStyle/>
          <a:p>
            <a:pPr algn="just"/>
            <a:r>
              <a:rPr lang="en-GB" sz="2000" b="0">
                <a:ea typeface="Calibri"/>
                <a:cs typeface="Calibri"/>
              </a:rPr>
              <a:t>For those interested, please keep up with the findings through email, or direct any further questioning to Marion Patel at marion.patel@warwick.ac.uk</a:t>
            </a:r>
            <a:endParaRPr lang="en-US"/>
          </a:p>
        </p:txBody>
      </p:sp>
    </p:spTree>
    <p:extLst>
      <p:ext uri="{BB962C8B-B14F-4D97-AF65-F5344CB8AC3E}">
        <p14:creationId xmlns:p14="http://schemas.microsoft.com/office/powerpoint/2010/main" val="3608561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07E82C65-4C41-5CB4-700E-A2EB45459490}"/>
              </a:ext>
            </a:extLst>
          </p:cNvPr>
          <p:cNvSpPr/>
          <p:nvPr/>
        </p:nvSpPr>
        <p:spPr>
          <a:xfrm>
            <a:off x="3848600" y="3988454"/>
            <a:ext cx="3818626" cy="1158815"/>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2400" b="1">
                <a:solidFill>
                  <a:srgbClr val="3C1053"/>
                </a:solidFill>
                <a:ea typeface="Calibri"/>
                <a:cs typeface="Calibri"/>
              </a:rPr>
              <a:t>Marion Patel </a:t>
            </a:r>
            <a:endParaRPr lang="en-US" b="1"/>
          </a:p>
          <a:p>
            <a:pPr algn="ctr">
              <a:spcAft>
                <a:spcPts val="600"/>
              </a:spcAft>
            </a:pPr>
            <a:r>
              <a:rPr lang="en-GB" sz="2000">
                <a:solidFill>
                  <a:srgbClr val="3C1053"/>
                </a:solidFill>
                <a:ea typeface="Calibri"/>
                <a:cs typeface="Calibri"/>
              </a:rPr>
              <a:t>Warwick Award Manager Student Opportunity</a:t>
            </a:r>
          </a:p>
        </p:txBody>
      </p:sp>
      <p:sp>
        <p:nvSpPr>
          <p:cNvPr id="3" name="Rectangle: Rounded Corners 2">
            <a:extLst>
              <a:ext uri="{FF2B5EF4-FFF2-40B4-BE49-F238E27FC236}">
                <a16:creationId xmlns:a16="http://schemas.microsoft.com/office/drawing/2014/main" id="{2335B576-46E0-2239-A15E-6DEDF39BBBF3}"/>
              </a:ext>
            </a:extLst>
          </p:cNvPr>
          <p:cNvSpPr/>
          <p:nvPr/>
        </p:nvSpPr>
        <p:spPr>
          <a:xfrm>
            <a:off x="8068574" y="1893497"/>
            <a:ext cx="3876134" cy="87126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lang="en-GB" sz="2400" b="1" dirty="0">
                <a:solidFill>
                  <a:srgbClr val="3C1053"/>
                </a:solidFill>
                <a:ea typeface="Calibri"/>
                <a:cs typeface="Calibri"/>
              </a:rPr>
              <a:t>Dr Angela Lorenz</a:t>
            </a:r>
          </a:p>
          <a:p>
            <a:pPr algn="ctr">
              <a:spcAft>
                <a:spcPts val="600"/>
              </a:spcAft>
            </a:pPr>
            <a:r>
              <a:rPr lang="en-GB" sz="2000" dirty="0">
                <a:solidFill>
                  <a:srgbClr val="3C1053"/>
                </a:solidFill>
                <a:ea typeface="Calibri"/>
                <a:cs typeface="Calibri"/>
              </a:rPr>
              <a:t>Associate Professor WBS</a:t>
            </a:r>
          </a:p>
        </p:txBody>
      </p:sp>
      <p:sp>
        <p:nvSpPr>
          <p:cNvPr id="4" name="Rectangle: Rounded Corners 3">
            <a:extLst>
              <a:ext uri="{FF2B5EF4-FFF2-40B4-BE49-F238E27FC236}">
                <a16:creationId xmlns:a16="http://schemas.microsoft.com/office/drawing/2014/main" id="{3A5BF723-9FB0-ABB7-F92E-F42746F4604C}"/>
              </a:ext>
            </a:extLst>
          </p:cNvPr>
          <p:cNvSpPr/>
          <p:nvPr/>
        </p:nvSpPr>
        <p:spPr>
          <a:xfrm>
            <a:off x="3853175" y="2144666"/>
            <a:ext cx="3818626" cy="1575758"/>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lang="en-GB" sz="2400" b="1">
                <a:solidFill>
                  <a:srgbClr val="3C1053"/>
                </a:solidFill>
                <a:ea typeface="Calibri"/>
                <a:cs typeface="Calibri"/>
              </a:rPr>
              <a:t>David Molyneux</a:t>
            </a:r>
          </a:p>
          <a:p>
            <a:pPr algn="ctr">
              <a:spcAft>
                <a:spcPts val="600"/>
              </a:spcAft>
            </a:pPr>
            <a:r>
              <a:rPr lang="en-GB" sz="2000">
                <a:solidFill>
                  <a:srgbClr val="3C1053"/>
                </a:solidFill>
                <a:ea typeface="Calibri"/>
                <a:cs typeface="Calibri"/>
              </a:rPr>
              <a:t>Head of Employer Engagement – Student Opportunity</a:t>
            </a:r>
          </a:p>
        </p:txBody>
      </p:sp>
      <p:sp>
        <p:nvSpPr>
          <p:cNvPr id="5" name="Rectangle: Rounded Corners 4">
            <a:extLst>
              <a:ext uri="{FF2B5EF4-FFF2-40B4-BE49-F238E27FC236}">
                <a16:creationId xmlns:a16="http://schemas.microsoft.com/office/drawing/2014/main" id="{65306A60-3993-F8BE-C767-6DF184FC0775}"/>
              </a:ext>
            </a:extLst>
          </p:cNvPr>
          <p:cNvSpPr/>
          <p:nvPr/>
        </p:nvSpPr>
        <p:spPr>
          <a:xfrm>
            <a:off x="8068574" y="3000554"/>
            <a:ext cx="3933644" cy="885645"/>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GB" sz="2400" b="1" dirty="0">
                <a:solidFill>
                  <a:srgbClr val="3C1053"/>
                </a:solidFill>
                <a:ea typeface="Calibri"/>
                <a:cs typeface="Calibri"/>
              </a:rPr>
              <a:t>Dr Jodie Lucas</a:t>
            </a:r>
          </a:p>
          <a:p>
            <a:pPr algn="ctr">
              <a:spcAft>
                <a:spcPts val="600"/>
              </a:spcAft>
            </a:pPr>
            <a:r>
              <a:rPr lang="en-GB" sz="2000" dirty="0">
                <a:solidFill>
                  <a:srgbClr val="3C1053"/>
                </a:solidFill>
                <a:ea typeface="Calibri"/>
                <a:cs typeface="Calibri"/>
              </a:rPr>
              <a:t>Associate Professor WBS</a:t>
            </a:r>
            <a:endParaRPr lang="en-GB" sz="2000" dirty="0">
              <a:ea typeface="Calibri"/>
              <a:cs typeface="Calibri"/>
            </a:endParaRPr>
          </a:p>
        </p:txBody>
      </p:sp>
      <p:sp>
        <p:nvSpPr>
          <p:cNvPr id="8" name="Rectangle: Rounded Corners 7">
            <a:extLst>
              <a:ext uri="{FF2B5EF4-FFF2-40B4-BE49-F238E27FC236}">
                <a16:creationId xmlns:a16="http://schemas.microsoft.com/office/drawing/2014/main" id="{452BDC50-E22A-8FD9-BD8A-430030915766}"/>
              </a:ext>
            </a:extLst>
          </p:cNvPr>
          <p:cNvSpPr/>
          <p:nvPr/>
        </p:nvSpPr>
        <p:spPr>
          <a:xfrm>
            <a:off x="3853174" y="5399612"/>
            <a:ext cx="3818626" cy="115881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lang="en-GB" sz="2400" b="1" dirty="0">
                <a:solidFill>
                  <a:srgbClr val="3C1053"/>
                </a:solidFill>
                <a:ea typeface="Calibri"/>
                <a:cs typeface="Calibri"/>
              </a:rPr>
              <a:t>Dr </a:t>
            </a:r>
            <a:r>
              <a:rPr lang="en-GB" sz="2400" b="1" dirty="0" err="1">
                <a:solidFill>
                  <a:srgbClr val="3C1053"/>
                </a:solidFill>
                <a:ea typeface="Calibri"/>
                <a:cs typeface="Calibri"/>
              </a:rPr>
              <a:t>Gitit</a:t>
            </a:r>
            <a:r>
              <a:rPr lang="en-GB" sz="2400" b="1" dirty="0">
                <a:solidFill>
                  <a:srgbClr val="3C1053"/>
                </a:solidFill>
                <a:ea typeface="Calibri"/>
                <a:cs typeface="Calibri"/>
              </a:rPr>
              <a:t> Kadar-Satat</a:t>
            </a:r>
          </a:p>
          <a:p>
            <a:pPr algn="ctr">
              <a:spcAft>
                <a:spcPts val="600"/>
              </a:spcAft>
            </a:pPr>
            <a:r>
              <a:rPr lang="en-GB" sz="2000" dirty="0">
                <a:solidFill>
                  <a:srgbClr val="3C1053"/>
                </a:solidFill>
                <a:ea typeface="Calibri"/>
                <a:cs typeface="Calibri"/>
              </a:rPr>
              <a:t>Assistant Professor Psychology</a:t>
            </a:r>
          </a:p>
        </p:txBody>
      </p:sp>
      <p:sp>
        <p:nvSpPr>
          <p:cNvPr id="9" name="Rectangle: Rounded Corners 8">
            <a:extLst>
              <a:ext uri="{FF2B5EF4-FFF2-40B4-BE49-F238E27FC236}">
                <a16:creationId xmlns:a16="http://schemas.microsoft.com/office/drawing/2014/main" id="{FB39B2A1-5E1A-5363-B4DB-F3D75154C51C}"/>
              </a:ext>
            </a:extLst>
          </p:cNvPr>
          <p:cNvSpPr/>
          <p:nvPr/>
        </p:nvSpPr>
        <p:spPr>
          <a:xfrm>
            <a:off x="8054195" y="5272177"/>
            <a:ext cx="3890514" cy="1288213"/>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lang="en-GB" sz="2400" b="1">
                <a:solidFill>
                  <a:srgbClr val="3C1053"/>
                </a:solidFill>
                <a:ea typeface="Calibri"/>
                <a:cs typeface="Calibri"/>
              </a:rPr>
              <a:t>Amanda Bishop</a:t>
            </a:r>
          </a:p>
          <a:p>
            <a:pPr algn="ctr">
              <a:spcAft>
                <a:spcPts val="600"/>
              </a:spcAft>
            </a:pPr>
            <a:r>
              <a:rPr lang="en-GB" sz="2000">
                <a:solidFill>
                  <a:srgbClr val="3C1053"/>
                </a:solidFill>
                <a:ea typeface="Calibri"/>
                <a:cs typeface="Calibri"/>
              </a:rPr>
              <a:t>Director of Student Experience, School of Engineering</a:t>
            </a:r>
          </a:p>
        </p:txBody>
      </p:sp>
      <p:sp>
        <p:nvSpPr>
          <p:cNvPr id="15" name="Rectangle: Rounded Corners 14">
            <a:extLst>
              <a:ext uri="{FF2B5EF4-FFF2-40B4-BE49-F238E27FC236}">
                <a16:creationId xmlns:a16="http://schemas.microsoft.com/office/drawing/2014/main" id="{9993CE27-DAE0-D9AE-0802-EFF5104D6EE3}"/>
              </a:ext>
            </a:extLst>
          </p:cNvPr>
          <p:cNvSpPr/>
          <p:nvPr/>
        </p:nvSpPr>
        <p:spPr>
          <a:xfrm>
            <a:off x="8082948" y="4121989"/>
            <a:ext cx="3861759" cy="900023"/>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lang="en-GB" sz="2400" b="1">
                <a:solidFill>
                  <a:srgbClr val="3C1053"/>
                </a:solidFill>
                <a:ea typeface="Calibri"/>
                <a:cs typeface="Calibri"/>
              </a:rPr>
              <a:t>Rachel Cuddihy</a:t>
            </a:r>
          </a:p>
          <a:p>
            <a:pPr algn="ctr">
              <a:spcAft>
                <a:spcPts val="600"/>
              </a:spcAft>
            </a:pPr>
            <a:r>
              <a:rPr lang="en-GB" sz="2000">
                <a:solidFill>
                  <a:srgbClr val="3C1053"/>
                </a:solidFill>
                <a:ea typeface="Calibri"/>
                <a:cs typeface="Calibri"/>
              </a:rPr>
              <a:t>UG Prog Manager WBS</a:t>
            </a:r>
          </a:p>
        </p:txBody>
      </p:sp>
      <p:sp>
        <p:nvSpPr>
          <p:cNvPr id="16" name="Rectangle: Rounded Corners 15">
            <a:extLst>
              <a:ext uri="{FF2B5EF4-FFF2-40B4-BE49-F238E27FC236}">
                <a16:creationId xmlns:a16="http://schemas.microsoft.com/office/drawing/2014/main" id="{BF4D76D0-793F-1577-FD0E-ECA3336F3618}"/>
              </a:ext>
            </a:extLst>
          </p:cNvPr>
          <p:cNvSpPr/>
          <p:nvPr/>
        </p:nvSpPr>
        <p:spPr>
          <a:xfrm>
            <a:off x="8055721" y="525035"/>
            <a:ext cx="3818626" cy="1187570"/>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lang="en-GB" sz="2400" b="1">
                <a:solidFill>
                  <a:srgbClr val="3C1053"/>
                </a:solidFill>
                <a:ea typeface="Calibri"/>
                <a:cs typeface="Calibri"/>
              </a:rPr>
              <a:t>Thomas Greenaway</a:t>
            </a:r>
          </a:p>
          <a:p>
            <a:pPr algn="ctr">
              <a:spcAft>
                <a:spcPts val="600"/>
              </a:spcAft>
            </a:pPr>
            <a:r>
              <a:rPr lang="en-GB" sz="2000">
                <a:solidFill>
                  <a:srgbClr val="3C1053"/>
                </a:solidFill>
                <a:ea typeface="Calibri"/>
                <a:cs typeface="Calibri"/>
              </a:rPr>
              <a:t>Skills Developer – Student Opportunity</a:t>
            </a:r>
          </a:p>
        </p:txBody>
      </p:sp>
      <p:sp>
        <p:nvSpPr>
          <p:cNvPr id="18" name="Rectangle: Rounded Corners 17">
            <a:extLst>
              <a:ext uri="{FF2B5EF4-FFF2-40B4-BE49-F238E27FC236}">
                <a16:creationId xmlns:a16="http://schemas.microsoft.com/office/drawing/2014/main" id="{A423447C-BD2D-4F9F-D460-F88C6C5742AD}"/>
              </a:ext>
            </a:extLst>
          </p:cNvPr>
          <p:cNvSpPr/>
          <p:nvPr/>
        </p:nvSpPr>
        <p:spPr>
          <a:xfrm>
            <a:off x="232912" y="2109160"/>
            <a:ext cx="3329794" cy="321477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Aft>
                <a:spcPts val="600"/>
              </a:spcAft>
            </a:pPr>
            <a:r>
              <a:rPr lang="en-GB" sz="2400" b="1">
                <a:solidFill>
                  <a:srgbClr val="3C1053"/>
                </a:solidFill>
                <a:ea typeface="Calibri"/>
                <a:cs typeface="Calibri"/>
              </a:rPr>
              <a:t>SPOs</a:t>
            </a:r>
          </a:p>
          <a:p>
            <a:pPr marL="342900" indent="-342900">
              <a:spcAft>
                <a:spcPts val="600"/>
              </a:spcAft>
              <a:buFont typeface="Arial"/>
              <a:buChar char="•"/>
            </a:pPr>
            <a:r>
              <a:rPr lang="en-GB" sz="2200">
                <a:solidFill>
                  <a:srgbClr val="3C1053"/>
                </a:solidFill>
                <a:ea typeface="Calibri"/>
                <a:cs typeface="Calibri"/>
              </a:rPr>
              <a:t>Temi Adepoju</a:t>
            </a:r>
          </a:p>
          <a:p>
            <a:pPr marL="342900" indent="-342900">
              <a:spcAft>
                <a:spcPts val="600"/>
              </a:spcAft>
              <a:buFont typeface="Arial"/>
              <a:buChar char="•"/>
            </a:pPr>
            <a:r>
              <a:rPr lang="en-GB" sz="2200">
                <a:solidFill>
                  <a:srgbClr val="3C1053"/>
                </a:solidFill>
                <a:ea typeface="Calibri"/>
                <a:cs typeface="Calibri"/>
              </a:rPr>
              <a:t>Jess Theo-Chinwo</a:t>
            </a:r>
          </a:p>
          <a:p>
            <a:pPr marL="342900" indent="-342900">
              <a:spcAft>
                <a:spcPts val="600"/>
              </a:spcAft>
              <a:buFont typeface="Arial"/>
              <a:buChar char="•"/>
            </a:pPr>
            <a:r>
              <a:rPr lang="en-GB" sz="2200">
                <a:solidFill>
                  <a:srgbClr val="3C1053"/>
                </a:solidFill>
                <a:ea typeface="Calibri"/>
                <a:cs typeface="Calibri"/>
              </a:rPr>
              <a:t>Lewis Arnold</a:t>
            </a:r>
          </a:p>
          <a:p>
            <a:pPr marL="342900" indent="-342900">
              <a:spcAft>
                <a:spcPts val="600"/>
              </a:spcAft>
              <a:buFont typeface="Arial"/>
              <a:buChar char="•"/>
            </a:pPr>
            <a:r>
              <a:rPr lang="en-GB" sz="2200">
                <a:solidFill>
                  <a:srgbClr val="3C1053"/>
                </a:solidFill>
                <a:ea typeface="Calibri"/>
                <a:cs typeface="Calibri"/>
              </a:rPr>
              <a:t>Malaika Khan</a:t>
            </a:r>
          </a:p>
          <a:p>
            <a:pPr marL="342900" indent="-342900">
              <a:spcAft>
                <a:spcPts val="600"/>
              </a:spcAft>
              <a:buFont typeface="Arial"/>
              <a:buChar char="•"/>
            </a:pPr>
            <a:r>
              <a:rPr lang="en-GB" sz="2200">
                <a:solidFill>
                  <a:srgbClr val="3C1053"/>
                </a:solidFill>
                <a:ea typeface="Calibri"/>
                <a:cs typeface="Calibri"/>
              </a:rPr>
              <a:t>Ritvik Agarwal</a:t>
            </a:r>
          </a:p>
          <a:p>
            <a:pPr marL="342900" indent="-342900">
              <a:spcAft>
                <a:spcPts val="600"/>
              </a:spcAft>
              <a:buFont typeface="Arial"/>
              <a:buChar char="•"/>
            </a:pPr>
            <a:r>
              <a:rPr lang="en-GB" sz="2200">
                <a:solidFill>
                  <a:srgbClr val="3C1053"/>
                </a:solidFill>
                <a:ea typeface="Calibri"/>
                <a:cs typeface="Calibri"/>
              </a:rPr>
              <a:t>Mehak Jain</a:t>
            </a:r>
          </a:p>
        </p:txBody>
      </p:sp>
      <p:sp>
        <p:nvSpPr>
          <p:cNvPr id="19" name="Rectangle: Rounded Corners 18">
            <a:extLst>
              <a:ext uri="{FF2B5EF4-FFF2-40B4-BE49-F238E27FC236}">
                <a16:creationId xmlns:a16="http://schemas.microsoft.com/office/drawing/2014/main" id="{73EA00DB-0514-8FAE-A76E-570E61C3D5FA}"/>
              </a:ext>
            </a:extLst>
          </p:cNvPr>
          <p:cNvSpPr/>
          <p:nvPr/>
        </p:nvSpPr>
        <p:spPr>
          <a:xfrm>
            <a:off x="232911" y="5545347"/>
            <a:ext cx="3315420" cy="100066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lang="en-GB" sz="2200" b="1">
                <a:solidFill>
                  <a:srgbClr val="3C1053"/>
                </a:solidFill>
                <a:ea typeface="Calibri"/>
                <a:cs typeface="Calibri"/>
              </a:rPr>
              <a:t>Lead Research Assistant</a:t>
            </a:r>
          </a:p>
          <a:p>
            <a:pPr algn="ctr">
              <a:spcAft>
                <a:spcPts val="600"/>
              </a:spcAft>
            </a:pPr>
            <a:r>
              <a:rPr lang="en-GB" sz="2200" err="1">
                <a:solidFill>
                  <a:srgbClr val="3C1053"/>
                </a:solidFill>
                <a:ea typeface="Calibri"/>
                <a:cs typeface="Calibri"/>
              </a:rPr>
              <a:t>Enobong</a:t>
            </a:r>
            <a:r>
              <a:rPr lang="en-GB" sz="2200">
                <a:solidFill>
                  <a:srgbClr val="3C1053"/>
                </a:solidFill>
                <a:ea typeface="Calibri"/>
                <a:cs typeface="Calibri"/>
              </a:rPr>
              <a:t> David-</a:t>
            </a:r>
            <a:r>
              <a:rPr lang="en-GB" sz="2200" err="1">
                <a:solidFill>
                  <a:srgbClr val="3C1053"/>
                </a:solidFill>
                <a:ea typeface="Calibri"/>
                <a:cs typeface="Calibri"/>
              </a:rPr>
              <a:t>Etesin</a:t>
            </a:r>
            <a:endParaRPr lang="en-GB" sz="2200" err="1"/>
          </a:p>
        </p:txBody>
      </p:sp>
      <p:sp>
        <p:nvSpPr>
          <p:cNvPr id="20" name="Plaque 19">
            <a:extLst>
              <a:ext uri="{FF2B5EF4-FFF2-40B4-BE49-F238E27FC236}">
                <a16:creationId xmlns:a16="http://schemas.microsoft.com/office/drawing/2014/main" id="{302BBCA4-EC6E-D031-2A06-C64162530102}"/>
              </a:ext>
            </a:extLst>
          </p:cNvPr>
          <p:cNvSpPr/>
          <p:nvPr/>
        </p:nvSpPr>
        <p:spPr>
          <a:xfrm>
            <a:off x="2935856" y="685799"/>
            <a:ext cx="4611969" cy="986286"/>
          </a:xfrm>
          <a:prstGeom prst="plaque">
            <a:avLst/>
          </a:prstGeom>
          <a:solidFill>
            <a:srgbClr val="9C6E05"/>
          </a:solidFill>
          <a:ln w="57150">
            <a:solidFill>
              <a:srgbClr val="9C6E05"/>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GB" sz="3600" b="1">
                <a:solidFill>
                  <a:schemeClr val="accent4">
                    <a:lumMod val="60000"/>
                    <a:lumOff val="40000"/>
                  </a:schemeClr>
                </a:solidFill>
                <a:ea typeface="Calibri"/>
                <a:cs typeface="Calibri"/>
              </a:rPr>
              <a:t>THE PROJECT TEAM</a:t>
            </a:r>
            <a:endParaRPr lang="en-US" sz="3600">
              <a:solidFill>
                <a:schemeClr val="accent4">
                  <a:lumMod val="60000"/>
                  <a:lumOff val="40000"/>
                </a:schemeClr>
              </a:solidFill>
              <a:ea typeface="Calibri"/>
              <a:cs typeface="Calibri"/>
            </a:endParaRPr>
          </a:p>
        </p:txBody>
      </p:sp>
      <p:sp>
        <p:nvSpPr>
          <p:cNvPr id="21" name="Oval 20">
            <a:extLst>
              <a:ext uri="{FF2B5EF4-FFF2-40B4-BE49-F238E27FC236}">
                <a16:creationId xmlns:a16="http://schemas.microsoft.com/office/drawing/2014/main" id="{BF2A4F6A-1DB9-B746-EE31-33A77DCC244B}"/>
              </a:ext>
            </a:extLst>
          </p:cNvPr>
          <p:cNvSpPr/>
          <p:nvPr/>
        </p:nvSpPr>
        <p:spPr>
          <a:xfrm>
            <a:off x="3107487" y="1087467"/>
            <a:ext cx="166777" cy="209910"/>
          </a:xfrm>
          <a:prstGeom prst="ellipse">
            <a:avLst/>
          </a:prstGeom>
          <a:solidFill>
            <a:srgbClr val="BD870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1600"/>
          </a:p>
        </p:txBody>
      </p:sp>
      <p:sp>
        <p:nvSpPr>
          <p:cNvPr id="22" name="Oval 21">
            <a:extLst>
              <a:ext uri="{FF2B5EF4-FFF2-40B4-BE49-F238E27FC236}">
                <a16:creationId xmlns:a16="http://schemas.microsoft.com/office/drawing/2014/main" id="{03805813-F801-6683-E1A7-41EF230CC1E0}"/>
              </a:ext>
            </a:extLst>
          </p:cNvPr>
          <p:cNvSpPr/>
          <p:nvPr/>
        </p:nvSpPr>
        <p:spPr>
          <a:xfrm>
            <a:off x="7219412" y="1087467"/>
            <a:ext cx="166777" cy="209910"/>
          </a:xfrm>
          <a:prstGeom prst="ellipse">
            <a:avLst/>
          </a:prstGeom>
          <a:solidFill>
            <a:srgbClr val="BD870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3" name="Plaque 22">
            <a:extLst>
              <a:ext uri="{FF2B5EF4-FFF2-40B4-BE49-F238E27FC236}">
                <a16:creationId xmlns:a16="http://schemas.microsoft.com/office/drawing/2014/main" id="{6C6A0093-4B4B-0E27-EBEF-CE3D5B6221DA}"/>
              </a:ext>
            </a:extLst>
          </p:cNvPr>
          <p:cNvSpPr/>
          <p:nvPr/>
        </p:nvSpPr>
        <p:spPr>
          <a:xfrm>
            <a:off x="2918783" y="683105"/>
            <a:ext cx="4566249" cy="900022"/>
          </a:xfrm>
          <a:prstGeom prst="plaqu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Tree>
    <p:custDataLst>
      <p:tags r:id="rId1"/>
    </p:custDataLst>
    <p:extLst>
      <p:ext uri="{BB962C8B-B14F-4D97-AF65-F5344CB8AC3E}">
        <p14:creationId xmlns:p14="http://schemas.microsoft.com/office/powerpoint/2010/main" val="2227575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326A1A9-DD50-6551-00FF-8962F1CF6000}"/>
              </a:ext>
            </a:extLst>
          </p:cNvPr>
          <p:cNvSpPr>
            <a:spLocks noGrp="1"/>
          </p:cNvSpPr>
          <p:nvPr>
            <p:ph type="title"/>
          </p:nvPr>
        </p:nvSpPr>
        <p:spPr>
          <a:xfrm>
            <a:off x="1880073" y="1202763"/>
            <a:ext cx="7838351" cy="637157"/>
          </a:xfrm>
        </p:spPr>
        <p:txBody>
          <a:bodyPr/>
          <a:lstStyle/>
          <a:p>
            <a:r>
              <a:rPr lang="en-GB" sz="1800"/>
              <a:t>What is causing the self-reported gap between the skills graduates learn at university, and the skills they are now using in the workplace?</a:t>
            </a:r>
          </a:p>
        </p:txBody>
      </p:sp>
      <p:sp>
        <p:nvSpPr>
          <p:cNvPr id="11" name="Text Placeholder 10">
            <a:extLst>
              <a:ext uri="{FF2B5EF4-FFF2-40B4-BE49-F238E27FC236}">
                <a16:creationId xmlns:a16="http://schemas.microsoft.com/office/drawing/2014/main" id="{EAEEE78C-C94D-EE03-59F0-1F2621FE0EB6}"/>
              </a:ext>
            </a:extLst>
          </p:cNvPr>
          <p:cNvSpPr>
            <a:spLocks noGrp="1"/>
          </p:cNvSpPr>
          <p:nvPr>
            <p:ph type="body" sz="quarter" idx="18"/>
          </p:nvPr>
        </p:nvSpPr>
        <p:spPr>
          <a:xfrm>
            <a:off x="1880828" y="1717970"/>
            <a:ext cx="4444540" cy="321092"/>
          </a:xfrm>
        </p:spPr>
        <p:txBody>
          <a:bodyPr vert="horz" lIns="91440" tIns="45720" rIns="91440" bIns="45720" rtlCol="0" anchor="t">
            <a:noAutofit/>
          </a:bodyPr>
          <a:lstStyle/>
          <a:p>
            <a:r>
              <a:rPr lang="en-GB" b="1">
                <a:solidFill>
                  <a:srgbClr val="E01BA5"/>
                </a:solidFill>
              </a:rPr>
              <a:t>Graduate Outcomes Survey, 2022</a:t>
            </a:r>
            <a:endParaRPr lang="en-GB" b="1">
              <a:solidFill>
                <a:srgbClr val="E01BA5"/>
              </a:solidFill>
              <a:ea typeface="Calibri"/>
              <a:cs typeface="Calibri"/>
            </a:endParaRPr>
          </a:p>
        </p:txBody>
      </p:sp>
      <p:sp>
        <p:nvSpPr>
          <p:cNvPr id="7" name="TextBox 6">
            <a:extLst>
              <a:ext uri="{FF2B5EF4-FFF2-40B4-BE49-F238E27FC236}">
                <a16:creationId xmlns:a16="http://schemas.microsoft.com/office/drawing/2014/main" id="{E3F9A5EA-EA27-E2CF-8852-09EDE8036F9B}"/>
              </a:ext>
            </a:extLst>
          </p:cNvPr>
          <p:cNvSpPr txBox="1"/>
          <p:nvPr/>
        </p:nvSpPr>
        <p:spPr>
          <a:xfrm>
            <a:off x="502204" y="205630"/>
            <a:ext cx="922391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2800" b="1">
                <a:ea typeface="Calibri"/>
                <a:cs typeface="Calibri"/>
              </a:rPr>
              <a:t>Project Context – Warwick Skills Gap Project (</a:t>
            </a:r>
            <a:r>
              <a:rPr lang="en-GB" sz="3200" b="1">
                <a:ea typeface="Calibri"/>
                <a:cs typeface="Calibri"/>
              </a:rPr>
              <a:t>SGP</a:t>
            </a:r>
            <a:r>
              <a:rPr lang="en-GB" sz="2800" b="1">
                <a:ea typeface="Calibri"/>
                <a:cs typeface="Calibri"/>
              </a:rPr>
              <a:t>)</a:t>
            </a:r>
          </a:p>
        </p:txBody>
      </p:sp>
      <p:sp>
        <p:nvSpPr>
          <p:cNvPr id="9" name="TextBox 8">
            <a:extLst>
              <a:ext uri="{FF2B5EF4-FFF2-40B4-BE49-F238E27FC236}">
                <a16:creationId xmlns:a16="http://schemas.microsoft.com/office/drawing/2014/main" id="{FCCA4625-0207-E445-5E8B-14744CBD32AB}"/>
              </a:ext>
            </a:extLst>
          </p:cNvPr>
          <p:cNvSpPr txBox="1"/>
          <p:nvPr/>
        </p:nvSpPr>
        <p:spPr>
          <a:xfrm>
            <a:off x="56505" y="1154535"/>
            <a:ext cx="169017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b="1">
                <a:solidFill>
                  <a:srgbClr val="541675"/>
                </a:solidFill>
                <a:latin typeface="Comic Sans MS"/>
                <a:ea typeface="Calibri"/>
                <a:cs typeface="Calibri"/>
              </a:rPr>
              <a:t>Skills Gap Uncovered</a:t>
            </a:r>
            <a:endParaRPr lang="en-US" b="1">
              <a:solidFill>
                <a:srgbClr val="541675"/>
              </a:solidFill>
              <a:latin typeface="Comic Sans MS"/>
              <a:ea typeface="Calibri"/>
              <a:cs typeface="Calibri"/>
            </a:endParaRPr>
          </a:p>
        </p:txBody>
      </p:sp>
      <p:sp>
        <p:nvSpPr>
          <p:cNvPr id="12" name="TextBox 11">
            <a:extLst>
              <a:ext uri="{FF2B5EF4-FFF2-40B4-BE49-F238E27FC236}">
                <a16:creationId xmlns:a16="http://schemas.microsoft.com/office/drawing/2014/main" id="{507C5A47-40DA-661C-CC4A-CD93F2DC2737}"/>
              </a:ext>
            </a:extLst>
          </p:cNvPr>
          <p:cNvSpPr txBox="1"/>
          <p:nvPr/>
        </p:nvSpPr>
        <p:spPr>
          <a:xfrm>
            <a:off x="-29760" y="2865441"/>
            <a:ext cx="186270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b="1">
                <a:solidFill>
                  <a:srgbClr val="541675"/>
                </a:solidFill>
                <a:latin typeface="Comic Sans MS"/>
                <a:ea typeface="Calibri"/>
                <a:cs typeface="Calibri"/>
              </a:rPr>
              <a:t>Skills Gap Investigated </a:t>
            </a:r>
            <a:endParaRPr lang="en-US" b="1">
              <a:solidFill>
                <a:srgbClr val="541675"/>
              </a:solidFill>
              <a:latin typeface="Comic Sans MS"/>
            </a:endParaRPr>
          </a:p>
        </p:txBody>
      </p:sp>
      <p:sp>
        <p:nvSpPr>
          <p:cNvPr id="13" name="TextBox 12">
            <a:extLst>
              <a:ext uri="{FF2B5EF4-FFF2-40B4-BE49-F238E27FC236}">
                <a16:creationId xmlns:a16="http://schemas.microsoft.com/office/drawing/2014/main" id="{B3634660-F4D1-1D0B-A115-ABF48221F87A}"/>
              </a:ext>
            </a:extLst>
          </p:cNvPr>
          <p:cNvSpPr txBox="1"/>
          <p:nvPr/>
        </p:nvSpPr>
        <p:spPr>
          <a:xfrm>
            <a:off x="1594882" y="2750421"/>
            <a:ext cx="8878853" cy="14055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800"/>
              </a:spcAft>
              <a:buFont typeface="Arial"/>
              <a:buChar char="•"/>
            </a:pPr>
            <a:r>
              <a:rPr lang="en-GB" b="1">
                <a:solidFill>
                  <a:srgbClr val="3C1053"/>
                </a:solidFill>
                <a:ea typeface="Calibri"/>
                <a:cs typeface="Calibri"/>
              </a:rPr>
              <a:t>Contextualisation</a:t>
            </a:r>
            <a:r>
              <a:rPr lang="en-GB">
                <a:ea typeface="Calibri"/>
                <a:cs typeface="Calibri"/>
              </a:rPr>
              <a:t>: Students struggle to apply university-gained skills at work</a:t>
            </a:r>
            <a:endParaRPr lang="en-US">
              <a:ea typeface="Calibri"/>
              <a:cs typeface="Calibri"/>
            </a:endParaRPr>
          </a:p>
          <a:p>
            <a:pPr marL="285750" indent="-285750">
              <a:spcAft>
                <a:spcPts val="800"/>
              </a:spcAft>
              <a:buFont typeface="Arial"/>
              <a:buChar char="•"/>
            </a:pPr>
            <a:r>
              <a:rPr lang="en-GB" b="1">
                <a:solidFill>
                  <a:srgbClr val="3C1053"/>
                </a:solidFill>
                <a:ea typeface="Calibri"/>
                <a:cs typeface="Calibri"/>
              </a:rPr>
              <a:t>Digital Lag</a:t>
            </a:r>
            <a:r>
              <a:rPr lang="en-GB">
                <a:ea typeface="Calibri"/>
                <a:cs typeface="Calibri"/>
              </a:rPr>
              <a:t>: Students found university-gained digital skills lagged behind industry standard</a:t>
            </a:r>
          </a:p>
          <a:p>
            <a:pPr marL="285750" indent="-285750">
              <a:spcAft>
                <a:spcPts val="800"/>
              </a:spcAft>
              <a:buFont typeface="Arial"/>
              <a:buChar char="•"/>
            </a:pPr>
            <a:r>
              <a:rPr lang="en-GB" b="1">
                <a:solidFill>
                  <a:srgbClr val="3C1053"/>
                </a:solidFill>
                <a:ea typeface="Calibri"/>
                <a:cs typeface="Calibri"/>
              </a:rPr>
              <a:t>Need for Narrative</a:t>
            </a:r>
            <a:r>
              <a:rPr lang="en-GB">
                <a:ea typeface="Calibri"/>
                <a:cs typeface="Calibri"/>
              </a:rPr>
              <a:t>: Students found a mismatch between skills prioritised at university and those prioritised at work</a:t>
            </a:r>
          </a:p>
        </p:txBody>
      </p:sp>
      <p:sp>
        <p:nvSpPr>
          <p:cNvPr id="2" name="TextBox 1">
            <a:extLst>
              <a:ext uri="{FF2B5EF4-FFF2-40B4-BE49-F238E27FC236}">
                <a16:creationId xmlns:a16="http://schemas.microsoft.com/office/drawing/2014/main" id="{04244015-57E4-F8D1-76C8-CB4C2FCAA484}"/>
              </a:ext>
            </a:extLst>
          </p:cNvPr>
          <p:cNvSpPr txBox="1"/>
          <p:nvPr/>
        </p:nvSpPr>
        <p:spPr>
          <a:xfrm>
            <a:off x="-15383" y="5079554"/>
            <a:ext cx="169017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b="1">
                <a:solidFill>
                  <a:srgbClr val="541675"/>
                </a:solidFill>
                <a:latin typeface="Comic Sans MS"/>
                <a:ea typeface="Calibri"/>
                <a:cs typeface="Calibri"/>
              </a:rPr>
              <a:t>Warwick SGP Initiated </a:t>
            </a:r>
          </a:p>
        </p:txBody>
      </p:sp>
      <p:sp>
        <p:nvSpPr>
          <p:cNvPr id="3" name="TextBox 2">
            <a:extLst>
              <a:ext uri="{FF2B5EF4-FFF2-40B4-BE49-F238E27FC236}">
                <a16:creationId xmlns:a16="http://schemas.microsoft.com/office/drawing/2014/main" id="{B50E5979-8C58-5F5D-C77B-E6637C41B6FC}"/>
              </a:ext>
            </a:extLst>
          </p:cNvPr>
          <p:cNvSpPr txBox="1"/>
          <p:nvPr/>
        </p:nvSpPr>
        <p:spPr>
          <a:xfrm>
            <a:off x="1666767" y="2347854"/>
            <a:ext cx="761364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a:ea typeface="Calibri"/>
                <a:cs typeface="Calibri"/>
              </a:rPr>
              <a:t>WIHEA-funded "Bridging the GAP" project involving SLS placement returners</a:t>
            </a:r>
          </a:p>
        </p:txBody>
      </p:sp>
      <p:sp>
        <p:nvSpPr>
          <p:cNvPr id="6" name="Arrow: Left 5">
            <a:extLst>
              <a:ext uri="{FF2B5EF4-FFF2-40B4-BE49-F238E27FC236}">
                <a16:creationId xmlns:a16="http://schemas.microsoft.com/office/drawing/2014/main" id="{E9E4811E-C4C6-FBA7-F66E-2A65844CC4B5}"/>
              </a:ext>
            </a:extLst>
          </p:cNvPr>
          <p:cNvSpPr/>
          <p:nvPr/>
        </p:nvSpPr>
        <p:spPr>
          <a:xfrm rot="19860000">
            <a:off x="9620829" y="2042233"/>
            <a:ext cx="2243615" cy="844066"/>
          </a:xfrm>
          <a:prstGeom prst="leftArrow">
            <a:avLst/>
          </a:prstGeom>
          <a:solidFill>
            <a:schemeClr val="bg1"/>
          </a:solidFill>
          <a:ln w="28575">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2000" b="1">
                <a:solidFill>
                  <a:srgbClr val="541675"/>
                </a:solidFill>
                <a:latin typeface="Comic Sans MS"/>
                <a:ea typeface="Calibri"/>
                <a:cs typeface="Calibri"/>
              </a:rPr>
              <a:t>Key Findings</a:t>
            </a:r>
            <a:endParaRPr lang="en-US" sz="2000">
              <a:solidFill>
                <a:srgbClr val="541675"/>
              </a:solidFill>
              <a:latin typeface="Comic Sans MS"/>
              <a:ea typeface="Calibri"/>
              <a:cs typeface="Calibri"/>
            </a:endParaRPr>
          </a:p>
        </p:txBody>
      </p:sp>
      <p:sp>
        <p:nvSpPr>
          <p:cNvPr id="10" name="Arrow: Left 9">
            <a:extLst>
              <a:ext uri="{FF2B5EF4-FFF2-40B4-BE49-F238E27FC236}">
                <a16:creationId xmlns:a16="http://schemas.microsoft.com/office/drawing/2014/main" id="{E1C807F7-0339-D87E-EC55-98C36DFD732A}"/>
              </a:ext>
            </a:extLst>
          </p:cNvPr>
          <p:cNvSpPr/>
          <p:nvPr/>
        </p:nvSpPr>
        <p:spPr>
          <a:xfrm rot="16200000">
            <a:off x="447275" y="2116713"/>
            <a:ext cx="892147" cy="355239"/>
          </a:xfrm>
          <a:prstGeom prst="leftArrow">
            <a:avLst/>
          </a:prstGeom>
          <a:solidFill>
            <a:schemeClr val="bg1"/>
          </a:solidFill>
          <a:ln w="57150">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endParaRPr lang="en-GB" sz="1600" b="1">
              <a:solidFill>
                <a:srgbClr val="3C1053"/>
              </a:solidFill>
              <a:ea typeface="Calibri"/>
              <a:cs typeface="Calibri"/>
            </a:endParaRPr>
          </a:p>
        </p:txBody>
      </p:sp>
      <p:sp>
        <p:nvSpPr>
          <p:cNvPr id="14" name="Arrow: Left 13">
            <a:extLst>
              <a:ext uri="{FF2B5EF4-FFF2-40B4-BE49-F238E27FC236}">
                <a16:creationId xmlns:a16="http://schemas.microsoft.com/office/drawing/2014/main" id="{8F8EFCEC-19FF-6AF0-59EB-E29DE3E28215}"/>
              </a:ext>
            </a:extLst>
          </p:cNvPr>
          <p:cNvSpPr/>
          <p:nvPr/>
        </p:nvSpPr>
        <p:spPr>
          <a:xfrm rot="16200000">
            <a:off x="447274" y="3957014"/>
            <a:ext cx="892147" cy="355239"/>
          </a:xfrm>
          <a:prstGeom prst="leftArrow">
            <a:avLst/>
          </a:prstGeom>
          <a:solidFill>
            <a:schemeClr val="bg1"/>
          </a:solidFill>
          <a:ln w="57150">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endParaRPr lang="en-GB" sz="1600" b="1">
              <a:solidFill>
                <a:srgbClr val="3C1053"/>
              </a:solidFill>
              <a:ea typeface="Calibri"/>
              <a:cs typeface="Calibri"/>
            </a:endParaRPr>
          </a:p>
        </p:txBody>
      </p:sp>
      <p:sp>
        <p:nvSpPr>
          <p:cNvPr id="17" name="TextBox 16">
            <a:extLst>
              <a:ext uri="{FF2B5EF4-FFF2-40B4-BE49-F238E27FC236}">
                <a16:creationId xmlns:a16="http://schemas.microsoft.com/office/drawing/2014/main" id="{2E81F867-FA9D-3D6E-3E3D-7325D06C39C3}"/>
              </a:ext>
            </a:extLst>
          </p:cNvPr>
          <p:cNvSpPr txBox="1"/>
          <p:nvPr/>
        </p:nvSpPr>
        <p:spPr>
          <a:xfrm>
            <a:off x="1738653" y="4763251"/>
            <a:ext cx="6981041" cy="168251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800"/>
              </a:spcAft>
              <a:buFont typeface="Arial"/>
              <a:buChar char="•"/>
            </a:pPr>
            <a:r>
              <a:rPr lang="en-GB" b="1">
                <a:solidFill>
                  <a:srgbClr val="3C1053"/>
                </a:solidFill>
                <a:ea typeface="Calibri"/>
                <a:cs typeface="Calibri"/>
              </a:rPr>
              <a:t>Scoping the problem</a:t>
            </a:r>
            <a:r>
              <a:rPr lang="en-GB">
                <a:ea typeface="Calibri"/>
                <a:cs typeface="Calibri"/>
              </a:rPr>
              <a:t>: does the perceived skills gap exist beyond SLS? garnering student perspectives</a:t>
            </a:r>
            <a:endParaRPr lang="en-US">
              <a:ea typeface="Calibri"/>
              <a:cs typeface="Calibri"/>
            </a:endParaRPr>
          </a:p>
          <a:p>
            <a:pPr marL="285750" indent="-285750">
              <a:spcAft>
                <a:spcPts val="800"/>
              </a:spcAft>
              <a:buFont typeface="Arial"/>
              <a:buChar char="•"/>
            </a:pPr>
            <a:r>
              <a:rPr lang="en-GB" b="1">
                <a:solidFill>
                  <a:srgbClr val="3C1053"/>
                </a:solidFill>
                <a:ea typeface="Calibri"/>
                <a:cs typeface="Calibri"/>
              </a:rPr>
              <a:t>Talking to employers</a:t>
            </a:r>
            <a:r>
              <a:rPr lang="en-GB">
                <a:ea typeface="Calibri"/>
                <a:cs typeface="Calibri"/>
              </a:rPr>
              <a:t>: gaining industry perspectives on the skills gap</a:t>
            </a:r>
          </a:p>
          <a:p>
            <a:pPr marL="285750" indent="-285750">
              <a:spcAft>
                <a:spcPts val="800"/>
              </a:spcAft>
              <a:buFont typeface="Arial"/>
              <a:buChar char="•"/>
            </a:pPr>
            <a:r>
              <a:rPr lang="en-GB" b="1">
                <a:solidFill>
                  <a:srgbClr val="3C1053"/>
                </a:solidFill>
                <a:ea typeface="Calibri"/>
                <a:cs typeface="Calibri"/>
              </a:rPr>
              <a:t>Providing solutions</a:t>
            </a:r>
            <a:r>
              <a:rPr lang="en-GB">
                <a:solidFill>
                  <a:srgbClr val="3C1053"/>
                </a:solidFill>
                <a:ea typeface="Calibri"/>
                <a:cs typeface="Calibri"/>
              </a:rPr>
              <a:t>:</a:t>
            </a:r>
            <a:r>
              <a:rPr lang="en-GB">
                <a:ea typeface="Calibri"/>
                <a:cs typeface="Calibri"/>
              </a:rPr>
              <a:t> harnessing student/employer insights in creating and curating skills building resources</a:t>
            </a:r>
          </a:p>
        </p:txBody>
      </p:sp>
      <p:sp>
        <p:nvSpPr>
          <p:cNvPr id="18" name="TextBox 17">
            <a:extLst>
              <a:ext uri="{FF2B5EF4-FFF2-40B4-BE49-F238E27FC236}">
                <a16:creationId xmlns:a16="http://schemas.microsoft.com/office/drawing/2014/main" id="{53DB709E-49D7-F730-505F-B56839511EAE}"/>
              </a:ext>
            </a:extLst>
          </p:cNvPr>
          <p:cNvSpPr txBox="1"/>
          <p:nvPr/>
        </p:nvSpPr>
        <p:spPr>
          <a:xfrm>
            <a:off x="1120427" y="4389438"/>
            <a:ext cx="7613646" cy="369332"/>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a:ea typeface="Calibri"/>
                <a:cs typeface="Calibri"/>
              </a:rPr>
              <a:t>Further investigation through a follow-up project funded by WIHEA</a:t>
            </a:r>
            <a:endParaRPr lang="en-US"/>
          </a:p>
        </p:txBody>
      </p:sp>
      <p:sp>
        <p:nvSpPr>
          <p:cNvPr id="20" name="TextBox 19">
            <a:extLst>
              <a:ext uri="{FF2B5EF4-FFF2-40B4-BE49-F238E27FC236}">
                <a16:creationId xmlns:a16="http://schemas.microsoft.com/office/drawing/2014/main" id="{6CBC4CF7-DF67-CD77-A69F-1F7BC83BF3F0}"/>
              </a:ext>
            </a:extLst>
          </p:cNvPr>
          <p:cNvSpPr txBox="1"/>
          <p:nvPr/>
        </p:nvSpPr>
        <p:spPr>
          <a:xfrm>
            <a:off x="8726051" y="4490080"/>
            <a:ext cx="3444209" cy="233910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a:ea typeface="Calibri"/>
                <a:cs typeface="Calibri"/>
              </a:rPr>
              <a:t>Student-Led Research and Resource co-creation</a:t>
            </a:r>
            <a:endParaRPr lang="en-US">
              <a:ea typeface="Calibri"/>
              <a:cs typeface="Calibri"/>
            </a:endParaRPr>
          </a:p>
          <a:p>
            <a:pPr algn="ctr">
              <a:spcAft>
                <a:spcPts val="800"/>
              </a:spcAft>
            </a:pPr>
            <a:r>
              <a:rPr lang="en-GB" sz="2400" b="1">
                <a:solidFill>
                  <a:srgbClr val="22854F"/>
                </a:solidFill>
                <a:ea typeface="Calibri"/>
                <a:cs typeface="Calibri"/>
              </a:rPr>
              <a:t>6</a:t>
            </a:r>
            <a:r>
              <a:rPr lang="en-GB" sz="2400">
                <a:ea typeface="Calibri"/>
                <a:cs typeface="Calibri"/>
              </a:rPr>
              <a:t> </a:t>
            </a:r>
            <a:r>
              <a:rPr lang="en-GB">
                <a:ea typeface="Calibri"/>
                <a:cs typeface="Calibri"/>
              </a:rPr>
              <a:t>student project officers (SPOs)</a:t>
            </a:r>
          </a:p>
          <a:p>
            <a:pPr algn="ctr">
              <a:spcAft>
                <a:spcPts val="800"/>
              </a:spcAft>
            </a:pPr>
            <a:r>
              <a:rPr lang="en-GB" sz="2400" b="1">
                <a:solidFill>
                  <a:srgbClr val="0070C0"/>
                </a:solidFill>
                <a:ea typeface="Calibri"/>
                <a:cs typeface="Calibri"/>
              </a:rPr>
              <a:t>3 </a:t>
            </a:r>
            <a:r>
              <a:rPr lang="en-GB">
                <a:ea typeface="Calibri"/>
                <a:cs typeface="Calibri"/>
              </a:rPr>
              <a:t>project streams</a:t>
            </a:r>
          </a:p>
          <a:p>
            <a:pPr algn="ctr">
              <a:spcAft>
                <a:spcPts val="800"/>
              </a:spcAft>
            </a:pPr>
            <a:r>
              <a:rPr lang="en-GB">
                <a:ea typeface="Calibri"/>
                <a:cs typeface="Calibri"/>
              </a:rPr>
              <a:t>Collaboration across </a:t>
            </a:r>
            <a:r>
              <a:rPr lang="en-GB" sz="2400" b="1">
                <a:solidFill>
                  <a:schemeClr val="accent3">
                    <a:lumMod val="76000"/>
                  </a:schemeClr>
                </a:solidFill>
                <a:ea typeface="Calibri"/>
                <a:cs typeface="Calibri"/>
              </a:rPr>
              <a:t>4</a:t>
            </a:r>
            <a:r>
              <a:rPr lang="en-GB" sz="2400">
                <a:ea typeface="Calibri"/>
                <a:cs typeface="Calibri"/>
              </a:rPr>
              <a:t> </a:t>
            </a:r>
            <a:r>
              <a:rPr lang="en-GB">
                <a:ea typeface="Calibri"/>
                <a:cs typeface="Calibri"/>
              </a:rPr>
              <a:t>departments</a:t>
            </a:r>
          </a:p>
        </p:txBody>
      </p:sp>
    </p:spTree>
    <p:extLst>
      <p:ext uri="{BB962C8B-B14F-4D97-AF65-F5344CB8AC3E}">
        <p14:creationId xmlns:p14="http://schemas.microsoft.com/office/powerpoint/2010/main" val="2174355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81BA9D9-6F04-6ABE-FAC7-321A6E5630AE}"/>
              </a:ext>
            </a:extLst>
          </p:cNvPr>
          <p:cNvSpPr txBox="1"/>
          <p:nvPr/>
        </p:nvSpPr>
        <p:spPr>
          <a:xfrm>
            <a:off x="218361" y="323917"/>
            <a:ext cx="10390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3600" b="1" dirty="0">
                <a:solidFill>
                  <a:srgbClr val="3C1053"/>
                </a:solidFill>
                <a:ea typeface="Calibri"/>
                <a:cs typeface="Calibri"/>
              </a:rPr>
              <a:t>Project Overview – Warwick Skills Gap Project (SGP)</a:t>
            </a:r>
          </a:p>
        </p:txBody>
      </p:sp>
      <p:sp>
        <p:nvSpPr>
          <p:cNvPr id="7" name="TextBox 6">
            <a:extLst>
              <a:ext uri="{FF2B5EF4-FFF2-40B4-BE49-F238E27FC236}">
                <a16:creationId xmlns:a16="http://schemas.microsoft.com/office/drawing/2014/main" id="{930D91E2-AD67-4F52-77FE-7A52F4255EF0}"/>
              </a:ext>
            </a:extLst>
          </p:cNvPr>
          <p:cNvSpPr txBox="1"/>
          <p:nvPr/>
        </p:nvSpPr>
        <p:spPr>
          <a:xfrm>
            <a:off x="2385634" y="1132096"/>
            <a:ext cx="1330740" cy="3837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b="1">
                <a:solidFill>
                  <a:srgbClr val="541675"/>
                </a:solidFill>
                <a:ea typeface="Calibri"/>
                <a:cs typeface="Calibri"/>
              </a:rPr>
              <a:t>STREAM A</a:t>
            </a:r>
          </a:p>
        </p:txBody>
      </p:sp>
      <p:sp>
        <p:nvSpPr>
          <p:cNvPr id="8" name="TextBox 7">
            <a:extLst>
              <a:ext uri="{FF2B5EF4-FFF2-40B4-BE49-F238E27FC236}">
                <a16:creationId xmlns:a16="http://schemas.microsoft.com/office/drawing/2014/main" id="{6BEA6A73-0D09-51C9-1605-619F28E42B6D}"/>
              </a:ext>
            </a:extLst>
          </p:cNvPr>
          <p:cNvSpPr txBox="1"/>
          <p:nvPr/>
        </p:nvSpPr>
        <p:spPr>
          <a:xfrm>
            <a:off x="5764313" y="1132095"/>
            <a:ext cx="134511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b="1">
                <a:solidFill>
                  <a:srgbClr val="541675"/>
                </a:solidFill>
                <a:ea typeface="Calibri"/>
                <a:cs typeface="Calibri"/>
              </a:rPr>
              <a:t>STREAM B</a:t>
            </a:r>
          </a:p>
        </p:txBody>
      </p:sp>
      <p:sp>
        <p:nvSpPr>
          <p:cNvPr id="9" name="TextBox 8">
            <a:extLst>
              <a:ext uri="{FF2B5EF4-FFF2-40B4-BE49-F238E27FC236}">
                <a16:creationId xmlns:a16="http://schemas.microsoft.com/office/drawing/2014/main" id="{FE4580F3-7BC9-5245-61F8-B19E291DB956}"/>
              </a:ext>
            </a:extLst>
          </p:cNvPr>
          <p:cNvSpPr txBox="1"/>
          <p:nvPr/>
        </p:nvSpPr>
        <p:spPr>
          <a:xfrm>
            <a:off x="9013597" y="1117718"/>
            <a:ext cx="137387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b="1">
                <a:solidFill>
                  <a:srgbClr val="541675"/>
                </a:solidFill>
                <a:ea typeface="Calibri"/>
                <a:cs typeface="Calibri"/>
              </a:rPr>
              <a:t>STREAM C</a:t>
            </a:r>
          </a:p>
        </p:txBody>
      </p:sp>
      <p:sp>
        <p:nvSpPr>
          <p:cNvPr id="10" name="TextBox 9">
            <a:extLst>
              <a:ext uri="{FF2B5EF4-FFF2-40B4-BE49-F238E27FC236}">
                <a16:creationId xmlns:a16="http://schemas.microsoft.com/office/drawing/2014/main" id="{8CF23672-4FE5-15CA-A591-0B34EC151176}"/>
              </a:ext>
            </a:extLst>
          </p:cNvPr>
          <p:cNvSpPr txBox="1"/>
          <p:nvPr/>
        </p:nvSpPr>
        <p:spPr>
          <a:xfrm>
            <a:off x="1686810" y="1516800"/>
            <a:ext cx="3245540"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sz="2000" dirty="0">
                <a:ea typeface="Calibri"/>
                <a:cs typeface="Calibri"/>
              </a:rPr>
              <a:t>Expending research into Students' Perceived Skills Gaps in Psychology Engineering &amp; WBS</a:t>
            </a:r>
          </a:p>
        </p:txBody>
      </p:sp>
      <p:sp>
        <p:nvSpPr>
          <p:cNvPr id="11" name="TextBox 10">
            <a:extLst>
              <a:ext uri="{FF2B5EF4-FFF2-40B4-BE49-F238E27FC236}">
                <a16:creationId xmlns:a16="http://schemas.microsoft.com/office/drawing/2014/main" id="{117D3376-4CD9-7618-DFE7-0D1FD50B66F3}"/>
              </a:ext>
            </a:extLst>
          </p:cNvPr>
          <p:cNvSpPr txBox="1"/>
          <p:nvPr/>
        </p:nvSpPr>
        <p:spPr>
          <a:xfrm>
            <a:off x="4944804" y="1542724"/>
            <a:ext cx="3386700"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sz="2000" dirty="0">
                <a:solidFill>
                  <a:srgbClr val="000000"/>
                </a:solidFill>
                <a:latin typeface="Calibri"/>
                <a:ea typeface="Calibri"/>
                <a:cs typeface="Calibri"/>
              </a:rPr>
              <a:t>Co-creating Resources based on data from SLS student’s Skills Gaps as generated from previous research</a:t>
            </a:r>
            <a:endParaRPr lang="en-GB" sz="2000" dirty="0">
              <a:ea typeface="Calibri"/>
              <a:cs typeface="Calibri"/>
            </a:endParaRPr>
          </a:p>
        </p:txBody>
      </p:sp>
      <p:sp>
        <p:nvSpPr>
          <p:cNvPr id="12" name="TextBox 11">
            <a:extLst>
              <a:ext uri="{FF2B5EF4-FFF2-40B4-BE49-F238E27FC236}">
                <a16:creationId xmlns:a16="http://schemas.microsoft.com/office/drawing/2014/main" id="{A34B286B-F78E-F927-F2BE-79445E1DB501}"/>
              </a:ext>
            </a:extLst>
          </p:cNvPr>
          <p:cNvSpPr txBox="1"/>
          <p:nvPr/>
        </p:nvSpPr>
        <p:spPr>
          <a:xfrm>
            <a:off x="8625407" y="1606332"/>
            <a:ext cx="3242928"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sz="2000" dirty="0">
                <a:ea typeface="Calibri"/>
                <a:cs typeface="Calibri"/>
              </a:rPr>
              <a:t>Collaborating with Employers to explore their perspectives on placements students’ skills gaps</a:t>
            </a:r>
          </a:p>
        </p:txBody>
      </p:sp>
      <p:sp>
        <p:nvSpPr>
          <p:cNvPr id="14" name="TextBox 13">
            <a:extLst>
              <a:ext uri="{FF2B5EF4-FFF2-40B4-BE49-F238E27FC236}">
                <a16:creationId xmlns:a16="http://schemas.microsoft.com/office/drawing/2014/main" id="{505ABB38-B465-CD0A-5375-9382045990A1}"/>
              </a:ext>
            </a:extLst>
          </p:cNvPr>
          <p:cNvSpPr txBox="1"/>
          <p:nvPr/>
        </p:nvSpPr>
        <p:spPr>
          <a:xfrm>
            <a:off x="1698352" y="3081315"/>
            <a:ext cx="3306101"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sz="2000" dirty="0">
                <a:ea typeface="Calibri"/>
                <a:cs typeface="Calibri"/>
              </a:rPr>
              <a:t>Promote our surveys and focus group adverts. Currently recruiting students in WBS, Psychology &amp; Engineering.</a:t>
            </a:r>
            <a:endParaRPr lang="en-US" sz="2000" dirty="0">
              <a:ea typeface="Calibri"/>
              <a:cs typeface="Calibri"/>
            </a:endParaRPr>
          </a:p>
        </p:txBody>
      </p:sp>
      <p:sp>
        <p:nvSpPr>
          <p:cNvPr id="17" name="TextBox 16">
            <a:extLst>
              <a:ext uri="{FF2B5EF4-FFF2-40B4-BE49-F238E27FC236}">
                <a16:creationId xmlns:a16="http://schemas.microsoft.com/office/drawing/2014/main" id="{9F47B243-FA2F-5CB3-F82F-D0ABA05C579B}"/>
              </a:ext>
            </a:extLst>
          </p:cNvPr>
          <p:cNvSpPr txBox="1"/>
          <p:nvPr/>
        </p:nvSpPr>
        <p:spPr>
          <a:xfrm>
            <a:off x="4999479" y="3083713"/>
            <a:ext cx="3332026"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sz="2000" dirty="0">
                <a:ea typeface="Calibri"/>
                <a:cs typeface="Calibri"/>
              </a:rPr>
              <a:t>Recommend skills building resources from your departments to be promoted through our Moodle site</a:t>
            </a:r>
          </a:p>
        </p:txBody>
      </p:sp>
      <p:sp>
        <p:nvSpPr>
          <p:cNvPr id="18" name="TextBox 17">
            <a:extLst>
              <a:ext uri="{FF2B5EF4-FFF2-40B4-BE49-F238E27FC236}">
                <a16:creationId xmlns:a16="http://schemas.microsoft.com/office/drawing/2014/main" id="{A482F9C7-7B68-05B3-534C-11307C6915A2}"/>
              </a:ext>
            </a:extLst>
          </p:cNvPr>
          <p:cNvSpPr txBox="1"/>
          <p:nvPr/>
        </p:nvSpPr>
        <p:spPr>
          <a:xfrm>
            <a:off x="8620178" y="3086762"/>
            <a:ext cx="3386701"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sz="2000" dirty="0">
                <a:ea typeface="Calibri"/>
                <a:cs typeface="Calibri"/>
              </a:rPr>
              <a:t>Leverage your employer contacts for increased participation in our employer survey and interviews</a:t>
            </a:r>
          </a:p>
        </p:txBody>
      </p:sp>
      <p:sp>
        <p:nvSpPr>
          <p:cNvPr id="20" name="TextBox 19">
            <a:extLst>
              <a:ext uri="{FF2B5EF4-FFF2-40B4-BE49-F238E27FC236}">
                <a16:creationId xmlns:a16="http://schemas.microsoft.com/office/drawing/2014/main" id="{D0717E50-D41E-DC4C-4856-DDAD3638285F}"/>
              </a:ext>
            </a:extLst>
          </p:cNvPr>
          <p:cNvSpPr txBox="1"/>
          <p:nvPr/>
        </p:nvSpPr>
        <p:spPr>
          <a:xfrm>
            <a:off x="219882" y="1611341"/>
            <a:ext cx="131636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a:ea typeface="Calibri"/>
                <a:cs typeface="Calibri"/>
              </a:rPr>
              <a:t>OVERVIEW</a:t>
            </a:r>
            <a:endParaRPr lang="en-US"/>
          </a:p>
        </p:txBody>
      </p:sp>
      <p:sp>
        <p:nvSpPr>
          <p:cNvPr id="22" name="TextBox 21">
            <a:extLst>
              <a:ext uri="{FF2B5EF4-FFF2-40B4-BE49-F238E27FC236}">
                <a16:creationId xmlns:a16="http://schemas.microsoft.com/office/drawing/2014/main" id="{35D3C90B-EE34-44E5-73CA-A92E5171877F}"/>
              </a:ext>
            </a:extLst>
          </p:cNvPr>
          <p:cNvSpPr txBox="1"/>
          <p:nvPr/>
        </p:nvSpPr>
        <p:spPr>
          <a:xfrm>
            <a:off x="145381" y="3156036"/>
            <a:ext cx="1473206"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a:ea typeface="Calibri"/>
                <a:cs typeface="Calibri"/>
              </a:rPr>
              <a:t>HOW YOU CAN CONTRIBUTE</a:t>
            </a:r>
            <a:endParaRPr lang="en-US"/>
          </a:p>
        </p:txBody>
      </p:sp>
      <p:pic>
        <p:nvPicPr>
          <p:cNvPr id="23" name="Picture 22" descr="A qr code on a white background&#10;&#10;AI-generated content may be incorrect.">
            <a:extLst>
              <a:ext uri="{FF2B5EF4-FFF2-40B4-BE49-F238E27FC236}">
                <a16:creationId xmlns:a16="http://schemas.microsoft.com/office/drawing/2014/main" id="{80305DA5-68E3-6BC4-D2DB-B65DF05C3A2D}"/>
              </a:ext>
            </a:extLst>
          </p:cNvPr>
          <p:cNvPicPr>
            <a:picLocks noChangeAspect="1"/>
          </p:cNvPicPr>
          <p:nvPr/>
        </p:nvPicPr>
        <p:blipFill>
          <a:blip r:embed="rId3"/>
          <a:srcRect l="6525" t="9608" r="7186" b="6897"/>
          <a:stretch>
            <a:fillRect/>
          </a:stretch>
        </p:blipFill>
        <p:spPr>
          <a:xfrm>
            <a:off x="2709889" y="4644848"/>
            <a:ext cx="1657369" cy="1675400"/>
          </a:xfrm>
          <a:prstGeom prst="rect">
            <a:avLst/>
          </a:prstGeom>
        </p:spPr>
      </p:pic>
      <p:sp>
        <p:nvSpPr>
          <p:cNvPr id="24" name="TextBox 23">
            <a:extLst>
              <a:ext uri="{FF2B5EF4-FFF2-40B4-BE49-F238E27FC236}">
                <a16:creationId xmlns:a16="http://schemas.microsoft.com/office/drawing/2014/main" id="{51EAC8C5-43CB-29B5-0F57-AAB4757F87CA}"/>
              </a:ext>
            </a:extLst>
          </p:cNvPr>
          <p:cNvSpPr txBox="1"/>
          <p:nvPr/>
        </p:nvSpPr>
        <p:spPr>
          <a:xfrm>
            <a:off x="1689856" y="4654766"/>
            <a:ext cx="100790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b="1" dirty="0">
                <a:ea typeface="Calibri"/>
                <a:cs typeface="Calibri"/>
              </a:rPr>
              <a:t>Survey QR code for students</a:t>
            </a:r>
            <a:endParaRPr lang="en-US" b="1" dirty="0">
              <a:ea typeface="Calibri"/>
              <a:cs typeface="Calibri"/>
            </a:endParaRPr>
          </a:p>
        </p:txBody>
      </p:sp>
      <p:sp>
        <p:nvSpPr>
          <p:cNvPr id="25" name="TextBox 24">
            <a:extLst>
              <a:ext uri="{FF2B5EF4-FFF2-40B4-BE49-F238E27FC236}">
                <a16:creationId xmlns:a16="http://schemas.microsoft.com/office/drawing/2014/main" id="{24565955-61E0-A886-CE12-60CAA957EB49}"/>
              </a:ext>
            </a:extLst>
          </p:cNvPr>
          <p:cNvSpPr txBox="1"/>
          <p:nvPr/>
        </p:nvSpPr>
        <p:spPr>
          <a:xfrm>
            <a:off x="5006016" y="4647575"/>
            <a:ext cx="3521761" cy="14978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sz="2000" dirty="0">
                <a:ea typeface="Calibri"/>
                <a:cs typeface="Calibri"/>
              </a:rPr>
              <a:t>Contact Stream B staff lead to provide recommendations</a:t>
            </a:r>
            <a:endParaRPr lang="en-US" sz="2000" dirty="0">
              <a:ea typeface="Calibri"/>
              <a:cs typeface="Calibri"/>
            </a:endParaRPr>
          </a:p>
          <a:p>
            <a:pPr>
              <a:spcAft>
                <a:spcPts val="800"/>
              </a:spcAft>
            </a:pPr>
            <a:r>
              <a:rPr lang="en-GB" sz="2000" b="1" dirty="0">
                <a:ea typeface="Calibri"/>
                <a:cs typeface="Calibri"/>
              </a:rPr>
              <a:t>Amanda Bishop</a:t>
            </a:r>
          </a:p>
          <a:p>
            <a:pPr>
              <a:spcAft>
                <a:spcPts val="800"/>
              </a:spcAft>
            </a:pPr>
            <a:r>
              <a:rPr lang="en-GB" dirty="0">
                <a:ea typeface="Calibri"/>
                <a:cs typeface="Calibri"/>
                <a:hlinkClick r:id="rId4"/>
              </a:rPr>
              <a:t>Amanda.m.bishop@warwick.ac.uk</a:t>
            </a:r>
            <a:r>
              <a:rPr lang="en-GB" dirty="0">
                <a:ea typeface="Calibri"/>
                <a:cs typeface="Calibri"/>
              </a:rPr>
              <a:t> </a:t>
            </a:r>
          </a:p>
        </p:txBody>
      </p:sp>
      <p:sp>
        <p:nvSpPr>
          <p:cNvPr id="27" name="TextBox 26">
            <a:extLst>
              <a:ext uri="{FF2B5EF4-FFF2-40B4-BE49-F238E27FC236}">
                <a16:creationId xmlns:a16="http://schemas.microsoft.com/office/drawing/2014/main" id="{F1D6C9DA-7816-4471-D37D-12FE508A9309}"/>
              </a:ext>
            </a:extLst>
          </p:cNvPr>
          <p:cNvSpPr txBox="1"/>
          <p:nvPr/>
        </p:nvSpPr>
        <p:spPr>
          <a:xfrm>
            <a:off x="8622574" y="4418192"/>
            <a:ext cx="3267762" cy="21441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sz="2000" dirty="0">
                <a:ea typeface="Calibri"/>
                <a:cs typeface="Calibri"/>
              </a:rPr>
              <a:t>Contact Stream C staff leads to share employer contacts</a:t>
            </a:r>
            <a:endParaRPr lang="en-US" sz="2000">
              <a:ea typeface="Calibri"/>
              <a:cs typeface="Calibri"/>
            </a:endParaRPr>
          </a:p>
          <a:p>
            <a:pPr>
              <a:spcAft>
                <a:spcPts val="800"/>
              </a:spcAft>
            </a:pPr>
            <a:r>
              <a:rPr lang="en-GB" sz="2000" b="1" dirty="0">
                <a:ea typeface="Calibri"/>
                <a:cs typeface="Calibri"/>
              </a:rPr>
              <a:t>Angela Lorenz: </a:t>
            </a:r>
            <a:r>
              <a:rPr lang="en-GB" sz="2000" dirty="0">
                <a:ea typeface="Calibri"/>
                <a:cs typeface="Calibri"/>
                <a:hlinkClick r:id="rId5"/>
              </a:rPr>
              <a:t>Angela.Lorenz@wbs.ac.uk</a:t>
            </a:r>
            <a:r>
              <a:rPr lang="en-GB" sz="2000" dirty="0">
                <a:ea typeface="Calibri"/>
                <a:cs typeface="Calibri"/>
              </a:rPr>
              <a:t> </a:t>
            </a:r>
          </a:p>
          <a:p>
            <a:pPr>
              <a:spcAft>
                <a:spcPts val="800"/>
              </a:spcAft>
            </a:pPr>
            <a:r>
              <a:rPr lang="en-GB" sz="2000" b="1" dirty="0">
                <a:ea typeface="Calibri"/>
                <a:cs typeface="Calibri"/>
              </a:rPr>
              <a:t>Jodie Lucas: </a:t>
            </a:r>
            <a:r>
              <a:rPr lang="en-GB" sz="2000" dirty="0">
                <a:ea typeface="Calibri"/>
                <a:cs typeface="Calibri"/>
                <a:hlinkClick r:id="rId6"/>
              </a:rPr>
              <a:t>Jodie.Lucas@wbs.ac.uk</a:t>
            </a:r>
            <a:r>
              <a:rPr lang="en-GB" sz="2000" dirty="0">
                <a:ea typeface="Calibri"/>
                <a:cs typeface="Calibri"/>
              </a:rPr>
              <a:t> </a:t>
            </a:r>
          </a:p>
        </p:txBody>
      </p:sp>
    </p:spTree>
    <p:extLst>
      <p:ext uri="{BB962C8B-B14F-4D97-AF65-F5344CB8AC3E}">
        <p14:creationId xmlns:p14="http://schemas.microsoft.com/office/powerpoint/2010/main" val="4117000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3A658-A7A0-1A08-7150-7EBF2DD36DB9}"/>
              </a:ext>
            </a:extLst>
          </p:cNvPr>
          <p:cNvSpPr>
            <a:spLocks noGrp="1"/>
          </p:cNvSpPr>
          <p:nvPr>
            <p:ph type="title"/>
          </p:nvPr>
        </p:nvSpPr>
        <p:spPr/>
        <p:txBody>
          <a:bodyPr/>
          <a:lstStyle/>
          <a:p>
            <a:r>
              <a:rPr lang="en-GB" sz="3600"/>
              <a:t>Focus Groups/Interviews</a:t>
            </a:r>
          </a:p>
        </p:txBody>
      </p:sp>
      <p:sp>
        <p:nvSpPr>
          <p:cNvPr id="3" name="Text Placeholder 2">
            <a:extLst>
              <a:ext uri="{FF2B5EF4-FFF2-40B4-BE49-F238E27FC236}">
                <a16:creationId xmlns:a16="http://schemas.microsoft.com/office/drawing/2014/main" id="{0ABCB49B-EAB2-8ED3-B903-014D8C8D7DE3}"/>
              </a:ext>
            </a:extLst>
          </p:cNvPr>
          <p:cNvSpPr>
            <a:spLocks noGrp="1"/>
          </p:cNvSpPr>
          <p:nvPr>
            <p:ph type="body" sz="quarter" idx="12"/>
          </p:nvPr>
        </p:nvSpPr>
        <p:spPr>
          <a:xfrm>
            <a:off x="425883" y="1052347"/>
            <a:ext cx="10933038" cy="2942694"/>
          </a:xfrm>
        </p:spPr>
        <p:txBody>
          <a:bodyPr vert="horz" lIns="91440" tIns="45720" rIns="91440" bIns="45720" rtlCol="0" anchor="t">
            <a:noAutofit/>
          </a:bodyPr>
          <a:lstStyle/>
          <a:p>
            <a:r>
              <a:rPr lang="en-GB" sz="2000" dirty="0"/>
              <a:t>Students who have been on placements</a:t>
            </a:r>
            <a:endParaRPr lang="en-GB" sz="2000" dirty="0">
              <a:ea typeface="Calibri"/>
              <a:cs typeface="Calibri"/>
            </a:endParaRPr>
          </a:p>
          <a:p>
            <a:pPr marL="285750" indent="-285750">
              <a:buFont typeface="Arial" panose="020B0604020202020204" pitchFamily="34" charset="0"/>
              <a:buChar char="•"/>
            </a:pPr>
            <a:r>
              <a:rPr lang="en-GB" sz="2000" dirty="0">
                <a:ea typeface="Calibri"/>
                <a:cs typeface="Calibri"/>
              </a:rPr>
              <a:t>Who: </a:t>
            </a:r>
            <a:r>
              <a:rPr lang="en-GB" sz="2000" b="0" dirty="0">
                <a:ea typeface="Calibri"/>
                <a:cs typeface="Calibri"/>
              </a:rPr>
              <a:t>Final-year students who have returned from placement</a:t>
            </a:r>
          </a:p>
          <a:p>
            <a:pPr marL="285750" indent="-285750">
              <a:buFont typeface="Arial" panose="020B0604020202020204" pitchFamily="34" charset="0"/>
              <a:buChar char="•"/>
            </a:pPr>
            <a:r>
              <a:rPr lang="en-GB" sz="2000" dirty="0">
                <a:ea typeface="Calibri"/>
                <a:cs typeface="Calibri"/>
              </a:rPr>
              <a:t>Objective: </a:t>
            </a:r>
            <a:r>
              <a:rPr lang="en-GB" sz="2000" b="0" dirty="0">
                <a:ea typeface="Calibri"/>
                <a:cs typeface="Calibri"/>
              </a:rPr>
              <a:t>To investigate </a:t>
            </a:r>
            <a:r>
              <a:rPr lang="en-GB" sz="2000" b="0" dirty="0">
                <a:ea typeface="+mn-lt"/>
                <a:cs typeface="+mn-lt"/>
              </a:rPr>
              <a:t>whether the skills gap is present in Engineering, Psychology and WBS students. To understand if widening-participation background plays a role.</a:t>
            </a:r>
            <a:endParaRPr lang="en-GB" sz="2000" b="0" dirty="0">
              <a:ea typeface="Calibri"/>
              <a:cs typeface="Calibri"/>
            </a:endParaRPr>
          </a:p>
          <a:p>
            <a:endParaRPr lang="en-GB" sz="2000" b="0" dirty="0">
              <a:ea typeface="Calibri"/>
              <a:cs typeface="Calibri"/>
            </a:endParaRPr>
          </a:p>
          <a:p>
            <a:r>
              <a:rPr lang="en-GB" sz="2000" dirty="0">
                <a:ea typeface="Calibri"/>
                <a:cs typeface="Calibri"/>
              </a:rPr>
              <a:t>Sample Question: </a:t>
            </a:r>
            <a:r>
              <a:rPr lang="en-GB" sz="2000" b="0" dirty="0">
                <a:ea typeface="Calibri"/>
                <a:cs typeface="Calibri"/>
              </a:rPr>
              <a:t>'</a:t>
            </a:r>
            <a:r>
              <a:rPr lang="en-GB" sz="2000" b="0" dirty="0">
                <a:ea typeface="+mn-lt"/>
                <a:cs typeface="+mn-lt"/>
              </a:rPr>
              <a:t>What were the most frequently used skills during your placement?' 'How did you expect to use the skills developed in your modules?'</a:t>
            </a:r>
          </a:p>
          <a:p>
            <a:r>
              <a:rPr lang="en-GB" dirty="0">
                <a:ea typeface="Calibri"/>
                <a:cs typeface="Calibri"/>
              </a:rPr>
              <a:t>                      </a:t>
            </a:r>
          </a:p>
          <a:p>
            <a:pPr marL="285750" indent="-285750">
              <a:buFont typeface="Arial" panose="020B0604020202020204" pitchFamily="34" charset="0"/>
              <a:buChar char="•"/>
            </a:pPr>
            <a:endParaRPr lang="en-GB">
              <a:ea typeface="Calibri"/>
              <a:cs typeface="Calibri"/>
            </a:endParaRPr>
          </a:p>
        </p:txBody>
      </p:sp>
      <p:grpSp>
        <p:nvGrpSpPr>
          <p:cNvPr id="6" name="Group 5">
            <a:extLst>
              <a:ext uri="{FF2B5EF4-FFF2-40B4-BE49-F238E27FC236}">
                <a16:creationId xmlns:a16="http://schemas.microsoft.com/office/drawing/2014/main" id="{522B7DA7-23A2-E811-EE65-560698BBA13A}"/>
              </a:ext>
            </a:extLst>
          </p:cNvPr>
          <p:cNvGrpSpPr/>
          <p:nvPr/>
        </p:nvGrpSpPr>
        <p:grpSpPr>
          <a:xfrm>
            <a:off x="870940" y="4610097"/>
            <a:ext cx="10449010" cy="1745115"/>
            <a:chOff x="415786" y="4466902"/>
            <a:chExt cx="10449010" cy="1745115"/>
          </a:xfrm>
        </p:grpSpPr>
        <p:sp>
          <p:nvSpPr>
            <p:cNvPr id="5" name="Rectangle 4">
              <a:extLst>
                <a:ext uri="{FF2B5EF4-FFF2-40B4-BE49-F238E27FC236}">
                  <a16:creationId xmlns:a16="http://schemas.microsoft.com/office/drawing/2014/main" id="{67E02D5B-5176-9524-B793-445E961DB913}"/>
                </a:ext>
              </a:extLst>
            </p:cNvPr>
            <p:cNvSpPr/>
            <p:nvPr/>
          </p:nvSpPr>
          <p:spPr>
            <a:xfrm>
              <a:off x="415786" y="4466902"/>
              <a:ext cx="3198034" cy="1745115"/>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000" dirty="0">
                  <a:cs typeface="Calibri"/>
                </a:rPr>
                <a:t>Soft skills and digital were developed at university and further strengthened on placement</a:t>
              </a:r>
              <a:endParaRPr lang="en-US" sz="2000">
                <a:ea typeface="Calibri"/>
                <a:cs typeface="Calibri"/>
              </a:endParaRPr>
            </a:p>
          </p:txBody>
        </p:sp>
        <p:sp>
          <p:nvSpPr>
            <p:cNvPr id="9" name="Rectangle 8">
              <a:extLst>
                <a:ext uri="{FF2B5EF4-FFF2-40B4-BE49-F238E27FC236}">
                  <a16:creationId xmlns:a16="http://schemas.microsoft.com/office/drawing/2014/main" id="{A8106AE2-832C-7E6A-523D-F3F206E151FD}"/>
                </a:ext>
              </a:extLst>
            </p:cNvPr>
            <p:cNvSpPr/>
            <p:nvPr/>
          </p:nvSpPr>
          <p:spPr>
            <a:xfrm>
              <a:off x="7641189" y="4518044"/>
              <a:ext cx="3223607" cy="1637719"/>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000" dirty="0">
                  <a:cs typeface="Calibri"/>
                </a:rPr>
                <a:t>Students were challenged by the amount of responsibility given to them on placement</a:t>
              </a:r>
              <a:endParaRPr lang="en-US" sz="2000">
                <a:ea typeface="Calibri"/>
                <a:cs typeface="Calibri"/>
              </a:endParaRPr>
            </a:p>
          </p:txBody>
        </p:sp>
        <p:sp>
          <p:nvSpPr>
            <p:cNvPr id="12" name="Rectangle 8">
              <a:extLst>
                <a:ext uri="{FF2B5EF4-FFF2-40B4-BE49-F238E27FC236}">
                  <a16:creationId xmlns:a16="http://schemas.microsoft.com/office/drawing/2014/main" id="{8214C8F3-08F4-01C2-02A9-8677C42F7069}"/>
                </a:ext>
              </a:extLst>
            </p:cNvPr>
            <p:cNvSpPr/>
            <p:nvPr/>
          </p:nvSpPr>
          <p:spPr>
            <a:xfrm>
              <a:off x="4019436" y="4466902"/>
              <a:ext cx="3223605" cy="174511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000" dirty="0">
                  <a:ea typeface="Calibri"/>
                  <a:cs typeface="Calibri"/>
                </a:rPr>
                <a:t>Students felt like there was a big difference between the skills required at university and on placement</a:t>
              </a:r>
            </a:p>
          </p:txBody>
        </p:sp>
      </p:grpSp>
      <p:sp>
        <p:nvSpPr>
          <p:cNvPr id="4" name="TextBox 3">
            <a:extLst>
              <a:ext uri="{FF2B5EF4-FFF2-40B4-BE49-F238E27FC236}">
                <a16:creationId xmlns:a16="http://schemas.microsoft.com/office/drawing/2014/main" id="{F109B461-63E0-1D76-F3E7-526D0D27C7CF}"/>
              </a:ext>
            </a:extLst>
          </p:cNvPr>
          <p:cNvSpPr txBox="1"/>
          <p:nvPr/>
        </p:nvSpPr>
        <p:spPr>
          <a:xfrm>
            <a:off x="415855" y="3928432"/>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sz="2000" b="1">
                <a:ea typeface="Calibri"/>
                <a:cs typeface="Calibri"/>
              </a:rPr>
              <a:t>Early themes emerging:</a:t>
            </a:r>
            <a:endParaRPr lang="en-GB" sz="2000">
              <a:ea typeface="Calibri"/>
              <a:cs typeface="Calibri"/>
            </a:endParaRPr>
          </a:p>
        </p:txBody>
      </p:sp>
    </p:spTree>
    <p:extLst>
      <p:ext uri="{BB962C8B-B14F-4D97-AF65-F5344CB8AC3E}">
        <p14:creationId xmlns:p14="http://schemas.microsoft.com/office/powerpoint/2010/main" val="3764101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3A658-A7A0-1A08-7150-7EBF2DD36DB9}"/>
              </a:ext>
            </a:extLst>
          </p:cNvPr>
          <p:cNvSpPr>
            <a:spLocks noGrp="1"/>
          </p:cNvSpPr>
          <p:nvPr>
            <p:ph type="title"/>
          </p:nvPr>
        </p:nvSpPr>
        <p:spPr/>
        <p:txBody>
          <a:bodyPr/>
          <a:lstStyle/>
          <a:p>
            <a:r>
              <a:rPr lang="en-GB" sz="3600"/>
              <a:t>Surveys</a:t>
            </a:r>
          </a:p>
        </p:txBody>
      </p:sp>
      <p:sp>
        <p:nvSpPr>
          <p:cNvPr id="3" name="Text Placeholder 2">
            <a:extLst>
              <a:ext uri="{FF2B5EF4-FFF2-40B4-BE49-F238E27FC236}">
                <a16:creationId xmlns:a16="http://schemas.microsoft.com/office/drawing/2014/main" id="{0ABCB49B-EAB2-8ED3-B903-014D8C8D7DE3}"/>
              </a:ext>
            </a:extLst>
          </p:cNvPr>
          <p:cNvSpPr>
            <a:spLocks noGrp="1"/>
          </p:cNvSpPr>
          <p:nvPr>
            <p:ph type="body" sz="quarter" idx="12"/>
          </p:nvPr>
        </p:nvSpPr>
        <p:spPr/>
        <p:txBody>
          <a:bodyPr vert="horz" lIns="91440" tIns="45720" rIns="91440" bIns="45720" rtlCol="0" anchor="t">
            <a:noAutofit/>
          </a:bodyPr>
          <a:lstStyle/>
          <a:p>
            <a:r>
              <a:rPr lang="en-GB" sz="2400" dirty="0"/>
              <a:t>Students seeking placements</a:t>
            </a:r>
            <a:endParaRPr lang="en-GB" sz="2400">
              <a:ea typeface="Calibri"/>
              <a:cs typeface="Calibri"/>
            </a:endParaRPr>
          </a:p>
        </p:txBody>
      </p:sp>
      <p:sp>
        <p:nvSpPr>
          <p:cNvPr id="4" name="TextBox 3">
            <a:extLst>
              <a:ext uri="{FF2B5EF4-FFF2-40B4-BE49-F238E27FC236}">
                <a16:creationId xmlns:a16="http://schemas.microsoft.com/office/drawing/2014/main" id="{4CCF2545-8EBD-FC68-84C0-E5D18420F110}"/>
              </a:ext>
            </a:extLst>
          </p:cNvPr>
          <p:cNvSpPr txBox="1"/>
          <p:nvPr/>
        </p:nvSpPr>
        <p:spPr>
          <a:xfrm>
            <a:off x="507999" y="1454727"/>
            <a:ext cx="10685318" cy="81047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800"/>
              </a:spcAft>
              <a:buFont typeface="Arial" panose="020B0604020202020204" pitchFamily="34" charset="0"/>
              <a:buChar char="•"/>
            </a:pPr>
            <a:r>
              <a:rPr lang="en-GB" sz="2000" b="1" dirty="0">
                <a:ea typeface="Calibri"/>
                <a:cs typeface="Calibri"/>
              </a:rPr>
              <a:t>Who</a:t>
            </a:r>
            <a:r>
              <a:rPr lang="en-GB" sz="2000" dirty="0">
                <a:ea typeface="Calibri"/>
                <a:cs typeface="Calibri"/>
              </a:rPr>
              <a:t>: Second year students who sought a placement for the 2025/26 academic year</a:t>
            </a:r>
            <a:endParaRPr lang="en-US" sz="2000" dirty="0">
              <a:ea typeface="Calibri"/>
              <a:cs typeface="Calibri"/>
            </a:endParaRPr>
          </a:p>
          <a:p>
            <a:pPr marL="285750" indent="-285750">
              <a:spcAft>
                <a:spcPts val="800"/>
              </a:spcAft>
              <a:buFont typeface="Arial" panose="020B0604020202020204" pitchFamily="34" charset="0"/>
              <a:buChar char="•"/>
            </a:pPr>
            <a:r>
              <a:rPr lang="en-GB" sz="2000" b="1" dirty="0">
                <a:ea typeface="Calibri"/>
                <a:cs typeface="Calibri"/>
              </a:rPr>
              <a:t>Objective</a:t>
            </a:r>
            <a:r>
              <a:rPr lang="en-GB" sz="2000" dirty="0">
                <a:ea typeface="Calibri"/>
                <a:cs typeface="Calibri"/>
              </a:rPr>
              <a:t>: To gain insight into current skills and expected skill levels post-placement</a:t>
            </a:r>
            <a:endParaRPr lang="en-US" sz="2000" dirty="0">
              <a:ea typeface="Calibri"/>
              <a:cs typeface="Calibri"/>
            </a:endParaRPr>
          </a:p>
        </p:txBody>
      </p:sp>
      <p:sp>
        <p:nvSpPr>
          <p:cNvPr id="5" name="Oval 4">
            <a:extLst>
              <a:ext uri="{FF2B5EF4-FFF2-40B4-BE49-F238E27FC236}">
                <a16:creationId xmlns:a16="http://schemas.microsoft.com/office/drawing/2014/main" id="{3D8C1487-52D3-1A2E-4094-6B9A76928E6F}"/>
              </a:ext>
            </a:extLst>
          </p:cNvPr>
          <p:cNvSpPr/>
          <p:nvPr/>
        </p:nvSpPr>
        <p:spPr>
          <a:xfrm>
            <a:off x="6095128" y="4641286"/>
            <a:ext cx="2826961" cy="2011217"/>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GB" sz="2000" b="1">
                <a:solidFill>
                  <a:schemeClr val="bg1"/>
                </a:solidFill>
                <a:latin typeface="Segoe UI"/>
                <a:ea typeface="Calibri"/>
                <a:cs typeface="Segoe UI"/>
              </a:rPr>
              <a:t>Career impact</a:t>
            </a:r>
            <a:endParaRPr lang="en-US" sz="2000">
              <a:solidFill>
                <a:schemeClr val="bg1"/>
              </a:solidFill>
              <a:ea typeface="Calibri"/>
              <a:cs typeface="Calibri"/>
            </a:endParaRPr>
          </a:p>
        </p:txBody>
      </p:sp>
      <p:sp>
        <p:nvSpPr>
          <p:cNvPr id="9" name="Oval 8">
            <a:extLst>
              <a:ext uri="{FF2B5EF4-FFF2-40B4-BE49-F238E27FC236}">
                <a16:creationId xmlns:a16="http://schemas.microsoft.com/office/drawing/2014/main" id="{20BE099C-1199-29EB-5D01-08CB8F5ECF0B}"/>
              </a:ext>
            </a:extLst>
          </p:cNvPr>
          <p:cNvSpPr/>
          <p:nvPr/>
        </p:nvSpPr>
        <p:spPr>
          <a:xfrm>
            <a:off x="7582591" y="2909329"/>
            <a:ext cx="2850052" cy="201121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000" b="1">
                <a:solidFill>
                  <a:schemeClr val="bg1"/>
                </a:solidFill>
                <a:latin typeface="Segoe UI"/>
                <a:ea typeface="Calibri"/>
                <a:cs typeface="Segoe UI"/>
              </a:rPr>
              <a:t>Perceived  workplace relevance</a:t>
            </a:r>
            <a:endParaRPr lang="en-US" sz="2000">
              <a:solidFill>
                <a:schemeClr val="bg1"/>
              </a:solidFill>
              <a:ea typeface="Calibri"/>
              <a:cs typeface="Calibri"/>
            </a:endParaRPr>
          </a:p>
        </p:txBody>
      </p:sp>
      <p:sp>
        <p:nvSpPr>
          <p:cNvPr id="10" name="Oval 9">
            <a:extLst>
              <a:ext uri="{FF2B5EF4-FFF2-40B4-BE49-F238E27FC236}">
                <a16:creationId xmlns:a16="http://schemas.microsoft.com/office/drawing/2014/main" id="{2F424D7B-2965-1324-EB5F-F7734AC58A08}"/>
              </a:ext>
            </a:extLst>
          </p:cNvPr>
          <p:cNvSpPr/>
          <p:nvPr/>
        </p:nvSpPr>
        <p:spPr>
          <a:xfrm>
            <a:off x="1305935" y="2910692"/>
            <a:ext cx="2815417" cy="2011217"/>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GB" sz="2000" b="1">
                <a:latin typeface="Segoe UI"/>
                <a:cs typeface="Segoe UI"/>
              </a:rPr>
              <a:t>Self-assessment of readiness</a:t>
            </a:r>
            <a:endParaRPr lang="en-US" sz="2000">
              <a:ea typeface="Calibri"/>
              <a:cs typeface="Calibri"/>
            </a:endParaRPr>
          </a:p>
        </p:txBody>
      </p:sp>
      <p:sp>
        <p:nvSpPr>
          <p:cNvPr id="11" name="Oval 10">
            <a:extLst>
              <a:ext uri="{FF2B5EF4-FFF2-40B4-BE49-F238E27FC236}">
                <a16:creationId xmlns:a16="http://schemas.microsoft.com/office/drawing/2014/main" id="{4D259302-27E0-2A05-8749-B4A85745C9F9}"/>
              </a:ext>
            </a:extLst>
          </p:cNvPr>
          <p:cNvSpPr/>
          <p:nvPr/>
        </p:nvSpPr>
        <p:spPr>
          <a:xfrm>
            <a:off x="4431359" y="2626940"/>
            <a:ext cx="2838507" cy="2011217"/>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000" b="1">
                <a:solidFill>
                  <a:schemeClr val="bg1"/>
                </a:solidFill>
                <a:latin typeface="Segoe UI"/>
                <a:ea typeface="Calibri"/>
                <a:cs typeface="Segoe UI"/>
              </a:rPr>
              <a:t>Identifying core skills that will be used</a:t>
            </a:r>
            <a:endParaRPr lang="en-US" sz="2000">
              <a:solidFill>
                <a:schemeClr val="bg1"/>
              </a:solidFill>
              <a:latin typeface="Segoe UI"/>
              <a:ea typeface="Calibri"/>
              <a:cs typeface="Calibri"/>
            </a:endParaRPr>
          </a:p>
        </p:txBody>
      </p:sp>
      <p:sp>
        <p:nvSpPr>
          <p:cNvPr id="13" name="Oval 12">
            <a:extLst>
              <a:ext uri="{FF2B5EF4-FFF2-40B4-BE49-F238E27FC236}">
                <a16:creationId xmlns:a16="http://schemas.microsoft.com/office/drawing/2014/main" id="{BCE6D405-C48B-857C-4A8D-998FC13FE7C9}"/>
              </a:ext>
            </a:extLst>
          </p:cNvPr>
          <p:cNvSpPr/>
          <p:nvPr/>
        </p:nvSpPr>
        <p:spPr>
          <a:xfrm>
            <a:off x="2889429" y="4641282"/>
            <a:ext cx="2896234" cy="2011217"/>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1">
                <a:solidFill>
                  <a:schemeClr val="bg1"/>
                </a:solidFill>
                <a:latin typeface="Segoe UI"/>
                <a:ea typeface="Calibri"/>
                <a:cs typeface="Segoe UI"/>
              </a:rPr>
              <a:t>Digital skills readiness</a:t>
            </a:r>
            <a:endParaRPr lang="en-US" sz="2000">
              <a:solidFill>
                <a:schemeClr val="bg1"/>
              </a:solidFill>
              <a:ea typeface="Calibri"/>
              <a:cs typeface="Calibri"/>
            </a:endParaRPr>
          </a:p>
        </p:txBody>
      </p:sp>
    </p:spTree>
    <p:extLst>
      <p:ext uri="{BB962C8B-B14F-4D97-AF65-F5344CB8AC3E}">
        <p14:creationId xmlns:p14="http://schemas.microsoft.com/office/powerpoint/2010/main" val="2346451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136C03-8DCA-F0D1-C020-11D845A2C0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398C00-D14D-34C3-6DC0-9801E54CA81A}"/>
              </a:ext>
            </a:extLst>
          </p:cNvPr>
          <p:cNvSpPr>
            <a:spLocks noGrp="1"/>
          </p:cNvSpPr>
          <p:nvPr>
            <p:ph type="title"/>
          </p:nvPr>
        </p:nvSpPr>
        <p:spPr/>
        <p:txBody>
          <a:bodyPr/>
          <a:lstStyle/>
          <a:p>
            <a:r>
              <a:rPr lang="en-GB" sz="3600" dirty="0">
                <a:ea typeface="Calibri"/>
                <a:cs typeface="Calibri"/>
              </a:rPr>
              <a:t>Stream C</a:t>
            </a:r>
          </a:p>
        </p:txBody>
      </p:sp>
      <p:sp>
        <p:nvSpPr>
          <p:cNvPr id="3" name="Text Placeholder 2">
            <a:extLst>
              <a:ext uri="{FF2B5EF4-FFF2-40B4-BE49-F238E27FC236}">
                <a16:creationId xmlns:a16="http://schemas.microsoft.com/office/drawing/2014/main" id="{8BFBE056-A3ED-58CA-A6AC-FF864F9FF6BA}"/>
              </a:ext>
            </a:extLst>
          </p:cNvPr>
          <p:cNvSpPr>
            <a:spLocks noGrp="1"/>
          </p:cNvSpPr>
          <p:nvPr>
            <p:ph type="body" sz="quarter" idx="12"/>
          </p:nvPr>
        </p:nvSpPr>
        <p:spPr/>
        <p:txBody>
          <a:bodyPr vert="horz" lIns="91440" tIns="45720" rIns="91440" bIns="45720" rtlCol="0" anchor="t">
            <a:noAutofit/>
          </a:bodyPr>
          <a:lstStyle/>
          <a:p>
            <a:r>
              <a:rPr lang="en-GB" sz="2400" dirty="0"/>
              <a:t>Employers' advice</a:t>
            </a:r>
            <a:endParaRPr lang="en-GB" sz="2000">
              <a:ea typeface="Calibri"/>
              <a:cs typeface="Calibri"/>
            </a:endParaRPr>
          </a:p>
        </p:txBody>
      </p:sp>
      <p:sp>
        <p:nvSpPr>
          <p:cNvPr id="4" name="TextBox 3">
            <a:extLst>
              <a:ext uri="{FF2B5EF4-FFF2-40B4-BE49-F238E27FC236}">
                <a16:creationId xmlns:a16="http://schemas.microsoft.com/office/drawing/2014/main" id="{8D43A4DE-7601-BD35-FA42-41FB28ABBEEB}"/>
              </a:ext>
            </a:extLst>
          </p:cNvPr>
          <p:cNvSpPr txBox="1"/>
          <p:nvPr/>
        </p:nvSpPr>
        <p:spPr>
          <a:xfrm>
            <a:off x="507999" y="1454727"/>
            <a:ext cx="10685318" cy="81047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800"/>
              </a:spcAft>
              <a:buFont typeface="Arial" panose="020B0604020202020204" pitchFamily="34" charset="0"/>
              <a:buChar char="•"/>
            </a:pPr>
            <a:r>
              <a:rPr lang="en-GB" sz="2000" b="1" dirty="0">
                <a:ea typeface="Calibri"/>
                <a:cs typeface="Calibri"/>
              </a:rPr>
              <a:t>Who</a:t>
            </a:r>
            <a:r>
              <a:rPr lang="en-GB" sz="2000" dirty="0">
                <a:ea typeface="Calibri"/>
                <a:cs typeface="Calibri"/>
              </a:rPr>
              <a:t>: Employers across a variety of industries such as Finance, FMCG and more</a:t>
            </a:r>
            <a:endParaRPr lang="en-US" sz="2000">
              <a:ea typeface="Calibri"/>
              <a:cs typeface="Calibri"/>
            </a:endParaRPr>
          </a:p>
          <a:p>
            <a:pPr marL="285750" indent="-285750">
              <a:spcAft>
                <a:spcPts val="800"/>
              </a:spcAft>
              <a:buFont typeface="Arial" panose="020B0604020202020204" pitchFamily="34" charset="0"/>
              <a:buChar char="•"/>
            </a:pPr>
            <a:r>
              <a:rPr lang="en-GB" sz="2000" b="1" dirty="0">
                <a:ea typeface="Calibri"/>
                <a:cs typeface="Calibri"/>
              </a:rPr>
              <a:t>Objective</a:t>
            </a:r>
            <a:r>
              <a:rPr lang="en-GB" sz="2000" dirty="0">
                <a:ea typeface="Calibri"/>
                <a:cs typeface="Calibri"/>
              </a:rPr>
              <a:t>: To gain insight into skills that employers expect from incoming students</a:t>
            </a:r>
            <a:endParaRPr lang="en-US" sz="2000">
              <a:ea typeface="Calibri"/>
              <a:cs typeface="Calibri"/>
            </a:endParaRPr>
          </a:p>
        </p:txBody>
      </p:sp>
      <p:sp>
        <p:nvSpPr>
          <p:cNvPr id="5" name="Oval 4">
            <a:extLst>
              <a:ext uri="{FF2B5EF4-FFF2-40B4-BE49-F238E27FC236}">
                <a16:creationId xmlns:a16="http://schemas.microsoft.com/office/drawing/2014/main" id="{E32D46EC-2F91-133A-5F43-45C65682C351}"/>
              </a:ext>
            </a:extLst>
          </p:cNvPr>
          <p:cNvSpPr/>
          <p:nvPr/>
        </p:nvSpPr>
        <p:spPr>
          <a:xfrm>
            <a:off x="3186290" y="3402370"/>
            <a:ext cx="2826961" cy="225367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GB" sz="2000" b="1" dirty="0">
                <a:solidFill>
                  <a:schemeClr val="bg1"/>
                </a:solidFill>
                <a:latin typeface="Segoe UI"/>
                <a:ea typeface="Calibri"/>
                <a:cs typeface="Segoe UI"/>
              </a:rPr>
              <a:t>Are there any skills you feel students need to improve upon?</a:t>
            </a:r>
            <a:endParaRPr lang="en-US" sz="2000" b="1">
              <a:solidFill>
                <a:schemeClr val="bg1"/>
              </a:solidFill>
              <a:latin typeface="Segoe UI"/>
              <a:ea typeface="Calibri"/>
              <a:cs typeface="Calibri"/>
            </a:endParaRPr>
          </a:p>
        </p:txBody>
      </p:sp>
      <p:sp>
        <p:nvSpPr>
          <p:cNvPr id="9" name="Oval 8">
            <a:extLst>
              <a:ext uri="{FF2B5EF4-FFF2-40B4-BE49-F238E27FC236}">
                <a16:creationId xmlns:a16="http://schemas.microsoft.com/office/drawing/2014/main" id="{E170B970-040C-F01A-C1C7-B134DE69BF4C}"/>
              </a:ext>
            </a:extLst>
          </p:cNvPr>
          <p:cNvSpPr/>
          <p:nvPr/>
        </p:nvSpPr>
        <p:spPr>
          <a:xfrm>
            <a:off x="6164130" y="3389224"/>
            <a:ext cx="2850052" cy="2253672"/>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000" b="1" dirty="0">
                <a:solidFill>
                  <a:schemeClr val="bg1"/>
                </a:solidFill>
                <a:latin typeface="Segoe UI"/>
                <a:ea typeface="Calibri"/>
                <a:cs typeface="Segoe UI"/>
              </a:rPr>
              <a:t>What digital skills do you feel students can improve upon?</a:t>
            </a:r>
          </a:p>
        </p:txBody>
      </p:sp>
      <p:sp>
        <p:nvSpPr>
          <p:cNvPr id="10" name="Oval 9">
            <a:extLst>
              <a:ext uri="{FF2B5EF4-FFF2-40B4-BE49-F238E27FC236}">
                <a16:creationId xmlns:a16="http://schemas.microsoft.com/office/drawing/2014/main" id="{35A99A3D-2A7B-5A92-AB48-8362A6390949}"/>
              </a:ext>
            </a:extLst>
          </p:cNvPr>
          <p:cNvSpPr/>
          <p:nvPr/>
        </p:nvSpPr>
        <p:spPr>
          <a:xfrm>
            <a:off x="243618" y="3394379"/>
            <a:ext cx="2815417" cy="225367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GB" sz="2000" b="1" dirty="0">
                <a:latin typeface="Segoe UI"/>
                <a:cs typeface="Segoe UI"/>
              </a:rPr>
              <a:t>Employer questions</a:t>
            </a:r>
            <a:endParaRPr lang="en-US" sz="2000" dirty="0">
              <a:ea typeface="Calibri"/>
              <a:cs typeface="Calibri"/>
            </a:endParaRPr>
          </a:p>
        </p:txBody>
      </p:sp>
      <p:sp>
        <p:nvSpPr>
          <p:cNvPr id="12" name="Oval 11">
            <a:extLst>
              <a:ext uri="{FF2B5EF4-FFF2-40B4-BE49-F238E27FC236}">
                <a16:creationId xmlns:a16="http://schemas.microsoft.com/office/drawing/2014/main" id="{DC4A1DC5-A5D2-2E02-EDD4-8D5C849417F6}"/>
              </a:ext>
            </a:extLst>
          </p:cNvPr>
          <p:cNvSpPr/>
          <p:nvPr/>
        </p:nvSpPr>
        <p:spPr>
          <a:xfrm>
            <a:off x="9087436" y="3394375"/>
            <a:ext cx="2826962" cy="2253672"/>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000" b="1" dirty="0">
                <a:solidFill>
                  <a:schemeClr val="bg1"/>
                </a:solidFill>
                <a:latin typeface="Segoe UI"/>
                <a:ea typeface="Calibri"/>
                <a:cs typeface="Segoe UI"/>
              </a:rPr>
              <a:t>What are your expectations of students entering the workplace?</a:t>
            </a:r>
          </a:p>
        </p:txBody>
      </p:sp>
    </p:spTree>
    <p:extLst>
      <p:ext uri="{BB962C8B-B14F-4D97-AF65-F5344CB8AC3E}">
        <p14:creationId xmlns:p14="http://schemas.microsoft.com/office/powerpoint/2010/main" val="295440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EB733F-46F8-F572-A7A2-07C47B3316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1F71D0-A1C8-9FA9-A29E-2F4BA9F659CC}"/>
              </a:ext>
            </a:extLst>
          </p:cNvPr>
          <p:cNvSpPr>
            <a:spLocks noGrp="1"/>
          </p:cNvSpPr>
          <p:nvPr>
            <p:ph type="title"/>
          </p:nvPr>
        </p:nvSpPr>
        <p:spPr/>
        <p:txBody>
          <a:bodyPr/>
          <a:lstStyle/>
          <a:p>
            <a:r>
              <a:rPr lang="en-GB" sz="4000"/>
              <a:t>Content</a:t>
            </a:r>
            <a:endParaRPr lang="en-GB" sz="4000">
              <a:ea typeface="Calibri"/>
              <a:cs typeface="Calibri"/>
            </a:endParaRPr>
          </a:p>
        </p:txBody>
      </p:sp>
      <p:sp>
        <p:nvSpPr>
          <p:cNvPr id="3" name="Text Placeholder 2">
            <a:extLst>
              <a:ext uri="{FF2B5EF4-FFF2-40B4-BE49-F238E27FC236}">
                <a16:creationId xmlns:a16="http://schemas.microsoft.com/office/drawing/2014/main" id="{527DA802-AAD3-19CA-CB95-B5DFD182BD9C}"/>
              </a:ext>
            </a:extLst>
          </p:cNvPr>
          <p:cNvSpPr>
            <a:spLocks noGrp="1"/>
          </p:cNvSpPr>
          <p:nvPr>
            <p:ph type="body" sz="quarter" idx="12"/>
          </p:nvPr>
        </p:nvSpPr>
        <p:spPr>
          <a:xfrm>
            <a:off x="414338" y="968009"/>
            <a:ext cx="9927369" cy="484554"/>
          </a:xfrm>
        </p:spPr>
        <p:txBody>
          <a:bodyPr vert="horz" lIns="91440" tIns="45720" rIns="91440" bIns="45720" rtlCol="0" anchor="t">
            <a:noAutofit/>
          </a:bodyPr>
          <a:lstStyle/>
          <a:p>
            <a:r>
              <a:rPr lang="en-GB" sz="2000"/>
              <a:t>Collating relevant information from various streams</a:t>
            </a:r>
            <a:endParaRPr lang="en-US" sz="2000">
              <a:ea typeface="Calibri"/>
              <a:cs typeface="Calibri"/>
            </a:endParaRPr>
          </a:p>
        </p:txBody>
      </p:sp>
      <p:sp>
        <p:nvSpPr>
          <p:cNvPr id="4" name="Rectangle: Rounded Corners 3">
            <a:extLst>
              <a:ext uri="{FF2B5EF4-FFF2-40B4-BE49-F238E27FC236}">
                <a16:creationId xmlns:a16="http://schemas.microsoft.com/office/drawing/2014/main" id="{5C8E9383-4E2F-D876-DA15-A8DA4B13B158}"/>
              </a:ext>
            </a:extLst>
          </p:cNvPr>
          <p:cNvSpPr/>
          <p:nvPr/>
        </p:nvSpPr>
        <p:spPr>
          <a:xfrm>
            <a:off x="4328686" y="1593646"/>
            <a:ext cx="2688019" cy="508000"/>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GB" sz="2800" dirty="0">
                <a:ea typeface="Calibri"/>
                <a:cs typeface="Calibri"/>
              </a:rPr>
              <a:t>Learnings</a:t>
            </a:r>
          </a:p>
        </p:txBody>
      </p:sp>
      <p:sp>
        <p:nvSpPr>
          <p:cNvPr id="5" name="Rectangle 4">
            <a:extLst>
              <a:ext uri="{FF2B5EF4-FFF2-40B4-BE49-F238E27FC236}">
                <a16:creationId xmlns:a16="http://schemas.microsoft.com/office/drawing/2014/main" id="{2B154167-BBD2-F02B-C013-36802F4A64F4}"/>
              </a:ext>
            </a:extLst>
          </p:cNvPr>
          <p:cNvSpPr/>
          <p:nvPr/>
        </p:nvSpPr>
        <p:spPr>
          <a:xfrm>
            <a:off x="911306" y="2474435"/>
            <a:ext cx="2588662" cy="2897157"/>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800">
                <a:ea typeface="Calibri"/>
                <a:cs typeface="Calibri"/>
              </a:rPr>
              <a:t>Previous research yielded from the first rendition of this project</a:t>
            </a:r>
          </a:p>
        </p:txBody>
      </p:sp>
      <p:sp>
        <p:nvSpPr>
          <p:cNvPr id="10" name="Rectangle 9">
            <a:extLst>
              <a:ext uri="{FF2B5EF4-FFF2-40B4-BE49-F238E27FC236}">
                <a16:creationId xmlns:a16="http://schemas.microsoft.com/office/drawing/2014/main" id="{15560BE0-88EF-3F12-8D36-6DDF49B501D0}"/>
              </a:ext>
            </a:extLst>
          </p:cNvPr>
          <p:cNvSpPr/>
          <p:nvPr/>
        </p:nvSpPr>
        <p:spPr>
          <a:xfrm>
            <a:off x="4095350" y="2476211"/>
            <a:ext cx="3239772" cy="287948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800" dirty="0">
                <a:ea typeface="Calibri"/>
                <a:cs typeface="Calibri"/>
              </a:rPr>
              <a:t>Information yielded from stream A focus groups with students and information from Stream C and the employers</a:t>
            </a:r>
          </a:p>
        </p:txBody>
      </p:sp>
      <p:sp>
        <p:nvSpPr>
          <p:cNvPr id="14" name="Rounded Rectangle 13">
            <a:extLst>
              <a:ext uri="{FF2B5EF4-FFF2-40B4-BE49-F238E27FC236}">
                <a16:creationId xmlns:a16="http://schemas.microsoft.com/office/drawing/2014/main" id="{C81DC069-362F-77D6-06DF-F3E098C4EA7F}"/>
              </a:ext>
            </a:extLst>
          </p:cNvPr>
          <p:cNvSpPr/>
          <p:nvPr/>
        </p:nvSpPr>
        <p:spPr>
          <a:xfrm>
            <a:off x="3845898" y="5759832"/>
            <a:ext cx="3940433" cy="54142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800" dirty="0"/>
              <a:t>Informing our solution...</a:t>
            </a:r>
            <a:endParaRPr lang="en-US" sz="2800">
              <a:ea typeface="Calibri"/>
              <a:cs typeface="Calibri"/>
            </a:endParaRPr>
          </a:p>
        </p:txBody>
      </p:sp>
      <p:sp>
        <p:nvSpPr>
          <p:cNvPr id="18" name="Rectangle 17">
            <a:extLst>
              <a:ext uri="{FF2B5EF4-FFF2-40B4-BE49-F238E27FC236}">
                <a16:creationId xmlns:a16="http://schemas.microsoft.com/office/drawing/2014/main" id="{10F1E00D-881F-0928-6B4B-4D5331DDAFAC}"/>
              </a:ext>
            </a:extLst>
          </p:cNvPr>
          <p:cNvSpPr/>
          <p:nvPr/>
        </p:nvSpPr>
        <p:spPr>
          <a:xfrm>
            <a:off x="7802746" y="2467233"/>
            <a:ext cx="2544564" cy="289658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800">
                <a:ea typeface="Calibri"/>
                <a:cs typeface="Calibri"/>
              </a:rPr>
              <a:t>Digital Skills such as </a:t>
            </a:r>
            <a:r>
              <a:rPr lang="en-US" sz="2800" err="1">
                <a:ea typeface="Calibri"/>
                <a:cs typeface="Calibri"/>
              </a:rPr>
              <a:t>Linkedin</a:t>
            </a:r>
            <a:r>
              <a:rPr lang="en-US" sz="2800">
                <a:ea typeface="Calibri"/>
                <a:cs typeface="Calibri"/>
              </a:rPr>
              <a:t> learning, </a:t>
            </a:r>
            <a:r>
              <a:rPr lang="en-US" sz="2800" err="1">
                <a:ea typeface="Calibri"/>
                <a:cs typeface="Calibri"/>
              </a:rPr>
              <a:t>Jisc</a:t>
            </a:r>
            <a:r>
              <a:rPr lang="en-US" sz="2800">
                <a:ea typeface="Calibri"/>
                <a:cs typeface="Calibri"/>
              </a:rPr>
              <a:t> and </a:t>
            </a:r>
            <a:r>
              <a:rPr lang="en-US" sz="2800" err="1">
                <a:ea typeface="Calibri"/>
                <a:cs typeface="Calibri"/>
              </a:rPr>
              <a:t>WorkReady</a:t>
            </a:r>
            <a:r>
              <a:rPr lang="en-US" sz="2800">
                <a:ea typeface="Calibri"/>
                <a:cs typeface="Calibri"/>
              </a:rPr>
              <a:t> </a:t>
            </a:r>
          </a:p>
        </p:txBody>
      </p:sp>
    </p:spTree>
    <p:extLst>
      <p:ext uri="{BB962C8B-B14F-4D97-AF65-F5344CB8AC3E}">
        <p14:creationId xmlns:p14="http://schemas.microsoft.com/office/powerpoint/2010/main" val="1052643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1797C8-1658-43BE-61D6-73A8E20655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1DB934-106B-0FE9-72A3-0F1F3CCCA1F3}"/>
              </a:ext>
            </a:extLst>
          </p:cNvPr>
          <p:cNvSpPr>
            <a:spLocks noGrp="1"/>
          </p:cNvSpPr>
          <p:nvPr>
            <p:ph type="title"/>
          </p:nvPr>
        </p:nvSpPr>
        <p:spPr/>
        <p:txBody>
          <a:bodyPr/>
          <a:lstStyle/>
          <a:p>
            <a:r>
              <a:rPr lang="en-GB" sz="4000" dirty="0"/>
              <a:t>Outcomes</a:t>
            </a:r>
            <a:endParaRPr lang="en-GB" sz="4000" dirty="0">
              <a:ea typeface="Calibri"/>
              <a:cs typeface="Calibri"/>
            </a:endParaRPr>
          </a:p>
        </p:txBody>
      </p:sp>
      <p:sp>
        <p:nvSpPr>
          <p:cNvPr id="3" name="Text Placeholder 2">
            <a:extLst>
              <a:ext uri="{FF2B5EF4-FFF2-40B4-BE49-F238E27FC236}">
                <a16:creationId xmlns:a16="http://schemas.microsoft.com/office/drawing/2014/main" id="{C740DD74-F558-5EDB-A5EF-16434E9B1889}"/>
              </a:ext>
            </a:extLst>
          </p:cNvPr>
          <p:cNvSpPr>
            <a:spLocks noGrp="1"/>
          </p:cNvSpPr>
          <p:nvPr>
            <p:ph type="body" sz="quarter" idx="12"/>
          </p:nvPr>
        </p:nvSpPr>
        <p:spPr>
          <a:xfrm>
            <a:off x="414338" y="909394"/>
            <a:ext cx="9282600" cy="543169"/>
          </a:xfrm>
        </p:spPr>
        <p:txBody>
          <a:bodyPr vert="horz" lIns="91440" tIns="45720" rIns="91440" bIns="45720" rtlCol="0" anchor="t">
            <a:noAutofit/>
          </a:bodyPr>
          <a:lstStyle/>
          <a:p>
            <a:r>
              <a:rPr lang="en-GB" sz="2000" dirty="0">
                <a:ea typeface="Calibri"/>
                <a:cs typeface="Calibri"/>
              </a:rPr>
              <a:t>Connecting results from Stream A and C to create a relevant resource for students</a:t>
            </a:r>
          </a:p>
        </p:txBody>
      </p:sp>
      <p:sp>
        <p:nvSpPr>
          <p:cNvPr id="6" name="Rectangle 5">
            <a:extLst>
              <a:ext uri="{FF2B5EF4-FFF2-40B4-BE49-F238E27FC236}">
                <a16:creationId xmlns:a16="http://schemas.microsoft.com/office/drawing/2014/main" id="{0C5B838D-348E-1F5A-3016-D53F71E0E5BE}"/>
              </a:ext>
            </a:extLst>
          </p:cNvPr>
          <p:cNvSpPr/>
          <p:nvPr/>
        </p:nvSpPr>
        <p:spPr>
          <a:xfrm>
            <a:off x="611061" y="1318982"/>
            <a:ext cx="11265470" cy="795398"/>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sz="2000">
                <a:ea typeface="Calibri"/>
                <a:cs typeface="Calibri"/>
              </a:rPr>
              <a:t>A central Moodle page that gives advice to outgoing placement students from returning placement students.</a:t>
            </a:r>
          </a:p>
        </p:txBody>
      </p:sp>
      <p:pic>
        <p:nvPicPr>
          <p:cNvPr id="13" name="Picture 12" descr="A screenshot of a computer&#10;&#10;AI-generated content may be incorrect.">
            <a:extLst>
              <a:ext uri="{FF2B5EF4-FFF2-40B4-BE49-F238E27FC236}">
                <a16:creationId xmlns:a16="http://schemas.microsoft.com/office/drawing/2014/main" id="{C56E74DD-823B-17E0-A43F-0360D264F2F5}"/>
              </a:ext>
            </a:extLst>
          </p:cNvPr>
          <p:cNvPicPr>
            <a:picLocks noChangeAspect="1"/>
          </p:cNvPicPr>
          <p:nvPr/>
        </p:nvPicPr>
        <p:blipFill>
          <a:blip r:embed="rId2"/>
          <a:stretch>
            <a:fillRect/>
          </a:stretch>
        </p:blipFill>
        <p:spPr>
          <a:xfrm>
            <a:off x="1763791" y="2274243"/>
            <a:ext cx="9068334" cy="4246842"/>
          </a:xfrm>
          <a:prstGeom prst="rect">
            <a:avLst/>
          </a:prstGeom>
        </p:spPr>
      </p:pic>
    </p:spTree>
    <p:extLst>
      <p:ext uri="{BB962C8B-B14F-4D97-AF65-F5344CB8AC3E}">
        <p14:creationId xmlns:p14="http://schemas.microsoft.com/office/powerpoint/2010/main" val="12425994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Warwick Main Bran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Warwick Main Brand" id="{829A38B2-94F9-49A1-AADA-739EA8224036}" vid="{1AD8912E-69DA-4A5E-B8C6-8417C4E68BBE}"/>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7b1606e-4a0a-493f-8db3-4aac91d3b6d3" xsi:nil="true"/>
    <lcf76f155ced4ddcb4097134ff3c332f xmlns="103fc18d-d194-4692-93f5-f1f37eefe8a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DA10D14B64CCD449FFD292176F8D7C6" ma:contentTypeVersion="11" ma:contentTypeDescription="Create a new document." ma:contentTypeScope="" ma:versionID="ca658b6f2c97b595031efb3a203baea8">
  <xsd:schema xmlns:xsd="http://www.w3.org/2001/XMLSchema" xmlns:xs="http://www.w3.org/2001/XMLSchema" xmlns:p="http://schemas.microsoft.com/office/2006/metadata/properties" xmlns:ns2="103fc18d-d194-4692-93f5-f1f37eefe8a1" xmlns:ns3="97b1606e-4a0a-493f-8db3-4aac91d3b6d3" targetNamespace="http://schemas.microsoft.com/office/2006/metadata/properties" ma:root="true" ma:fieldsID="4f274c3d6ac057ebcffa8fa998aa834b" ns2:_="" ns3:_="">
    <xsd:import namespace="103fc18d-d194-4692-93f5-f1f37eefe8a1"/>
    <xsd:import namespace="97b1606e-4a0a-493f-8db3-4aac91d3b6d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3fc18d-d194-4692-93f5-f1f37eefe8a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1606e-4a0a-493f-8db3-4aac91d3b6d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a7019df5-6214-4286-9e83-c02682fba241}" ma:internalName="TaxCatchAll" ma:showField="CatchAllData" ma:web="97b1606e-4a0a-493f-8db3-4aac91d3b6d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D1B466-63BA-4971-A5AC-37B817C80EB1}">
  <ds:schemaRefs>
    <ds:schemaRef ds:uri="103fc18d-d194-4692-93f5-f1f37eefe8a1"/>
    <ds:schemaRef ds:uri="97b1606e-4a0a-493f-8db3-4aac91d3b6d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7AF6A3F-5170-4F91-952B-6F058D1DABF5}">
  <ds:schemaRefs>
    <ds:schemaRef ds:uri="http://schemas.microsoft.com/sharepoint/v3/contenttype/forms"/>
  </ds:schemaRefs>
</ds:datastoreItem>
</file>

<file path=customXml/itemProps3.xml><?xml version="1.0" encoding="utf-8"?>
<ds:datastoreItem xmlns:ds="http://schemas.openxmlformats.org/officeDocument/2006/customXml" ds:itemID="{1F60DD47-09F2-4664-9B35-91089FB43801}">
  <ds:schemaRefs>
    <ds:schemaRef ds:uri="103fc18d-d194-4692-93f5-f1f37eefe8a1"/>
    <ds:schemaRef ds:uri="97b1606e-4a0a-493f-8db3-4aac91d3b6d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Warwick Main Brand</Template>
  <Application>Microsoft Office PowerPoint</Application>
  <PresentationFormat>Widescreen</PresentationFormat>
  <Slides>10</Slides>
  <Notes>6</Notes>
  <HiddenSlides>0</HiddenSlides>
  <ScaleCrop>false</ScaleCrop>
  <HeadingPairs>
    <vt:vector size="4" baseType="variant">
      <vt:variant>
        <vt:lpstr>Theme</vt:lpstr>
      </vt:variant>
      <vt:variant>
        <vt:i4>6</vt:i4>
      </vt:variant>
      <vt:variant>
        <vt:lpstr>Slide Titles</vt:lpstr>
      </vt:variant>
      <vt:variant>
        <vt:i4>10</vt:i4>
      </vt:variant>
    </vt:vector>
  </HeadingPairs>
  <TitlesOfParts>
    <vt:vector size="16" baseType="lpstr">
      <vt:lpstr>Warwick Main Brand</vt:lpstr>
      <vt:lpstr>Bright Teal</vt:lpstr>
      <vt:lpstr>Bright Blue</vt:lpstr>
      <vt:lpstr>Bright Orange</vt:lpstr>
      <vt:lpstr>Dark Ruby</vt:lpstr>
      <vt:lpstr>Bright Gold</vt:lpstr>
      <vt:lpstr>the WARWICK SKILLS gap PROJECT:  BRIDGING THE GAP BETWEEN UNIVERSITY &amp; INDUSTRY</vt:lpstr>
      <vt:lpstr>PowerPoint Presentation</vt:lpstr>
      <vt:lpstr>What is causing the self-reported gap between the skills graduates learn at university, and the skills they are now using in the workplace?</vt:lpstr>
      <vt:lpstr>PowerPoint Presentation</vt:lpstr>
      <vt:lpstr>Focus Groups/Interviews</vt:lpstr>
      <vt:lpstr>Surveys</vt:lpstr>
      <vt:lpstr>Stream C</vt:lpstr>
      <vt:lpstr>Content</vt:lpstr>
      <vt:lpstr>Outcomes</vt:lpstr>
      <vt:lpstr>Thank you for listening    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Mind the gap:  Degree skills applied in the workplace</dc:title>
  <dc:creator>Greenaway, Thomas</dc:creator>
  <cp:revision>120</cp:revision>
  <dcterms:created xsi:type="dcterms:W3CDTF">2024-04-24T13:41:48Z</dcterms:created>
  <dcterms:modified xsi:type="dcterms:W3CDTF">2025-06-02T18:50:49Z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0x0101004DA10D14B64CCD449FFD292176F8D7C6</vt:lpwstr>
  </property>
  <property fmtid="{D5CDD505-2E9C-101B-9397-08002B2CF9AE}" pid="3" name="MediaServiceImageTags">
    <vt:lpwstr/>
  </property>
  <property fmtid="{D5CDD505-2E9C-101B-9397-08002B2CF9AE}" pid="4" name="Order">
    <vt:r8>6400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_SharedFileIndex">
    <vt:lpwstr/>
  </property>
  <property fmtid="{D5CDD505-2E9C-101B-9397-08002B2CF9AE}" pid="12" name="_SourceUrl">
    <vt:lpwstr/>
  </property>
</Properties>
</file>