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handoutMasterIdLst>
    <p:handoutMasterId r:id="rId36"/>
  </p:handoutMasterIdLst>
  <p:sldIdLst>
    <p:sldId id="256" r:id="rId5"/>
    <p:sldId id="319" r:id="rId6"/>
    <p:sldId id="261" r:id="rId7"/>
    <p:sldId id="303" r:id="rId8"/>
    <p:sldId id="304" r:id="rId9"/>
    <p:sldId id="282" r:id="rId10"/>
    <p:sldId id="307" r:id="rId11"/>
    <p:sldId id="272" r:id="rId12"/>
    <p:sldId id="302" r:id="rId13"/>
    <p:sldId id="297" r:id="rId14"/>
    <p:sldId id="309" r:id="rId15"/>
    <p:sldId id="296" r:id="rId16"/>
    <p:sldId id="305" r:id="rId17"/>
    <p:sldId id="306" r:id="rId18"/>
    <p:sldId id="273" r:id="rId19"/>
    <p:sldId id="271" r:id="rId20"/>
    <p:sldId id="284" r:id="rId21"/>
    <p:sldId id="298" r:id="rId22"/>
    <p:sldId id="313" r:id="rId23"/>
    <p:sldId id="312" r:id="rId24"/>
    <p:sldId id="314" r:id="rId25"/>
    <p:sldId id="315" r:id="rId26"/>
    <p:sldId id="316" r:id="rId27"/>
    <p:sldId id="317" r:id="rId28"/>
    <p:sldId id="318" r:id="rId29"/>
    <p:sldId id="321" r:id="rId30"/>
    <p:sldId id="322" r:id="rId31"/>
    <p:sldId id="300" r:id="rId32"/>
    <p:sldId id="310" r:id="rId33"/>
    <p:sldId id="286" r:id="rId34"/>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440EFC1E-E1BB-4322-AD09-A0FC8EDBD473}">
          <p14:sldIdLst>
            <p14:sldId id="256"/>
            <p14:sldId id="319"/>
          </p14:sldIdLst>
        </p14:section>
        <p14:section name="Content slides" id="{1A327129-A5EA-4908-A354-69383B27A46B}">
          <p14:sldIdLst>
            <p14:sldId id="261"/>
            <p14:sldId id="303"/>
            <p14:sldId id="304"/>
            <p14:sldId id="282"/>
            <p14:sldId id="307"/>
            <p14:sldId id="272"/>
            <p14:sldId id="302"/>
            <p14:sldId id="297"/>
            <p14:sldId id="309"/>
            <p14:sldId id="296"/>
            <p14:sldId id="305"/>
            <p14:sldId id="306"/>
            <p14:sldId id="273"/>
            <p14:sldId id="271"/>
            <p14:sldId id="284"/>
            <p14:sldId id="298"/>
            <p14:sldId id="313"/>
            <p14:sldId id="312"/>
            <p14:sldId id="314"/>
            <p14:sldId id="315"/>
            <p14:sldId id="316"/>
            <p14:sldId id="317"/>
            <p14:sldId id="318"/>
            <p14:sldId id="321"/>
            <p14:sldId id="322"/>
            <p14:sldId id="300"/>
          </p14:sldIdLst>
        </p14:section>
        <p14:section name="Q&amp;A slides" id="{246F0702-6E98-4A8A-8526-081B78EFE639}">
          <p14:sldIdLst/>
        </p14:section>
        <p14:section name="End" id="{A855E980-D6E2-4C23-BFD7-597ECD609490}">
          <p14:sldIdLst>
            <p14:sldId id="310"/>
            <p14:sldId id="28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D83C00-D889-51AF-C038-ECA393D582F0}" name="Bilson, Heather" initials="BH" userId="S::u2370126@live.warwick.ac.uk::2691d11d-4768-433e-b670-a768bd63549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3124"/>
    <a:srgbClr val="EE2E22"/>
    <a:srgbClr val="009DDC"/>
    <a:srgbClr val="4B4C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95" autoAdjust="0"/>
    <p:restoredTop sz="94915" autoAdjust="0"/>
  </p:normalViewPr>
  <p:slideViewPr>
    <p:cSldViewPr snapToGrid="0">
      <p:cViewPr varScale="1">
        <p:scale>
          <a:sx n="66" d="100"/>
          <a:sy n="66" d="100"/>
        </p:scale>
        <p:origin x="31"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ore, Diana" userId="e5933c89-d75e-4008-9d2c-b38da351b1b1" providerId="ADAL" clId="{8894C97F-9745-49F8-B4DE-0C2F2ABD44BF}"/>
    <pc:docChg chg="custSel modSld">
      <pc:chgData name="Shore, Diana" userId="e5933c89-d75e-4008-9d2c-b38da351b1b1" providerId="ADAL" clId="{8894C97F-9745-49F8-B4DE-0C2F2ABD44BF}" dt="2025-06-04T17:18:10.106" v="1"/>
      <pc:docMkLst>
        <pc:docMk/>
      </pc:docMkLst>
      <pc:sldChg chg="modSp mod">
        <pc:chgData name="Shore, Diana" userId="e5933c89-d75e-4008-9d2c-b38da351b1b1" providerId="ADAL" clId="{8894C97F-9745-49F8-B4DE-0C2F2ABD44BF}" dt="2025-06-04T17:18:10.106" v="1"/>
        <pc:sldMkLst>
          <pc:docMk/>
          <pc:sldMk cId="3798165210" sldId="322"/>
        </pc:sldMkLst>
        <pc:spChg chg="mod">
          <ac:chgData name="Shore, Diana" userId="e5933c89-d75e-4008-9d2c-b38da351b1b1" providerId="ADAL" clId="{8894C97F-9745-49F8-B4DE-0C2F2ABD44BF}" dt="2025-06-04T17:18:10.106" v="1"/>
          <ac:spMkLst>
            <pc:docMk/>
            <pc:sldMk cId="3798165210" sldId="322"/>
            <ac:spMk id="5" creationId="{429FC3C5-0809-41D1-A567-5C8AED04897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A6B61D-F741-40F0-A5BB-F54E2E32167F}"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GB"/>
        </a:p>
      </dgm:t>
    </dgm:pt>
    <dgm:pt modelId="{9E754BE0-50B5-45B2-83A7-F5789386ABCF}">
      <dgm:prSet phldrT="[Text]" phldr="0" custT="1"/>
      <dgm:spPr>
        <a:solidFill>
          <a:schemeClr val="tx2">
            <a:lumMod val="20000"/>
            <a:lumOff val="80000"/>
          </a:schemeClr>
        </a:solidFill>
        <a:ln>
          <a:noFill/>
        </a:ln>
      </dgm:spPr>
      <dgm:t>
        <a:bodyPr/>
        <a:lstStyle/>
        <a:p>
          <a:pPr rtl="0"/>
          <a:r>
            <a:rPr lang="en-GB" sz="1700" b="0">
              <a:solidFill>
                <a:schemeClr val="tx1"/>
              </a:solidFill>
            </a:rPr>
            <a:t>1. Brainstorming</a:t>
          </a:r>
          <a:endParaRPr lang="en-US" sz="1700" b="0">
            <a:ln>
              <a:noFill/>
            </a:ln>
            <a:solidFill>
              <a:schemeClr val="tx1"/>
            </a:solidFill>
            <a:latin typeface="+mn-lt"/>
          </a:endParaRPr>
        </a:p>
      </dgm:t>
    </dgm:pt>
    <dgm:pt modelId="{9039A9B2-3C80-41A2-AD4F-5E29B6031445}" type="parTrans" cxnId="{0521A3D1-1494-4308-AA98-988CA5B48626}">
      <dgm:prSet/>
      <dgm:spPr/>
      <dgm:t>
        <a:bodyPr/>
        <a:lstStyle/>
        <a:p>
          <a:endParaRPr lang="en-GB"/>
        </a:p>
      </dgm:t>
    </dgm:pt>
    <dgm:pt modelId="{86ACF40C-E630-4924-8341-954E065875FF}" type="sibTrans" cxnId="{0521A3D1-1494-4308-AA98-988CA5B48626}">
      <dgm:prSet/>
      <dgm:spPr/>
      <dgm:t>
        <a:bodyPr/>
        <a:lstStyle/>
        <a:p>
          <a:endParaRPr lang="en-GB"/>
        </a:p>
      </dgm:t>
    </dgm:pt>
    <dgm:pt modelId="{48F47CD3-CEFD-4741-90E4-675B7BEFE029}">
      <dgm:prSet phldrT="[Text]" phldr="0" custT="1"/>
      <dgm:spPr>
        <a:solidFill>
          <a:schemeClr val="tx2">
            <a:lumMod val="20000"/>
            <a:lumOff val="80000"/>
          </a:schemeClr>
        </a:solidFill>
        <a:ln>
          <a:noFill/>
        </a:ln>
      </dgm:spPr>
      <dgm:t>
        <a:bodyPr/>
        <a:lstStyle/>
        <a:p>
          <a:pPr rtl="0"/>
          <a:r>
            <a:rPr lang="en-GB" sz="1700" b="0">
              <a:solidFill>
                <a:schemeClr val="tx1"/>
              </a:solidFill>
            </a:rPr>
            <a:t>2. Co-create assessment outline</a:t>
          </a:r>
          <a:endParaRPr lang="en-US" sz="1700" b="0">
            <a:ln>
              <a:noFill/>
            </a:ln>
            <a:solidFill>
              <a:schemeClr val="tx1"/>
            </a:solidFill>
            <a:latin typeface="+mn-lt"/>
          </a:endParaRPr>
        </a:p>
      </dgm:t>
    </dgm:pt>
    <dgm:pt modelId="{D72C0EA5-9159-4A8B-969B-DDDF37887F8A}" type="parTrans" cxnId="{98B97A8B-FD46-475B-B717-2D270A11095E}">
      <dgm:prSet/>
      <dgm:spPr/>
      <dgm:t>
        <a:bodyPr/>
        <a:lstStyle/>
        <a:p>
          <a:endParaRPr lang="en-GB"/>
        </a:p>
      </dgm:t>
    </dgm:pt>
    <dgm:pt modelId="{C7A4DC19-85FD-4D5B-8BC1-B501E2C531F9}" type="sibTrans" cxnId="{98B97A8B-FD46-475B-B717-2D270A11095E}">
      <dgm:prSet/>
      <dgm:spPr/>
      <dgm:t>
        <a:bodyPr/>
        <a:lstStyle/>
        <a:p>
          <a:endParaRPr lang="en-GB"/>
        </a:p>
      </dgm:t>
    </dgm:pt>
    <dgm:pt modelId="{6AE740A6-6007-4A25-A46B-943D3984B624}">
      <dgm:prSet phldr="0" custT="1"/>
      <dgm:spPr>
        <a:solidFill>
          <a:schemeClr val="tx2">
            <a:lumMod val="20000"/>
            <a:lumOff val="80000"/>
          </a:schemeClr>
        </a:solidFill>
        <a:ln>
          <a:noFill/>
        </a:ln>
      </dgm:spPr>
      <dgm:t>
        <a:bodyPr/>
        <a:lstStyle/>
        <a:p>
          <a:pPr rtl="0"/>
          <a:r>
            <a:rPr lang="en-GB" sz="1700" b="0">
              <a:solidFill>
                <a:schemeClr val="tx1"/>
              </a:solidFill>
            </a:rPr>
            <a:t>3. Content Development </a:t>
          </a:r>
          <a:endParaRPr lang="en-US" sz="1700" b="0">
            <a:ln>
              <a:noFill/>
            </a:ln>
            <a:solidFill>
              <a:schemeClr val="tx1"/>
            </a:solidFill>
            <a:latin typeface="+mn-lt"/>
          </a:endParaRPr>
        </a:p>
      </dgm:t>
    </dgm:pt>
    <dgm:pt modelId="{87572C18-F1CB-471F-BC15-A292B7C7852F}" type="parTrans" cxnId="{45B1CFF4-C244-4A3A-93FF-F4B4A1AAB3C4}">
      <dgm:prSet/>
      <dgm:spPr/>
      <dgm:t>
        <a:bodyPr/>
        <a:lstStyle/>
        <a:p>
          <a:endParaRPr lang="en-GB"/>
        </a:p>
      </dgm:t>
    </dgm:pt>
    <dgm:pt modelId="{F327D931-3BD4-4FEB-8D98-C7968EA1230B}" type="sibTrans" cxnId="{45B1CFF4-C244-4A3A-93FF-F4B4A1AAB3C4}">
      <dgm:prSet/>
      <dgm:spPr/>
      <dgm:t>
        <a:bodyPr/>
        <a:lstStyle/>
        <a:p>
          <a:endParaRPr lang="en-GB"/>
        </a:p>
      </dgm:t>
    </dgm:pt>
    <dgm:pt modelId="{40987D7E-6438-4863-B0BC-A73623C28BF6}">
      <dgm:prSet phldrT="[Text]" phldr="0" custT="1"/>
      <dgm:spPr>
        <a:solidFill>
          <a:schemeClr val="tx2">
            <a:lumMod val="20000"/>
            <a:lumOff val="80000"/>
          </a:schemeClr>
        </a:solidFill>
        <a:ln>
          <a:noFill/>
        </a:ln>
      </dgm:spPr>
      <dgm:t>
        <a:bodyPr/>
        <a:lstStyle/>
        <a:p>
          <a:pPr rtl="0"/>
          <a:r>
            <a:rPr lang="en-GB" sz="1700" b="0">
              <a:solidFill>
                <a:schemeClr val="tx1"/>
              </a:solidFill>
            </a:rPr>
            <a:t>4. Offer </a:t>
          </a:r>
          <a:r>
            <a:rPr lang="en-GB" sz="1700" b="0">
              <a:solidFill>
                <a:schemeClr val="tx1"/>
              </a:solidFill>
              <a:latin typeface="Avenir Next LT Pro"/>
            </a:rPr>
            <a:t>advices or tips</a:t>
          </a:r>
          <a:r>
            <a:rPr lang="en-GB" sz="1700" b="0">
              <a:solidFill>
                <a:schemeClr val="tx1"/>
              </a:solidFill>
            </a:rPr>
            <a:t> on how to use AI</a:t>
          </a:r>
          <a:endParaRPr lang="en-US" sz="1700" b="0">
            <a:ln>
              <a:noFill/>
            </a:ln>
            <a:solidFill>
              <a:schemeClr val="tx1"/>
            </a:solidFill>
            <a:latin typeface="+mn-lt"/>
          </a:endParaRPr>
        </a:p>
      </dgm:t>
    </dgm:pt>
    <dgm:pt modelId="{37EAF610-7FA6-46C7-9457-F34D124B9214}" type="parTrans" cxnId="{18DA621C-EEDD-496F-B926-1E4C55BE9198}">
      <dgm:prSet/>
      <dgm:spPr/>
      <dgm:t>
        <a:bodyPr/>
        <a:lstStyle/>
        <a:p>
          <a:endParaRPr lang="en-GB"/>
        </a:p>
      </dgm:t>
    </dgm:pt>
    <dgm:pt modelId="{67DAA403-131C-44DB-A9E4-632983DE1E72}" type="sibTrans" cxnId="{18DA621C-EEDD-496F-B926-1E4C55BE9198}">
      <dgm:prSet/>
      <dgm:spPr/>
      <dgm:t>
        <a:bodyPr/>
        <a:lstStyle/>
        <a:p>
          <a:endParaRPr lang="en-GB"/>
        </a:p>
      </dgm:t>
    </dgm:pt>
    <dgm:pt modelId="{3B031328-111F-433A-A89A-F7B486E98E4E}">
      <dgm:prSet phldr="0" custT="1"/>
      <dgm:spPr>
        <a:solidFill>
          <a:schemeClr val="tx2">
            <a:lumMod val="20000"/>
            <a:lumOff val="80000"/>
          </a:schemeClr>
        </a:solidFill>
        <a:ln>
          <a:noFill/>
        </a:ln>
      </dgm:spPr>
      <dgm:t>
        <a:bodyPr/>
        <a:lstStyle/>
        <a:p>
          <a:pPr rtl="0"/>
          <a:r>
            <a:rPr lang="en-GB" sz="1700" b="0">
              <a:solidFill>
                <a:schemeClr val="tx1"/>
              </a:solidFill>
            </a:rPr>
            <a:t>5. Pilot run</a:t>
          </a:r>
          <a:endParaRPr lang="en-US" sz="1700" b="0">
            <a:ln>
              <a:noFill/>
            </a:ln>
            <a:solidFill>
              <a:schemeClr val="tx1"/>
            </a:solidFill>
            <a:latin typeface="+mn-lt"/>
          </a:endParaRPr>
        </a:p>
      </dgm:t>
    </dgm:pt>
    <dgm:pt modelId="{CC491112-1CFC-4EDA-B91F-314734B64C28}" type="parTrans" cxnId="{BB09C28B-A128-4F9E-BBDF-CF33283F4671}">
      <dgm:prSet/>
      <dgm:spPr/>
      <dgm:t>
        <a:bodyPr/>
        <a:lstStyle/>
        <a:p>
          <a:endParaRPr lang="en-GB"/>
        </a:p>
      </dgm:t>
    </dgm:pt>
    <dgm:pt modelId="{B43C5ECD-10C7-4806-A120-BBB5AC66CA93}" type="sibTrans" cxnId="{BB09C28B-A128-4F9E-BBDF-CF33283F4671}">
      <dgm:prSet/>
      <dgm:spPr/>
      <dgm:t>
        <a:bodyPr/>
        <a:lstStyle/>
        <a:p>
          <a:endParaRPr lang="en-GB"/>
        </a:p>
      </dgm:t>
    </dgm:pt>
    <dgm:pt modelId="{E8622F2F-3AB7-4842-A334-D8C0D19A78BE}" type="pres">
      <dgm:prSet presAssocID="{73A6B61D-F741-40F0-A5BB-F54E2E32167F}" presName="CompostProcess" presStyleCnt="0">
        <dgm:presLayoutVars>
          <dgm:dir/>
          <dgm:resizeHandles val="exact"/>
        </dgm:presLayoutVars>
      </dgm:prSet>
      <dgm:spPr/>
    </dgm:pt>
    <dgm:pt modelId="{B83F9B7C-6ACE-4195-A813-1F0704788287}" type="pres">
      <dgm:prSet presAssocID="{73A6B61D-F741-40F0-A5BB-F54E2E32167F}" presName="arrow" presStyleLbl="bgShp" presStyleIdx="0" presStyleCnt="1"/>
      <dgm:spPr>
        <a:solidFill>
          <a:srgbClr val="EE3124"/>
        </a:solidFill>
      </dgm:spPr>
    </dgm:pt>
    <dgm:pt modelId="{073EBB96-E547-4245-9EAF-96698F285EFA}" type="pres">
      <dgm:prSet presAssocID="{73A6B61D-F741-40F0-A5BB-F54E2E32167F}" presName="linearProcess" presStyleCnt="0"/>
      <dgm:spPr/>
    </dgm:pt>
    <dgm:pt modelId="{E1457C34-97F4-4CAB-A2D6-58E730E84562}" type="pres">
      <dgm:prSet presAssocID="{9E754BE0-50B5-45B2-83A7-F5789386ABCF}" presName="textNode" presStyleLbl="node1" presStyleIdx="0" presStyleCnt="5" custScaleY="61691">
        <dgm:presLayoutVars>
          <dgm:bulletEnabled val="1"/>
        </dgm:presLayoutVars>
      </dgm:prSet>
      <dgm:spPr/>
    </dgm:pt>
    <dgm:pt modelId="{723B57CD-428C-462E-8338-E4C65FFBD6D1}" type="pres">
      <dgm:prSet presAssocID="{86ACF40C-E630-4924-8341-954E065875FF}" presName="sibTrans" presStyleCnt="0"/>
      <dgm:spPr/>
    </dgm:pt>
    <dgm:pt modelId="{5C9FF38F-5CAA-4B50-AF17-A2F1534DDD24}" type="pres">
      <dgm:prSet presAssocID="{48F47CD3-CEFD-4741-90E4-675B7BEFE029}" presName="textNode" presStyleLbl="node1" presStyleIdx="1" presStyleCnt="5" custScaleY="61691">
        <dgm:presLayoutVars>
          <dgm:bulletEnabled val="1"/>
        </dgm:presLayoutVars>
      </dgm:prSet>
      <dgm:spPr/>
    </dgm:pt>
    <dgm:pt modelId="{4D9DFD76-FB1B-48D2-97B5-D9D5C9D22238}" type="pres">
      <dgm:prSet presAssocID="{C7A4DC19-85FD-4D5B-8BC1-B501E2C531F9}" presName="sibTrans" presStyleCnt="0"/>
      <dgm:spPr/>
    </dgm:pt>
    <dgm:pt modelId="{8F9B11C0-A5B4-444A-A019-47E3889B97EE}" type="pres">
      <dgm:prSet presAssocID="{6AE740A6-6007-4A25-A46B-943D3984B624}" presName="textNode" presStyleLbl="node1" presStyleIdx="2" presStyleCnt="5" custScaleY="61691">
        <dgm:presLayoutVars>
          <dgm:bulletEnabled val="1"/>
        </dgm:presLayoutVars>
      </dgm:prSet>
      <dgm:spPr/>
    </dgm:pt>
    <dgm:pt modelId="{8BF4444A-72CD-4237-A489-4B621045D4F5}" type="pres">
      <dgm:prSet presAssocID="{F327D931-3BD4-4FEB-8D98-C7968EA1230B}" presName="sibTrans" presStyleCnt="0"/>
      <dgm:spPr/>
    </dgm:pt>
    <dgm:pt modelId="{8026C50A-CEB2-4145-802D-F92BE34AD0B9}" type="pres">
      <dgm:prSet presAssocID="{40987D7E-6438-4863-B0BC-A73623C28BF6}" presName="textNode" presStyleLbl="node1" presStyleIdx="3" presStyleCnt="5" custScaleY="61691">
        <dgm:presLayoutVars>
          <dgm:bulletEnabled val="1"/>
        </dgm:presLayoutVars>
      </dgm:prSet>
      <dgm:spPr/>
    </dgm:pt>
    <dgm:pt modelId="{03D27602-C636-4ADB-A702-74BE19FD7A32}" type="pres">
      <dgm:prSet presAssocID="{67DAA403-131C-44DB-A9E4-632983DE1E72}" presName="sibTrans" presStyleCnt="0"/>
      <dgm:spPr/>
    </dgm:pt>
    <dgm:pt modelId="{F15E14A9-745C-4A7D-86CC-6B979652130C}" type="pres">
      <dgm:prSet presAssocID="{3B031328-111F-433A-A89A-F7B486E98E4E}" presName="textNode" presStyleLbl="node1" presStyleIdx="4" presStyleCnt="5" custScaleY="61691">
        <dgm:presLayoutVars>
          <dgm:bulletEnabled val="1"/>
        </dgm:presLayoutVars>
      </dgm:prSet>
      <dgm:spPr/>
    </dgm:pt>
  </dgm:ptLst>
  <dgm:cxnLst>
    <dgm:cxn modelId="{18DA621C-EEDD-496F-B926-1E4C55BE9198}" srcId="{73A6B61D-F741-40F0-A5BB-F54E2E32167F}" destId="{40987D7E-6438-4863-B0BC-A73623C28BF6}" srcOrd="3" destOrd="0" parTransId="{37EAF610-7FA6-46C7-9457-F34D124B9214}" sibTransId="{67DAA403-131C-44DB-A9E4-632983DE1E72}"/>
    <dgm:cxn modelId="{534B046C-D15F-46B3-8E82-981C2A91DA76}" type="presOf" srcId="{73A6B61D-F741-40F0-A5BB-F54E2E32167F}" destId="{E8622F2F-3AB7-4842-A334-D8C0D19A78BE}" srcOrd="0" destOrd="0" presId="urn:microsoft.com/office/officeart/2005/8/layout/hProcess9"/>
    <dgm:cxn modelId="{0D528974-309C-4343-9A1A-75BF9BC1C483}" type="presOf" srcId="{6AE740A6-6007-4A25-A46B-943D3984B624}" destId="{8F9B11C0-A5B4-444A-A019-47E3889B97EE}" srcOrd="0" destOrd="0" presId="urn:microsoft.com/office/officeart/2005/8/layout/hProcess9"/>
    <dgm:cxn modelId="{F2A8FB78-9335-41DF-A766-16AAC5C090C7}" type="presOf" srcId="{40987D7E-6438-4863-B0BC-A73623C28BF6}" destId="{8026C50A-CEB2-4145-802D-F92BE34AD0B9}" srcOrd="0" destOrd="0" presId="urn:microsoft.com/office/officeart/2005/8/layout/hProcess9"/>
    <dgm:cxn modelId="{204CE97E-0329-49A2-B4A4-A8BEF0299302}" type="presOf" srcId="{48F47CD3-CEFD-4741-90E4-675B7BEFE029}" destId="{5C9FF38F-5CAA-4B50-AF17-A2F1534DDD24}" srcOrd="0" destOrd="0" presId="urn:microsoft.com/office/officeart/2005/8/layout/hProcess9"/>
    <dgm:cxn modelId="{98B97A8B-FD46-475B-B717-2D270A11095E}" srcId="{73A6B61D-F741-40F0-A5BB-F54E2E32167F}" destId="{48F47CD3-CEFD-4741-90E4-675B7BEFE029}" srcOrd="1" destOrd="0" parTransId="{D72C0EA5-9159-4A8B-969B-DDDF37887F8A}" sibTransId="{C7A4DC19-85FD-4D5B-8BC1-B501E2C531F9}"/>
    <dgm:cxn modelId="{BB09C28B-A128-4F9E-BBDF-CF33283F4671}" srcId="{73A6B61D-F741-40F0-A5BB-F54E2E32167F}" destId="{3B031328-111F-433A-A89A-F7B486E98E4E}" srcOrd="4" destOrd="0" parTransId="{CC491112-1CFC-4EDA-B91F-314734B64C28}" sibTransId="{B43C5ECD-10C7-4806-A120-BBB5AC66CA93}"/>
    <dgm:cxn modelId="{2F6CC8A8-03CB-4B7E-838E-E3E989D266A5}" type="presOf" srcId="{9E754BE0-50B5-45B2-83A7-F5789386ABCF}" destId="{E1457C34-97F4-4CAB-A2D6-58E730E84562}" srcOrd="0" destOrd="0" presId="urn:microsoft.com/office/officeart/2005/8/layout/hProcess9"/>
    <dgm:cxn modelId="{0521A3D1-1494-4308-AA98-988CA5B48626}" srcId="{73A6B61D-F741-40F0-A5BB-F54E2E32167F}" destId="{9E754BE0-50B5-45B2-83A7-F5789386ABCF}" srcOrd="0" destOrd="0" parTransId="{9039A9B2-3C80-41A2-AD4F-5E29B6031445}" sibTransId="{86ACF40C-E630-4924-8341-954E065875FF}"/>
    <dgm:cxn modelId="{45B1CFF4-C244-4A3A-93FF-F4B4A1AAB3C4}" srcId="{73A6B61D-F741-40F0-A5BB-F54E2E32167F}" destId="{6AE740A6-6007-4A25-A46B-943D3984B624}" srcOrd="2" destOrd="0" parTransId="{87572C18-F1CB-471F-BC15-A292B7C7852F}" sibTransId="{F327D931-3BD4-4FEB-8D98-C7968EA1230B}"/>
    <dgm:cxn modelId="{C3D141F6-85E2-4334-BB17-62C2962C9F62}" type="presOf" srcId="{3B031328-111F-433A-A89A-F7B486E98E4E}" destId="{F15E14A9-745C-4A7D-86CC-6B979652130C}" srcOrd="0" destOrd="0" presId="urn:microsoft.com/office/officeart/2005/8/layout/hProcess9"/>
    <dgm:cxn modelId="{9E698F19-4CAD-4E71-8550-9A45C8FDC71C}" type="presParOf" srcId="{E8622F2F-3AB7-4842-A334-D8C0D19A78BE}" destId="{B83F9B7C-6ACE-4195-A813-1F0704788287}" srcOrd="0" destOrd="0" presId="urn:microsoft.com/office/officeart/2005/8/layout/hProcess9"/>
    <dgm:cxn modelId="{5C6DA933-4BB2-4396-8998-C90C4BCF42DD}" type="presParOf" srcId="{E8622F2F-3AB7-4842-A334-D8C0D19A78BE}" destId="{073EBB96-E547-4245-9EAF-96698F285EFA}" srcOrd="1" destOrd="0" presId="urn:microsoft.com/office/officeart/2005/8/layout/hProcess9"/>
    <dgm:cxn modelId="{97DE4BF7-BC24-4398-A4DE-F8D0A99002A8}" type="presParOf" srcId="{073EBB96-E547-4245-9EAF-96698F285EFA}" destId="{E1457C34-97F4-4CAB-A2D6-58E730E84562}" srcOrd="0" destOrd="0" presId="urn:microsoft.com/office/officeart/2005/8/layout/hProcess9"/>
    <dgm:cxn modelId="{3EE6D7DB-5131-48DC-944A-720CDA0EA0EA}" type="presParOf" srcId="{073EBB96-E547-4245-9EAF-96698F285EFA}" destId="{723B57CD-428C-462E-8338-E4C65FFBD6D1}" srcOrd="1" destOrd="0" presId="urn:microsoft.com/office/officeart/2005/8/layout/hProcess9"/>
    <dgm:cxn modelId="{D88A7A78-DF9C-4A85-91E3-095C182507A8}" type="presParOf" srcId="{073EBB96-E547-4245-9EAF-96698F285EFA}" destId="{5C9FF38F-5CAA-4B50-AF17-A2F1534DDD24}" srcOrd="2" destOrd="0" presId="urn:microsoft.com/office/officeart/2005/8/layout/hProcess9"/>
    <dgm:cxn modelId="{A6CE9509-C905-473F-82FE-22C0AE9717CC}" type="presParOf" srcId="{073EBB96-E547-4245-9EAF-96698F285EFA}" destId="{4D9DFD76-FB1B-48D2-97B5-D9D5C9D22238}" srcOrd="3" destOrd="0" presId="urn:microsoft.com/office/officeart/2005/8/layout/hProcess9"/>
    <dgm:cxn modelId="{81AC33EE-D495-47BE-BD4C-C6CC9D2BA41A}" type="presParOf" srcId="{073EBB96-E547-4245-9EAF-96698F285EFA}" destId="{8F9B11C0-A5B4-444A-A019-47E3889B97EE}" srcOrd="4" destOrd="0" presId="urn:microsoft.com/office/officeart/2005/8/layout/hProcess9"/>
    <dgm:cxn modelId="{4876F573-8D02-4B9E-B364-BF22EFE3A6DA}" type="presParOf" srcId="{073EBB96-E547-4245-9EAF-96698F285EFA}" destId="{8BF4444A-72CD-4237-A489-4B621045D4F5}" srcOrd="5" destOrd="0" presId="urn:microsoft.com/office/officeart/2005/8/layout/hProcess9"/>
    <dgm:cxn modelId="{0EB0E6F8-1AC8-4E85-B72A-EE7B949840EA}" type="presParOf" srcId="{073EBB96-E547-4245-9EAF-96698F285EFA}" destId="{8026C50A-CEB2-4145-802D-F92BE34AD0B9}" srcOrd="6" destOrd="0" presId="urn:microsoft.com/office/officeart/2005/8/layout/hProcess9"/>
    <dgm:cxn modelId="{50428FB2-2A82-4A21-A889-D80AD38617E8}" type="presParOf" srcId="{073EBB96-E547-4245-9EAF-96698F285EFA}" destId="{03D27602-C636-4ADB-A702-74BE19FD7A32}" srcOrd="7" destOrd="0" presId="urn:microsoft.com/office/officeart/2005/8/layout/hProcess9"/>
    <dgm:cxn modelId="{D85E433D-6CDF-4E6A-B3AE-BDC16BCEC788}" type="presParOf" srcId="{073EBB96-E547-4245-9EAF-96698F285EFA}" destId="{F15E14A9-745C-4A7D-86CC-6B979652130C}" srcOrd="8"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F9B7C-6ACE-4195-A813-1F0704788287}">
      <dsp:nvSpPr>
        <dsp:cNvPr id="0" name=""/>
        <dsp:cNvSpPr/>
      </dsp:nvSpPr>
      <dsp:spPr>
        <a:xfrm>
          <a:off x="830301" y="0"/>
          <a:ext cx="9410084" cy="4373653"/>
        </a:xfrm>
        <a:prstGeom prst="rightArrow">
          <a:avLst/>
        </a:prstGeom>
        <a:solidFill>
          <a:srgbClr val="EE3124"/>
        </a:solidFill>
        <a:ln>
          <a:noFill/>
        </a:ln>
        <a:effectLst/>
      </dsp:spPr>
      <dsp:style>
        <a:lnRef idx="0">
          <a:scrgbClr r="0" g="0" b="0"/>
        </a:lnRef>
        <a:fillRef idx="1">
          <a:scrgbClr r="0" g="0" b="0"/>
        </a:fillRef>
        <a:effectRef idx="0">
          <a:scrgbClr r="0" g="0" b="0"/>
        </a:effectRef>
        <a:fontRef idx="minor"/>
      </dsp:style>
    </dsp:sp>
    <dsp:sp modelId="{E1457C34-97F4-4CAB-A2D6-58E730E84562}">
      <dsp:nvSpPr>
        <dsp:cNvPr id="0" name=""/>
        <dsp:cNvSpPr/>
      </dsp:nvSpPr>
      <dsp:spPr>
        <a:xfrm>
          <a:off x="3243" y="1647196"/>
          <a:ext cx="1952506" cy="1079260"/>
        </a:xfrm>
        <a:prstGeom prst="roundRect">
          <a:avLst/>
        </a:prstGeom>
        <a:solidFill>
          <a:schemeClr val="tx2">
            <a:lumMod val="20000"/>
            <a:lumOff val="8000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chemeClr val="tx1"/>
              </a:solidFill>
            </a:rPr>
            <a:t>1. Brainstorming</a:t>
          </a:r>
          <a:endParaRPr lang="en-US" sz="1700" b="0" kern="1200">
            <a:ln>
              <a:noFill/>
            </a:ln>
            <a:solidFill>
              <a:schemeClr val="tx1"/>
            </a:solidFill>
            <a:latin typeface="+mn-lt"/>
          </a:endParaRPr>
        </a:p>
      </dsp:txBody>
      <dsp:txXfrm>
        <a:off x="55928" y="1699881"/>
        <a:ext cx="1847136" cy="973890"/>
      </dsp:txXfrm>
    </dsp:sp>
    <dsp:sp modelId="{5C9FF38F-5CAA-4B50-AF17-A2F1534DDD24}">
      <dsp:nvSpPr>
        <dsp:cNvPr id="0" name=""/>
        <dsp:cNvSpPr/>
      </dsp:nvSpPr>
      <dsp:spPr>
        <a:xfrm>
          <a:off x="2281167" y="1647196"/>
          <a:ext cx="1952506" cy="1079260"/>
        </a:xfrm>
        <a:prstGeom prst="roundRect">
          <a:avLst/>
        </a:prstGeom>
        <a:solidFill>
          <a:schemeClr val="tx2">
            <a:lumMod val="20000"/>
            <a:lumOff val="8000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chemeClr val="tx1"/>
              </a:solidFill>
            </a:rPr>
            <a:t>2. Co-create assessment outline</a:t>
          </a:r>
          <a:endParaRPr lang="en-US" sz="1700" b="0" kern="1200">
            <a:ln>
              <a:noFill/>
            </a:ln>
            <a:solidFill>
              <a:schemeClr val="tx1"/>
            </a:solidFill>
            <a:latin typeface="+mn-lt"/>
          </a:endParaRPr>
        </a:p>
      </dsp:txBody>
      <dsp:txXfrm>
        <a:off x="2333852" y="1699881"/>
        <a:ext cx="1847136" cy="973890"/>
      </dsp:txXfrm>
    </dsp:sp>
    <dsp:sp modelId="{8F9B11C0-A5B4-444A-A019-47E3889B97EE}">
      <dsp:nvSpPr>
        <dsp:cNvPr id="0" name=""/>
        <dsp:cNvSpPr/>
      </dsp:nvSpPr>
      <dsp:spPr>
        <a:xfrm>
          <a:off x="4559090" y="1647196"/>
          <a:ext cx="1952506" cy="1079260"/>
        </a:xfrm>
        <a:prstGeom prst="roundRect">
          <a:avLst/>
        </a:prstGeom>
        <a:solidFill>
          <a:schemeClr val="tx2">
            <a:lumMod val="20000"/>
            <a:lumOff val="8000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chemeClr val="tx1"/>
              </a:solidFill>
            </a:rPr>
            <a:t>3. Content Development </a:t>
          </a:r>
          <a:endParaRPr lang="en-US" sz="1700" b="0" kern="1200">
            <a:ln>
              <a:noFill/>
            </a:ln>
            <a:solidFill>
              <a:schemeClr val="tx1"/>
            </a:solidFill>
            <a:latin typeface="+mn-lt"/>
          </a:endParaRPr>
        </a:p>
      </dsp:txBody>
      <dsp:txXfrm>
        <a:off x="4611775" y="1699881"/>
        <a:ext cx="1847136" cy="973890"/>
      </dsp:txXfrm>
    </dsp:sp>
    <dsp:sp modelId="{8026C50A-CEB2-4145-802D-F92BE34AD0B9}">
      <dsp:nvSpPr>
        <dsp:cNvPr id="0" name=""/>
        <dsp:cNvSpPr/>
      </dsp:nvSpPr>
      <dsp:spPr>
        <a:xfrm>
          <a:off x="6837014" y="1647196"/>
          <a:ext cx="1952506" cy="1079260"/>
        </a:xfrm>
        <a:prstGeom prst="roundRect">
          <a:avLst/>
        </a:prstGeom>
        <a:solidFill>
          <a:schemeClr val="tx2">
            <a:lumMod val="20000"/>
            <a:lumOff val="8000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chemeClr val="tx1"/>
              </a:solidFill>
            </a:rPr>
            <a:t>4. Offer </a:t>
          </a:r>
          <a:r>
            <a:rPr lang="en-GB" sz="1700" b="0" kern="1200">
              <a:solidFill>
                <a:schemeClr val="tx1"/>
              </a:solidFill>
              <a:latin typeface="Avenir Next LT Pro"/>
            </a:rPr>
            <a:t>advices or tips</a:t>
          </a:r>
          <a:r>
            <a:rPr lang="en-GB" sz="1700" b="0" kern="1200">
              <a:solidFill>
                <a:schemeClr val="tx1"/>
              </a:solidFill>
            </a:rPr>
            <a:t> on how to use AI</a:t>
          </a:r>
          <a:endParaRPr lang="en-US" sz="1700" b="0" kern="1200">
            <a:ln>
              <a:noFill/>
            </a:ln>
            <a:solidFill>
              <a:schemeClr val="tx1"/>
            </a:solidFill>
            <a:latin typeface="+mn-lt"/>
          </a:endParaRPr>
        </a:p>
      </dsp:txBody>
      <dsp:txXfrm>
        <a:off x="6889699" y="1699881"/>
        <a:ext cx="1847136" cy="973890"/>
      </dsp:txXfrm>
    </dsp:sp>
    <dsp:sp modelId="{F15E14A9-745C-4A7D-86CC-6B979652130C}">
      <dsp:nvSpPr>
        <dsp:cNvPr id="0" name=""/>
        <dsp:cNvSpPr/>
      </dsp:nvSpPr>
      <dsp:spPr>
        <a:xfrm>
          <a:off x="9114938" y="1647196"/>
          <a:ext cx="1952506" cy="1079260"/>
        </a:xfrm>
        <a:prstGeom prst="roundRect">
          <a:avLst/>
        </a:prstGeom>
        <a:solidFill>
          <a:schemeClr val="tx2">
            <a:lumMod val="20000"/>
            <a:lumOff val="8000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GB" sz="1700" b="0" kern="1200">
              <a:solidFill>
                <a:schemeClr val="tx1"/>
              </a:solidFill>
            </a:rPr>
            <a:t>5. Pilot run</a:t>
          </a:r>
          <a:endParaRPr lang="en-US" sz="1700" b="0" kern="1200">
            <a:ln>
              <a:noFill/>
            </a:ln>
            <a:solidFill>
              <a:schemeClr val="tx1"/>
            </a:solidFill>
            <a:latin typeface="+mn-lt"/>
          </a:endParaRPr>
        </a:p>
      </dsp:txBody>
      <dsp:txXfrm>
        <a:off x="9167623" y="1699881"/>
        <a:ext cx="1847136" cy="97389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42D994F-A5A5-1C07-3412-BFB0D85A00C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336BE75-DB68-14FA-9FBA-947B9750D3D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19840F5-F48F-47F5-AF3E-B0E8F7B76395}" type="datetimeFigureOut">
              <a:rPr lang="en-GB" smtClean="0"/>
              <a:t>04/06/2025</a:t>
            </a:fld>
            <a:endParaRPr lang="en-GB"/>
          </a:p>
        </p:txBody>
      </p:sp>
      <p:sp>
        <p:nvSpPr>
          <p:cNvPr id="4" name="Footer Placeholder 3">
            <a:extLst>
              <a:ext uri="{FF2B5EF4-FFF2-40B4-BE49-F238E27FC236}">
                <a16:creationId xmlns:a16="http://schemas.microsoft.com/office/drawing/2014/main" id="{EDE688AC-0C74-D893-205B-F9A34264475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BD37880-7D10-FE7C-4E23-8EB6625DB93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CEFE850-ED92-4926-B2F6-5EE43FC82A78}" type="slidenum">
              <a:rPr lang="en-GB" smtClean="0"/>
              <a:t>‹#›</a:t>
            </a:fld>
            <a:endParaRPr lang="en-GB"/>
          </a:p>
        </p:txBody>
      </p:sp>
    </p:spTree>
    <p:extLst>
      <p:ext uri="{BB962C8B-B14F-4D97-AF65-F5344CB8AC3E}">
        <p14:creationId xmlns:p14="http://schemas.microsoft.com/office/powerpoint/2010/main" val="2590589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794312-D713-4C69-B0E1-BB5ACF40B85C}" type="datetimeFigureOut">
              <a:rPr lang="en-GB" smtClean="0"/>
              <a:t>04/06/2025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FF6C0E-D0F7-4407-B85D-CBF431A19A89}" type="slidenum">
              <a:rPr lang="en-GB" smtClean="0"/>
              <a:t>‹#›</a:t>
            </a:fld>
            <a:endParaRPr lang="en-GB"/>
          </a:p>
        </p:txBody>
      </p:sp>
    </p:spTree>
    <p:extLst>
      <p:ext uri="{BB962C8B-B14F-4D97-AF65-F5344CB8AC3E}">
        <p14:creationId xmlns:p14="http://schemas.microsoft.com/office/powerpoint/2010/main" val="23323585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ptos" panose="020B0004020202020204" pitchFamily="34" charset="0"/>
                <a:ea typeface="Aptos" panose="020B0004020202020204" pitchFamily="34" charset="0"/>
                <a:cs typeface="Aptos" panose="020B0004020202020204" pitchFamily="34" charset="0"/>
              </a:rPr>
              <a:t>00:00-00:05 Welcome and introductions Diana</a:t>
            </a:r>
          </a:p>
          <a:p>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dirty="0"/>
              <a:t>Hello, and welcome to our panel:</a:t>
            </a:r>
            <a:br>
              <a:rPr lang="en-GB" dirty="0"/>
            </a:br>
            <a:r>
              <a:rPr lang="en-GB" b="1" dirty="0"/>
              <a:t>“Transforming Education? Examining the Impact of Generative AI on Assessments and Pedagogy within WMG.”</a:t>
            </a:r>
            <a:endParaRPr lang="en-GB" dirty="0"/>
          </a:p>
          <a:p>
            <a:pPr>
              <a:buNone/>
            </a:pPr>
            <a:r>
              <a:rPr lang="en-GB" dirty="0"/>
              <a:t>I’m Diana Shore, and I’ll be guiding us through today’s session.</a:t>
            </a:r>
          </a:p>
          <a:p>
            <a:pPr>
              <a:buNone/>
            </a:pPr>
            <a:r>
              <a:rPr lang="en-GB" dirty="0"/>
              <a:t>Transformation sits at the heart of learning—and as we all know, sometimes it nudges us gently, and sometimes it barrels in like a freight train. With generative AI, it's definitely the latter.</a:t>
            </a:r>
          </a:p>
          <a:p>
            <a:pPr>
              <a:buNone/>
            </a:pPr>
            <a:r>
              <a:rPr lang="en-GB" dirty="0"/>
              <a:t>In this session, we explore how AI is not just reshaping what we teach, but how we teach—how students engage, how assessments are crafted, and how future graduates are prepared to work </a:t>
            </a:r>
            <a:r>
              <a:rPr lang="en-GB" i="1" dirty="0"/>
              <a:t>with</a:t>
            </a:r>
            <a:r>
              <a:rPr lang="en-GB" dirty="0"/>
              <a:t> AI rather than </a:t>
            </a:r>
            <a:r>
              <a:rPr lang="en-GB" i="1" dirty="0"/>
              <a:t>around</a:t>
            </a:r>
            <a:r>
              <a:rPr lang="en-GB" dirty="0"/>
              <a:t> it.</a:t>
            </a:r>
          </a:p>
          <a:p>
            <a:pPr>
              <a:buNone/>
            </a:pPr>
            <a:r>
              <a:rPr lang="en-GB" dirty="0"/>
              <a:t>You’ll hear three innovative case studies from our colleagues at WMG:</a:t>
            </a:r>
            <a:br>
              <a:rPr lang="en-GB" dirty="0"/>
            </a:br>
            <a:r>
              <a:rPr lang="en-GB" dirty="0"/>
              <a:t>– First, Dr. Jianhua Yang introduces “Gene,” a virtual AI team member that actually contributes to student group assignments—yes, it gets a mark too.</a:t>
            </a:r>
            <a:br>
              <a:rPr lang="en-GB" dirty="0"/>
            </a:br>
            <a:r>
              <a:rPr lang="en-GB" dirty="0"/>
              <a:t>– Then Dr. Shanshan Yang will take us into the co-creation of AI-enhanced assessments in programming, where students are not just subjects, but partners in redesigning how they learn.</a:t>
            </a:r>
            <a:br>
              <a:rPr lang="en-GB" dirty="0"/>
            </a:br>
            <a:r>
              <a:rPr lang="en-GB" dirty="0"/>
              <a:t>– And finally, Lee Griffin shows us what it means to train accountants who don’t just crunch numbers, but also critique the algorithms that try to do it for them.</a:t>
            </a:r>
          </a:p>
          <a:p>
            <a:pPr>
              <a:buNone/>
            </a:pPr>
            <a:r>
              <a:rPr lang="en-GB" dirty="0"/>
              <a:t>Across all three cases, we’ll reflect on equity, critical engagement, and the broader implications for pedagogy.</a:t>
            </a:r>
          </a:p>
          <a:p>
            <a:pPr>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solidFill>
                  <a:srgbClr val="000000"/>
                </a:solidFill>
                <a:effectLst/>
                <a:latin typeface="Calibri" panose="020F0502020204030204" pitchFamily="34" charset="0"/>
                <a:ea typeface="Aptos" panose="020B0004020202020204" pitchFamily="34" charset="0"/>
                <a:cs typeface="Aptos" panose="020B0004020202020204" pitchFamily="34" charset="0"/>
              </a:rPr>
              <a:t>We are joined today by Dr Tim Fawns an Associate Professor (Education Focused) at the Monash Education Academy. His role involves overseeing academic input to the development of initiatives and resources that help educators across Monash University to improve their knowledge and practice, and to be recognised for that improvement and effort. Tim is an Advance HE Principal Fellow. His research interests are at the intersection between digital, professional and higher education, with a particular focus on the relationship between technology and educational practice.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BBFF6C0E-D0F7-4407-B85D-CBF431A19A89}" type="slidenum">
              <a:rPr lang="en-GB" smtClean="0"/>
              <a:t>1</a:t>
            </a:fld>
            <a:endParaRPr lang="en-GB"/>
          </a:p>
        </p:txBody>
      </p:sp>
    </p:spTree>
    <p:extLst>
      <p:ext uri="{BB962C8B-B14F-4D97-AF65-F5344CB8AC3E}">
        <p14:creationId xmlns:p14="http://schemas.microsoft.com/office/powerpoint/2010/main" val="2117935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15</a:t>
            </a:fld>
            <a:endParaRPr lang="en-GB"/>
          </a:p>
        </p:txBody>
      </p:sp>
    </p:spTree>
    <p:extLst>
      <p:ext uri="{BB962C8B-B14F-4D97-AF65-F5344CB8AC3E}">
        <p14:creationId xmlns:p14="http://schemas.microsoft.com/office/powerpoint/2010/main" val="3136785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effectLst/>
                <a:latin typeface="Aptos" panose="020B0004020202020204" pitchFamily="34" charset="0"/>
                <a:ea typeface="Aptos" panose="020B0004020202020204" pitchFamily="34" charset="0"/>
                <a:cs typeface="Aptos" panose="020B0004020202020204" pitchFamily="34" charset="0"/>
              </a:rPr>
              <a:t>00:30-00:35 </a:t>
            </a:r>
          </a:p>
          <a:p>
            <a:r>
              <a:rPr lang="en-GB" sz="1200" i="1">
                <a:effectLst/>
                <a:latin typeface="Aptos" panose="020B0004020202020204" pitchFamily="34" charset="0"/>
                <a:ea typeface="Aptos" panose="020B0004020202020204" pitchFamily="34" charset="0"/>
                <a:cs typeface="Aptos" panose="020B0004020202020204" pitchFamily="34" charset="0"/>
              </a:rPr>
              <a:t>Discussion</a:t>
            </a:r>
            <a:r>
              <a:rPr lang="en-GB" sz="1200">
                <a:effectLst/>
                <a:latin typeface="Aptos" panose="020B0004020202020204" pitchFamily="34" charset="0"/>
                <a:ea typeface="Aptos" panose="020B0004020202020204" pitchFamily="34" charset="0"/>
                <a:cs typeface="Aptos" panose="020B0004020202020204" pitchFamily="34" charset="0"/>
              </a:rPr>
              <a:t> </a:t>
            </a:r>
          </a:p>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17</a:t>
            </a:fld>
            <a:endParaRPr lang="en-GB"/>
          </a:p>
        </p:txBody>
      </p:sp>
    </p:spTree>
    <p:extLst>
      <p:ext uri="{BB962C8B-B14F-4D97-AF65-F5344CB8AC3E}">
        <p14:creationId xmlns:p14="http://schemas.microsoft.com/office/powerpoint/2010/main" val="941723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DF88A-C4F4-6D19-9B3E-D93F72761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323BC-6F3F-97B5-0A4B-774AB5EFDE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3AC8D9-C074-1235-DF1B-9012A3FCFACE}"/>
              </a:ext>
            </a:extLst>
          </p:cNvPr>
          <p:cNvSpPr>
            <a:spLocks noGrp="1"/>
          </p:cNvSpPr>
          <p:nvPr>
            <p:ph type="body" idx="1"/>
          </p:nvPr>
        </p:nvSpPr>
        <p:spPr/>
        <p:txBody>
          <a:bodyPr/>
          <a:lstStyle/>
          <a:p>
            <a:r>
              <a:rPr lang="en-GB" sz="1800">
                <a:effectLst/>
                <a:latin typeface="Aptos" panose="020B0004020202020204" pitchFamily="34" charset="0"/>
                <a:ea typeface="Aptos" panose="020B0004020202020204" pitchFamily="34" charset="0"/>
                <a:cs typeface="Aptos" panose="020B0004020202020204" pitchFamily="34" charset="0"/>
              </a:rPr>
              <a:t>00:35-00:45 </a:t>
            </a:r>
          </a:p>
          <a:p>
            <a:r>
              <a:rPr lang="en-GB" sz="1800">
                <a:effectLst/>
                <a:latin typeface="Aptos" panose="020B0004020202020204" pitchFamily="34" charset="0"/>
                <a:ea typeface="Aptos" panose="020B0004020202020204" pitchFamily="34" charset="0"/>
                <a:cs typeface="Aptos" panose="020B0004020202020204" pitchFamily="34" charset="0"/>
              </a:rPr>
              <a:t>Case 2: </a:t>
            </a:r>
            <a:r>
              <a:rPr lang="en-GB" sz="1800" b="1">
                <a:effectLst/>
                <a:latin typeface="Aptos" panose="020B0004020202020204" pitchFamily="34" charset="0"/>
                <a:ea typeface="Aptos" panose="020B0004020202020204" pitchFamily="34" charset="0"/>
                <a:cs typeface="Aptos" panose="020B0004020202020204" pitchFamily="34" charset="0"/>
              </a:rPr>
              <a:t>Next generation accountancy</a:t>
            </a:r>
            <a:r>
              <a:rPr lang="en-GB" sz="1800">
                <a:effectLst/>
                <a:latin typeface="Aptos" panose="020B0004020202020204" pitchFamily="34" charset="0"/>
                <a:ea typeface="Aptos" panose="020B0004020202020204" pitchFamily="34" charset="0"/>
                <a:cs typeface="Aptos" panose="020B0004020202020204" pitchFamily="34" charset="0"/>
              </a:rPr>
              <a:t> </a:t>
            </a:r>
          </a:p>
          <a:p>
            <a:pPr>
              <a:lnSpc>
                <a:spcPct val="115000"/>
              </a:lnSpc>
              <a:spcAft>
                <a:spcPts val="800"/>
              </a:spcAft>
            </a:pPr>
            <a:endParaRPr lang="en-GB" sz="1800" b="1"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a:effectLst/>
                <a:latin typeface="Aptos" panose="020B0004020202020204" pitchFamily="34" charset="0"/>
                <a:ea typeface="Aptos" panose="020B0004020202020204" pitchFamily="34" charset="0"/>
                <a:cs typeface="Times New Roman" panose="02020603050405020304" pitchFamily="18" charset="0"/>
              </a:rPr>
              <a:t>Lee Griffin reflects on the evolving demands of industry and the importance of fostering critical AI literacy among future accountants. His approach challenges students to critically evaluate the capabilities and limitations of generative AI in performing fundamental accountancy tasks. By engaging with AI-generated outputs, students develop a nuanced understanding of AI’s role in professional judgment and decision-making. This session will draw on literature exploring AI in accounting education (</a:t>
            </a:r>
            <a:r>
              <a:rPr lang="en-GB" sz="1800" kern="100">
                <a:effectLst/>
                <a:highlight>
                  <a:srgbClr val="FFFF00"/>
                </a:highlight>
                <a:latin typeface="Aptos" panose="020B0004020202020204" pitchFamily="34" charset="0"/>
                <a:ea typeface="Aptos" panose="020B0004020202020204" pitchFamily="34" charset="0"/>
                <a:cs typeface="Times New Roman" panose="02020603050405020304" pitchFamily="18" charset="0"/>
              </a:rPr>
              <a:t>e.g., xx , YY, </a:t>
            </a:r>
            <a:r>
              <a:rPr lang="en-GB" sz="1800" kern="100" err="1">
                <a:effectLst/>
                <a:highlight>
                  <a:srgbClr val="FFFF00"/>
                </a:highlight>
                <a:latin typeface="Aptos" panose="020B0004020202020204" pitchFamily="34" charset="0"/>
                <a:ea typeface="Aptos" panose="020B0004020202020204" pitchFamily="34" charset="0"/>
                <a:cs typeface="Times New Roman" panose="02020603050405020304" pitchFamily="18" charset="0"/>
              </a:rPr>
              <a:t>zz</a:t>
            </a:r>
            <a:r>
              <a:rPr lang="en-GB" sz="1800" kern="100">
                <a:effectLst/>
                <a:highlight>
                  <a:srgbClr val="FFFF00"/>
                </a:highlight>
                <a:latin typeface="Aptos" panose="020B0004020202020204" pitchFamily="34" charset="0"/>
                <a:ea typeface="Aptos" panose="020B0004020202020204" pitchFamily="34" charset="0"/>
                <a:cs typeface="Times New Roman" panose="02020603050405020304" pitchFamily="18" charset="0"/>
              </a:rPr>
              <a:t>)</a:t>
            </a:r>
            <a:r>
              <a:rPr lang="en-GB" sz="1800" kern="100">
                <a:effectLst/>
                <a:latin typeface="Aptos" panose="020B0004020202020204" pitchFamily="34" charset="0"/>
                <a:ea typeface="Aptos" panose="020B0004020202020204" pitchFamily="34" charset="0"/>
                <a:cs typeface="Times New Roman" panose="02020603050405020304" pitchFamily="18" charset="0"/>
              </a:rPr>
              <a:t> and will offer insights into how similar critical AI engagement can be cultivated in other disciplines requiring analytical and evaluative skills.</a:t>
            </a:r>
          </a:p>
          <a:p>
            <a:endParaRPr lang="en-GB"/>
          </a:p>
          <a:p>
            <a:endParaRPr lang="en-GB"/>
          </a:p>
        </p:txBody>
      </p:sp>
      <p:sp>
        <p:nvSpPr>
          <p:cNvPr id="4" name="Slide Number Placeholder 3">
            <a:extLst>
              <a:ext uri="{FF2B5EF4-FFF2-40B4-BE49-F238E27FC236}">
                <a16:creationId xmlns:a16="http://schemas.microsoft.com/office/drawing/2014/main" id="{718F19A5-17F9-7A3C-AEFD-D0A1148430E9}"/>
              </a:ext>
            </a:extLst>
          </p:cNvPr>
          <p:cNvSpPr>
            <a:spLocks noGrp="1"/>
          </p:cNvSpPr>
          <p:nvPr>
            <p:ph type="sldNum" sz="quarter" idx="5"/>
          </p:nvPr>
        </p:nvSpPr>
        <p:spPr/>
        <p:txBody>
          <a:bodyPr/>
          <a:lstStyle/>
          <a:p>
            <a:fld id="{BBFF6C0E-D0F7-4407-B85D-CBF431A19A89}" type="slidenum">
              <a:rPr lang="en-GB" smtClean="0"/>
              <a:t>18</a:t>
            </a:fld>
            <a:endParaRPr lang="en-GB"/>
          </a:p>
        </p:txBody>
      </p:sp>
    </p:spTree>
    <p:extLst>
      <p:ext uri="{BB962C8B-B14F-4D97-AF65-F5344CB8AC3E}">
        <p14:creationId xmlns:p14="http://schemas.microsoft.com/office/powerpoint/2010/main" val="3342169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457ED-D5B9-03C1-A2C5-7EF26E0785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BA7889-ED13-99DA-30E6-8410296475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B41E57-550E-2277-06E0-E6B6E47C37A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BB1B902-F088-5DDC-7385-E76025C12F22}"/>
              </a:ext>
            </a:extLst>
          </p:cNvPr>
          <p:cNvSpPr>
            <a:spLocks noGrp="1"/>
          </p:cNvSpPr>
          <p:nvPr>
            <p:ph type="sldNum" sz="quarter" idx="5"/>
          </p:nvPr>
        </p:nvSpPr>
        <p:spPr/>
        <p:txBody>
          <a:bodyPr/>
          <a:lstStyle/>
          <a:p>
            <a:fld id="{BBFF6C0E-D0F7-4407-B85D-CBF431A19A89}" type="slidenum">
              <a:rPr lang="en-GB" smtClean="0"/>
              <a:t>19</a:t>
            </a:fld>
            <a:endParaRPr lang="en-GB"/>
          </a:p>
        </p:txBody>
      </p:sp>
    </p:spTree>
    <p:extLst>
      <p:ext uri="{BB962C8B-B14F-4D97-AF65-F5344CB8AC3E}">
        <p14:creationId xmlns:p14="http://schemas.microsoft.com/office/powerpoint/2010/main" val="3088665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6C0FFB-396A-0671-1066-7E87879DB7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AEAC89-1594-A8AB-6457-8EA0B3A418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94454-F4C4-D0D7-AAFC-48CF6D17F2B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1F7FA1B-563D-EE28-D333-C9F49C5BCB50}"/>
              </a:ext>
            </a:extLst>
          </p:cNvPr>
          <p:cNvSpPr>
            <a:spLocks noGrp="1"/>
          </p:cNvSpPr>
          <p:nvPr>
            <p:ph type="sldNum" sz="quarter" idx="5"/>
          </p:nvPr>
        </p:nvSpPr>
        <p:spPr/>
        <p:txBody>
          <a:bodyPr/>
          <a:lstStyle/>
          <a:p>
            <a:fld id="{BBFF6C0E-D0F7-4407-B85D-CBF431A19A89}" type="slidenum">
              <a:rPr lang="en-GB" smtClean="0"/>
              <a:t>20</a:t>
            </a:fld>
            <a:endParaRPr lang="en-GB"/>
          </a:p>
        </p:txBody>
      </p:sp>
    </p:spTree>
    <p:extLst>
      <p:ext uri="{BB962C8B-B14F-4D97-AF65-F5344CB8AC3E}">
        <p14:creationId xmlns:p14="http://schemas.microsoft.com/office/powerpoint/2010/main" val="2610800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4BFFA-CCF0-06FA-4CC4-11FA08BD27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CAA2BB-D52D-4728-A735-A51299E3C4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31D5AB-634B-6EB4-89AE-66DBAD3092A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8F1A221-ACD2-097A-2970-9F3FE4B6B543}"/>
              </a:ext>
            </a:extLst>
          </p:cNvPr>
          <p:cNvSpPr>
            <a:spLocks noGrp="1"/>
          </p:cNvSpPr>
          <p:nvPr>
            <p:ph type="sldNum" sz="quarter" idx="5"/>
          </p:nvPr>
        </p:nvSpPr>
        <p:spPr/>
        <p:txBody>
          <a:bodyPr/>
          <a:lstStyle/>
          <a:p>
            <a:fld id="{BBFF6C0E-D0F7-4407-B85D-CBF431A19A89}" type="slidenum">
              <a:rPr lang="en-GB" smtClean="0"/>
              <a:t>21</a:t>
            </a:fld>
            <a:endParaRPr lang="en-GB"/>
          </a:p>
        </p:txBody>
      </p:sp>
    </p:spTree>
    <p:extLst>
      <p:ext uri="{BB962C8B-B14F-4D97-AF65-F5344CB8AC3E}">
        <p14:creationId xmlns:p14="http://schemas.microsoft.com/office/powerpoint/2010/main" val="1660578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5D83A-E983-C74D-D00F-430E44BE5A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7DA4C7-A1EA-351D-7A17-F35C825616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97D9B2-B734-5DF7-89FB-2341E347F95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32CFEF1-D90A-2739-37DE-9EC40566C4F7}"/>
              </a:ext>
            </a:extLst>
          </p:cNvPr>
          <p:cNvSpPr>
            <a:spLocks noGrp="1"/>
          </p:cNvSpPr>
          <p:nvPr>
            <p:ph type="sldNum" sz="quarter" idx="5"/>
          </p:nvPr>
        </p:nvSpPr>
        <p:spPr/>
        <p:txBody>
          <a:bodyPr/>
          <a:lstStyle/>
          <a:p>
            <a:fld id="{BBFF6C0E-D0F7-4407-B85D-CBF431A19A89}" type="slidenum">
              <a:rPr lang="en-GB" smtClean="0"/>
              <a:t>22</a:t>
            </a:fld>
            <a:endParaRPr lang="en-GB"/>
          </a:p>
        </p:txBody>
      </p:sp>
    </p:spTree>
    <p:extLst>
      <p:ext uri="{BB962C8B-B14F-4D97-AF65-F5344CB8AC3E}">
        <p14:creationId xmlns:p14="http://schemas.microsoft.com/office/powerpoint/2010/main" val="4047472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196B2-D5B9-2F53-A5DF-707DC9E0F9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5CC42F-5CED-1E89-5583-3C4B685586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A264A3-9140-1197-588B-9E3BFB3FE64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5431FEC-264F-C084-C34E-E6E8383EC2EE}"/>
              </a:ext>
            </a:extLst>
          </p:cNvPr>
          <p:cNvSpPr>
            <a:spLocks noGrp="1"/>
          </p:cNvSpPr>
          <p:nvPr>
            <p:ph type="sldNum" sz="quarter" idx="5"/>
          </p:nvPr>
        </p:nvSpPr>
        <p:spPr/>
        <p:txBody>
          <a:bodyPr/>
          <a:lstStyle/>
          <a:p>
            <a:fld id="{BBFF6C0E-D0F7-4407-B85D-CBF431A19A89}" type="slidenum">
              <a:rPr lang="en-GB" smtClean="0"/>
              <a:t>25</a:t>
            </a:fld>
            <a:endParaRPr lang="en-GB"/>
          </a:p>
        </p:txBody>
      </p:sp>
    </p:spTree>
    <p:extLst>
      <p:ext uri="{BB962C8B-B14F-4D97-AF65-F5344CB8AC3E}">
        <p14:creationId xmlns:p14="http://schemas.microsoft.com/office/powerpoint/2010/main" val="2492459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9EAD4-87F3-843E-3FD1-ADCA2F747A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8EACB5-721A-9C5C-D261-F07BE7DE8E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010648-296D-FD8B-2620-8F3AE794F669}"/>
              </a:ext>
            </a:extLst>
          </p:cNvPr>
          <p:cNvSpPr>
            <a:spLocks noGrp="1"/>
          </p:cNvSpPr>
          <p:nvPr>
            <p:ph type="body" idx="1"/>
          </p:nvPr>
        </p:nvSpPr>
        <p:spPr/>
        <p:txBody>
          <a:bodyPr/>
          <a:lstStyle/>
          <a:p>
            <a:r>
              <a:rPr lang="en-GB" sz="1200">
                <a:effectLst/>
                <a:latin typeface="Aptos" panose="020B0004020202020204" pitchFamily="34" charset="0"/>
                <a:ea typeface="Aptos" panose="020B0004020202020204" pitchFamily="34" charset="0"/>
                <a:cs typeface="Aptos" panose="020B0004020202020204" pitchFamily="34" charset="0"/>
              </a:rPr>
              <a:t>00:45-00:55 </a:t>
            </a:r>
          </a:p>
          <a:p>
            <a:r>
              <a:rPr lang="en-GB" sz="1200" i="1">
                <a:effectLst/>
                <a:latin typeface="Aptos" panose="020B0004020202020204" pitchFamily="34" charset="0"/>
                <a:ea typeface="Aptos" panose="020B0004020202020204" pitchFamily="34" charset="0"/>
                <a:cs typeface="Aptos" panose="020B0004020202020204" pitchFamily="34" charset="0"/>
              </a:rPr>
              <a:t>Discussion </a:t>
            </a:r>
            <a:r>
              <a:rPr lang="en-GB" sz="1200" i="1">
                <a:effectLst/>
                <a:latin typeface="Arial" panose="020B0604020202020204" pitchFamily="34" charset="0"/>
                <a:ea typeface="Aptos" panose="020B0004020202020204" pitchFamily="34" charset="0"/>
                <a:cs typeface="Aptos" panose="020B0004020202020204" pitchFamily="34" charset="0"/>
              </a:rPr>
              <a:t> </a:t>
            </a:r>
            <a:r>
              <a:rPr lang="en-GB" sz="1200">
                <a:effectLst/>
                <a:latin typeface="Aptos" panose="020B0004020202020204" pitchFamily="34" charset="0"/>
                <a:ea typeface="Aptos" panose="020B0004020202020204" pitchFamily="34" charset="0"/>
                <a:cs typeface="Aptos" panose="020B0004020202020204" pitchFamily="34" charset="0"/>
              </a:rPr>
              <a:t> </a:t>
            </a:r>
          </a:p>
          <a:p>
            <a:endParaRPr lang="en-GB"/>
          </a:p>
        </p:txBody>
      </p:sp>
      <p:sp>
        <p:nvSpPr>
          <p:cNvPr id="4" name="Slide Number Placeholder 3">
            <a:extLst>
              <a:ext uri="{FF2B5EF4-FFF2-40B4-BE49-F238E27FC236}">
                <a16:creationId xmlns:a16="http://schemas.microsoft.com/office/drawing/2014/main" id="{C3BCF31E-53E9-64E2-7798-B5F89AF291C6}"/>
              </a:ext>
            </a:extLst>
          </p:cNvPr>
          <p:cNvSpPr>
            <a:spLocks noGrp="1"/>
          </p:cNvSpPr>
          <p:nvPr>
            <p:ph type="sldNum" sz="quarter" idx="5"/>
          </p:nvPr>
        </p:nvSpPr>
        <p:spPr/>
        <p:txBody>
          <a:bodyPr/>
          <a:lstStyle/>
          <a:p>
            <a:fld id="{BBFF6C0E-D0F7-4407-B85D-CBF431A19A89}" type="slidenum">
              <a:rPr lang="en-GB" smtClean="0"/>
              <a:t>28</a:t>
            </a:fld>
            <a:endParaRPr lang="en-GB"/>
          </a:p>
        </p:txBody>
      </p:sp>
    </p:spTree>
    <p:extLst>
      <p:ext uri="{BB962C8B-B14F-4D97-AF65-F5344CB8AC3E}">
        <p14:creationId xmlns:p14="http://schemas.microsoft.com/office/powerpoint/2010/main" val="699032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29</a:t>
            </a:fld>
            <a:endParaRPr lang="en-GB"/>
          </a:p>
        </p:txBody>
      </p:sp>
    </p:spTree>
    <p:extLst>
      <p:ext uri="{BB962C8B-B14F-4D97-AF65-F5344CB8AC3E}">
        <p14:creationId xmlns:p14="http://schemas.microsoft.com/office/powerpoint/2010/main" val="3598206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Please use the QR code to open a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padlett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We welcome expression of interest to collaborate, requests for further information about the interventions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We offer time at the end of each case time to discuss: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inter-disciplinary opportunities for adoption or adaption;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the extent that these innovations can be considered transformational;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the ethical and equity issues that arose during the development and implementation of these innovations.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dirty="0"/>
              <a:t>Let me pass the floor now to </a:t>
            </a:r>
            <a:r>
              <a:rPr lang="en-GB" dirty="0" err="1"/>
              <a:t>Jianua</a:t>
            </a:r>
            <a:r>
              <a:rPr lang="en-GB" dirty="0"/>
              <a:t> who examines his incorporation of Gene not student groups and reflects on how his experiences transformed his teaching and students learning</a:t>
            </a:r>
          </a:p>
        </p:txBody>
      </p:sp>
      <p:sp>
        <p:nvSpPr>
          <p:cNvPr id="4" name="Slide Number Placeholder 3"/>
          <p:cNvSpPr>
            <a:spLocks noGrp="1"/>
          </p:cNvSpPr>
          <p:nvPr>
            <p:ph type="sldNum" sz="quarter" idx="5"/>
          </p:nvPr>
        </p:nvSpPr>
        <p:spPr/>
        <p:txBody>
          <a:bodyPr/>
          <a:lstStyle/>
          <a:p>
            <a:fld id="{BBFF6C0E-D0F7-4407-B85D-CBF431A19A89}" type="slidenum">
              <a:rPr lang="en-GB" smtClean="0"/>
              <a:t>2</a:t>
            </a:fld>
            <a:endParaRPr lang="en-GB"/>
          </a:p>
        </p:txBody>
      </p:sp>
    </p:spTree>
    <p:extLst>
      <p:ext uri="{BB962C8B-B14F-4D97-AF65-F5344CB8AC3E}">
        <p14:creationId xmlns:p14="http://schemas.microsoft.com/office/powerpoint/2010/main" val="38178594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800"/>
              </a:spcAft>
            </a:pPr>
            <a:r>
              <a:rPr lang="en-GB" sz="1200" b="1" kern="100">
                <a:effectLst/>
                <a:latin typeface="Aptos" panose="020B0004020202020204" pitchFamily="34" charset="0"/>
                <a:ea typeface="Aptos" panose="020B0004020202020204" pitchFamily="34" charset="0"/>
                <a:cs typeface="Times New Roman" panose="02020603050405020304" pitchFamily="18" charset="0"/>
              </a:rPr>
              <a:t>Conclusion and Transferability</a:t>
            </a:r>
          </a:p>
          <a:p>
            <a:pPr>
              <a:lnSpc>
                <a:spcPct val="115000"/>
              </a:lnSpc>
              <a:spcAft>
                <a:spcPts val="800"/>
              </a:spcAft>
            </a:pPr>
            <a:r>
              <a:rPr lang="en-GB" sz="1200" b="1" kern="100">
                <a:effectLst/>
                <a:latin typeface="Aptos" panose="020B0004020202020204" pitchFamily="34" charset="0"/>
                <a:ea typeface="Aptos" panose="020B0004020202020204" pitchFamily="34" charset="0"/>
                <a:cs typeface="Times New Roman" panose="02020603050405020304" pitchFamily="18" charset="0"/>
              </a:rPr>
              <a:t>Thank you panel for your presentations and to our audience who has stimulated and helped to gain new insights. If you have more questions or would like to contact the case owners their email is on the slides.  </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a:p>
            <a:r>
              <a:rPr lang="en-GB" sz="1000">
                <a:effectLst/>
                <a:latin typeface="Aptos" panose="020B0004020202020204" pitchFamily="34" charset="0"/>
                <a:ea typeface="Aptos" panose="020B0004020202020204" pitchFamily="34" charset="0"/>
                <a:cs typeface="Aptos" panose="020B0004020202020204" pitchFamily="34" charset="0"/>
              </a:rPr>
              <a:t>00:55-1:00 </a:t>
            </a:r>
          </a:p>
          <a:p>
            <a:r>
              <a:rPr lang="en-GB" sz="1000" i="1">
                <a:effectLst/>
                <a:latin typeface="Aptos" panose="020B0004020202020204" pitchFamily="34" charset="0"/>
                <a:ea typeface="Aptos" panose="020B0004020202020204" pitchFamily="34" charset="0"/>
                <a:cs typeface="Aptos" panose="020B0004020202020204" pitchFamily="34" charset="0"/>
              </a:rPr>
              <a:t>Wrap up</a:t>
            </a:r>
            <a:r>
              <a:rPr lang="en-GB" sz="1000">
                <a:effectLst/>
                <a:latin typeface="Aptos" panose="020B0004020202020204" pitchFamily="34" charset="0"/>
                <a:ea typeface="Aptos" panose="020B0004020202020204" pitchFamily="34" charset="0"/>
                <a:cs typeface="Aptos" panose="020B0004020202020204" pitchFamily="34" charset="0"/>
              </a:rPr>
              <a:t> </a:t>
            </a:r>
          </a:p>
          <a:p>
            <a:r>
              <a:rPr lang="en-GB" sz="1000">
                <a:effectLst/>
                <a:latin typeface="Aptos" panose="020B0004020202020204" pitchFamily="34" charset="0"/>
                <a:ea typeface="Aptos" panose="020B0004020202020204" pitchFamily="34" charset="0"/>
                <a:cs typeface="Aptos" panose="020B0004020202020204" pitchFamily="34" charset="0"/>
              </a:rPr>
              <a:t>Diana Shore </a:t>
            </a:r>
          </a:p>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30</a:t>
            </a:fld>
            <a:endParaRPr lang="en-GB"/>
          </a:p>
        </p:txBody>
      </p:sp>
    </p:spTree>
    <p:extLst>
      <p:ext uri="{BB962C8B-B14F-4D97-AF65-F5344CB8AC3E}">
        <p14:creationId xmlns:p14="http://schemas.microsoft.com/office/powerpoint/2010/main" val="1180999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Aptos" panose="020B0004020202020204" pitchFamily="34" charset="0"/>
                <a:ea typeface="Aptos" panose="020B0004020202020204" pitchFamily="34" charset="0"/>
                <a:cs typeface="Aptos" panose="020B0004020202020204" pitchFamily="34" charset="0"/>
              </a:rPr>
              <a:t>00:05-00:15 </a:t>
            </a:r>
          </a:p>
          <a:p>
            <a:r>
              <a:rPr lang="en-GB" sz="1800">
                <a:effectLst/>
                <a:latin typeface="Aptos" panose="020B0004020202020204" pitchFamily="34" charset="0"/>
                <a:ea typeface="Aptos" panose="020B0004020202020204" pitchFamily="34" charset="0"/>
                <a:cs typeface="Aptos" panose="020B0004020202020204" pitchFamily="34" charset="0"/>
              </a:rPr>
              <a:t>Case 1:</a:t>
            </a:r>
            <a:r>
              <a:rPr lang="en-GB" sz="1800" b="1">
                <a:effectLst/>
                <a:latin typeface="Aptos" panose="020B0004020202020204" pitchFamily="34" charset="0"/>
                <a:ea typeface="Aptos" panose="020B0004020202020204" pitchFamily="34" charset="0"/>
                <a:cs typeface="Aptos" panose="020B0004020202020204" pitchFamily="34" charset="0"/>
              </a:rPr>
              <a:t> AI as virtual team member</a:t>
            </a:r>
            <a:r>
              <a:rPr lang="en-GB" sz="1800">
                <a:effectLst/>
                <a:latin typeface="Aptos" panose="020B0004020202020204" pitchFamily="34" charset="0"/>
                <a:ea typeface="Aptos" panose="020B0004020202020204" pitchFamily="34" charset="0"/>
                <a:cs typeface="Aptos" panose="020B0004020202020204" pitchFamily="34" charset="0"/>
              </a:rPr>
              <a:t> </a:t>
            </a:r>
          </a:p>
          <a:p>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r>
              <a:rPr lang="en-GB" sz="1800" kern="100">
                <a:effectLst/>
                <a:latin typeface="Aptos" panose="020B0004020202020204" pitchFamily="34" charset="0"/>
                <a:ea typeface="Aptos" panose="020B0004020202020204" pitchFamily="34" charset="0"/>
                <a:cs typeface="Times New Roman" panose="02020603050405020304" pitchFamily="18" charset="0"/>
              </a:rPr>
              <a:t>Jianhua Yang explores the evolving needs of industry and the employability of graduates who are not equipped with AI-related competencies. He examines the integration of a virtual AI entity, "Gene," as a contributing team member responsible for 20% of group assignments. The study assesses the impact of this approach on student collaboration, learning outcomes, and industry readiness. Issues of equity and fairness are addressed by ensuring that students with varying AI competencies are not disadvantaged. This discussion will be underpinned by literature on AI in collaborative learning and digital teamwork </a:t>
            </a:r>
            <a:r>
              <a:rPr lang="en-GB" sz="1800" kern="100">
                <a:effectLst/>
                <a:highlight>
                  <a:srgbClr val="FFFF00"/>
                </a:highlight>
                <a:latin typeface="Aptos" panose="020B0004020202020204" pitchFamily="34" charset="0"/>
                <a:ea typeface="Aptos" panose="020B0004020202020204" pitchFamily="34" charset="0"/>
                <a:cs typeface="Times New Roman" panose="02020603050405020304" pitchFamily="18" charset="0"/>
              </a:rPr>
              <a:t>(e.g., xx , YY, </a:t>
            </a:r>
            <a:r>
              <a:rPr lang="en-GB" sz="1800" kern="100" err="1">
                <a:effectLst/>
                <a:highlight>
                  <a:srgbClr val="FFFF00"/>
                </a:highlight>
                <a:latin typeface="Aptos" panose="020B0004020202020204" pitchFamily="34" charset="0"/>
                <a:ea typeface="Aptos" panose="020B0004020202020204" pitchFamily="34" charset="0"/>
                <a:cs typeface="Times New Roman" panose="02020603050405020304" pitchFamily="18" charset="0"/>
              </a:rPr>
              <a:t>zz</a:t>
            </a:r>
            <a:r>
              <a:rPr lang="en-GB" sz="1800" kern="100">
                <a:effectLst/>
                <a:latin typeface="Aptos" panose="020B0004020202020204" pitchFamily="34" charset="0"/>
                <a:ea typeface="Aptos" panose="020B0004020202020204" pitchFamily="34" charset="0"/>
                <a:cs typeface="Times New Roman" panose="02020603050405020304" pitchFamily="18" charset="0"/>
              </a:rPr>
              <a:t> ), providing transferable insights for other disciplines incorporating AI-assisted group work.</a:t>
            </a:r>
          </a:p>
          <a:p>
            <a:endParaRPr lang="en-GB" sz="1800">
              <a:effectLst/>
              <a:latin typeface="Aptos" panose="020B0004020202020204" pitchFamily="34" charset="0"/>
              <a:ea typeface="Aptos" panose="020B0004020202020204" pitchFamily="34" charset="0"/>
              <a:cs typeface="Aptos" panose="020B0004020202020204" pitchFamily="34" charset="0"/>
            </a:endParaRPr>
          </a:p>
          <a:p>
            <a:pPr>
              <a:lnSpc>
                <a:spcPct val="115000"/>
              </a:lnSpc>
              <a:spcAft>
                <a:spcPts val="800"/>
              </a:spcAft>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3</a:t>
            </a:fld>
            <a:endParaRPr lang="en-GB"/>
          </a:p>
        </p:txBody>
      </p:sp>
    </p:spTree>
    <p:extLst>
      <p:ext uri="{BB962C8B-B14F-4D97-AF65-F5344CB8AC3E}">
        <p14:creationId xmlns:p14="http://schemas.microsoft.com/office/powerpoint/2010/main" val="2027230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1157D-6A33-B23A-C9A6-74C5F985BC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4F7CC5-B0CB-82B5-172B-870697325E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9CB22F-607A-9EB4-B676-92B48D6E0F0A}"/>
              </a:ext>
            </a:extLst>
          </p:cNvPr>
          <p:cNvSpPr>
            <a:spLocks noGrp="1"/>
          </p:cNvSpPr>
          <p:nvPr>
            <p:ph type="body" idx="1"/>
          </p:nvPr>
        </p:nvSpPr>
        <p:spPr/>
        <p:txBody>
          <a:bodyPr/>
          <a:lstStyle/>
          <a:p>
            <a:r>
              <a:rPr lang="en-GB" sz="1200">
                <a:effectLst/>
                <a:latin typeface="Aptos" panose="020B0004020202020204" pitchFamily="34" charset="0"/>
                <a:ea typeface="Aptos" panose="020B0004020202020204" pitchFamily="34" charset="0"/>
                <a:cs typeface="Aptos" panose="020B0004020202020204" pitchFamily="34" charset="0"/>
              </a:rPr>
              <a:t>00:15-00:20 </a:t>
            </a:r>
          </a:p>
          <a:p>
            <a:r>
              <a:rPr lang="en-GB" sz="1200" i="1">
                <a:effectLst/>
                <a:latin typeface="Aptos" panose="020B0004020202020204" pitchFamily="34" charset="0"/>
                <a:ea typeface="Aptos" panose="020B0004020202020204" pitchFamily="34" charset="0"/>
                <a:cs typeface="Aptos" panose="020B0004020202020204" pitchFamily="34" charset="0"/>
              </a:rPr>
              <a:t>Discussion </a:t>
            </a:r>
            <a:endParaRPr lang="en-GB"/>
          </a:p>
        </p:txBody>
      </p:sp>
      <p:sp>
        <p:nvSpPr>
          <p:cNvPr id="4" name="Slide Number Placeholder 3">
            <a:extLst>
              <a:ext uri="{FF2B5EF4-FFF2-40B4-BE49-F238E27FC236}">
                <a16:creationId xmlns:a16="http://schemas.microsoft.com/office/drawing/2014/main" id="{224B16FA-760B-D737-CB65-52644CF17EEF}"/>
              </a:ext>
            </a:extLst>
          </p:cNvPr>
          <p:cNvSpPr>
            <a:spLocks noGrp="1"/>
          </p:cNvSpPr>
          <p:nvPr>
            <p:ph type="sldNum" sz="quarter" idx="5"/>
          </p:nvPr>
        </p:nvSpPr>
        <p:spPr/>
        <p:txBody>
          <a:bodyPr/>
          <a:lstStyle/>
          <a:p>
            <a:fld id="{BBFF6C0E-D0F7-4407-B85D-CBF431A19A89}" type="slidenum">
              <a:rPr lang="en-GB" smtClean="0"/>
              <a:t>9</a:t>
            </a:fld>
            <a:endParaRPr lang="en-GB"/>
          </a:p>
        </p:txBody>
      </p:sp>
    </p:spTree>
    <p:extLst>
      <p:ext uri="{BB962C8B-B14F-4D97-AF65-F5344CB8AC3E}">
        <p14:creationId xmlns:p14="http://schemas.microsoft.com/office/powerpoint/2010/main" val="1826771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9CA2C-FAB3-32CF-1131-45AFBBC96F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66AE7A-08DE-587D-4BF1-E8C03D2513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77DB7E-6C36-4848-17B7-23DD06750A41}"/>
              </a:ext>
            </a:extLst>
          </p:cNvPr>
          <p:cNvSpPr>
            <a:spLocks noGrp="1"/>
          </p:cNvSpPr>
          <p:nvPr>
            <p:ph type="body" idx="1"/>
          </p:nvPr>
        </p:nvSpPr>
        <p:spPr/>
        <p:txBody>
          <a:bodyPr/>
          <a:lstStyle/>
          <a:p>
            <a:r>
              <a:rPr lang="en-GB" sz="1800">
                <a:effectLst/>
                <a:latin typeface="Aptos" panose="020B0004020202020204" pitchFamily="34" charset="0"/>
                <a:ea typeface="Aptos" panose="020B0004020202020204" pitchFamily="34" charset="0"/>
                <a:cs typeface="Aptos" panose="020B0004020202020204" pitchFamily="34" charset="0"/>
              </a:rPr>
              <a:t>00:20-00:30 </a:t>
            </a:r>
          </a:p>
          <a:p>
            <a:r>
              <a:rPr lang="en-GB" sz="1800">
                <a:effectLst/>
                <a:latin typeface="Aptos" panose="020B0004020202020204" pitchFamily="34" charset="0"/>
                <a:ea typeface="Aptos" panose="020B0004020202020204" pitchFamily="34" charset="0"/>
                <a:cs typeface="Aptos" panose="020B0004020202020204" pitchFamily="34" charset="0"/>
              </a:rPr>
              <a:t>Case 2:</a:t>
            </a:r>
            <a:r>
              <a:rPr lang="en-GB" sz="1800" b="1">
                <a:effectLst/>
                <a:latin typeface="Aptos" panose="020B0004020202020204" pitchFamily="34" charset="0"/>
                <a:ea typeface="Aptos" panose="020B0004020202020204" pitchFamily="34" charset="0"/>
                <a:cs typeface="Aptos" panose="020B0004020202020204" pitchFamily="34" charset="0"/>
              </a:rPr>
              <a:t> Co-creation of AI Assessment with Students</a:t>
            </a:r>
            <a:r>
              <a:rPr lang="en-GB" sz="1800">
                <a:effectLst/>
                <a:latin typeface="Aptos" panose="020B0004020202020204" pitchFamily="34" charset="0"/>
                <a:ea typeface="Aptos" panose="020B0004020202020204" pitchFamily="34" charset="0"/>
                <a:cs typeface="Aptos" panose="020B0004020202020204" pitchFamily="34" charset="0"/>
              </a:rPr>
              <a:t> </a:t>
            </a:r>
            <a:endParaRPr lang="en-GB" sz="1800" b="1"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a:effectLst/>
                <a:latin typeface="Aptos" panose="020B0004020202020204" pitchFamily="34" charset="0"/>
                <a:ea typeface="Aptos" panose="020B0004020202020204" pitchFamily="34" charset="0"/>
                <a:cs typeface="Times New Roman" panose="02020603050405020304" pitchFamily="18" charset="0"/>
              </a:rPr>
              <a:t>Susan Wakenshaw and Shanshan Yang examine the shifting role of programmers in an AI-driven landscape. Their case study investigates how generative AI tools enhance problem-solving, particularly in debugging code, and how student voices have been incorporated throughout the assessment development process to create an innovative, student-</a:t>
            </a:r>
            <a:r>
              <a:rPr lang="en-GB" sz="1800" kern="100" err="1">
                <a:effectLst/>
                <a:latin typeface="Aptos" panose="020B0004020202020204" pitchFamily="34" charset="0"/>
                <a:ea typeface="Aptos" panose="020B0004020202020204" pitchFamily="34" charset="0"/>
                <a:cs typeface="Times New Roman" panose="02020603050405020304" pitchFamily="18" charset="0"/>
              </a:rPr>
              <a:t>centered</a:t>
            </a:r>
            <a:r>
              <a:rPr lang="en-GB" sz="1800" kern="100">
                <a:effectLst/>
                <a:latin typeface="Aptos" panose="020B0004020202020204" pitchFamily="34" charset="0"/>
                <a:ea typeface="Aptos" panose="020B0004020202020204" pitchFamily="34" charset="0"/>
                <a:cs typeface="Times New Roman" panose="02020603050405020304" pitchFamily="18" charset="0"/>
              </a:rPr>
              <a:t> learning experience. The discussion will be framed using literature on student agency in assessment design and AI-assisted learning (</a:t>
            </a:r>
            <a:r>
              <a:rPr lang="en-GB" sz="1800" kern="100">
                <a:effectLst/>
                <a:highlight>
                  <a:srgbClr val="FFFF00"/>
                </a:highlight>
                <a:latin typeface="Aptos" panose="020B0004020202020204" pitchFamily="34" charset="0"/>
                <a:ea typeface="Aptos" panose="020B0004020202020204" pitchFamily="34" charset="0"/>
                <a:cs typeface="Times New Roman" panose="02020603050405020304" pitchFamily="18" charset="0"/>
              </a:rPr>
              <a:t>e.g., xx , YY, </a:t>
            </a:r>
            <a:r>
              <a:rPr lang="en-GB" sz="1800" kern="100" err="1">
                <a:effectLst/>
                <a:highlight>
                  <a:srgbClr val="FFFF00"/>
                </a:highlight>
                <a:latin typeface="Aptos" panose="020B0004020202020204" pitchFamily="34" charset="0"/>
                <a:ea typeface="Aptos" panose="020B0004020202020204" pitchFamily="34" charset="0"/>
                <a:cs typeface="Times New Roman" panose="02020603050405020304" pitchFamily="18" charset="0"/>
              </a:rPr>
              <a:t>zz</a:t>
            </a:r>
            <a:r>
              <a:rPr lang="en-GB" sz="1800" kern="100">
                <a:effectLst/>
                <a:highlight>
                  <a:srgbClr val="FFFF00"/>
                </a:highlight>
                <a:latin typeface="Aptos" panose="020B0004020202020204" pitchFamily="34" charset="0"/>
                <a:ea typeface="Aptos" panose="020B0004020202020204" pitchFamily="34" charset="0"/>
                <a:cs typeface="Times New Roman" panose="02020603050405020304" pitchFamily="18" charset="0"/>
              </a:rPr>
              <a:t>),</a:t>
            </a:r>
            <a:r>
              <a:rPr lang="en-GB" sz="1800" kern="100">
                <a:effectLst/>
                <a:latin typeface="Aptos" panose="020B0004020202020204" pitchFamily="34" charset="0"/>
                <a:ea typeface="Aptos" panose="020B0004020202020204" pitchFamily="34" charset="0"/>
                <a:cs typeface="Times New Roman" panose="02020603050405020304" pitchFamily="18" charset="0"/>
              </a:rPr>
              <a:t> highlighting how co-creation principles can be applied across disciplines beyond programming.</a:t>
            </a:r>
          </a:p>
          <a:p>
            <a:endParaRPr lang="en-GB"/>
          </a:p>
        </p:txBody>
      </p:sp>
      <p:sp>
        <p:nvSpPr>
          <p:cNvPr id="4" name="Slide Number Placeholder 3">
            <a:extLst>
              <a:ext uri="{FF2B5EF4-FFF2-40B4-BE49-F238E27FC236}">
                <a16:creationId xmlns:a16="http://schemas.microsoft.com/office/drawing/2014/main" id="{7D890E77-E0C8-9966-EBB5-565556400040}"/>
              </a:ext>
            </a:extLst>
          </p:cNvPr>
          <p:cNvSpPr>
            <a:spLocks noGrp="1"/>
          </p:cNvSpPr>
          <p:nvPr>
            <p:ph type="sldNum" sz="quarter" idx="5"/>
          </p:nvPr>
        </p:nvSpPr>
        <p:spPr/>
        <p:txBody>
          <a:bodyPr/>
          <a:lstStyle/>
          <a:p>
            <a:fld id="{BBFF6C0E-D0F7-4407-B85D-CBF431A19A89}" type="slidenum">
              <a:rPr lang="en-GB" smtClean="0"/>
              <a:t>10</a:t>
            </a:fld>
            <a:endParaRPr lang="en-GB"/>
          </a:p>
        </p:txBody>
      </p:sp>
    </p:spTree>
    <p:extLst>
      <p:ext uri="{BB962C8B-B14F-4D97-AF65-F5344CB8AC3E}">
        <p14:creationId xmlns:p14="http://schemas.microsoft.com/office/powerpoint/2010/main" val="4138431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a:p>
          <a:p>
            <a:endParaRPr lang="en-GB"/>
          </a:p>
        </p:txBody>
      </p:sp>
      <p:sp>
        <p:nvSpPr>
          <p:cNvPr id="4" name="Slide Number Placeholder 3"/>
          <p:cNvSpPr>
            <a:spLocks noGrp="1"/>
          </p:cNvSpPr>
          <p:nvPr>
            <p:ph type="sldNum" sz="quarter" idx="5"/>
          </p:nvPr>
        </p:nvSpPr>
        <p:spPr/>
        <p:txBody>
          <a:bodyPr/>
          <a:lstStyle/>
          <a:p>
            <a:fld id="{12702E1D-1C97-473D-8963-5CD6EBD78362}" type="slidenum">
              <a:rPr lang="en-GB" smtClean="0"/>
              <a:t>11</a:t>
            </a:fld>
            <a:endParaRPr lang="en-GB"/>
          </a:p>
        </p:txBody>
      </p:sp>
    </p:spTree>
    <p:extLst>
      <p:ext uri="{BB962C8B-B14F-4D97-AF65-F5344CB8AC3E}">
        <p14:creationId xmlns:p14="http://schemas.microsoft.com/office/powerpoint/2010/main" val="1249125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ea typeface="Calibri"/>
              <a:cs typeface="Calibri"/>
            </a:endParaRPr>
          </a:p>
          <a:p>
            <a:endParaRPr lang="en-GB">
              <a:ea typeface="Calibri"/>
              <a:cs typeface="Calibri"/>
            </a:endParaRPr>
          </a:p>
          <a:p>
            <a:endParaRPr lang="en-GB">
              <a:ea typeface="Calibri"/>
              <a:cs typeface="Calibri"/>
            </a:endParaRPr>
          </a:p>
        </p:txBody>
      </p:sp>
      <p:sp>
        <p:nvSpPr>
          <p:cNvPr id="4" name="Slide Number Placeholder 3"/>
          <p:cNvSpPr>
            <a:spLocks noGrp="1"/>
          </p:cNvSpPr>
          <p:nvPr>
            <p:ph type="sldNum" sz="quarter" idx="5"/>
          </p:nvPr>
        </p:nvSpPr>
        <p:spPr/>
        <p:txBody>
          <a:bodyPr/>
          <a:lstStyle/>
          <a:p>
            <a:fld id="{12702E1D-1C97-473D-8963-5CD6EBD78362}" type="slidenum">
              <a:rPr lang="en-GB" smtClean="0"/>
              <a:t>12</a:t>
            </a:fld>
            <a:endParaRPr lang="en-GB"/>
          </a:p>
        </p:txBody>
      </p:sp>
    </p:spTree>
    <p:extLst>
      <p:ext uri="{BB962C8B-B14F-4D97-AF65-F5344CB8AC3E}">
        <p14:creationId xmlns:p14="http://schemas.microsoft.com/office/powerpoint/2010/main" val="3641258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13</a:t>
            </a:fld>
            <a:endParaRPr lang="en-GB"/>
          </a:p>
        </p:txBody>
      </p:sp>
    </p:spTree>
    <p:extLst>
      <p:ext uri="{BB962C8B-B14F-4D97-AF65-F5344CB8AC3E}">
        <p14:creationId xmlns:p14="http://schemas.microsoft.com/office/powerpoint/2010/main" val="919857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FF6C0E-D0F7-4407-B85D-CBF431A19A89}" type="slidenum">
              <a:rPr lang="en-GB" smtClean="0"/>
              <a:t>14</a:t>
            </a:fld>
            <a:endParaRPr lang="en-GB"/>
          </a:p>
        </p:txBody>
      </p:sp>
    </p:spTree>
    <p:extLst>
      <p:ext uri="{BB962C8B-B14F-4D97-AF65-F5344CB8AC3E}">
        <p14:creationId xmlns:p14="http://schemas.microsoft.com/office/powerpoint/2010/main" val="1775087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7784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1215342" y="1614343"/>
            <a:ext cx="10138458" cy="456262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785416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2127713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Layout 1. Text and image">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C029719E-E784-A435-4ED3-86C803492BB5}"/>
              </a:ext>
            </a:extLst>
          </p:cNvPr>
          <p:cNvSpPr>
            <a:spLocks noGrp="1"/>
          </p:cNvSpPr>
          <p:nvPr>
            <p:ph type="body" sz="quarter" idx="12" hasCustomPrompt="1"/>
          </p:nvPr>
        </p:nvSpPr>
        <p:spPr>
          <a:xfrm>
            <a:off x="11144205" y="6451089"/>
            <a:ext cx="1047795" cy="282575"/>
          </a:xfrm>
          <a:prstGeom prst="rect">
            <a:avLst/>
          </a:prstGeom>
        </p:spPr>
        <p:txBody>
          <a:bodyPr/>
          <a:lstStyle>
            <a:lvl1pPr marL="0" indent="0">
              <a:buFontTx/>
              <a:buNone/>
              <a:defRPr sz="800">
                <a:solidFill>
                  <a:schemeClr val="tx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 WMG 2023</a:t>
            </a:r>
            <a:endParaRPr lang="en-GB"/>
          </a:p>
        </p:txBody>
      </p:sp>
      <p:sp>
        <p:nvSpPr>
          <p:cNvPr id="9" name="Text Placeholder 8">
            <a:extLst>
              <a:ext uri="{FF2B5EF4-FFF2-40B4-BE49-F238E27FC236}">
                <a16:creationId xmlns:a16="http://schemas.microsoft.com/office/drawing/2014/main" id="{A2B81CEA-ECD0-BA63-5723-C0709D7303E5}"/>
              </a:ext>
            </a:extLst>
          </p:cNvPr>
          <p:cNvSpPr>
            <a:spLocks noGrp="1"/>
          </p:cNvSpPr>
          <p:nvPr>
            <p:ph type="body" sz="quarter" idx="13" hasCustomPrompt="1"/>
          </p:nvPr>
        </p:nvSpPr>
        <p:spPr>
          <a:xfrm>
            <a:off x="503433" y="363959"/>
            <a:ext cx="9928225" cy="587764"/>
          </a:xfrm>
          <a:prstGeom prst="rect">
            <a:avLst/>
          </a:prstGeom>
        </p:spPr>
        <p:txBody>
          <a:bodyPr anchor="ctr"/>
          <a:lstStyle>
            <a:lvl1pPr marL="0" indent="0">
              <a:buNone/>
              <a:defRPr sz="3600" b="1">
                <a:solidFill>
                  <a:schemeClr val="bg1"/>
                </a:solidFill>
              </a:defRPr>
            </a:lvl1pPr>
          </a:lstStyle>
          <a:p>
            <a:pPr lvl="0"/>
            <a:r>
              <a:rPr lang="en-GB" b="1"/>
              <a:t>TITLE TO GO HERE </a:t>
            </a:r>
            <a:endParaRPr lang="en-GB"/>
          </a:p>
        </p:txBody>
      </p:sp>
      <p:sp>
        <p:nvSpPr>
          <p:cNvPr id="11" name="Text Placeholder 10">
            <a:extLst>
              <a:ext uri="{FF2B5EF4-FFF2-40B4-BE49-F238E27FC236}">
                <a16:creationId xmlns:a16="http://schemas.microsoft.com/office/drawing/2014/main" id="{ED444E52-5A47-FA5F-777D-AC5C57EE99A0}"/>
              </a:ext>
            </a:extLst>
          </p:cNvPr>
          <p:cNvSpPr>
            <a:spLocks noGrp="1"/>
          </p:cNvSpPr>
          <p:nvPr>
            <p:ph type="body" sz="quarter" idx="14" hasCustomPrompt="1"/>
          </p:nvPr>
        </p:nvSpPr>
        <p:spPr>
          <a:xfrm>
            <a:off x="503433" y="1782147"/>
            <a:ext cx="6615112" cy="4524991"/>
          </a:xfrm>
          <a:prstGeom prst="rect">
            <a:avLst/>
          </a:prstGeom>
        </p:spPr>
        <p:txBody>
          <a:bodyPr/>
          <a:lstStyle>
            <a:lvl1pPr marL="0" indent="0">
              <a:buNone/>
              <a:defRPr sz="2800"/>
            </a:lvl1pPr>
          </a:lstStyle>
          <a:p>
            <a:pPr lvl="0"/>
            <a:r>
              <a:rPr lang="en-US"/>
              <a:t>Body text</a:t>
            </a:r>
            <a:endParaRPr lang="en-GB"/>
          </a:p>
        </p:txBody>
      </p:sp>
      <p:sp>
        <p:nvSpPr>
          <p:cNvPr id="15" name="Picture Placeholder 14">
            <a:extLst>
              <a:ext uri="{FF2B5EF4-FFF2-40B4-BE49-F238E27FC236}">
                <a16:creationId xmlns:a16="http://schemas.microsoft.com/office/drawing/2014/main" id="{A6776788-9EC9-C334-D831-CBA0BDB4B1AF}"/>
              </a:ext>
            </a:extLst>
          </p:cNvPr>
          <p:cNvSpPr>
            <a:spLocks noGrp="1"/>
          </p:cNvSpPr>
          <p:nvPr>
            <p:ph type="pic" sz="quarter" idx="15" hasCustomPrompt="1"/>
          </p:nvPr>
        </p:nvSpPr>
        <p:spPr>
          <a:xfrm>
            <a:off x="7296540" y="1782147"/>
            <a:ext cx="4571999" cy="4524991"/>
          </a:xfrm>
          <a:prstGeom prst="rect">
            <a:avLst/>
          </a:prstGeom>
        </p:spPr>
        <p:txBody>
          <a:bodyPr/>
          <a:lstStyle>
            <a:lvl1pPr marL="0" indent="0">
              <a:buNone/>
              <a:defRPr/>
            </a:lvl1pPr>
          </a:lstStyle>
          <a:p>
            <a:r>
              <a:rPr lang="en-GB"/>
              <a:t>Image</a:t>
            </a:r>
          </a:p>
        </p:txBody>
      </p:sp>
    </p:spTree>
    <p:custDataLst>
      <p:tags r:id="rId1"/>
    </p:custDataLst>
    <p:extLst>
      <p:ext uri="{BB962C8B-B14F-4D97-AF65-F5344CB8AC3E}">
        <p14:creationId xmlns:p14="http://schemas.microsoft.com/office/powerpoint/2010/main" val="1151510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vox basic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72F2E-3F20-0DC0-CFA3-D11D49B01C69}"/>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33DD3D74-F972-E096-E828-44B6C11A314C}"/>
              </a:ext>
            </a:extLst>
          </p:cNvPr>
          <p:cNvSpPr>
            <a:spLocks noGrp="1"/>
          </p:cNvSpPr>
          <p:nvPr>
            <p:ph type="dt" sz="half" idx="10"/>
          </p:nvPr>
        </p:nvSpPr>
        <p:spPr/>
        <p:txBody>
          <a:bodyPr/>
          <a:lstStyle/>
          <a:p>
            <a:fld id="{1663657D-8E22-4681-BD7E-16E8F6F56673}" type="datetimeFigureOut">
              <a:rPr lang="en-FI" smtClean="0"/>
              <a:t>06/04/2025</a:t>
            </a:fld>
            <a:endParaRPr lang="en-FI"/>
          </a:p>
        </p:txBody>
      </p:sp>
      <p:sp>
        <p:nvSpPr>
          <p:cNvPr id="4" name="Footer Placeholder 3">
            <a:extLst>
              <a:ext uri="{FF2B5EF4-FFF2-40B4-BE49-F238E27FC236}">
                <a16:creationId xmlns:a16="http://schemas.microsoft.com/office/drawing/2014/main" id="{03087A18-8950-3A86-D6FB-14BF0F08BA1C}"/>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AED9F6BC-1B26-1DC3-0C4B-4C12F07C71C1}"/>
              </a:ext>
            </a:extLst>
          </p:cNvPr>
          <p:cNvSpPr>
            <a:spLocks noGrp="1"/>
          </p:cNvSpPr>
          <p:nvPr>
            <p:ph type="sldNum" sz="quarter" idx="12"/>
          </p:nvPr>
        </p:nvSpPr>
        <p:spPr/>
        <p:txBody>
          <a:bodyPr/>
          <a:lstStyle/>
          <a:p>
            <a:fld id="{9D4AD3D6-B89C-4D82-B254-B84B3D342745}" type="slidenum">
              <a:rPr lang="en-FI" smtClean="0"/>
              <a:t>‹#›</a:t>
            </a:fld>
            <a:endParaRPr lang="en-FI"/>
          </a:p>
        </p:txBody>
      </p:sp>
      <p:sp>
        <p:nvSpPr>
          <p:cNvPr id="7" name="Content Placeholder 6">
            <a:extLst>
              <a:ext uri="{FF2B5EF4-FFF2-40B4-BE49-F238E27FC236}">
                <a16:creationId xmlns:a16="http://schemas.microsoft.com/office/drawing/2014/main" id="{1CADAFE8-3608-FDE7-C3ED-12BD6811F72B}"/>
              </a:ext>
            </a:extLst>
          </p:cNvPr>
          <p:cNvSpPr>
            <a:spLocks noGrp="1"/>
          </p:cNvSpPr>
          <p:nvPr>
            <p:ph sz="quarter" idx="13"/>
          </p:nvPr>
        </p:nvSpPr>
        <p:spPr>
          <a:xfrm>
            <a:off x="838200" y="1798320"/>
            <a:ext cx="10515600" cy="4429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Tree>
    <p:extLst>
      <p:ext uri="{BB962C8B-B14F-4D97-AF65-F5344CB8AC3E}">
        <p14:creationId xmlns:p14="http://schemas.microsoft.com/office/powerpoint/2010/main" val="3674348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BF1EA799-A705-7C3B-3431-6D69357B1AF2}"/>
              </a:ext>
            </a:extLst>
          </p:cNvPr>
          <p:cNvSpPr>
            <a:spLocks noGrp="1"/>
          </p:cNvSpPr>
          <p:nvPr>
            <p:ph idx="10"/>
          </p:nvPr>
        </p:nvSpPr>
        <p:spPr>
          <a:xfrm>
            <a:off x="1275145" y="1627847"/>
            <a:ext cx="10138458" cy="4562620"/>
          </a:xfrm>
          <a:prstGeom prst="rect">
            <a:avLst/>
          </a:prstGeom>
        </p:spPr>
        <p:txBody>
          <a:bodyPr vert="horz" lIns="91440" tIns="45720" rIns="91440" bIns="45720" rtlCol="0">
            <a:normAutofit/>
          </a:bodyPr>
          <a:lstStyle/>
          <a:p>
            <a:pPr lvl="0"/>
            <a:r>
              <a:rPr lang="en-US"/>
              <a:t>Body text here</a:t>
            </a:r>
          </a:p>
        </p:txBody>
      </p:sp>
    </p:spTree>
    <p:extLst>
      <p:ext uri="{BB962C8B-B14F-4D97-AF65-F5344CB8AC3E}">
        <p14:creationId xmlns:p14="http://schemas.microsoft.com/office/powerpoint/2010/main" val="2994125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A7048428-2508-40BD-BDE2-DFB65FB0448F}"/>
              </a:ext>
            </a:extLst>
          </p:cNvPr>
          <p:cNvSpPr>
            <a:spLocks noGrp="1"/>
          </p:cNvSpPr>
          <p:nvPr>
            <p:ph idx="10"/>
          </p:nvPr>
        </p:nvSpPr>
        <p:spPr>
          <a:xfrm>
            <a:off x="1275145" y="1627847"/>
            <a:ext cx="10138458" cy="4562620"/>
          </a:xfrm>
          <a:prstGeom prst="rect">
            <a:avLst/>
          </a:prstGeom>
        </p:spPr>
        <p:txBody>
          <a:bodyPr vert="horz" lIns="91440" tIns="45720" rIns="91440" bIns="45720" rtlCol="0">
            <a:normAutofit/>
          </a:bodyPr>
          <a:lstStyle/>
          <a:p>
            <a:pPr lvl="0"/>
            <a:r>
              <a:rPr lang="en-US"/>
              <a:t>Body text here</a:t>
            </a:r>
          </a:p>
        </p:txBody>
      </p:sp>
    </p:spTree>
    <p:extLst>
      <p:ext uri="{BB962C8B-B14F-4D97-AF65-F5344CB8AC3E}">
        <p14:creationId xmlns:p14="http://schemas.microsoft.com/office/powerpoint/2010/main" val="751465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561DE1DA-39E7-0423-0AF2-FA8A2CA68AE7}"/>
              </a:ext>
            </a:extLst>
          </p:cNvPr>
          <p:cNvSpPr>
            <a:spLocks noGrp="1"/>
          </p:cNvSpPr>
          <p:nvPr>
            <p:ph idx="10"/>
          </p:nvPr>
        </p:nvSpPr>
        <p:spPr>
          <a:xfrm>
            <a:off x="1275145" y="1627847"/>
            <a:ext cx="10138458" cy="4562620"/>
          </a:xfrm>
          <a:prstGeom prst="rect">
            <a:avLst/>
          </a:prstGeom>
        </p:spPr>
        <p:txBody>
          <a:bodyPr vert="horz" lIns="91440" tIns="45720" rIns="91440" bIns="45720" rtlCol="0">
            <a:normAutofit/>
          </a:bodyPr>
          <a:lstStyle/>
          <a:p>
            <a:pPr lvl="0"/>
            <a:r>
              <a:rPr lang="en-US"/>
              <a:t>Body text here</a:t>
            </a:r>
          </a:p>
        </p:txBody>
      </p:sp>
    </p:spTree>
    <p:extLst>
      <p:ext uri="{BB962C8B-B14F-4D97-AF65-F5344CB8AC3E}">
        <p14:creationId xmlns:p14="http://schemas.microsoft.com/office/powerpoint/2010/main" val="684502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979295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2378545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965890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967453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991B6195-72C9-4FAE-85A2-892D04A20BBB}" type="slidenum">
              <a:rPr lang="en-GB" smtClean="0"/>
              <a:t>‹#›</a:t>
            </a:fld>
            <a:endParaRPr lang="en-GB"/>
          </a:p>
        </p:txBody>
      </p:sp>
    </p:spTree>
    <p:extLst>
      <p:ext uri="{BB962C8B-B14F-4D97-AF65-F5344CB8AC3E}">
        <p14:creationId xmlns:p14="http://schemas.microsoft.com/office/powerpoint/2010/main" val="2478673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lide Number Placeholder 30">
            <a:extLst>
              <a:ext uri="{FF2B5EF4-FFF2-40B4-BE49-F238E27FC236}">
                <a16:creationId xmlns:a16="http://schemas.microsoft.com/office/drawing/2014/main" id="{515733DB-1E23-8410-E305-4F1696813108}"/>
              </a:ext>
            </a:extLst>
          </p:cNvPr>
          <p:cNvSpPr txBox="1">
            <a:spLocks/>
          </p:cNvSpPr>
          <p:nvPr userDrawn="1"/>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accent3">
                    <a:lumMod val="50000"/>
                  </a:schemeClr>
                </a:solidFill>
              </a:rPr>
              <a:pPr algn="ctr"/>
              <a:t>‹#›</a:t>
            </a:fld>
            <a:endParaRPr lang="en-GB">
              <a:solidFill>
                <a:schemeClr val="accent3">
                  <a:lumMod val="50000"/>
                </a:schemeClr>
              </a:solidFill>
            </a:endParaRPr>
          </a:p>
        </p:txBody>
      </p:sp>
      <p:sp>
        <p:nvSpPr>
          <p:cNvPr id="17" name="Text Placeholder 2">
            <a:extLst>
              <a:ext uri="{FF2B5EF4-FFF2-40B4-BE49-F238E27FC236}">
                <a16:creationId xmlns:a16="http://schemas.microsoft.com/office/drawing/2014/main" id="{35E03997-E20E-870E-A698-7B50A325CE06}"/>
              </a:ext>
            </a:extLst>
          </p:cNvPr>
          <p:cNvSpPr txBox="1">
            <a:spLocks/>
          </p:cNvSpPr>
          <p:nvPr userDrawn="1"/>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accent3">
                    <a:lumMod val="50000"/>
                  </a:schemeClr>
                </a:solidFill>
              </a:rPr>
              <a:t>© WMG 2024</a:t>
            </a:r>
            <a:endParaRPr lang="en-GB">
              <a:solidFill>
                <a:schemeClr val="accent3">
                  <a:lumMod val="50000"/>
                </a:schemeClr>
              </a:solidFill>
            </a:endParaRPr>
          </a:p>
        </p:txBody>
      </p:sp>
    </p:spTree>
    <p:extLst>
      <p:ext uri="{BB962C8B-B14F-4D97-AF65-F5344CB8AC3E}">
        <p14:creationId xmlns:p14="http://schemas.microsoft.com/office/powerpoint/2010/main" val="2776405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7.xml"/><Relationship Id="rId7" Type="http://schemas.openxmlformats.org/officeDocument/2006/relationships/diagramColors" Target="../diagrams/colors1.xml"/><Relationship Id="rId12" Type="http://schemas.openxmlformats.org/officeDocument/2006/relationships/image" Target="../media/image16.jpeg"/><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diagramQuickStyle" Target="../diagrams/quickStyle1.xml"/><Relationship Id="rId11" Type="http://schemas.openxmlformats.org/officeDocument/2006/relationships/image" Target="../media/image15.png"/><Relationship Id="rId5" Type="http://schemas.openxmlformats.org/officeDocument/2006/relationships/diagramLayout" Target="../diagrams/layout1.xml"/><Relationship Id="rId10" Type="http://schemas.openxmlformats.org/officeDocument/2006/relationships/image" Target="../media/image14.jpeg"/><Relationship Id="rId4" Type="http://schemas.openxmlformats.org/officeDocument/2006/relationships/diagramData" Target="../diagrams/data1.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117" Type="http://schemas.openxmlformats.org/officeDocument/2006/relationships/tags" Target="../tags/tag121.xml"/><Relationship Id="rId299" Type="http://schemas.openxmlformats.org/officeDocument/2006/relationships/tags" Target="../tags/tag303.xml"/><Relationship Id="rId21" Type="http://schemas.openxmlformats.org/officeDocument/2006/relationships/tags" Target="../tags/tag25.xml"/><Relationship Id="rId63" Type="http://schemas.openxmlformats.org/officeDocument/2006/relationships/tags" Target="../tags/tag67.xml"/><Relationship Id="rId159" Type="http://schemas.openxmlformats.org/officeDocument/2006/relationships/tags" Target="../tags/tag163.xml"/><Relationship Id="rId324" Type="http://schemas.openxmlformats.org/officeDocument/2006/relationships/tags" Target="../tags/tag328.xml"/><Relationship Id="rId366" Type="http://schemas.openxmlformats.org/officeDocument/2006/relationships/tags" Target="../tags/tag370.xml"/><Relationship Id="rId170" Type="http://schemas.openxmlformats.org/officeDocument/2006/relationships/tags" Target="../tags/tag174.xml"/><Relationship Id="rId226" Type="http://schemas.openxmlformats.org/officeDocument/2006/relationships/tags" Target="../tags/tag230.xml"/><Relationship Id="rId433" Type="http://schemas.openxmlformats.org/officeDocument/2006/relationships/tags" Target="../tags/tag437.xml"/><Relationship Id="rId268" Type="http://schemas.openxmlformats.org/officeDocument/2006/relationships/tags" Target="../tags/tag272.xml"/><Relationship Id="rId32" Type="http://schemas.openxmlformats.org/officeDocument/2006/relationships/tags" Target="../tags/tag36.xml"/><Relationship Id="rId74" Type="http://schemas.openxmlformats.org/officeDocument/2006/relationships/tags" Target="../tags/tag78.xml"/><Relationship Id="rId128" Type="http://schemas.openxmlformats.org/officeDocument/2006/relationships/tags" Target="../tags/tag132.xml"/><Relationship Id="rId335" Type="http://schemas.openxmlformats.org/officeDocument/2006/relationships/tags" Target="../tags/tag339.xml"/><Relationship Id="rId377" Type="http://schemas.openxmlformats.org/officeDocument/2006/relationships/tags" Target="../tags/tag381.xml"/><Relationship Id="rId5" Type="http://schemas.openxmlformats.org/officeDocument/2006/relationships/tags" Target="../tags/tag9.xml"/><Relationship Id="rId181" Type="http://schemas.openxmlformats.org/officeDocument/2006/relationships/tags" Target="../tags/tag185.xml"/><Relationship Id="rId237" Type="http://schemas.openxmlformats.org/officeDocument/2006/relationships/tags" Target="../tags/tag241.xml"/><Relationship Id="rId402" Type="http://schemas.openxmlformats.org/officeDocument/2006/relationships/tags" Target="../tags/tag406.xml"/><Relationship Id="rId279" Type="http://schemas.openxmlformats.org/officeDocument/2006/relationships/tags" Target="../tags/tag283.xml"/><Relationship Id="rId444" Type="http://schemas.openxmlformats.org/officeDocument/2006/relationships/tags" Target="../tags/tag448.xml"/><Relationship Id="rId43" Type="http://schemas.openxmlformats.org/officeDocument/2006/relationships/tags" Target="../tags/tag47.xml"/><Relationship Id="rId139" Type="http://schemas.openxmlformats.org/officeDocument/2006/relationships/tags" Target="../tags/tag143.xml"/><Relationship Id="rId290" Type="http://schemas.openxmlformats.org/officeDocument/2006/relationships/tags" Target="../tags/tag294.xml"/><Relationship Id="rId304" Type="http://schemas.openxmlformats.org/officeDocument/2006/relationships/tags" Target="../tags/tag308.xml"/><Relationship Id="rId346" Type="http://schemas.openxmlformats.org/officeDocument/2006/relationships/tags" Target="../tags/tag350.xml"/><Relationship Id="rId388" Type="http://schemas.openxmlformats.org/officeDocument/2006/relationships/tags" Target="../tags/tag392.xml"/><Relationship Id="rId85" Type="http://schemas.openxmlformats.org/officeDocument/2006/relationships/tags" Target="../tags/tag89.xml"/><Relationship Id="rId150" Type="http://schemas.openxmlformats.org/officeDocument/2006/relationships/tags" Target="../tags/tag154.xml"/><Relationship Id="rId192" Type="http://schemas.openxmlformats.org/officeDocument/2006/relationships/tags" Target="../tags/tag196.xml"/><Relationship Id="rId206" Type="http://schemas.openxmlformats.org/officeDocument/2006/relationships/tags" Target="../tags/tag210.xml"/><Relationship Id="rId413" Type="http://schemas.openxmlformats.org/officeDocument/2006/relationships/tags" Target="../tags/tag417.xml"/><Relationship Id="rId248" Type="http://schemas.openxmlformats.org/officeDocument/2006/relationships/tags" Target="../tags/tag252.xml"/><Relationship Id="rId12" Type="http://schemas.openxmlformats.org/officeDocument/2006/relationships/tags" Target="../tags/tag16.xml"/><Relationship Id="rId108" Type="http://schemas.openxmlformats.org/officeDocument/2006/relationships/tags" Target="../tags/tag112.xml"/><Relationship Id="rId315" Type="http://schemas.openxmlformats.org/officeDocument/2006/relationships/tags" Target="../tags/tag319.xml"/><Relationship Id="rId357" Type="http://schemas.openxmlformats.org/officeDocument/2006/relationships/tags" Target="../tags/tag361.xml"/><Relationship Id="rId54" Type="http://schemas.openxmlformats.org/officeDocument/2006/relationships/tags" Target="../tags/tag58.xml"/><Relationship Id="rId96" Type="http://schemas.openxmlformats.org/officeDocument/2006/relationships/tags" Target="../tags/tag100.xml"/><Relationship Id="rId161" Type="http://schemas.openxmlformats.org/officeDocument/2006/relationships/tags" Target="../tags/tag165.xml"/><Relationship Id="rId217" Type="http://schemas.openxmlformats.org/officeDocument/2006/relationships/tags" Target="../tags/tag221.xml"/><Relationship Id="rId399" Type="http://schemas.openxmlformats.org/officeDocument/2006/relationships/tags" Target="../tags/tag403.xml"/><Relationship Id="rId259" Type="http://schemas.openxmlformats.org/officeDocument/2006/relationships/tags" Target="../tags/tag263.xml"/><Relationship Id="rId424" Type="http://schemas.openxmlformats.org/officeDocument/2006/relationships/tags" Target="../tags/tag428.xml"/><Relationship Id="rId23" Type="http://schemas.openxmlformats.org/officeDocument/2006/relationships/tags" Target="../tags/tag27.xml"/><Relationship Id="rId119" Type="http://schemas.openxmlformats.org/officeDocument/2006/relationships/tags" Target="../tags/tag123.xml"/><Relationship Id="rId270" Type="http://schemas.openxmlformats.org/officeDocument/2006/relationships/tags" Target="../tags/tag274.xml"/><Relationship Id="rId326" Type="http://schemas.openxmlformats.org/officeDocument/2006/relationships/tags" Target="../tags/tag330.xml"/><Relationship Id="rId65" Type="http://schemas.openxmlformats.org/officeDocument/2006/relationships/tags" Target="../tags/tag69.xml"/><Relationship Id="rId130" Type="http://schemas.openxmlformats.org/officeDocument/2006/relationships/tags" Target="../tags/tag134.xml"/><Relationship Id="rId368" Type="http://schemas.openxmlformats.org/officeDocument/2006/relationships/tags" Target="../tags/tag372.xml"/><Relationship Id="rId172" Type="http://schemas.openxmlformats.org/officeDocument/2006/relationships/tags" Target="../tags/tag176.xml"/><Relationship Id="rId228" Type="http://schemas.openxmlformats.org/officeDocument/2006/relationships/tags" Target="../tags/tag232.xml"/><Relationship Id="rId435" Type="http://schemas.openxmlformats.org/officeDocument/2006/relationships/tags" Target="../tags/tag439.xml"/><Relationship Id="rId281" Type="http://schemas.openxmlformats.org/officeDocument/2006/relationships/tags" Target="../tags/tag285.xml"/><Relationship Id="rId337" Type="http://schemas.openxmlformats.org/officeDocument/2006/relationships/tags" Target="../tags/tag341.xml"/><Relationship Id="rId34" Type="http://schemas.openxmlformats.org/officeDocument/2006/relationships/tags" Target="../tags/tag38.xml"/><Relationship Id="rId76" Type="http://schemas.openxmlformats.org/officeDocument/2006/relationships/tags" Target="../tags/tag80.xml"/><Relationship Id="rId141" Type="http://schemas.openxmlformats.org/officeDocument/2006/relationships/tags" Target="../tags/tag145.xml"/><Relationship Id="rId379" Type="http://schemas.openxmlformats.org/officeDocument/2006/relationships/tags" Target="../tags/tag383.xml"/><Relationship Id="rId7" Type="http://schemas.openxmlformats.org/officeDocument/2006/relationships/tags" Target="../tags/tag11.xml"/><Relationship Id="rId183" Type="http://schemas.openxmlformats.org/officeDocument/2006/relationships/tags" Target="../tags/tag187.xml"/><Relationship Id="rId239" Type="http://schemas.openxmlformats.org/officeDocument/2006/relationships/tags" Target="../tags/tag243.xml"/><Relationship Id="rId390" Type="http://schemas.openxmlformats.org/officeDocument/2006/relationships/tags" Target="../tags/tag394.xml"/><Relationship Id="rId404" Type="http://schemas.openxmlformats.org/officeDocument/2006/relationships/tags" Target="../tags/tag408.xml"/><Relationship Id="rId446" Type="http://schemas.openxmlformats.org/officeDocument/2006/relationships/tags" Target="../tags/tag450.xml"/><Relationship Id="rId250" Type="http://schemas.openxmlformats.org/officeDocument/2006/relationships/tags" Target="../tags/tag254.xml"/><Relationship Id="rId292" Type="http://schemas.openxmlformats.org/officeDocument/2006/relationships/tags" Target="../tags/tag296.xml"/><Relationship Id="rId306" Type="http://schemas.openxmlformats.org/officeDocument/2006/relationships/tags" Target="../tags/tag310.xml"/><Relationship Id="rId45" Type="http://schemas.openxmlformats.org/officeDocument/2006/relationships/tags" Target="../tags/tag49.xml"/><Relationship Id="rId87" Type="http://schemas.openxmlformats.org/officeDocument/2006/relationships/tags" Target="../tags/tag91.xml"/><Relationship Id="rId110" Type="http://schemas.openxmlformats.org/officeDocument/2006/relationships/tags" Target="../tags/tag114.xml"/><Relationship Id="rId348" Type="http://schemas.openxmlformats.org/officeDocument/2006/relationships/tags" Target="../tags/tag352.xml"/><Relationship Id="rId152" Type="http://schemas.openxmlformats.org/officeDocument/2006/relationships/tags" Target="../tags/tag156.xml"/><Relationship Id="rId194" Type="http://schemas.openxmlformats.org/officeDocument/2006/relationships/tags" Target="../tags/tag198.xml"/><Relationship Id="rId208" Type="http://schemas.openxmlformats.org/officeDocument/2006/relationships/tags" Target="../tags/tag212.xml"/><Relationship Id="rId415" Type="http://schemas.openxmlformats.org/officeDocument/2006/relationships/tags" Target="../tags/tag419.xml"/><Relationship Id="rId261" Type="http://schemas.openxmlformats.org/officeDocument/2006/relationships/tags" Target="../tags/tag265.xml"/><Relationship Id="rId14" Type="http://schemas.openxmlformats.org/officeDocument/2006/relationships/tags" Target="../tags/tag18.xml"/><Relationship Id="rId56" Type="http://schemas.openxmlformats.org/officeDocument/2006/relationships/tags" Target="../tags/tag60.xml"/><Relationship Id="rId317" Type="http://schemas.openxmlformats.org/officeDocument/2006/relationships/tags" Target="../tags/tag321.xml"/><Relationship Id="rId359" Type="http://schemas.openxmlformats.org/officeDocument/2006/relationships/tags" Target="../tags/tag363.xml"/><Relationship Id="rId98" Type="http://schemas.openxmlformats.org/officeDocument/2006/relationships/tags" Target="../tags/tag102.xml"/><Relationship Id="rId121" Type="http://schemas.openxmlformats.org/officeDocument/2006/relationships/tags" Target="../tags/tag125.xml"/><Relationship Id="rId163" Type="http://schemas.openxmlformats.org/officeDocument/2006/relationships/tags" Target="../tags/tag167.xml"/><Relationship Id="rId219" Type="http://schemas.openxmlformats.org/officeDocument/2006/relationships/tags" Target="../tags/tag223.xml"/><Relationship Id="rId370" Type="http://schemas.openxmlformats.org/officeDocument/2006/relationships/tags" Target="../tags/tag374.xml"/><Relationship Id="rId426" Type="http://schemas.openxmlformats.org/officeDocument/2006/relationships/tags" Target="../tags/tag430.xml"/><Relationship Id="rId230" Type="http://schemas.openxmlformats.org/officeDocument/2006/relationships/tags" Target="../tags/tag234.xml"/><Relationship Id="rId25" Type="http://schemas.openxmlformats.org/officeDocument/2006/relationships/tags" Target="../tags/tag29.xml"/><Relationship Id="rId67" Type="http://schemas.openxmlformats.org/officeDocument/2006/relationships/tags" Target="../tags/tag71.xml"/><Relationship Id="rId272" Type="http://schemas.openxmlformats.org/officeDocument/2006/relationships/tags" Target="../tags/tag276.xml"/><Relationship Id="rId328" Type="http://schemas.openxmlformats.org/officeDocument/2006/relationships/tags" Target="../tags/tag332.xml"/><Relationship Id="rId132" Type="http://schemas.openxmlformats.org/officeDocument/2006/relationships/tags" Target="../tags/tag136.xml"/><Relationship Id="rId174" Type="http://schemas.openxmlformats.org/officeDocument/2006/relationships/tags" Target="../tags/tag178.xml"/><Relationship Id="rId381" Type="http://schemas.openxmlformats.org/officeDocument/2006/relationships/tags" Target="../tags/tag385.xml"/><Relationship Id="rId241" Type="http://schemas.openxmlformats.org/officeDocument/2006/relationships/tags" Target="../tags/tag245.xml"/><Relationship Id="rId437" Type="http://schemas.openxmlformats.org/officeDocument/2006/relationships/tags" Target="../tags/tag441.xml"/><Relationship Id="rId36" Type="http://schemas.openxmlformats.org/officeDocument/2006/relationships/tags" Target="../tags/tag40.xml"/><Relationship Id="rId283" Type="http://schemas.openxmlformats.org/officeDocument/2006/relationships/tags" Target="../tags/tag287.xml"/><Relationship Id="rId339" Type="http://schemas.openxmlformats.org/officeDocument/2006/relationships/tags" Target="../tags/tag343.xml"/><Relationship Id="rId78" Type="http://schemas.openxmlformats.org/officeDocument/2006/relationships/tags" Target="../tags/tag82.xml"/><Relationship Id="rId101" Type="http://schemas.openxmlformats.org/officeDocument/2006/relationships/tags" Target="../tags/tag105.xml"/><Relationship Id="rId143" Type="http://schemas.openxmlformats.org/officeDocument/2006/relationships/tags" Target="../tags/tag147.xml"/><Relationship Id="rId185" Type="http://schemas.openxmlformats.org/officeDocument/2006/relationships/tags" Target="../tags/tag189.xml"/><Relationship Id="rId350" Type="http://schemas.openxmlformats.org/officeDocument/2006/relationships/tags" Target="../tags/tag354.xml"/><Relationship Id="rId406" Type="http://schemas.openxmlformats.org/officeDocument/2006/relationships/tags" Target="../tags/tag410.xml"/><Relationship Id="rId9" Type="http://schemas.openxmlformats.org/officeDocument/2006/relationships/tags" Target="../tags/tag13.xml"/><Relationship Id="rId210" Type="http://schemas.openxmlformats.org/officeDocument/2006/relationships/tags" Target="../tags/tag214.xml"/><Relationship Id="rId392" Type="http://schemas.openxmlformats.org/officeDocument/2006/relationships/tags" Target="../tags/tag396.xml"/><Relationship Id="rId448" Type="http://schemas.openxmlformats.org/officeDocument/2006/relationships/tags" Target="../tags/tag452.xml"/><Relationship Id="rId252" Type="http://schemas.openxmlformats.org/officeDocument/2006/relationships/tags" Target="../tags/tag256.xml"/><Relationship Id="rId294" Type="http://schemas.openxmlformats.org/officeDocument/2006/relationships/tags" Target="../tags/tag298.xml"/><Relationship Id="rId308" Type="http://schemas.openxmlformats.org/officeDocument/2006/relationships/tags" Target="../tags/tag312.xml"/><Relationship Id="rId47" Type="http://schemas.openxmlformats.org/officeDocument/2006/relationships/tags" Target="../tags/tag51.xml"/><Relationship Id="rId89" Type="http://schemas.openxmlformats.org/officeDocument/2006/relationships/tags" Target="../tags/tag93.xml"/><Relationship Id="rId112" Type="http://schemas.openxmlformats.org/officeDocument/2006/relationships/tags" Target="../tags/tag116.xml"/><Relationship Id="rId154" Type="http://schemas.openxmlformats.org/officeDocument/2006/relationships/tags" Target="../tags/tag158.xml"/><Relationship Id="rId361" Type="http://schemas.openxmlformats.org/officeDocument/2006/relationships/tags" Target="../tags/tag365.xml"/><Relationship Id="rId196" Type="http://schemas.openxmlformats.org/officeDocument/2006/relationships/tags" Target="../tags/tag200.xml"/><Relationship Id="rId417" Type="http://schemas.openxmlformats.org/officeDocument/2006/relationships/tags" Target="../tags/tag421.xml"/><Relationship Id="rId16" Type="http://schemas.openxmlformats.org/officeDocument/2006/relationships/tags" Target="../tags/tag20.xml"/><Relationship Id="rId221" Type="http://schemas.openxmlformats.org/officeDocument/2006/relationships/tags" Target="../tags/tag225.xml"/><Relationship Id="rId263" Type="http://schemas.openxmlformats.org/officeDocument/2006/relationships/tags" Target="../tags/tag267.xml"/><Relationship Id="rId319" Type="http://schemas.openxmlformats.org/officeDocument/2006/relationships/tags" Target="../tags/tag323.xml"/><Relationship Id="rId58" Type="http://schemas.openxmlformats.org/officeDocument/2006/relationships/tags" Target="../tags/tag62.xml"/><Relationship Id="rId123" Type="http://schemas.openxmlformats.org/officeDocument/2006/relationships/tags" Target="../tags/tag127.xml"/><Relationship Id="rId330" Type="http://schemas.openxmlformats.org/officeDocument/2006/relationships/tags" Target="../tags/tag334.xml"/><Relationship Id="rId165" Type="http://schemas.openxmlformats.org/officeDocument/2006/relationships/tags" Target="../tags/tag169.xml"/><Relationship Id="rId372" Type="http://schemas.openxmlformats.org/officeDocument/2006/relationships/tags" Target="../tags/tag376.xml"/><Relationship Id="rId428" Type="http://schemas.openxmlformats.org/officeDocument/2006/relationships/tags" Target="../tags/tag432.xml"/><Relationship Id="rId232" Type="http://schemas.openxmlformats.org/officeDocument/2006/relationships/tags" Target="../tags/tag236.xml"/><Relationship Id="rId274" Type="http://schemas.openxmlformats.org/officeDocument/2006/relationships/tags" Target="../tags/tag278.xml"/><Relationship Id="rId27" Type="http://schemas.openxmlformats.org/officeDocument/2006/relationships/tags" Target="../tags/tag31.xml"/><Relationship Id="rId69" Type="http://schemas.openxmlformats.org/officeDocument/2006/relationships/tags" Target="../tags/tag73.xml"/><Relationship Id="rId134" Type="http://schemas.openxmlformats.org/officeDocument/2006/relationships/tags" Target="../tags/tag138.xml"/><Relationship Id="rId80" Type="http://schemas.openxmlformats.org/officeDocument/2006/relationships/tags" Target="../tags/tag84.xml"/><Relationship Id="rId176" Type="http://schemas.openxmlformats.org/officeDocument/2006/relationships/tags" Target="../tags/tag180.xml"/><Relationship Id="rId341" Type="http://schemas.openxmlformats.org/officeDocument/2006/relationships/tags" Target="../tags/tag345.xml"/><Relationship Id="rId383" Type="http://schemas.openxmlformats.org/officeDocument/2006/relationships/tags" Target="../tags/tag387.xml"/><Relationship Id="rId439" Type="http://schemas.openxmlformats.org/officeDocument/2006/relationships/tags" Target="../tags/tag443.xml"/><Relationship Id="rId201" Type="http://schemas.openxmlformats.org/officeDocument/2006/relationships/tags" Target="../tags/tag205.xml"/><Relationship Id="rId243" Type="http://schemas.openxmlformats.org/officeDocument/2006/relationships/tags" Target="../tags/tag247.xml"/><Relationship Id="rId285" Type="http://schemas.openxmlformats.org/officeDocument/2006/relationships/tags" Target="../tags/tag289.xml"/><Relationship Id="rId450" Type="http://schemas.openxmlformats.org/officeDocument/2006/relationships/tags" Target="../tags/tag454.xml"/><Relationship Id="rId38" Type="http://schemas.openxmlformats.org/officeDocument/2006/relationships/tags" Target="../tags/tag42.xml"/><Relationship Id="rId103" Type="http://schemas.openxmlformats.org/officeDocument/2006/relationships/tags" Target="../tags/tag107.xml"/><Relationship Id="rId310" Type="http://schemas.openxmlformats.org/officeDocument/2006/relationships/tags" Target="../tags/tag314.xml"/><Relationship Id="rId91" Type="http://schemas.openxmlformats.org/officeDocument/2006/relationships/tags" Target="../tags/tag95.xml"/><Relationship Id="rId145" Type="http://schemas.openxmlformats.org/officeDocument/2006/relationships/tags" Target="../tags/tag149.xml"/><Relationship Id="rId187" Type="http://schemas.openxmlformats.org/officeDocument/2006/relationships/tags" Target="../tags/tag191.xml"/><Relationship Id="rId352" Type="http://schemas.openxmlformats.org/officeDocument/2006/relationships/tags" Target="../tags/tag356.xml"/><Relationship Id="rId394" Type="http://schemas.openxmlformats.org/officeDocument/2006/relationships/tags" Target="../tags/tag398.xml"/><Relationship Id="rId408" Type="http://schemas.openxmlformats.org/officeDocument/2006/relationships/tags" Target="../tags/tag412.xml"/><Relationship Id="rId212" Type="http://schemas.openxmlformats.org/officeDocument/2006/relationships/tags" Target="../tags/tag216.xml"/><Relationship Id="rId254" Type="http://schemas.openxmlformats.org/officeDocument/2006/relationships/tags" Target="../tags/tag258.xml"/><Relationship Id="rId49" Type="http://schemas.openxmlformats.org/officeDocument/2006/relationships/tags" Target="../tags/tag53.xml"/><Relationship Id="rId114" Type="http://schemas.openxmlformats.org/officeDocument/2006/relationships/tags" Target="../tags/tag118.xml"/><Relationship Id="rId296" Type="http://schemas.openxmlformats.org/officeDocument/2006/relationships/tags" Target="../tags/tag300.xml"/><Relationship Id="rId60" Type="http://schemas.openxmlformats.org/officeDocument/2006/relationships/tags" Target="../tags/tag64.xml"/><Relationship Id="rId156" Type="http://schemas.openxmlformats.org/officeDocument/2006/relationships/tags" Target="../tags/tag160.xml"/><Relationship Id="rId198" Type="http://schemas.openxmlformats.org/officeDocument/2006/relationships/tags" Target="../tags/tag202.xml"/><Relationship Id="rId321" Type="http://schemas.openxmlformats.org/officeDocument/2006/relationships/tags" Target="../tags/tag325.xml"/><Relationship Id="rId363" Type="http://schemas.openxmlformats.org/officeDocument/2006/relationships/tags" Target="../tags/tag367.xml"/><Relationship Id="rId419" Type="http://schemas.openxmlformats.org/officeDocument/2006/relationships/tags" Target="../tags/tag423.xml"/><Relationship Id="rId223" Type="http://schemas.openxmlformats.org/officeDocument/2006/relationships/tags" Target="../tags/tag227.xml"/><Relationship Id="rId430" Type="http://schemas.openxmlformats.org/officeDocument/2006/relationships/tags" Target="../tags/tag434.xml"/><Relationship Id="rId18" Type="http://schemas.openxmlformats.org/officeDocument/2006/relationships/tags" Target="../tags/tag22.xml"/><Relationship Id="rId265" Type="http://schemas.openxmlformats.org/officeDocument/2006/relationships/tags" Target="../tags/tag269.xml"/><Relationship Id="rId50" Type="http://schemas.openxmlformats.org/officeDocument/2006/relationships/tags" Target="../tags/tag54.xml"/><Relationship Id="rId104" Type="http://schemas.openxmlformats.org/officeDocument/2006/relationships/tags" Target="../tags/tag108.xml"/><Relationship Id="rId125" Type="http://schemas.openxmlformats.org/officeDocument/2006/relationships/tags" Target="../tags/tag129.xml"/><Relationship Id="rId146" Type="http://schemas.openxmlformats.org/officeDocument/2006/relationships/tags" Target="../tags/tag150.xml"/><Relationship Id="rId167" Type="http://schemas.openxmlformats.org/officeDocument/2006/relationships/tags" Target="../tags/tag171.xml"/><Relationship Id="rId188" Type="http://schemas.openxmlformats.org/officeDocument/2006/relationships/tags" Target="../tags/tag192.xml"/><Relationship Id="rId311" Type="http://schemas.openxmlformats.org/officeDocument/2006/relationships/tags" Target="../tags/tag315.xml"/><Relationship Id="rId332" Type="http://schemas.openxmlformats.org/officeDocument/2006/relationships/tags" Target="../tags/tag336.xml"/><Relationship Id="rId353" Type="http://schemas.openxmlformats.org/officeDocument/2006/relationships/tags" Target="../tags/tag357.xml"/><Relationship Id="rId374" Type="http://schemas.openxmlformats.org/officeDocument/2006/relationships/tags" Target="../tags/tag378.xml"/><Relationship Id="rId395" Type="http://schemas.openxmlformats.org/officeDocument/2006/relationships/tags" Target="../tags/tag399.xml"/><Relationship Id="rId409" Type="http://schemas.openxmlformats.org/officeDocument/2006/relationships/tags" Target="../tags/tag413.xml"/><Relationship Id="rId71" Type="http://schemas.openxmlformats.org/officeDocument/2006/relationships/tags" Target="../tags/tag75.xml"/><Relationship Id="rId92" Type="http://schemas.openxmlformats.org/officeDocument/2006/relationships/tags" Target="../tags/tag96.xml"/><Relationship Id="rId213" Type="http://schemas.openxmlformats.org/officeDocument/2006/relationships/tags" Target="../tags/tag217.xml"/><Relationship Id="rId234" Type="http://schemas.openxmlformats.org/officeDocument/2006/relationships/tags" Target="../tags/tag238.xml"/><Relationship Id="rId420" Type="http://schemas.openxmlformats.org/officeDocument/2006/relationships/tags" Target="../tags/tag424.xml"/><Relationship Id="rId2" Type="http://schemas.openxmlformats.org/officeDocument/2006/relationships/tags" Target="../tags/tag6.xml"/><Relationship Id="rId29" Type="http://schemas.openxmlformats.org/officeDocument/2006/relationships/tags" Target="../tags/tag33.xml"/><Relationship Id="rId255" Type="http://schemas.openxmlformats.org/officeDocument/2006/relationships/tags" Target="../tags/tag259.xml"/><Relationship Id="rId276" Type="http://schemas.openxmlformats.org/officeDocument/2006/relationships/tags" Target="../tags/tag280.xml"/><Relationship Id="rId297" Type="http://schemas.openxmlformats.org/officeDocument/2006/relationships/tags" Target="../tags/tag301.xml"/><Relationship Id="rId441" Type="http://schemas.openxmlformats.org/officeDocument/2006/relationships/tags" Target="../tags/tag445.xml"/><Relationship Id="rId40" Type="http://schemas.openxmlformats.org/officeDocument/2006/relationships/tags" Target="../tags/tag44.xml"/><Relationship Id="rId115" Type="http://schemas.openxmlformats.org/officeDocument/2006/relationships/tags" Target="../tags/tag119.xml"/><Relationship Id="rId136" Type="http://schemas.openxmlformats.org/officeDocument/2006/relationships/tags" Target="../tags/tag140.xml"/><Relationship Id="rId157" Type="http://schemas.openxmlformats.org/officeDocument/2006/relationships/tags" Target="../tags/tag161.xml"/><Relationship Id="rId178" Type="http://schemas.openxmlformats.org/officeDocument/2006/relationships/tags" Target="../tags/tag182.xml"/><Relationship Id="rId301" Type="http://schemas.openxmlformats.org/officeDocument/2006/relationships/tags" Target="../tags/tag305.xml"/><Relationship Id="rId322" Type="http://schemas.openxmlformats.org/officeDocument/2006/relationships/tags" Target="../tags/tag326.xml"/><Relationship Id="rId343" Type="http://schemas.openxmlformats.org/officeDocument/2006/relationships/tags" Target="../tags/tag347.xml"/><Relationship Id="rId364" Type="http://schemas.openxmlformats.org/officeDocument/2006/relationships/tags" Target="../tags/tag368.xml"/><Relationship Id="rId61" Type="http://schemas.openxmlformats.org/officeDocument/2006/relationships/tags" Target="../tags/tag65.xml"/><Relationship Id="rId82" Type="http://schemas.openxmlformats.org/officeDocument/2006/relationships/tags" Target="../tags/tag86.xml"/><Relationship Id="rId199" Type="http://schemas.openxmlformats.org/officeDocument/2006/relationships/tags" Target="../tags/tag203.xml"/><Relationship Id="rId203" Type="http://schemas.openxmlformats.org/officeDocument/2006/relationships/tags" Target="../tags/tag207.xml"/><Relationship Id="rId385" Type="http://schemas.openxmlformats.org/officeDocument/2006/relationships/tags" Target="../tags/tag389.xml"/><Relationship Id="rId19" Type="http://schemas.openxmlformats.org/officeDocument/2006/relationships/tags" Target="../tags/tag23.xml"/><Relationship Id="rId224" Type="http://schemas.openxmlformats.org/officeDocument/2006/relationships/tags" Target="../tags/tag228.xml"/><Relationship Id="rId245" Type="http://schemas.openxmlformats.org/officeDocument/2006/relationships/tags" Target="../tags/tag249.xml"/><Relationship Id="rId266" Type="http://schemas.openxmlformats.org/officeDocument/2006/relationships/tags" Target="../tags/tag270.xml"/><Relationship Id="rId287" Type="http://schemas.openxmlformats.org/officeDocument/2006/relationships/tags" Target="../tags/tag291.xml"/><Relationship Id="rId410" Type="http://schemas.openxmlformats.org/officeDocument/2006/relationships/tags" Target="../tags/tag414.xml"/><Relationship Id="rId431" Type="http://schemas.openxmlformats.org/officeDocument/2006/relationships/tags" Target="../tags/tag435.xml"/><Relationship Id="rId30" Type="http://schemas.openxmlformats.org/officeDocument/2006/relationships/tags" Target="../tags/tag34.xml"/><Relationship Id="rId105" Type="http://schemas.openxmlformats.org/officeDocument/2006/relationships/tags" Target="../tags/tag109.xml"/><Relationship Id="rId126" Type="http://schemas.openxmlformats.org/officeDocument/2006/relationships/tags" Target="../tags/tag130.xml"/><Relationship Id="rId147" Type="http://schemas.openxmlformats.org/officeDocument/2006/relationships/tags" Target="../tags/tag151.xml"/><Relationship Id="rId168" Type="http://schemas.openxmlformats.org/officeDocument/2006/relationships/tags" Target="../tags/tag172.xml"/><Relationship Id="rId312" Type="http://schemas.openxmlformats.org/officeDocument/2006/relationships/tags" Target="../tags/tag316.xml"/><Relationship Id="rId333" Type="http://schemas.openxmlformats.org/officeDocument/2006/relationships/tags" Target="../tags/tag337.xml"/><Relationship Id="rId354" Type="http://schemas.openxmlformats.org/officeDocument/2006/relationships/tags" Target="../tags/tag358.xml"/><Relationship Id="rId51" Type="http://schemas.openxmlformats.org/officeDocument/2006/relationships/tags" Target="../tags/tag55.xml"/><Relationship Id="rId72" Type="http://schemas.openxmlformats.org/officeDocument/2006/relationships/tags" Target="../tags/tag76.xml"/><Relationship Id="rId93" Type="http://schemas.openxmlformats.org/officeDocument/2006/relationships/tags" Target="../tags/tag97.xml"/><Relationship Id="rId189" Type="http://schemas.openxmlformats.org/officeDocument/2006/relationships/tags" Target="../tags/tag193.xml"/><Relationship Id="rId375" Type="http://schemas.openxmlformats.org/officeDocument/2006/relationships/tags" Target="../tags/tag379.xml"/><Relationship Id="rId396" Type="http://schemas.openxmlformats.org/officeDocument/2006/relationships/tags" Target="../tags/tag400.xml"/><Relationship Id="rId3" Type="http://schemas.openxmlformats.org/officeDocument/2006/relationships/tags" Target="../tags/tag7.xml"/><Relationship Id="rId214" Type="http://schemas.openxmlformats.org/officeDocument/2006/relationships/tags" Target="../tags/tag218.xml"/><Relationship Id="rId235" Type="http://schemas.openxmlformats.org/officeDocument/2006/relationships/tags" Target="../tags/tag239.xml"/><Relationship Id="rId256" Type="http://schemas.openxmlformats.org/officeDocument/2006/relationships/tags" Target="../tags/tag260.xml"/><Relationship Id="rId277" Type="http://schemas.openxmlformats.org/officeDocument/2006/relationships/tags" Target="../tags/tag281.xml"/><Relationship Id="rId298" Type="http://schemas.openxmlformats.org/officeDocument/2006/relationships/tags" Target="../tags/tag302.xml"/><Relationship Id="rId400" Type="http://schemas.openxmlformats.org/officeDocument/2006/relationships/tags" Target="../tags/tag404.xml"/><Relationship Id="rId421" Type="http://schemas.openxmlformats.org/officeDocument/2006/relationships/tags" Target="../tags/tag425.xml"/><Relationship Id="rId442" Type="http://schemas.openxmlformats.org/officeDocument/2006/relationships/tags" Target="../tags/tag446.xml"/><Relationship Id="rId116" Type="http://schemas.openxmlformats.org/officeDocument/2006/relationships/tags" Target="../tags/tag120.xml"/><Relationship Id="rId137" Type="http://schemas.openxmlformats.org/officeDocument/2006/relationships/tags" Target="../tags/tag141.xml"/><Relationship Id="rId158" Type="http://schemas.openxmlformats.org/officeDocument/2006/relationships/tags" Target="../tags/tag162.xml"/><Relationship Id="rId302" Type="http://schemas.openxmlformats.org/officeDocument/2006/relationships/tags" Target="../tags/tag306.xml"/><Relationship Id="rId323" Type="http://schemas.openxmlformats.org/officeDocument/2006/relationships/tags" Target="../tags/tag327.xml"/><Relationship Id="rId344" Type="http://schemas.openxmlformats.org/officeDocument/2006/relationships/tags" Target="../tags/tag348.xml"/><Relationship Id="rId20" Type="http://schemas.openxmlformats.org/officeDocument/2006/relationships/tags" Target="../tags/tag24.xml"/><Relationship Id="rId41" Type="http://schemas.openxmlformats.org/officeDocument/2006/relationships/tags" Target="../tags/tag45.xml"/><Relationship Id="rId62" Type="http://schemas.openxmlformats.org/officeDocument/2006/relationships/tags" Target="../tags/tag66.xml"/><Relationship Id="rId83" Type="http://schemas.openxmlformats.org/officeDocument/2006/relationships/tags" Target="../tags/tag87.xml"/><Relationship Id="rId179" Type="http://schemas.openxmlformats.org/officeDocument/2006/relationships/tags" Target="../tags/tag183.xml"/><Relationship Id="rId365" Type="http://schemas.openxmlformats.org/officeDocument/2006/relationships/tags" Target="../tags/tag369.xml"/><Relationship Id="rId386" Type="http://schemas.openxmlformats.org/officeDocument/2006/relationships/tags" Target="../tags/tag390.xml"/><Relationship Id="rId190" Type="http://schemas.openxmlformats.org/officeDocument/2006/relationships/tags" Target="../tags/tag194.xml"/><Relationship Id="rId204" Type="http://schemas.openxmlformats.org/officeDocument/2006/relationships/tags" Target="../tags/tag208.xml"/><Relationship Id="rId225" Type="http://schemas.openxmlformats.org/officeDocument/2006/relationships/tags" Target="../tags/tag229.xml"/><Relationship Id="rId246" Type="http://schemas.openxmlformats.org/officeDocument/2006/relationships/tags" Target="../tags/tag250.xml"/><Relationship Id="rId267" Type="http://schemas.openxmlformats.org/officeDocument/2006/relationships/tags" Target="../tags/tag271.xml"/><Relationship Id="rId288" Type="http://schemas.openxmlformats.org/officeDocument/2006/relationships/tags" Target="../tags/tag292.xml"/><Relationship Id="rId411" Type="http://schemas.openxmlformats.org/officeDocument/2006/relationships/tags" Target="../tags/tag415.xml"/><Relationship Id="rId432" Type="http://schemas.openxmlformats.org/officeDocument/2006/relationships/tags" Target="../tags/tag436.xml"/><Relationship Id="rId106" Type="http://schemas.openxmlformats.org/officeDocument/2006/relationships/tags" Target="../tags/tag110.xml"/><Relationship Id="rId127" Type="http://schemas.openxmlformats.org/officeDocument/2006/relationships/tags" Target="../tags/tag131.xml"/><Relationship Id="rId313" Type="http://schemas.openxmlformats.org/officeDocument/2006/relationships/tags" Target="../tags/tag317.xml"/><Relationship Id="rId10" Type="http://schemas.openxmlformats.org/officeDocument/2006/relationships/tags" Target="../tags/tag14.xml"/><Relationship Id="rId31" Type="http://schemas.openxmlformats.org/officeDocument/2006/relationships/tags" Target="../tags/tag35.xml"/><Relationship Id="rId52" Type="http://schemas.openxmlformats.org/officeDocument/2006/relationships/tags" Target="../tags/tag56.xml"/><Relationship Id="rId73" Type="http://schemas.openxmlformats.org/officeDocument/2006/relationships/tags" Target="../tags/tag77.xml"/><Relationship Id="rId94" Type="http://schemas.openxmlformats.org/officeDocument/2006/relationships/tags" Target="../tags/tag98.xml"/><Relationship Id="rId148" Type="http://schemas.openxmlformats.org/officeDocument/2006/relationships/tags" Target="../tags/tag152.xml"/><Relationship Id="rId169" Type="http://schemas.openxmlformats.org/officeDocument/2006/relationships/tags" Target="../tags/tag173.xml"/><Relationship Id="rId334" Type="http://schemas.openxmlformats.org/officeDocument/2006/relationships/tags" Target="../tags/tag338.xml"/><Relationship Id="rId355" Type="http://schemas.openxmlformats.org/officeDocument/2006/relationships/tags" Target="../tags/tag359.xml"/><Relationship Id="rId376" Type="http://schemas.openxmlformats.org/officeDocument/2006/relationships/tags" Target="../tags/tag380.xml"/><Relationship Id="rId397" Type="http://schemas.openxmlformats.org/officeDocument/2006/relationships/tags" Target="../tags/tag401.xml"/><Relationship Id="rId4" Type="http://schemas.openxmlformats.org/officeDocument/2006/relationships/tags" Target="../tags/tag8.xml"/><Relationship Id="rId180" Type="http://schemas.openxmlformats.org/officeDocument/2006/relationships/tags" Target="../tags/tag184.xml"/><Relationship Id="rId215" Type="http://schemas.openxmlformats.org/officeDocument/2006/relationships/tags" Target="../tags/tag219.xml"/><Relationship Id="rId236" Type="http://schemas.openxmlformats.org/officeDocument/2006/relationships/tags" Target="../tags/tag240.xml"/><Relationship Id="rId257" Type="http://schemas.openxmlformats.org/officeDocument/2006/relationships/tags" Target="../tags/tag261.xml"/><Relationship Id="rId278" Type="http://schemas.openxmlformats.org/officeDocument/2006/relationships/tags" Target="../tags/tag282.xml"/><Relationship Id="rId401" Type="http://schemas.openxmlformats.org/officeDocument/2006/relationships/tags" Target="../tags/tag405.xml"/><Relationship Id="rId422" Type="http://schemas.openxmlformats.org/officeDocument/2006/relationships/tags" Target="../tags/tag426.xml"/><Relationship Id="rId443" Type="http://schemas.openxmlformats.org/officeDocument/2006/relationships/tags" Target="../tags/tag447.xml"/><Relationship Id="rId303" Type="http://schemas.openxmlformats.org/officeDocument/2006/relationships/tags" Target="../tags/tag307.xml"/><Relationship Id="rId42" Type="http://schemas.openxmlformats.org/officeDocument/2006/relationships/tags" Target="../tags/tag46.xml"/><Relationship Id="rId84" Type="http://schemas.openxmlformats.org/officeDocument/2006/relationships/tags" Target="../tags/tag88.xml"/><Relationship Id="rId138" Type="http://schemas.openxmlformats.org/officeDocument/2006/relationships/tags" Target="../tags/tag142.xml"/><Relationship Id="rId345" Type="http://schemas.openxmlformats.org/officeDocument/2006/relationships/tags" Target="../tags/tag349.xml"/><Relationship Id="rId387" Type="http://schemas.openxmlformats.org/officeDocument/2006/relationships/tags" Target="../tags/tag391.xml"/><Relationship Id="rId191" Type="http://schemas.openxmlformats.org/officeDocument/2006/relationships/tags" Target="../tags/tag195.xml"/><Relationship Id="rId205" Type="http://schemas.openxmlformats.org/officeDocument/2006/relationships/tags" Target="../tags/tag209.xml"/><Relationship Id="rId247" Type="http://schemas.openxmlformats.org/officeDocument/2006/relationships/tags" Target="../tags/tag251.xml"/><Relationship Id="rId412" Type="http://schemas.openxmlformats.org/officeDocument/2006/relationships/tags" Target="../tags/tag416.xml"/><Relationship Id="rId107" Type="http://schemas.openxmlformats.org/officeDocument/2006/relationships/tags" Target="../tags/tag111.xml"/><Relationship Id="rId289" Type="http://schemas.openxmlformats.org/officeDocument/2006/relationships/tags" Target="../tags/tag293.xml"/><Relationship Id="rId11" Type="http://schemas.openxmlformats.org/officeDocument/2006/relationships/tags" Target="../tags/tag15.xml"/><Relationship Id="rId53" Type="http://schemas.openxmlformats.org/officeDocument/2006/relationships/tags" Target="../tags/tag57.xml"/><Relationship Id="rId149" Type="http://schemas.openxmlformats.org/officeDocument/2006/relationships/tags" Target="../tags/tag153.xml"/><Relationship Id="rId314" Type="http://schemas.openxmlformats.org/officeDocument/2006/relationships/tags" Target="../tags/tag318.xml"/><Relationship Id="rId356" Type="http://schemas.openxmlformats.org/officeDocument/2006/relationships/tags" Target="../tags/tag360.xml"/><Relationship Id="rId398" Type="http://schemas.openxmlformats.org/officeDocument/2006/relationships/tags" Target="../tags/tag402.xml"/><Relationship Id="rId95" Type="http://schemas.openxmlformats.org/officeDocument/2006/relationships/tags" Target="../tags/tag99.xml"/><Relationship Id="rId160" Type="http://schemas.openxmlformats.org/officeDocument/2006/relationships/tags" Target="../tags/tag164.xml"/><Relationship Id="rId216" Type="http://schemas.openxmlformats.org/officeDocument/2006/relationships/tags" Target="../tags/tag220.xml"/><Relationship Id="rId423" Type="http://schemas.openxmlformats.org/officeDocument/2006/relationships/tags" Target="../tags/tag427.xml"/><Relationship Id="rId258" Type="http://schemas.openxmlformats.org/officeDocument/2006/relationships/tags" Target="../tags/tag262.xml"/><Relationship Id="rId22" Type="http://schemas.openxmlformats.org/officeDocument/2006/relationships/tags" Target="../tags/tag26.xml"/><Relationship Id="rId64" Type="http://schemas.openxmlformats.org/officeDocument/2006/relationships/tags" Target="../tags/tag68.xml"/><Relationship Id="rId118" Type="http://schemas.openxmlformats.org/officeDocument/2006/relationships/tags" Target="../tags/tag122.xml"/><Relationship Id="rId325" Type="http://schemas.openxmlformats.org/officeDocument/2006/relationships/tags" Target="../tags/tag329.xml"/><Relationship Id="rId367" Type="http://schemas.openxmlformats.org/officeDocument/2006/relationships/tags" Target="../tags/tag371.xml"/><Relationship Id="rId171" Type="http://schemas.openxmlformats.org/officeDocument/2006/relationships/tags" Target="../tags/tag175.xml"/><Relationship Id="rId227" Type="http://schemas.openxmlformats.org/officeDocument/2006/relationships/tags" Target="../tags/tag231.xml"/><Relationship Id="rId269" Type="http://schemas.openxmlformats.org/officeDocument/2006/relationships/tags" Target="../tags/tag273.xml"/><Relationship Id="rId434" Type="http://schemas.openxmlformats.org/officeDocument/2006/relationships/tags" Target="../tags/tag438.xml"/><Relationship Id="rId33" Type="http://schemas.openxmlformats.org/officeDocument/2006/relationships/tags" Target="../tags/tag37.xml"/><Relationship Id="rId129" Type="http://schemas.openxmlformats.org/officeDocument/2006/relationships/tags" Target="../tags/tag133.xml"/><Relationship Id="rId280" Type="http://schemas.openxmlformats.org/officeDocument/2006/relationships/tags" Target="../tags/tag284.xml"/><Relationship Id="rId336" Type="http://schemas.openxmlformats.org/officeDocument/2006/relationships/tags" Target="../tags/tag340.xml"/><Relationship Id="rId75" Type="http://schemas.openxmlformats.org/officeDocument/2006/relationships/tags" Target="../tags/tag79.xml"/><Relationship Id="rId140" Type="http://schemas.openxmlformats.org/officeDocument/2006/relationships/tags" Target="../tags/tag144.xml"/><Relationship Id="rId182" Type="http://schemas.openxmlformats.org/officeDocument/2006/relationships/tags" Target="../tags/tag186.xml"/><Relationship Id="rId378" Type="http://schemas.openxmlformats.org/officeDocument/2006/relationships/tags" Target="../tags/tag382.xml"/><Relationship Id="rId403" Type="http://schemas.openxmlformats.org/officeDocument/2006/relationships/tags" Target="../tags/tag407.xml"/><Relationship Id="rId6" Type="http://schemas.openxmlformats.org/officeDocument/2006/relationships/tags" Target="../tags/tag10.xml"/><Relationship Id="rId238" Type="http://schemas.openxmlformats.org/officeDocument/2006/relationships/tags" Target="../tags/tag242.xml"/><Relationship Id="rId445" Type="http://schemas.openxmlformats.org/officeDocument/2006/relationships/tags" Target="../tags/tag449.xml"/><Relationship Id="rId291" Type="http://schemas.openxmlformats.org/officeDocument/2006/relationships/tags" Target="../tags/tag295.xml"/><Relationship Id="rId305" Type="http://schemas.openxmlformats.org/officeDocument/2006/relationships/tags" Target="../tags/tag309.xml"/><Relationship Id="rId347" Type="http://schemas.openxmlformats.org/officeDocument/2006/relationships/tags" Target="../tags/tag351.xml"/><Relationship Id="rId44" Type="http://schemas.openxmlformats.org/officeDocument/2006/relationships/tags" Target="../tags/tag48.xml"/><Relationship Id="rId86" Type="http://schemas.openxmlformats.org/officeDocument/2006/relationships/tags" Target="../tags/tag90.xml"/><Relationship Id="rId151" Type="http://schemas.openxmlformats.org/officeDocument/2006/relationships/tags" Target="../tags/tag155.xml"/><Relationship Id="rId389" Type="http://schemas.openxmlformats.org/officeDocument/2006/relationships/tags" Target="../tags/tag393.xml"/><Relationship Id="rId193" Type="http://schemas.openxmlformats.org/officeDocument/2006/relationships/tags" Target="../tags/tag197.xml"/><Relationship Id="rId207" Type="http://schemas.openxmlformats.org/officeDocument/2006/relationships/tags" Target="../tags/tag211.xml"/><Relationship Id="rId249" Type="http://schemas.openxmlformats.org/officeDocument/2006/relationships/tags" Target="../tags/tag253.xml"/><Relationship Id="rId414" Type="http://schemas.openxmlformats.org/officeDocument/2006/relationships/tags" Target="../tags/tag418.xml"/><Relationship Id="rId13" Type="http://schemas.openxmlformats.org/officeDocument/2006/relationships/tags" Target="../tags/tag17.xml"/><Relationship Id="rId109" Type="http://schemas.openxmlformats.org/officeDocument/2006/relationships/tags" Target="../tags/tag113.xml"/><Relationship Id="rId260" Type="http://schemas.openxmlformats.org/officeDocument/2006/relationships/tags" Target="../tags/tag264.xml"/><Relationship Id="rId316" Type="http://schemas.openxmlformats.org/officeDocument/2006/relationships/tags" Target="../tags/tag320.xml"/><Relationship Id="rId55" Type="http://schemas.openxmlformats.org/officeDocument/2006/relationships/tags" Target="../tags/tag59.xml"/><Relationship Id="rId97" Type="http://schemas.openxmlformats.org/officeDocument/2006/relationships/tags" Target="../tags/tag101.xml"/><Relationship Id="rId120" Type="http://schemas.openxmlformats.org/officeDocument/2006/relationships/tags" Target="../tags/tag124.xml"/><Relationship Id="rId358" Type="http://schemas.openxmlformats.org/officeDocument/2006/relationships/tags" Target="../tags/tag362.xml"/><Relationship Id="rId162" Type="http://schemas.openxmlformats.org/officeDocument/2006/relationships/tags" Target="../tags/tag166.xml"/><Relationship Id="rId218" Type="http://schemas.openxmlformats.org/officeDocument/2006/relationships/tags" Target="../tags/tag222.xml"/><Relationship Id="rId425" Type="http://schemas.openxmlformats.org/officeDocument/2006/relationships/tags" Target="../tags/tag429.xml"/><Relationship Id="rId271" Type="http://schemas.openxmlformats.org/officeDocument/2006/relationships/tags" Target="../tags/tag275.xml"/><Relationship Id="rId24" Type="http://schemas.openxmlformats.org/officeDocument/2006/relationships/tags" Target="../tags/tag28.xml"/><Relationship Id="rId66" Type="http://schemas.openxmlformats.org/officeDocument/2006/relationships/tags" Target="../tags/tag70.xml"/><Relationship Id="rId131" Type="http://schemas.openxmlformats.org/officeDocument/2006/relationships/tags" Target="../tags/tag135.xml"/><Relationship Id="rId327" Type="http://schemas.openxmlformats.org/officeDocument/2006/relationships/tags" Target="../tags/tag331.xml"/><Relationship Id="rId369" Type="http://schemas.openxmlformats.org/officeDocument/2006/relationships/tags" Target="../tags/tag373.xml"/><Relationship Id="rId173" Type="http://schemas.openxmlformats.org/officeDocument/2006/relationships/tags" Target="../tags/tag177.xml"/><Relationship Id="rId229" Type="http://schemas.openxmlformats.org/officeDocument/2006/relationships/tags" Target="../tags/tag233.xml"/><Relationship Id="rId380" Type="http://schemas.openxmlformats.org/officeDocument/2006/relationships/tags" Target="../tags/tag384.xml"/><Relationship Id="rId436" Type="http://schemas.openxmlformats.org/officeDocument/2006/relationships/tags" Target="../tags/tag440.xml"/><Relationship Id="rId240" Type="http://schemas.openxmlformats.org/officeDocument/2006/relationships/tags" Target="../tags/tag244.xml"/><Relationship Id="rId35" Type="http://schemas.openxmlformats.org/officeDocument/2006/relationships/tags" Target="../tags/tag39.xml"/><Relationship Id="rId77" Type="http://schemas.openxmlformats.org/officeDocument/2006/relationships/tags" Target="../tags/tag81.xml"/><Relationship Id="rId100" Type="http://schemas.openxmlformats.org/officeDocument/2006/relationships/tags" Target="../tags/tag104.xml"/><Relationship Id="rId282" Type="http://schemas.openxmlformats.org/officeDocument/2006/relationships/tags" Target="../tags/tag286.xml"/><Relationship Id="rId338" Type="http://schemas.openxmlformats.org/officeDocument/2006/relationships/tags" Target="../tags/tag342.xml"/><Relationship Id="rId8" Type="http://schemas.openxmlformats.org/officeDocument/2006/relationships/tags" Target="../tags/tag12.xml"/><Relationship Id="rId142" Type="http://schemas.openxmlformats.org/officeDocument/2006/relationships/tags" Target="../tags/tag146.xml"/><Relationship Id="rId184" Type="http://schemas.openxmlformats.org/officeDocument/2006/relationships/tags" Target="../tags/tag188.xml"/><Relationship Id="rId391" Type="http://schemas.openxmlformats.org/officeDocument/2006/relationships/tags" Target="../tags/tag395.xml"/><Relationship Id="rId405" Type="http://schemas.openxmlformats.org/officeDocument/2006/relationships/tags" Target="../tags/tag409.xml"/><Relationship Id="rId447" Type="http://schemas.openxmlformats.org/officeDocument/2006/relationships/tags" Target="../tags/tag451.xml"/><Relationship Id="rId251" Type="http://schemas.openxmlformats.org/officeDocument/2006/relationships/tags" Target="../tags/tag255.xml"/><Relationship Id="rId46" Type="http://schemas.openxmlformats.org/officeDocument/2006/relationships/tags" Target="../tags/tag50.xml"/><Relationship Id="rId293" Type="http://schemas.openxmlformats.org/officeDocument/2006/relationships/tags" Target="../tags/tag297.xml"/><Relationship Id="rId307" Type="http://schemas.openxmlformats.org/officeDocument/2006/relationships/tags" Target="../tags/tag311.xml"/><Relationship Id="rId349" Type="http://schemas.openxmlformats.org/officeDocument/2006/relationships/tags" Target="../tags/tag353.xml"/><Relationship Id="rId88" Type="http://schemas.openxmlformats.org/officeDocument/2006/relationships/tags" Target="../tags/tag92.xml"/><Relationship Id="rId111" Type="http://schemas.openxmlformats.org/officeDocument/2006/relationships/tags" Target="../tags/tag115.xml"/><Relationship Id="rId153" Type="http://schemas.openxmlformats.org/officeDocument/2006/relationships/tags" Target="../tags/tag157.xml"/><Relationship Id="rId195" Type="http://schemas.openxmlformats.org/officeDocument/2006/relationships/tags" Target="../tags/tag199.xml"/><Relationship Id="rId209" Type="http://schemas.openxmlformats.org/officeDocument/2006/relationships/tags" Target="../tags/tag213.xml"/><Relationship Id="rId360" Type="http://schemas.openxmlformats.org/officeDocument/2006/relationships/tags" Target="../tags/tag364.xml"/><Relationship Id="rId416" Type="http://schemas.openxmlformats.org/officeDocument/2006/relationships/tags" Target="../tags/tag420.xml"/><Relationship Id="rId220" Type="http://schemas.openxmlformats.org/officeDocument/2006/relationships/tags" Target="../tags/tag224.xml"/><Relationship Id="rId15" Type="http://schemas.openxmlformats.org/officeDocument/2006/relationships/tags" Target="../tags/tag19.xml"/><Relationship Id="rId57" Type="http://schemas.openxmlformats.org/officeDocument/2006/relationships/tags" Target="../tags/tag61.xml"/><Relationship Id="rId262" Type="http://schemas.openxmlformats.org/officeDocument/2006/relationships/tags" Target="../tags/tag266.xml"/><Relationship Id="rId318" Type="http://schemas.openxmlformats.org/officeDocument/2006/relationships/tags" Target="../tags/tag322.xml"/><Relationship Id="rId99" Type="http://schemas.openxmlformats.org/officeDocument/2006/relationships/tags" Target="../tags/tag103.xml"/><Relationship Id="rId122" Type="http://schemas.openxmlformats.org/officeDocument/2006/relationships/tags" Target="../tags/tag126.xml"/><Relationship Id="rId164" Type="http://schemas.openxmlformats.org/officeDocument/2006/relationships/tags" Target="../tags/tag168.xml"/><Relationship Id="rId371" Type="http://schemas.openxmlformats.org/officeDocument/2006/relationships/tags" Target="../tags/tag375.xml"/><Relationship Id="rId427" Type="http://schemas.openxmlformats.org/officeDocument/2006/relationships/tags" Target="../tags/tag431.xml"/><Relationship Id="rId26" Type="http://schemas.openxmlformats.org/officeDocument/2006/relationships/tags" Target="../tags/tag30.xml"/><Relationship Id="rId231" Type="http://schemas.openxmlformats.org/officeDocument/2006/relationships/tags" Target="../tags/tag235.xml"/><Relationship Id="rId273" Type="http://schemas.openxmlformats.org/officeDocument/2006/relationships/tags" Target="../tags/tag277.xml"/><Relationship Id="rId329" Type="http://schemas.openxmlformats.org/officeDocument/2006/relationships/tags" Target="../tags/tag333.xml"/><Relationship Id="rId68" Type="http://schemas.openxmlformats.org/officeDocument/2006/relationships/tags" Target="../tags/tag72.xml"/><Relationship Id="rId133" Type="http://schemas.openxmlformats.org/officeDocument/2006/relationships/tags" Target="../tags/tag137.xml"/><Relationship Id="rId175" Type="http://schemas.openxmlformats.org/officeDocument/2006/relationships/tags" Target="../tags/tag179.xml"/><Relationship Id="rId340" Type="http://schemas.openxmlformats.org/officeDocument/2006/relationships/tags" Target="../tags/tag344.xml"/><Relationship Id="rId200" Type="http://schemas.openxmlformats.org/officeDocument/2006/relationships/tags" Target="../tags/tag204.xml"/><Relationship Id="rId382" Type="http://schemas.openxmlformats.org/officeDocument/2006/relationships/tags" Target="../tags/tag386.xml"/><Relationship Id="rId438" Type="http://schemas.openxmlformats.org/officeDocument/2006/relationships/tags" Target="../tags/tag442.xml"/><Relationship Id="rId242" Type="http://schemas.openxmlformats.org/officeDocument/2006/relationships/tags" Target="../tags/tag246.xml"/><Relationship Id="rId284" Type="http://schemas.openxmlformats.org/officeDocument/2006/relationships/tags" Target="../tags/tag288.xml"/><Relationship Id="rId37" Type="http://schemas.openxmlformats.org/officeDocument/2006/relationships/tags" Target="../tags/tag41.xml"/><Relationship Id="rId79" Type="http://schemas.openxmlformats.org/officeDocument/2006/relationships/tags" Target="../tags/tag83.xml"/><Relationship Id="rId102" Type="http://schemas.openxmlformats.org/officeDocument/2006/relationships/tags" Target="../tags/tag106.xml"/><Relationship Id="rId144" Type="http://schemas.openxmlformats.org/officeDocument/2006/relationships/tags" Target="../tags/tag148.xml"/><Relationship Id="rId90" Type="http://schemas.openxmlformats.org/officeDocument/2006/relationships/tags" Target="../tags/tag94.xml"/><Relationship Id="rId186" Type="http://schemas.openxmlformats.org/officeDocument/2006/relationships/tags" Target="../tags/tag190.xml"/><Relationship Id="rId351" Type="http://schemas.openxmlformats.org/officeDocument/2006/relationships/tags" Target="../tags/tag355.xml"/><Relationship Id="rId393" Type="http://schemas.openxmlformats.org/officeDocument/2006/relationships/tags" Target="../tags/tag397.xml"/><Relationship Id="rId407" Type="http://schemas.openxmlformats.org/officeDocument/2006/relationships/tags" Target="../tags/tag411.xml"/><Relationship Id="rId449" Type="http://schemas.openxmlformats.org/officeDocument/2006/relationships/tags" Target="../tags/tag453.xml"/><Relationship Id="rId211" Type="http://schemas.openxmlformats.org/officeDocument/2006/relationships/tags" Target="../tags/tag215.xml"/><Relationship Id="rId253" Type="http://schemas.openxmlformats.org/officeDocument/2006/relationships/tags" Target="../tags/tag257.xml"/><Relationship Id="rId295" Type="http://schemas.openxmlformats.org/officeDocument/2006/relationships/tags" Target="../tags/tag299.xml"/><Relationship Id="rId309" Type="http://schemas.openxmlformats.org/officeDocument/2006/relationships/tags" Target="../tags/tag313.xml"/><Relationship Id="rId48" Type="http://schemas.openxmlformats.org/officeDocument/2006/relationships/tags" Target="../tags/tag52.xml"/><Relationship Id="rId113" Type="http://schemas.openxmlformats.org/officeDocument/2006/relationships/tags" Target="../tags/tag117.xml"/><Relationship Id="rId320" Type="http://schemas.openxmlformats.org/officeDocument/2006/relationships/tags" Target="../tags/tag324.xml"/><Relationship Id="rId155" Type="http://schemas.openxmlformats.org/officeDocument/2006/relationships/tags" Target="../tags/tag159.xml"/><Relationship Id="rId197" Type="http://schemas.openxmlformats.org/officeDocument/2006/relationships/tags" Target="../tags/tag201.xml"/><Relationship Id="rId362" Type="http://schemas.openxmlformats.org/officeDocument/2006/relationships/tags" Target="../tags/tag366.xml"/><Relationship Id="rId418" Type="http://schemas.openxmlformats.org/officeDocument/2006/relationships/tags" Target="../tags/tag422.xml"/><Relationship Id="rId222" Type="http://schemas.openxmlformats.org/officeDocument/2006/relationships/tags" Target="../tags/tag226.xml"/><Relationship Id="rId264" Type="http://schemas.openxmlformats.org/officeDocument/2006/relationships/tags" Target="../tags/tag268.xml"/><Relationship Id="rId17" Type="http://schemas.openxmlformats.org/officeDocument/2006/relationships/tags" Target="../tags/tag21.xml"/><Relationship Id="rId59" Type="http://schemas.openxmlformats.org/officeDocument/2006/relationships/tags" Target="../tags/tag63.xml"/><Relationship Id="rId124" Type="http://schemas.openxmlformats.org/officeDocument/2006/relationships/tags" Target="../tags/tag128.xml"/><Relationship Id="rId70" Type="http://schemas.openxmlformats.org/officeDocument/2006/relationships/tags" Target="../tags/tag74.xml"/><Relationship Id="rId166" Type="http://schemas.openxmlformats.org/officeDocument/2006/relationships/tags" Target="../tags/tag170.xml"/><Relationship Id="rId331" Type="http://schemas.openxmlformats.org/officeDocument/2006/relationships/tags" Target="../tags/tag335.xml"/><Relationship Id="rId373" Type="http://schemas.openxmlformats.org/officeDocument/2006/relationships/tags" Target="../tags/tag377.xml"/><Relationship Id="rId429" Type="http://schemas.openxmlformats.org/officeDocument/2006/relationships/tags" Target="../tags/tag433.xml"/><Relationship Id="rId1" Type="http://schemas.openxmlformats.org/officeDocument/2006/relationships/tags" Target="../tags/tag5.xml"/><Relationship Id="rId233" Type="http://schemas.openxmlformats.org/officeDocument/2006/relationships/tags" Target="../tags/tag237.xml"/><Relationship Id="rId440" Type="http://schemas.openxmlformats.org/officeDocument/2006/relationships/tags" Target="../tags/tag444.xml"/><Relationship Id="rId28" Type="http://schemas.openxmlformats.org/officeDocument/2006/relationships/tags" Target="../tags/tag32.xml"/><Relationship Id="rId275" Type="http://schemas.openxmlformats.org/officeDocument/2006/relationships/tags" Target="../tags/tag279.xml"/><Relationship Id="rId300" Type="http://schemas.openxmlformats.org/officeDocument/2006/relationships/tags" Target="../tags/tag304.xml"/><Relationship Id="rId81" Type="http://schemas.openxmlformats.org/officeDocument/2006/relationships/tags" Target="../tags/tag85.xml"/><Relationship Id="rId135" Type="http://schemas.openxmlformats.org/officeDocument/2006/relationships/tags" Target="../tags/tag139.xml"/><Relationship Id="rId177" Type="http://schemas.openxmlformats.org/officeDocument/2006/relationships/tags" Target="../tags/tag181.xml"/><Relationship Id="rId342" Type="http://schemas.openxmlformats.org/officeDocument/2006/relationships/tags" Target="../tags/tag346.xml"/><Relationship Id="rId384" Type="http://schemas.openxmlformats.org/officeDocument/2006/relationships/tags" Target="../tags/tag388.xml"/><Relationship Id="rId202" Type="http://schemas.openxmlformats.org/officeDocument/2006/relationships/tags" Target="../tags/tag206.xml"/><Relationship Id="rId244" Type="http://schemas.openxmlformats.org/officeDocument/2006/relationships/tags" Target="../tags/tag248.xml"/><Relationship Id="rId39" Type="http://schemas.openxmlformats.org/officeDocument/2006/relationships/tags" Target="../tags/tag43.xml"/><Relationship Id="rId286" Type="http://schemas.openxmlformats.org/officeDocument/2006/relationships/tags" Target="../tags/tag290.xml"/><Relationship Id="rId45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tags" Target="../tags/tag462.xml"/><Relationship Id="rId13" Type="http://schemas.openxmlformats.org/officeDocument/2006/relationships/tags" Target="../tags/tag467.xml"/><Relationship Id="rId18" Type="http://schemas.openxmlformats.org/officeDocument/2006/relationships/tags" Target="../tags/tag472.xml"/><Relationship Id="rId26" Type="http://schemas.openxmlformats.org/officeDocument/2006/relationships/tags" Target="../tags/tag480.xml"/><Relationship Id="rId3" Type="http://schemas.openxmlformats.org/officeDocument/2006/relationships/tags" Target="../tags/tag457.xml"/><Relationship Id="rId21" Type="http://schemas.openxmlformats.org/officeDocument/2006/relationships/tags" Target="../tags/tag475.xml"/><Relationship Id="rId7" Type="http://schemas.openxmlformats.org/officeDocument/2006/relationships/tags" Target="../tags/tag461.xml"/><Relationship Id="rId12" Type="http://schemas.openxmlformats.org/officeDocument/2006/relationships/tags" Target="../tags/tag466.xml"/><Relationship Id="rId17" Type="http://schemas.openxmlformats.org/officeDocument/2006/relationships/tags" Target="../tags/tag471.xml"/><Relationship Id="rId25" Type="http://schemas.openxmlformats.org/officeDocument/2006/relationships/tags" Target="../tags/tag479.xml"/><Relationship Id="rId2" Type="http://schemas.openxmlformats.org/officeDocument/2006/relationships/tags" Target="../tags/tag456.xml"/><Relationship Id="rId16" Type="http://schemas.openxmlformats.org/officeDocument/2006/relationships/tags" Target="../tags/tag470.xml"/><Relationship Id="rId20" Type="http://schemas.openxmlformats.org/officeDocument/2006/relationships/tags" Target="../tags/tag474.xml"/><Relationship Id="rId1" Type="http://schemas.openxmlformats.org/officeDocument/2006/relationships/tags" Target="../tags/tag455.xml"/><Relationship Id="rId6" Type="http://schemas.openxmlformats.org/officeDocument/2006/relationships/tags" Target="../tags/tag460.xml"/><Relationship Id="rId11" Type="http://schemas.openxmlformats.org/officeDocument/2006/relationships/tags" Target="../tags/tag465.xml"/><Relationship Id="rId24" Type="http://schemas.openxmlformats.org/officeDocument/2006/relationships/tags" Target="../tags/tag478.xml"/><Relationship Id="rId5" Type="http://schemas.openxmlformats.org/officeDocument/2006/relationships/tags" Target="../tags/tag459.xml"/><Relationship Id="rId15" Type="http://schemas.openxmlformats.org/officeDocument/2006/relationships/tags" Target="../tags/tag469.xml"/><Relationship Id="rId23" Type="http://schemas.openxmlformats.org/officeDocument/2006/relationships/tags" Target="../tags/tag477.xml"/><Relationship Id="rId10" Type="http://schemas.openxmlformats.org/officeDocument/2006/relationships/tags" Target="../tags/tag464.xml"/><Relationship Id="rId19" Type="http://schemas.openxmlformats.org/officeDocument/2006/relationships/tags" Target="../tags/tag473.xml"/><Relationship Id="rId4" Type="http://schemas.openxmlformats.org/officeDocument/2006/relationships/tags" Target="../tags/tag458.xml"/><Relationship Id="rId9" Type="http://schemas.openxmlformats.org/officeDocument/2006/relationships/tags" Target="../tags/tag463.xml"/><Relationship Id="rId14" Type="http://schemas.openxmlformats.org/officeDocument/2006/relationships/tags" Target="../tags/tag468.xml"/><Relationship Id="rId22" Type="http://schemas.openxmlformats.org/officeDocument/2006/relationships/tags" Target="../tags/tag476.xml"/><Relationship Id="rId27"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s://doi.org/10.21125/iceri.2024.0662" TargetMode="External"/><Relationship Id="rId3" Type="http://schemas.openxmlformats.org/officeDocument/2006/relationships/image" Target="../media/image3.png"/><Relationship Id="rId7" Type="http://schemas.openxmlformats.org/officeDocument/2006/relationships/hyperlink" Target="https://docs.google.com/presentation/d/1Q8er9S3Tv6vV4PIs3mqXJorFkWMhLDXcgGrVPJORW4U/copy"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doi.org/10.1109/ACCESS.2025.3532883" TargetMode="External"/><Relationship Id="rId5" Type="http://schemas.openxmlformats.org/officeDocument/2006/relationships/image" Target="../media/image4.pn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hyperlink" Target="mailto:L.J.Griffin@Warwick.ac.uk" TargetMode="External"/><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hyperlink" Target="mailto:Susan.Wakenshaw@Warwick.ac.uk" TargetMode="External"/><Relationship Id="rId5" Type="http://schemas.openxmlformats.org/officeDocument/2006/relationships/image" Target="../media/image25.png"/><Relationship Id="rId10" Type="http://schemas.openxmlformats.org/officeDocument/2006/relationships/hyperlink" Target="mailto:S.Yang.6@Warwick.ac.uk" TargetMode="External"/><Relationship Id="rId4" Type="http://schemas.openxmlformats.org/officeDocument/2006/relationships/image" Target="../media/image24.svg"/><Relationship Id="rId9" Type="http://schemas.openxmlformats.org/officeDocument/2006/relationships/hyperlink" Target="mailto:Jianua.Yang@warwick.ac.uk"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building with glass windows&#10;&#10;Description automatically generated">
            <a:extLst>
              <a:ext uri="{FF2B5EF4-FFF2-40B4-BE49-F238E27FC236}">
                <a16:creationId xmlns:a16="http://schemas.microsoft.com/office/drawing/2014/main" id="{ADE01A4A-1135-6F6C-ECA2-0357F9DBA7E5}"/>
              </a:ext>
            </a:extLst>
          </p:cNvPr>
          <p:cNvPicPr>
            <a:picLocks noChangeAspect="1"/>
          </p:cNvPicPr>
          <p:nvPr/>
        </p:nvPicPr>
        <p:blipFill rotWithShape="1">
          <a:blip r:embed="rId3">
            <a:extLst>
              <a:ext uri="{28A0092B-C50C-407E-A947-70E740481C1C}">
                <a14:useLocalDpi xmlns:a14="http://schemas.microsoft.com/office/drawing/2010/main" val="0"/>
              </a:ext>
            </a:extLst>
          </a:blip>
          <a:srcRect t="14877" r="7278" b="6221"/>
          <a:stretch/>
        </p:blipFill>
        <p:spPr>
          <a:xfrm>
            <a:off x="0" y="-1"/>
            <a:ext cx="12192000" cy="6916686"/>
          </a:xfrm>
          <a:prstGeom prst="rect">
            <a:avLst/>
          </a:prstGeom>
        </p:spPr>
      </p:pic>
      <p:sp>
        <p:nvSpPr>
          <p:cNvPr id="17" name="Rectangle 16">
            <a:extLst>
              <a:ext uri="{FF2B5EF4-FFF2-40B4-BE49-F238E27FC236}">
                <a16:creationId xmlns:a16="http://schemas.microsoft.com/office/drawing/2014/main" id="{1470494F-A514-BDF7-F12A-2A8DA86CA467}"/>
              </a:ext>
            </a:extLst>
          </p:cNvPr>
          <p:cNvSpPr/>
          <p:nvPr/>
        </p:nvSpPr>
        <p:spPr>
          <a:xfrm>
            <a:off x="6938" y="-11953"/>
            <a:ext cx="5822362" cy="6869953"/>
          </a:xfrm>
          <a:prstGeom prst="rect">
            <a:avLst/>
          </a:prstGeom>
          <a:solidFill>
            <a:srgbClr val="000000">
              <a:alpha val="6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descr="A black background with white text&#10;&#10;Description automatically generated">
            <a:extLst>
              <a:ext uri="{FF2B5EF4-FFF2-40B4-BE49-F238E27FC236}">
                <a16:creationId xmlns:a16="http://schemas.microsoft.com/office/drawing/2014/main" id="{D119169D-5CE8-08B3-6712-7DE06CAB2316}"/>
              </a:ext>
            </a:extLst>
          </p:cNvPr>
          <p:cNvPicPr>
            <a:picLocks noChangeAspect="1"/>
          </p:cNvPicPr>
          <p:nvPr/>
        </p:nvPicPr>
        <p:blipFill rotWithShape="1">
          <a:blip r:embed="rId4">
            <a:extLst>
              <a:ext uri="{28A0092B-C50C-407E-A947-70E740481C1C}">
                <a14:useLocalDpi xmlns:a14="http://schemas.microsoft.com/office/drawing/2010/main" val="0"/>
              </a:ext>
            </a:extLst>
          </a:blip>
          <a:srcRect l="15309" r="36258"/>
          <a:stretch/>
        </p:blipFill>
        <p:spPr>
          <a:xfrm>
            <a:off x="6938" y="151927"/>
            <a:ext cx="4003571" cy="4026416"/>
          </a:xfrm>
          <a:prstGeom prst="rect">
            <a:avLst/>
          </a:prstGeom>
        </p:spPr>
      </p:pic>
      <p:sp>
        <p:nvSpPr>
          <p:cNvPr id="21" name="Rectangle 20">
            <a:extLst>
              <a:ext uri="{FF2B5EF4-FFF2-40B4-BE49-F238E27FC236}">
                <a16:creationId xmlns:a16="http://schemas.microsoft.com/office/drawing/2014/main" id="{447567F6-0E51-EE04-F556-7FC164444604}"/>
              </a:ext>
            </a:extLst>
          </p:cNvPr>
          <p:cNvSpPr/>
          <p:nvPr/>
        </p:nvSpPr>
        <p:spPr>
          <a:xfrm>
            <a:off x="7673" y="6765644"/>
            <a:ext cx="5828566" cy="155423"/>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red and black rectangle&#10;&#10;Description automatically generated">
            <a:extLst>
              <a:ext uri="{FF2B5EF4-FFF2-40B4-BE49-F238E27FC236}">
                <a16:creationId xmlns:a16="http://schemas.microsoft.com/office/drawing/2014/main" id="{D0EC4AD5-D63C-0911-7A82-141187CD61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398" y="699389"/>
            <a:ext cx="265177" cy="381001"/>
          </a:xfrm>
          <a:prstGeom prst="rect">
            <a:avLst/>
          </a:prstGeom>
        </p:spPr>
      </p:pic>
      <p:sp>
        <p:nvSpPr>
          <p:cNvPr id="9" name="Text Placeholder 2">
            <a:extLst>
              <a:ext uri="{FF2B5EF4-FFF2-40B4-BE49-F238E27FC236}">
                <a16:creationId xmlns:a16="http://schemas.microsoft.com/office/drawing/2014/main" id="{5A87E0CE-E347-A47B-2ED6-508909E225CC}"/>
              </a:ext>
            </a:extLst>
          </p:cNvPr>
          <p:cNvSpPr txBox="1">
            <a:spLocks/>
          </p:cNvSpPr>
          <p:nvPr/>
        </p:nvSpPr>
        <p:spPr>
          <a:xfrm>
            <a:off x="616486" y="5763136"/>
            <a:ext cx="3341688" cy="282575"/>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1400" kern="1200">
                <a:solidFill>
                  <a:schemeClr val="bg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ts val="1564"/>
              </a:lnSpc>
              <a:spcAft>
                <a:spcPts val="800"/>
              </a:spcAft>
            </a:pPr>
            <a:endParaRPr lang="en-GB" sz="1800" b="1">
              <a:latin typeface="Aptos"/>
            </a:endParaRPr>
          </a:p>
          <a:p>
            <a:pPr algn="l">
              <a:lnSpc>
                <a:spcPts val="1564"/>
              </a:lnSpc>
              <a:spcAft>
                <a:spcPts val="800"/>
              </a:spcAft>
            </a:pPr>
            <a:r>
              <a:rPr lang="en-GB" sz="1800" b="1">
                <a:latin typeface="Aptos"/>
              </a:rPr>
              <a:t>Presenters: </a:t>
            </a:r>
            <a:endParaRPr lang="en-GB">
              <a:latin typeface="Aptos"/>
            </a:endParaRPr>
          </a:p>
          <a:p>
            <a:pPr algn="l">
              <a:lnSpc>
                <a:spcPts val="1564"/>
              </a:lnSpc>
              <a:spcAft>
                <a:spcPts val="800"/>
              </a:spcAft>
            </a:pPr>
            <a:r>
              <a:rPr lang="en-GB" sz="1800" b="1">
                <a:latin typeface="Aptos"/>
              </a:rPr>
              <a:t>Lee</a:t>
            </a:r>
            <a:r>
              <a:rPr lang="en-GB" sz="1800" b="1" i="0">
                <a:effectLst/>
                <a:latin typeface="Aptos"/>
              </a:rPr>
              <a:t> Griffin (WMG)</a:t>
            </a:r>
            <a:endParaRPr lang="en-GB">
              <a:latin typeface="Aptos"/>
            </a:endParaRPr>
          </a:p>
          <a:p>
            <a:pPr algn="l" rtl="0" fontAlgn="base">
              <a:lnSpc>
                <a:spcPts val="1564"/>
              </a:lnSpc>
              <a:spcAft>
                <a:spcPts val="800"/>
              </a:spcAft>
            </a:pPr>
            <a:r>
              <a:rPr lang="en-GB" sz="1800" b="1" i="0">
                <a:effectLst/>
                <a:latin typeface="Aptos"/>
              </a:rPr>
              <a:t>Susan Wakenshaw (WMG)</a:t>
            </a:r>
          </a:p>
          <a:p>
            <a:pPr algn="l" fontAlgn="base">
              <a:lnSpc>
                <a:spcPts val="1564"/>
              </a:lnSpc>
              <a:spcAft>
                <a:spcPts val="800"/>
              </a:spcAft>
            </a:pPr>
            <a:r>
              <a:rPr lang="en-GB" sz="1800" b="1" i="0">
                <a:effectLst/>
                <a:latin typeface="Aptos"/>
              </a:rPr>
              <a:t>Jianhua Yang (WMG)</a:t>
            </a:r>
          </a:p>
          <a:p>
            <a:pPr algn="l" rtl="0" fontAlgn="base">
              <a:lnSpc>
                <a:spcPts val="1564"/>
              </a:lnSpc>
              <a:spcAft>
                <a:spcPts val="800"/>
              </a:spcAft>
            </a:pPr>
            <a:r>
              <a:rPr lang="en-GB" sz="1800" b="1" i="0">
                <a:effectLst/>
                <a:latin typeface="Aptos"/>
              </a:rPr>
              <a:t>Shanshan Yang (WMG)</a:t>
            </a:r>
            <a:endParaRPr lang="en-GB" sz="1800" b="0" i="0">
              <a:effectLst/>
              <a:latin typeface="Aptos"/>
            </a:endParaRPr>
          </a:p>
          <a:p>
            <a:pPr algn="l" rtl="0" fontAlgn="base">
              <a:lnSpc>
                <a:spcPts val="1564"/>
              </a:lnSpc>
              <a:spcAft>
                <a:spcPts val="800"/>
              </a:spcAft>
            </a:pPr>
            <a:endParaRPr lang="en-GB" sz="1800" b="1" i="0">
              <a:effectLst/>
              <a:latin typeface="Aptos" panose="020B0004020202020204" pitchFamily="34" charset="0"/>
            </a:endParaRPr>
          </a:p>
          <a:p>
            <a:pPr algn="l" rtl="0" fontAlgn="base">
              <a:lnSpc>
                <a:spcPts val="1564"/>
              </a:lnSpc>
              <a:spcAft>
                <a:spcPts val="800"/>
              </a:spcAft>
            </a:pPr>
            <a:endParaRPr lang="en-GB" sz="1800"/>
          </a:p>
        </p:txBody>
      </p:sp>
      <p:sp>
        <p:nvSpPr>
          <p:cNvPr id="10" name="Text Placeholder 2">
            <a:extLst>
              <a:ext uri="{FF2B5EF4-FFF2-40B4-BE49-F238E27FC236}">
                <a16:creationId xmlns:a16="http://schemas.microsoft.com/office/drawing/2014/main" id="{F83A7DD5-FFF9-C480-92E6-466E5A408075}"/>
              </a:ext>
            </a:extLst>
          </p:cNvPr>
          <p:cNvSpPr txBox="1">
            <a:spLocks/>
          </p:cNvSpPr>
          <p:nvPr/>
        </p:nvSpPr>
        <p:spPr>
          <a:xfrm>
            <a:off x="655655" y="4412856"/>
            <a:ext cx="3341688" cy="282575"/>
          </a:xfrm>
          <a:prstGeom prst="rect">
            <a:avLst/>
          </a:prstGeom>
        </p:spPr>
        <p:txBody>
          <a:bodyPr/>
          <a:lstStyle>
            <a:lvl1pPr marL="0" indent="0" algn="l" defTabSz="914400" rtl="0" eaLnBrk="1" latinLnBrk="0" hangingPunct="1">
              <a:lnSpc>
                <a:spcPct val="90000"/>
              </a:lnSpc>
              <a:spcBef>
                <a:spcPts val="1000"/>
              </a:spcBef>
              <a:buFontTx/>
              <a:buNone/>
              <a:defRPr sz="14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5/06/2025</a:t>
            </a:r>
            <a:endParaRPr lang="en-GB" sz="1800" dirty="0"/>
          </a:p>
        </p:txBody>
      </p:sp>
      <p:pic>
        <p:nvPicPr>
          <p:cNvPr id="12" name="Picture 11" descr="Logo&#10;&#10;Description automatically generated">
            <a:extLst>
              <a:ext uri="{FF2B5EF4-FFF2-40B4-BE49-F238E27FC236}">
                <a16:creationId xmlns:a16="http://schemas.microsoft.com/office/drawing/2014/main" id="{06BA30CA-1AB0-75B6-7B5C-CDF52F8110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02916" y="229445"/>
            <a:ext cx="1884176" cy="545544"/>
          </a:xfrm>
          <a:prstGeom prst="rect">
            <a:avLst/>
          </a:prstGeom>
        </p:spPr>
      </p:pic>
      <p:sp>
        <p:nvSpPr>
          <p:cNvPr id="14" name="Text Placeholder 2">
            <a:extLst>
              <a:ext uri="{FF2B5EF4-FFF2-40B4-BE49-F238E27FC236}">
                <a16:creationId xmlns:a16="http://schemas.microsoft.com/office/drawing/2014/main" id="{6F1A5C05-34EB-4960-9FBA-234CFF8294EB}"/>
              </a:ext>
            </a:extLst>
          </p:cNvPr>
          <p:cNvSpPr txBox="1">
            <a:spLocks/>
          </p:cNvSpPr>
          <p:nvPr/>
        </p:nvSpPr>
        <p:spPr>
          <a:xfrm>
            <a:off x="427233" y="2012392"/>
            <a:ext cx="5305307" cy="711343"/>
          </a:xfrm>
          <a:prstGeom prst="rect">
            <a:avLst/>
          </a:prstGeom>
        </p:spPr>
        <p:txBody>
          <a:bodyPr vert="horz" lIns="91440" tIns="45720" rIns="91440" bIns="45720" rtlCol="0" anchor="ctr"/>
          <a:lstStyle>
            <a:defPPr>
              <a:defRPr lang="en-US"/>
            </a:defPPr>
            <a:lvl1pPr marL="0" indent="0" algn="ctr" defTabSz="914400" rtl="0" eaLnBrk="1" latinLnBrk="0" hangingPunct="1">
              <a:buFontTx/>
              <a:buNone/>
              <a:defRPr sz="3600" b="1" kern="1200">
                <a:solidFill>
                  <a:schemeClr val="bg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5000"/>
              </a:lnSpc>
              <a:spcAft>
                <a:spcPts val="800"/>
              </a:spcAft>
            </a:pPr>
            <a:r>
              <a:rPr lang="en-GB" sz="3200" b="1" kern="100">
                <a:effectLst/>
                <a:latin typeface="Aptos" panose="020B0004020202020204" pitchFamily="34" charset="0"/>
                <a:ea typeface="Aptos" panose="020B0004020202020204" pitchFamily="34" charset="0"/>
                <a:cs typeface="Times New Roman" panose="02020603050405020304" pitchFamily="18" charset="0"/>
              </a:rPr>
              <a:t>Transforming Education? Examining the Impact of Generative AI on Assessments and Pedagogy within WMG</a:t>
            </a:r>
            <a:endParaRPr lang="en-GB" sz="32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Slide Number Placeholder 30">
            <a:extLst>
              <a:ext uri="{FF2B5EF4-FFF2-40B4-BE49-F238E27FC236}">
                <a16:creationId xmlns:a16="http://schemas.microsoft.com/office/drawing/2014/main" id="{2F347008-A04E-D17E-4917-C2176BBFABDE}"/>
              </a:ext>
            </a:extLst>
          </p:cNvPr>
          <p:cNvSpPr txBox="1">
            <a:spLocks/>
          </p:cNvSpPr>
          <p:nvPr/>
        </p:nvSpPr>
        <p:spPr>
          <a:xfrm>
            <a:off x="11100226" y="6489803"/>
            <a:ext cx="218440" cy="28257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a:t>
            </a:fld>
            <a:endParaRPr lang="en-GB">
              <a:solidFill>
                <a:schemeClr val="bg1"/>
              </a:solidFill>
            </a:endParaRPr>
          </a:p>
        </p:txBody>
      </p:sp>
      <p:sp>
        <p:nvSpPr>
          <p:cNvPr id="6" name="Text Placeholder 2">
            <a:extLst>
              <a:ext uri="{FF2B5EF4-FFF2-40B4-BE49-F238E27FC236}">
                <a16:creationId xmlns:a16="http://schemas.microsoft.com/office/drawing/2014/main" id="{829AC8DB-B18E-0FED-AA2A-9422E3F25949}"/>
              </a:ext>
            </a:extLst>
          </p:cNvPr>
          <p:cNvSpPr txBox="1">
            <a:spLocks/>
          </p:cNvSpPr>
          <p:nvPr/>
        </p:nvSpPr>
        <p:spPr>
          <a:xfrm>
            <a:off x="11209446" y="647884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2716572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52C336-3736-B861-EB9C-A059D1252D5E}"/>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descr="A person in a suit standing in front of a poster&#10;&#10;AI-generated content may be incorrect.">
            <a:extLst>
              <a:ext uri="{FF2B5EF4-FFF2-40B4-BE49-F238E27FC236}">
                <a16:creationId xmlns:a16="http://schemas.microsoft.com/office/drawing/2014/main" id="{BA660D49-B761-CDD0-5FF4-680FDDFB99FA}"/>
              </a:ext>
            </a:extLst>
          </p:cNvPr>
          <p:cNvPicPr>
            <a:picLocks noChangeAspect="1"/>
          </p:cNvPicPr>
          <p:nvPr/>
        </p:nvPicPr>
        <p:blipFill>
          <a:blip r:embed="rId3">
            <a:extLst>
              <a:ext uri="{28A0092B-C50C-407E-A947-70E740481C1C}">
                <a14:useLocalDpi xmlns:a14="http://schemas.microsoft.com/office/drawing/2010/main" val="0"/>
              </a:ext>
            </a:extLst>
          </a:blip>
          <a:srcRect t="20509"/>
          <a:stretch/>
        </p:blipFill>
        <p:spPr>
          <a:xfrm>
            <a:off x="20" y="1282"/>
            <a:ext cx="12191980" cy="6856718"/>
          </a:xfrm>
          <a:prstGeom prst="rect">
            <a:avLst/>
          </a:prstGeom>
        </p:spPr>
      </p:pic>
    </p:spTree>
    <p:extLst>
      <p:ext uri="{BB962C8B-B14F-4D97-AF65-F5344CB8AC3E}">
        <p14:creationId xmlns:p14="http://schemas.microsoft.com/office/powerpoint/2010/main" val="3066139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77D375-9A08-1086-6327-B68B971FC3CA}"/>
              </a:ext>
            </a:extLst>
          </p:cNvPr>
          <p:cNvSpPr>
            <a:spLocks noGrp="1"/>
          </p:cNvSpPr>
          <p:nvPr>
            <p:ph type="body" sz="quarter" idx="13"/>
          </p:nvPr>
        </p:nvSpPr>
        <p:spPr/>
        <p:txBody>
          <a:bodyPr>
            <a:normAutofit/>
          </a:bodyPr>
          <a:lstStyle/>
          <a:p>
            <a:r>
              <a:rPr lang="en-GB"/>
              <a:t>What we do</a:t>
            </a:r>
          </a:p>
        </p:txBody>
      </p:sp>
      <p:sp>
        <p:nvSpPr>
          <p:cNvPr id="7" name="Rectangle 6">
            <a:extLst>
              <a:ext uri="{FF2B5EF4-FFF2-40B4-BE49-F238E27FC236}">
                <a16:creationId xmlns:a16="http://schemas.microsoft.com/office/drawing/2014/main" id="{13BF489A-046E-9123-3443-4A3B42919D16}"/>
              </a:ext>
            </a:extLst>
          </p:cNvPr>
          <p:cNvSpPr/>
          <p:nvPr/>
        </p:nvSpPr>
        <p:spPr>
          <a:xfrm>
            <a:off x="283556" y="2003323"/>
            <a:ext cx="3607408" cy="3805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F583ECD-EDF9-76C1-47EC-8D1312AC49D5}"/>
              </a:ext>
            </a:extLst>
          </p:cNvPr>
          <p:cNvSpPr/>
          <p:nvPr/>
        </p:nvSpPr>
        <p:spPr>
          <a:xfrm rot="5400000">
            <a:off x="1784795" y="-97898"/>
            <a:ext cx="604931" cy="3597511"/>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GB" sz="2400" b="1">
                <a:solidFill>
                  <a:schemeClr val="bg1"/>
                </a:solidFill>
              </a:rPr>
              <a:t>Learning Objectives</a:t>
            </a:r>
          </a:p>
        </p:txBody>
      </p:sp>
      <p:sp>
        <p:nvSpPr>
          <p:cNvPr id="9" name="TextBox 8">
            <a:extLst>
              <a:ext uri="{FF2B5EF4-FFF2-40B4-BE49-F238E27FC236}">
                <a16:creationId xmlns:a16="http://schemas.microsoft.com/office/drawing/2014/main" id="{200875C3-9608-ECAB-02A5-545F4910C3D0}"/>
              </a:ext>
            </a:extLst>
          </p:cNvPr>
          <p:cNvSpPr txBox="1"/>
          <p:nvPr/>
        </p:nvSpPr>
        <p:spPr>
          <a:xfrm>
            <a:off x="639211" y="2270593"/>
            <a:ext cx="3063711" cy="3200876"/>
          </a:xfrm>
          <a:prstGeom prst="rect">
            <a:avLst/>
          </a:prstGeom>
          <a:noFill/>
        </p:spPr>
        <p:txBody>
          <a:bodyPr wrap="square" lIns="91440" tIns="45720" rIns="91440" bIns="45720" rtlCol="0" anchor="t">
            <a:spAutoFit/>
          </a:bodyPr>
          <a:lstStyle/>
          <a:p>
            <a:pPr>
              <a:spcBef>
                <a:spcPts val="600"/>
              </a:spcBef>
              <a:spcAft>
                <a:spcPts val="600"/>
              </a:spcAft>
            </a:pPr>
            <a:r>
              <a:rPr lang="en-GB" sz="1400" b="1"/>
              <a:t>Enhance and expand junior Python programmers’ debugging skills in the e-commerce industry through the use of generative AI tools for efficient problem-solving.</a:t>
            </a:r>
          </a:p>
          <a:p>
            <a:pPr marL="285750" indent="-285750">
              <a:spcBef>
                <a:spcPts val="600"/>
              </a:spcBef>
              <a:spcAft>
                <a:spcPts val="600"/>
              </a:spcAft>
              <a:buFont typeface="Arial" panose="020B0604020202020204" pitchFamily="34" charset="0"/>
              <a:buChar char="•"/>
            </a:pPr>
            <a:r>
              <a:rPr lang="en-GB" sz="1400"/>
              <a:t>Use AI tools to discover and understand programming errors and their underlying causes.</a:t>
            </a:r>
          </a:p>
          <a:p>
            <a:pPr marL="285750" indent="-285750">
              <a:spcBef>
                <a:spcPts val="600"/>
              </a:spcBef>
              <a:spcAft>
                <a:spcPts val="600"/>
              </a:spcAft>
              <a:buFont typeface="Arial" panose="020B0604020202020204" pitchFamily="34" charset="0"/>
              <a:buChar char="•"/>
            </a:pPr>
            <a:r>
              <a:rPr lang="en-GB" sz="1400"/>
              <a:t>Use AI tools to identify and describe potential solutions or workarounds for errors</a:t>
            </a:r>
          </a:p>
        </p:txBody>
      </p:sp>
      <p:sp>
        <p:nvSpPr>
          <p:cNvPr id="12" name="Rectangle 11">
            <a:extLst>
              <a:ext uri="{FF2B5EF4-FFF2-40B4-BE49-F238E27FC236}">
                <a16:creationId xmlns:a16="http://schemas.microsoft.com/office/drawing/2014/main" id="{E947B7A3-9FEC-9868-4EC5-D3D0CD652FE6}"/>
              </a:ext>
            </a:extLst>
          </p:cNvPr>
          <p:cNvSpPr/>
          <p:nvPr/>
        </p:nvSpPr>
        <p:spPr>
          <a:xfrm>
            <a:off x="4221297" y="2016476"/>
            <a:ext cx="3597512" cy="3805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6AD13FA-92FD-467D-FDF3-BCB47818135A}"/>
              </a:ext>
            </a:extLst>
          </p:cNvPr>
          <p:cNvSpPr/>
          <p:nvPr/>
        </p:nvSpPr>
        <p:spPr>
          <a:xfrm rot="5400000">
            <a:off x="5730327" y="-84745"/>
            <a:ext cx="604931" cy="3597511"/>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GB" sz="2400" b="1">
                <a:solidFill>
                  <a:schemeClr val="bg1"/>
                </a:solidFill>
              </a:rPr>
              <a:t>Assessment Tasks</a:t>
            </a:r>
          </a:p>
        </p:txBody>
      </p:sp>
      <p:sp>
        <p:nvSpPr>
          <p:cNvPr id="16" name="Rectangle 15">
            <a:extLst>
              <a:ext uri="{FF2B5EF4-FFF2-40B4-BE49-F238E27FC236}">
                <a16:creationId xmlns:a16="http://schemas.microsoft.com/office/drawing/2014/main" id="{85F4D5D7-A25D-C58B-E628-50703359EE73}"/>
              </a:ext>
            </a:extLst>
          </p:cNvPr>
          <p:cNvSpPr/>
          <p:nvPr/>
        </p:nvSpPr>
        <p:spPr>
          <a:xfrm>
            <a:off x="8159550" y="2016475"/>
            <a:ext cx="3597512" cy="3805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36BFE014-7DF0-B615-C7CC-BFC316AF60AB}"/>
              </a:ext>
            </a:extLst>
          </p:cNvPr>
          <p:cNvSpPr/>
          <p:nvPr/>
        </p:nvSpPr>
        <p:spPr>
          <a:xfrm rot="5400000">
            <a:off x="9668579" y="-84745"/>
            <a:ext cx="604931" cy="3597511"/>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GB" sz="2400" b="1">
                <a:solidFill>
                  <a:schemeClr val="bg1"/>
                </a:solidFill>
              </a:rPr>
              <a:t>Marking</a:t>
            </a:r>
          </a:p>
        </p:txBody>
      </p:sp>
      <p:sp>
        <p:nvSpPr>
          <p:cNvPr id="6" name="Rectangle 5">
            <a:extLst>
              <a:ext uri="{FF2B5EF4-FFF2-40B4-BE49-F238E27FC236}">
                <a16:creationId xmlns:a16="http://schemas.microsoft.com/office/drawing/2014/main" id="{52E44016-ECE3-6AD3-C27A-4585E5BC93D8}"/>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4F23EAA3-7FC2-F152-8D66-4DE56A315ABD}"/>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8">
            <a:extLst>
              <a:ext uri="{FF2B5EF4-FFF2-40B4-BE49-F238E27FC236}">
                <a16:creationId xmlns:a16="http://schemas.microsoft.com/office/drawing/2014/main" id="{D2643E51-2728-4C30-07E5-59354D92DD7B}"/>
              </a:ext>
            </a:extLst>
          </p:cNvPr>
          <p:cNvSpPr txBox="1">
            <a:spLocks/>
          </p:cNvSpPr>
          <p:nvPr/>
        </p:nvSpPr>
        <p:spPr>
          <a:xfrm>
            <a:off x="503433" y="305326"/>
            <a:ext cx="9691798" cy="624087"/>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Assessment Design - Outline</a:t>
            </a:r>
          </a:p>
        </p:txBody>
      </p:sp>
      <p:sp>
        <p:nvSpPr>
          <p:cNvPr id="23" name="TextBox 22">
            <a:extLst>
              <a:ext uri="{FF2B5EF4-FFF2-40B4-BE49-F238E27FC236}">
                <a16:creationId xmlns:a16="http://schemas.microsoft.com/office/drawing/2014/main" id="{B527D599-62F7-602E-D839-8E529DE14138}"/>
              </a:ext>
            </a:extLst>
          </p:cNvPr>
          <p:cNvSpPr txBox="1"/>
          <p:nvPr/>
        </p:nvSpPr>
        <p:spPr>
          <a:xfrm>
            <a:off x="4464630" y="2322236"/>
            <a:ext cx="3110845" cy="2708434"/>
          </a:xfrm>
          <a:prstGeom prst="rect">
            <a:avLst/>
          </a:prstGeom>
          <a:noFill/>
        </p:spPr>
        <p:txBody>
          <a:bodyPr wrap="square" lIns="91440" tIns="45720" rIns="91440" bIns="45720" rtlCol="0" anchor="t">
            <a:spAutoFit/>
          </a:bodyPr>
          <a:lstStyle/>
          <a:p>
            <a:pPr marL="285750" indent="-285750">
              <a:spcBef>
                <a:spcPts val="600"/>
              </a:spcBef>
              <a:spcAft>
                <a:spcPts val="600"/>
              </a:spcAft>
              <a:buFont typeface="Arial" panose="020B0604020202020204" pitchFamily="34" charset="0"/>
              <a:buChar char="•"/>
            </a:pPr>
            <a:r>
              <a:rPr lang="en-GB" sz="1400" b="1">
                <a:ea typeface="Calibri" panose="020F0502020204030204"/>
                <a:cs typeface="Calibri" panose="020F0502020204030204"/>
              </a:rPr>
              <a:t>Step 1</a:t>
            </a:r>
            <a:r>
              <a:rPr lang="en-GB" sz="1400">
                <a:ea typeface="Calibri" panose="020F0502020204030204"/>
                <a:cs typeface="Calibri" panose="020F0502020204030204"/>
              </a:rPr>
              <a:t>: Set up the Python coding environment (install IDE, database, etc.)</a:t>
            </a:r>
          </a:p>
          <a:p>
            <a:pPr marL="285750" indent="-285750">
              <a:spcBef>
                <a:spcPts val="600"/>
              </a:spcBef>
              <a:spcAft>
                <a:spcPts val="600"/>
              </a:spcAft>
              <a:buFont typeface="Arial" panose="020B0604020202020204" pitchFamily="34" charset="0"/>
              <a:buChar char="•"/>
            </a:pPr>
            <a:r>
              <a:rPr lang="en-GB" sz="1400" b="1">
                <a:ea typeface="Calibri" panose="020F0502020204030204"/>
                <a:cs typeface="Calibri" panose="020F0502020204030204"/>
              </a:rPr>
              <a:t>Step 2</a:t>
            </a:r>
            <a:r>
              <a:rPr lang="en-GB" sz="1400">
                <a:ea typeface="Calibri" panose="020F0502020204030204"/>
                <a:cs typeface="Calibri" panose="020F0502020204030204"/>
              </a:rPr>
              <a:t>: Access to Generative AI Tools</a:t>
            </a:r>
          </a:p>
          <a:p>
            <a:pPr marL="285750" indent="-285750">
              <a:spcBef>
                <a:spcPts val="600"/>
              </a:spcBef>
              <a:spcAft>
                <a:spcPts val="600"/>
              </a:spcAft>
              <a:buFont typeface="Arial" panose="020B0604020202020204" pitchFamily="34" charset="0"/>
              <a:buChar char="•"/>
            </a:pPr>
            <a:r>
              <a:rPr lang="en-GB" sz="1400" b="1">
                <a:ea typeface="Calibri" panose="020F0502020204030204"/>
                <a:cs typeface="Calibri" panose="020F0502020204030204"/>
              </a:rPr>
              <a:t>Step 3</a:t>
            </a:r>
            <a:r>
              <a:rPr lang="en-GB" sz="1400">
                <a:ea typeface="Calibri" panose="020F0502020204030204"/>
                <a:cs typeface="Calibri" panose="020F0502020204030204"/>
              </a:rPr>
              <a:t>: Debug Python code where AI tools are allowed to use</a:t>
            </a:r>
          </a:p>
          <a:p>
            <a:pPr marL="285750" indent="-285750">
              <a:spcBef>
                <a:spcPts val="600"/>
              </a:spcBef>
              <a:spcAft>
                <a:spcPts val="600"/>
              </a:spcAft>
              <a:buFont typeface="Arial" panose="020B0604020202020204" pitchFamily="34" charset="0"/>
              <a:buChar char="•"/>
            </a:pPr>
            <a:r>
              <a:rPr lang="en-GB" sz="1400" b="1">
                <a:ea typeface="Calibri" panose="020F0502020204030204"/>
                <a:cs typeface="Calibri" panose="020F0502020204030204"/>
              </a:rPr>
              <a:t>Step 4</a:t>
            </a:r>
            <a:r>
              <a:rPr lang="en-GB" sz="1400">
                <a:ea typeface="Calibri" panose="020F0502020204030204"/>
                <a:cs typeface="Calibri" panose="020F0502020204030204"/>
              </a:rPr>
              <a:t>: Record the debugging process</a:t>
            </a:r>
          </a:p>
        </p:txBody>
      </p:sp>
      <p:sp>
        <p:nvSpPr>
          <p:cNvPr id="24" name="TextBox 23">
            <a:extLst>
              <a:ext uri="{FF2B5EF4-FFF2-40B4-BE49-F238E27FC236}">
                <a16:creationId xmlns:a16="http://schemas.microsoft.com/office/drawing/2014/main" id="{EDC9B1BB-D687-0E2B-E8C6-5DAE9E08A352}"/>
              </a:ext>
            </a:extLst>
          </p:cNvPr>
          <p:cNvSpPr txBox="1"/>
          <p:nvPr/>
        </p:nvSpPr>
        <p:spPr>
          <a:xfrm>
            <a:off x="8327941" y="2249891"/>
            <a:ext cx="3330123" cy="3293209"/>
          </a:xfrm>
          <a:prstGeom prst="rect">
            <a:avLst/>
          </a:prstGeom>
          <a:noFill/>
        </p:spPr>
        <p:txBody>
          <a:bodyPr wrap="square" lIns="91440" tIns="45720" rIns="91440" bIns="45720" rtlCol="0" anchor="t">
            <a:spAutoFit/>
          </a:bodyPr>
          <a:lstStyle/>
          <a:p>
            <a:pPr marL="285750" indent="-285750">
              <a:spcBef>
                <a:spcPts val="600"/>
              </a:spcBef>
              <a:spcAft>
                <a:spcPts val="600"/>
              </a:spcAft>
              <a:buFont typeface="Arial" panose="020B0604020202020204" pitchFamily="34" charset="0"/>
              <a:buChar char="•"/>
            </a:pPr>
            <a:r>
              <a:rPr lang="en-GB" sz="1400" b="1"/>
              <a:t>Criteria 1</a:t>
            </a:r>
            <a:r>
              <a:rPr lang="en-GB" sz="1400"/>
              <a:t>: Have they used any AI tools?</a:t>
            </a:r>
          </a:p>
          <a:p>
            <a:pPr marL="285750" indent="-285750">
              <a:spcBef>
                <a:spcPts val="600"/>
              </a:spcBef>
              <a:spcAft>
                <a:spcPts val="600"/>
              </a:spcAft>
              <a:buFont typeface="Arial" panose="020B0604020202020204" pitchFamily="34" charset="0"/>
              <a:buChar char="•"/>
            </a:pPr>
            <a:r>
              <a:rPr lang="en-GB" sz="1400" b="1"/>
              <a:t>Criteria 2</a:t>
            </a:r>
            <a:r>
              <a:rPr lang="en-GB" sz="1400"/>
              <a:t>: Have they used AI tools to discover and understand syntax errors and their causes?</a:t>
            </a:r>
          </a:p>
          <a:p>
            <a:pPr marL="285750" indent="-285750">
              <a:spcBef>
                <a:spcPts val="600"/>
              </a:spcBef>
              <a:spcAft>
                <a:spcPts val="600"/>
              </a:spcAft>
              <a:buFont typeface="Arial" panose="020B0604020202020204" pitchFamily="34" charset="0"/>
              <a:buChar char="•"/>
            </a:pPr>
            <a:r>
              <a:rPr lang="en-GB" sz="1400" b="1"/>
              <a:t>Criteria 3</a:t>
            </a:r>
            <a:r>
              <a:rPr lang="en-GB" sz="1400"/>
              <a:t>: Have they used AI tools to discover and understand logical errors and their causes?</a:t>
            </a:r>
          </a:p>
          <a:p>
            <a:pPr marL="285750" indent="-285750">
              <a:spcBef>
                <a:spcPts val="600"/>
              </a:spcBef>
              <a:spcAft>
                <a:spcPts val="600"/>
              </a:spcAft>
              <a:buFont typeface="Arial" panose="020B0604020202020204" pitchFamily="34" charset="0"/>
              <a:buChar char="•"/>
            </a:pPr>
            <a:r>
              <a:rPr lang="en-GB" sz="1400" b="1"/>
              <a:t>Criteria 4</a:t>
            </a:r>
            <a:r>
              <a:rPr lang="en-GB" sz="1400"/>
              <a:t>: Have they used AI tools to identify potential solutions?</a:t>
            </a:r>
          </a:p>
          <a:p>
            <a:pPr marL="285750" indent="-285750">
              <a:spcBef>
                <a:spcPts val="600"/>
              </a:spcBef>
              <a:spcAft>
                <a:spcPts val="600"/>
              </a:spcAft>
              <a:buFont typeface="Arial" panose="020B0604020202020204" pitchFamily="34" charset="0"/>
              <a:buChar char="•"/>
            </a:pPr>
            <a:r>
              <a:rPr lang="en-GB" sz="1400" b="1"/>
              <a:t>Criteria 5</a:t>
            </a:r>
            <a:r>
              <a:rPr lang="en-GB" sz="1400"/>
              <a:t>: Are they aware of the limitations of these AI tools?</a:t>
            </a:r>
          </a:p>
        </p:txBody>
      </p:sp>
      <p:cxnSp>
        <p:nvCxnSpPr>
          <p:cNvPr id="30" name="Straight Connector 29">
            <a:extLst>
              <a:ext uri="{FF2B5EF4-FFF2-40B4-BE49-F238E27FC236}">
                <a16:creationId xmlns:a16="http://schemas.microsoft.com/office/drawing/2014/main" id="{B9114C09-DC25-323C-5C1D-4CCEF47E22AB}"/>
              </a:ext>
            </a:extLst>
          </p:cNvPr>
          <p:cNvCxnSpPr>
            <a:cxnSpLocks/>
          </p:cNvCxnSpPr>
          <p:nvPr/>
        </p:nvCxnSpPr>
        <p:spPr>
          <a:xfrm>
            <a:off x="158620" y="6640524"/>
            <a:ext cx="10840306" cy="0"/>
          </a:xfrm>
          <a:prstGeom prst="line">
            <a:avLst/>
          </a:prstGeom>
          <a:ln>
            <a:solidFill>
              <a:srgbClr val="EE3124"/>
            </a:solidFill>
          </a:ln>
        </p:spPr>
        <p:style>
          <a:lnRef idx="1">
            <a:schemeClr val="accent1"/>
          </a:lnRef>
          <a:fillRef idx="0">
            <a:schemeClr val="accent1"/>
          </a:fillRef>
          <a:effectRef idx="0">
            <a:schemeClr val="accent1"/>
          </a:effectRef>
          <a:fontRef idx="minor">
            <a:schemeClr val="tx1"/>
          </a:fontRef>
        </p:style>
      </p:cxnSp>
      <p:pic>
        <p:nvPicPr>
          <p:cNvPr id="34" name="Picture 33" descr="Logo&#10;&#10;Description automatically generated">
            <a:extLst>
              <a:ext uri="{FF2B5EF4-FFF2-40B4-BE49-F238E27FC236}">
                <a16:creationId xmlns:a16="http://schemas.microsoft.com/office/drawing/2014/main" id="{C4C724B2-505A-4E73-F172-127ABCB57D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3003" y="360355"/>
            <a:ext cx="1884176" cy="545544"/>
          </a:xfrm>
          <a:prstGeom prst="rect">
            <a:avLst/>
          </a:prstGeom>
        </p:spPr>
      </p:pic>
      <p:sp>
        <p:nvSpPr>
          <p:cNvPr id="2" name="TextBox 1">
            <a:extLst>
              <a:ext uri="{FF2B5EF4-FFF2-40B4-BE49-F238E27FC236}">
                <a16:creationId xmlns:a16="http://schemas.microsoft.com/office/drawing/2014/main" id="{2331ECFD-DC43-34D9-2DE3-B2070D96ED71}"/>
              </a:ext>
            </a:extLst>
          </p:cNvPr>
          <p:cNvSpPr txBox="1"/>
          <p:nvPr/>
        </p:nvSpPr>
        <p:spPr>
          <a:xfrm>
            <a:off x="258002" y="5848860"/>
            <a:ext cx="11400062" cy="830997"/>
          </a:xfrm>
          <a:prstGeom prst="rect">
            <a:avLst/>
          </a:prstGeom>
          <a:noFill/>
        </p:spPr>
        <p:txBody>
          <a:bodyPr wrap="square" rtlCol="0">
            <a:spAutoFit/>
          </a:bodyPr>
          <a:lstStyle/>
          <a:p>
            <a:r>
              <a:rPr lang="en-GB" sz="1200"/>
              <a:t>Sources: </a:t>
            </a:r>
          </a:p>
          <a:p>
            <a:pPr marL="171450" indent="-171450">
              <a:buFont typeface="Arial" panose="020B0604020202020204" pitchFamily="34" charset="0"/>
              <a:buChar char="•"/>
            </a:pPr>
            <a:r>
              <a:rPr lang="en-GB" sz="1200"/>
              <a:t>Yang, S., Wakenshaw, S., Shore, D., Martin, C., &amp; Knowles, G. (2024) 'Exploring the role of generative artificial intelligence in e-business assessment', </a:t>
            </a:r>
            <a:r>
              <a:rPr lang="en-GB" sz="1200" i="1"/>
              <a:t>ICERI2024 Proceedings</a:t>
            </a:r>
            <a:r>
              <a:rPr lang="en-GB" sz="1200"/>
              <a:t>, pp. 2455-2461</a:t>
            </a:r>
            <a:r>
              <a:rPr lang="en-US" sz="1200">
                <a:effectLst/>
                <a:ea typeface="Times New Roman" panose="02020603050405020304" pitchFamily="18" charset="0"/>
                <a:cs typeface="Times New Roman" panose="02020603050405020304" pitchFamily="18" charset="0"/>
              </a:rPr>
              <a:t>.</a:t>
            </a:r>
            <a:r>
              <a:rPr lang="en-US" sz="1200">
                <a:effectLst/>
                <a:ea typeface="Times New Roman" panose="02020603050405020304" pitchFamily="18" charset="0"/>
              </a:rPr>
              <a:t> </a:t>
            </a:r>
          </a:p>
          <a:p>
            <a:pPr marL="171450" indent="-171450">
              <a:buFont typeface="Arial" panose="020B0604020202020204" pitchFamily="34" charset="0"/>
              <a:buChar char="•"/>
            </a:pPr>
            <a:r>
              <a:rPr lang="en-GB" sz="1200">
                <a:solidFill>
                  <a:srgbClr val="4B4C4D"/>
                </a:solidFill>
                <a:latin typeface="Avenir Next LT Pro"/>
                <a:cs typeface="Segoe UI"/>
              </a:rPr>
              <a:t>Monash University (2023) </a:t>
            </a:r>
            <a:r>
              <a:rPr lang="en-GB" sz="1200" i="1">
                <a:solidFill>
                  <a:srgbClr val="4B4C4D"/>
                </a:solidFill>
                <a:latin typeface="Avenir Next LT Pro"/>
                <a:cs typeface="Segoe UI"/>
              </a:rPr>
              <a:t>AI Design in Assessment Template - How do I design AI into my assessment</a:t>
            </a:r>
            <a:r>
              <a:rPr lang="en-GB" sz="1200">
                <a:solidFill>
                  <a:srgbClr val="4B4C4D"/>
                </a:solidFill>
                <a:latin typeface="Avenir Next LT Pro"/>
                <a:cs typeface="Segoe UI"/>
              </a:rPr>
              <a:t>.</a:t>
            </a:r>
            <a:endParaRPr lang="en-GB" sz="1200">
              <a:effectLst/>
              <a:ea typeface="Times New Roman" panose="02020603050405020304" pitchFamily="18" charset="0"/>
            </a:endParaRPr>
          </a:p>
        </p:txBody>
      </p:sp>
    </p:spTree>
    <p:custDataLst>
      <p:tags r:id="rId1"/>
    </p:custDataLst>
    <p:extLst>
      <p:ext uri="{BB962C8B-B14F-4D97-AF65-F5344CB8AC3E}">
        <p14:creationId xmlns:p14="http://schemas.microsoft.com/office/powerpoint/2010/main" val="2928886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77D375-9A08-1086-6327-B68B971FC3CA}"/>
              </a:ext>
            </a:extLst>
          </p:cNvPr>
          <p:cNvSpPr>
            <a:spLocks noGrp="1"/>
          </p:cNvSpPr>
          <p:nvPr>
            <p:ph type="body" sz="quarter" idx="13"/>
          </p:nvPr>
        </p:nvSpPr>
        <p:spPr/>
        <p:txBody>
          <a:bodyPr>
            <a:normAutofit/>
          </a:bodyPr>
          <a:lstStyle/>
          <a:p>
            <a:r>
              <a:rPr lang="en-GB"/>
              <a:t>How to work with us</a:t>
            </a:r>
          </a:p>
        </p:txBody>
      </p:sp>
      <p:graphicFrame>
        <p:nvGraphicFramePr>
          <p:cNvPr id="5" name="Diagram 4">
            <a:extLst>
              <a:ext uri="{FF2B5EF4-FFF2-40B4-BE49-F238E27FC236}">
                <a16:creationId xmlns:a16="http://schemas.microsoft.com/office/drawing/2014/main" id="{FCF051ED-B0D8-D358-2D39-59AE7A34016F}"/>
              </a:ext>
            </a:extLst>
          </p:cNvPr>
          <p:cNvGraphicFramePr/>
          <p:nvPr/>
        </p:nvGraphicFramePr>
        <p:xfrm>
          <a:off x="659079" y="1872163"/>
          <a:ext cx="11070688" cy="43736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7">
            <a:extLst>
              <a:ext uri="{FF2B5EF4-FFF2-40B4-BE49-F238E27FC236}">
                <a16:creationId xmlns:a16="http://schemas.microsoft.com/office/drawing/2014/main" id="{5F438E62-5D28-5B32-45FA-D519D23F0CA7}"/>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215A156-E258-C577-D5FF-6E4115DA3DFF}"/>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Logo&#10;&#10;Description automatically generated">
            <a:extLst>
              <a:ext uri="{FF2B5EF4-FFF2-40B4-BE49-F238E27FC236}">
                <a16:creationId xmlns:a16="http://schemas.microsoft.com/office/drawing/2014/main" id="{FFBC95CA-6B9A-1A9D-F83F-068B469734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93003" y="360355"/>
            <a:ext cx="1884176" cy="545544"/>
          </a:xfrm>
          <a:prstGeom prst="rect">
            <a:avLst/>
          </a:prstGeom>
        </p:spPr>
      </p:pic>
      <p:sp>
        <p:nvSpPr>
          <p:cNvPr id="17" name="Text Placeholder 8">
            <a:extLst>
              <a:ext uri="{FF2B5EF4-FFF2-40B4-BE49-F238E27FC236}">
                <a16:creationId xmlns:a16="http://schemas.microsoft.com/office/drawing/2014/main" id="{85306D19-DBF9-C28A-F62E-D8FFFB04A753}"/>
              </a:ext>
            </a:extLst>
          </p:cNvPr>
          <p:cNvSpPr txBox="1">
            <a:spLocks/>
          </p:cNvSpPr>
          <p:nvPr/>
        </p:nvSpPr>
        <p:spPr>
          <a:xfrm>
            <a:off x="424721" y="337318"/>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Co-Creation with Students</a:t>
            </a:r>
          </a:p>
        </p:txBody>
      </p:sp>
      <p:cxnSp>
        <p:nvCxnSpPr>
          <p:cNvPr id="11" name="Straight Connector 10">
            <a:extLst>
              <a:ext uri="{FF2B5EF4-FFF2-40B4-BE49-F238E27FC236}">
                <a16:creationId xmlns:a16="http://schemas.microsoft.com/office/drawing/2014/main" id="{04CA08D9-80E8-93E2-BF20-4C05CE850F00}"/>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4" name="Picture 3" descr="A cartoon of a person reading a book&#10;&#10;AI-generated content may be incorrect.">
            <a:extLst>
              <a:ext uri="{FF2B5EF4-FFF2-40B4-BE49-F238E27FC236}">
                <a16:creationId xmlns:a16="http://schemas.microsoft.com/office/drawing/2014/main" id="{C7400038-9D50-8471-CCD4-7EA03CFF077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77119" y="1876467"/>
            <a:ext cx="743691" cy="1083664"/>
          </a:xfrm>
          <a:prstGeom prst="rect">
            <a:avLst/>
          </a:prstGeom>
        </p:spPr>
      </p:pic>
      <p:pic>
        <p:nvPicPr>
          <p:cNvPr id="7" name="Picture 6">
            <a:extLst>
              <a:ext uri="{FF2B5EF4-FFF2-40B4-BE49-F238E27FC236}">
                <a16:creationId xmlns:a16="http://schemas.microsoft.com/office/drawing/2014/main" id="{B8A975FF-BBF1-3AE9-9E74-36BD1BF4B09C}"/>
              </a:ext>
            </a:extLst>
          </p:cNvPr>
          <p:cNvPicPr>
            <a:picLocks noChangeAspect="1"/>
          </p:cNvPicPr>
          <p:nvPr/>
        </p:nvPicPr>
        <p:blipFill>
          <a:blip r:embed="rId11"/>
          <a:stretch>
            <a:fillRect/>
          </a:stretch>
        </p:blipFill>
        <p:spPr>
          <a:xfrm>
            <a:off x="3570505" y="1881045"/>
            <a:ext cx="743776" cy="1079086"/>
          </a:xfrm>
          <a:prstGeom prst="rect">
            <a:avLst/>
          </a:prstGeom>
        </p:spPr>
      </p:pic>
      <p:pic>
        <p:nvPicPr>
          <p:cNvPr id="10" name="Picture 9" descr="A cartoon of a person reading a book&#10;&#10;AI-generated content may be incorrect.">
            <a:extLst>
              <a:ext uri="{FF2B5EF4-FFF2-40B4-BE49-F238E27FC236}">
                <a16:creationId xmlns:a16="http://schemas.microsoft.com/office/drawing/2014/main" id="{4E069F23-A997-001C-F98B-DC2B92A7672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38904" y="1872163"/>
            <a:ext cx="743691" cy="1083664"/>
          </a:xfrm>
          <a:prstGeom prst="rect">
            <a:avLst/>
          </a:prstGeom>
        </p:spPr>
      </p:pic>
      <p:pic>
        <p:nvPicPr>
          <p:cNvPr id="12" name="Picture 11" descr="A cartoon of a person reading a book&#10;&#10;AI-generated content may be incorrect.">
            <a:extLst>
              <a:ext uri="{FF2B5EF4-FFF2-40B4-BE49-F238E27FC236}">
                <a16:creationId xmlns:a16="http://schemas.microsoft.com/office/drawing/2014/main" id="{8C35663C-67FF-D10A-D33F-78B546F70BF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35281" y="1882699"/>
            <a:ext cx="743691" cy="1083664"/>
          </a:xfrm>
          <a:prstGeom prst="rect">
            <a:avLst/>
          </a:prstGeom>
        </p:spPr>
      </p:pic>
      <p:pic>
        <p:nvPicPr>
          <p:cNvPr id="14" name="Picture 13" descr="Two men sitting cross legged with laptops&#10;&#10;AI-generated content may be incorrect.">
            <a:extLst>
              <a:ext uri="{FF2B5EF4-FFF2-40B4-BE49-F238E27FC236}">
                <a16:creationId xmlns:a16="http://schemas.microsoft.com/office/drawing/2014/main" id="{4C4A76B2-01EF-F71E-46D0-5DB1788C6C9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79297" y="5127220"/>
            <a:ext cx="2947966" cy="1118596"/>
          </a:xfrm>
          <a:prstGeom prst="rect">
            <a:avLst/>
          </a:prstGeom>
        </p:spPr>
      </p:pic>
      <p:pic>
        <p:nvPicPr>
          <p:cNvPr id="16" name="Picture 15" descr="A cartoon of a person reading a book&#10;&#10;AI-generated content may be incorrect.">
            <a:extLst>
              <a:ext uri="{FF2B5EF4-FFF2-40B4-BE49-F238E27FC236}">
                <a16:creationId xmlns:a16="http://schemas.microsoft.com/office/drawing/2014/main" id="{FF11EEDB-BE27-A42C-9DF2-7F3CC3C839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431658" y="1888477"/>
            <a:ext cx="743691" cy="1083664"/>
          </a:xfrm>
          <a:prstGeom prst="rect">
            <a:avLst/>
          </a:prstGeom>
        </p:spPr>
      </p:pic>
      <p:cxnSp>
        <p:nvCxnSpPr>
          <p:cNvPr id="19" name="Straight Arrow Connector 18">
            <a:extLst>
              <a:ext uri="{FF2B5EF4-FFF2-40B4-BE49-F238E27FC236}">
                <a16:creationId xmlns:a16="http://schemas.microsoft.com/office/drawing/2014/main" id="{E2C0E779-E903-472A-D021-AC2DFC34AB1E}"/>
              </a:ext>
            </a:extLst>
          </p:cNvPr>
          <p:cNvCxnSpPr>
            <a:cxnSpLocks/>
            <a:stCxn id="4" idx="2"/>
          </p:cNvCxnSpPr>
          <p:nvPr/>
        </p:nvCxnSpPr>
        <p:spPr>
          <a:xfrm flipH="1">
            <a:off x="1548964" y="2960131"/>
            <a:ext cx="1" cy="5708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Straight Arrow Connector 21">
            <a:extLst>
              <a:ext uri="{FF2B5EF4-FFF2-40B4-BE49-F238E27FC236}">
                <a16:creationId xmlns:a16="http://schemas.microsoft.com/office/drawing/2014/main" id="{CBBEA971-E68E-8A41-04E4-720FC25BBC34}"/>
              </a:ext>
            </a:extLst>
          </p:cNvPr>
          <p:cNvCxnSpPr>
            <a:cxnSpLocks/>
          </p:cNvCxnSpPr>
          <p:nvPr/>
        </p:nvCxnSpPr>
        <p:spPr>
          <a:xfrm>
            <a:off x="3926232" y="2966363"/>
            <a:ext cx="0" cy="5646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7A57B315-A603-9963-EEA9-0DFA1422E28D}"/>
              </a:ext>
            </a:extLst>
          </p:cNvPr>
          <p:cNvCxnSpPr>
            <a:cxnSpLocks/>
          </p:cNvCxnSpPr>
          <p:nvPr/>
        </p:nvCxnSpPr>
        <p:spPr>
          <a:xfrm>
            <a:off x="6202669" y="2966363"/>
            <a:ext cx="0" cy="5646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DAC67C40-5EE7-A90D-C0BC-B2D392C6D5CF}"/>
              </a:ext>
            </a:extLst>
          </p:cNvPr>
          <p:cNvCxnSpPr>
            <a:cxnSpLocks/>
          </p:cNvCxnSpPr>
          <p:nvPr/>
        </p:nvCxnSpPr>
        <p:spPr>
          <a:xfrm>
            <a:off x="8479064" y="2966363"/>
            <a:ext cx="0" cy="56460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9F5B61A8-5BEF-7EB1-678D-10D16A355B05}"/>
              </a:ext>
            </a:extLst>
          </p:cNvPr>
          <p:cNvCxnSpPr>
            <a:cxnSpLocks/>
          </p:cNvCxnSpPr>
          <p:nvPr/>
        </p:nvCxnSpPr>
        <p:spPr>
          <a:xfrm>
            <a:off x="10777434" y="2966363"/>
            <a:ext cx="0" cy="56460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F791408D-52BD-3BAE-8939-D718F09CC84C}"/>
              </a:ext>
            </a:extLst>
          </p:cNvPr>
          <p:cNvCxnSpPr>
            <a:cxnSpLocks/>
          </p:cNvCxnSpPr>
          <p:nvPr/>
        </p:nvCxnSpPr>
        <p:spPr>
          <a:xfrm flipV="1">
            <a:off x="10777434" y="4572559"/>
            <a:ext cx="0" cy="55466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custDataLst>
      <p:tags r:id="rId1"/>
    </p:custDataLst>
    <p:extLst>
      <p:ext uri="{BB962C8B-B14F-4D97-AF65-F5344CB8AC3E}">
        <p14:creationId xmlns:p14="http://schemas.microsoft.com/office/powerpoint/2010/main" val="3453921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600569D-81C3-8F54-42F0-EE987493778F}"/>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317BCA2-96DC-2E3A-8234-B9344BD7E2CC}"/>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Findings: What role does generative AI play in this problem-solving programming exercise?</a:t>
            </a:r>
            <a:endParaRPr lang="en-GB"/>
          </a:p>
        </p:txBody>
      </p:sp>
      <p:pic>
        <p:nvPicPr>
          <p:cNvPr id="25" name="Picture 24" descr="A red and black rectangle&#10;&#10;Description automatically generated">
            <a:extLst>
              <a:ext uri="{FF2B5EF4-FFF2-40B4-BE49-F238E27FC236}">
                <a16:creationId xmlns:a16="http://schemas.microsoft.com/office/drawing/2014/main" id="{07BABE7D-BF5D-178C-98BC-E4A09FD5F5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DEC7D5B5-788D-EE85-1DA7-09E003478340}"/>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C9E04FA0-CD66-74AB-18C1-E8767E35C55F}"/>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170897C3-5FA3-7CF1-7E35-F2D7DF0C02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D1AEA0A7-908E-6B2D-3B49-A40249BBD4B2}"/>
              </a:ext>
            </a:extLst>
          </p:cNvPr>
          <p:cNvSpPr txBox="1">
            <a:spLocks/>
          </p:cNvSpPr>
          <p:nvPr/>
        </p:nvSpPr>
        <p:spPr>
          <a:xfrm>
            <a:off x="739463" y="1805940"/>
            <a:ext cx="3518500"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Efficiency and speed</a:t>
            </a:r>
          </a:p>
          <a:p>
            <a:pPr>
              <a:lnSpc>
                <a:spcPct val="114000"/>
              </a:lnSpc>
            </a:pPr>
            <a:r>
              <a:rPr lang="en-GB" sz="2000"/>
              <a:t>Learning experiences</a:t>
            </a:r>
          </a:p>
          <a:p>
            <a:pPr>
              <a:lnSpc>
                <a:spcPct val="114000"/>
              </a:lnSpc>
            </a:pPr>
            <a:r>
              <a:rPr lang="en-GB" sz="2000"/>
              <a:t>Critical thinking </a:t>
            </a:r>
          </a:p>
          <a:p>
            <a:endParaRPr lang="en-GB" sz="2400"/>
          </a:p>
        </p:txBody>
      </p:sp>
      <p:sp>
        <p:nvSpPr>
          <p:cNvPr id="7" name="Text Placeholder 3">
            <a:extLst>
              <a:ext uri="{FF2B5EF4-FFF2-40B4-BE49-F238E27FC236}">
                <a16:creationId xmlns:a16="http://schemas.microsoft.com/office/drawing/2014/main" id="{4A4F026D-E9D1-9759-DB24-3DCE14593FB3}"/>
              </a:ext>
            </a:extLst>
          </p:cNvPr>
          <p:cNvSpPr txBox="1">
            <a:spLocks/>
          </p:cNvSpPr>
          <p:nvPr/>
        </p:nvSpPr>
        <p:spPr>
          <a:xfrm>
            <a:off x="739463" y="1493798"/>
            <a:ext cx="9356774" cy="87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ADCFB46E-1DA2-FBA0-17BB-010DA28623FB}"/>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i="1">
                <a:solidFill>
                  <a:schemeClr val="bg1"/>
                </a:solidFill>
              </a:rPr>
              <a:t>“</a:t>
            </a:r>
            <a:r>
              <a:rPr lang="en-GB" sz="2000" i="1">
                <a:solidFill>
                  <a:schemeClr val="bg1"/>
                </a:solidFill>
                <a:effectLst/>
                <a:ea typeface="Times New Roman" panose="02020603050405020304" pitchFamily="18" charset="0"/>
                <a:cs typeface="Times New Roman" panose="02020603050405020304" pitchFamily="18" charset="0"/>
              </a:rPr>
              <a:t>Using AI greatly speeds up the process of debugging code by providing specific information about the problem immediately, which is faster than searching for solutions on Google and sifting through multiple forum posts.</a:t>
            </a:r>
            <a:r>
              <a:rPr lang="en-GB" sz="2000" i="1">
                <a:solidFill>
                  <a:schemeClr val="bg1"/>
                </a:solidFill>
              </a:rPr>
              <a:t>”</a:t>
            </a:r>
          </a:p>
        </p:txBody>
      </p:sp>
      <p:sp>
        <p:nvSpPr>
          <p:cNvPr id="2" name="Slide Number Placeholder 30">
            <a:extLst>
              <a:ext uri="{FF2B5EF4-FFF2-40B4-BE49-F238E27FC236}">
                <a16:creationId xmlns:a16="http://schemas.microsoft.com/office/drawing/2014/main" id="{BBF86A4C-A90D-8466-BE76-1A32E8113F07}"/>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13</a:t>
            </a:fld>
            <a:endParaRPr lang="en-GB">
              <a:solidFill>
                <a:schemeClr val="bg1"/>
              </a:solidFill>
            </a:endParaRPr>
          </a:p>
        </p:txBody>
      </p:sp>
      <p:sp>
        <p:nvSpPr>
          <p:cNvPr id="3" name="Text Placeholder 2">
            <a:extLst>
              <a:ext uri="{FF2B5EF4-FFF2-40B4-BE49-F238E27FC236}">
                <a16:creationId xmlns:a16="http://schemas.microsoft.com/office/drawing/2014/main" id="{E43B62A5-3567-917F-954F-BDB54F8F6620}"/>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
        <p:nvSpPr>
          <p:cNvPr id="11" name="Speech Bubble: Rectangle with Corners Rounded 10">
            <a:extLst>
              <a:ext uri="{FF2B5EF4-FFF2-40B4-BE49-F238E27FC236}">
                <a16:creationId xmlns:a16="http://schemas.microsoft.com/office/drawing/2014/main" id="{51066E83-0CAC-31DD-C797-25CDF0C69E4F}"/>
              </a:ext>
            </a:extLst>
          </p:cNvPr>
          <p:cNvSpPr/>
          <p:nvPr/>
        </p:nvSpPr>
        <p:spPr>
          <a:xfrm>
            <a:off x="5084064" y="1493798"/>
            <a:ext cx="3392424" cy="1331698"/>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i="1">
                <a:solidFill>
                  <a:schemeClr val="tx1"/>
                </a:solidFill>
                <a:effectLst/>
                <a:ea typeface="Times New Roman" panose="02020603050405020304" pitchFamily="18" charset="0"/>
                <a:cs typeface="Times New Roman" panose="02020603050405020304" pitchFamily="18" charset="0"/>
              </a:rPr>
              <a:t>“Generative AI is useful for explaining error messages to me or explaining what elements of the code affect what part of the web app.”</a:t>
            </a:r>
            <a:endParaRPr lang="en-GB" sz="1600">
              <a:solidFill>
                <a:schemeClr val="tx1"/>
              </a:solidFill>
            </a:endParaRPr>
          </a:p>
        </p:txBody>
      </p:sp>
      <p:sp>
        <p:nvSpPr>
          <p:cNvPr id="13" name="Speech Bubble: Rectangle with Corners Rounded 12">
            <a:extLst>
              <a:ext uri="{FF2B5EF4-FFF2-40B4-BE49-F238E27FC236}">
                <a16:creationId xmlns:a16="http://schemas.microsoft.com/office/drawing/2014/main" id="{190C522A-3C31-0E1D-47DB-D7D1D38AB082}"/>
              </a:ext>
            </a:extLst>
          </p:cNvPr>
          <p:cNvSpPr/>
          <p:nvPr/>
        </p:nvSpPr>
        <p:spPr>
          <a:xfrm>
            <a:off x="5084064" y="3140973"/>
            <a:ext cx="3392424" cy="1534693"/>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i="1">
                <a:solidFill>
                  <a:schemeClr val="tx1"/>
                </a:solidFill>
                <a:effectLst/>
                <a:ea typeface="Times New Roman" panose="02020603050405020304" pitchFamily="18" charset="0"/>
                <a:cs typeface="Times New Roman" panose="02020603050405020304" pitchFamily="18" charset="0"/>
              </a:rPr>
              <a:t>“</a:t>
            </a:r>
            <a:r>
              <a:rPr lang="en-GB" sz="1600" i="1">
                <a:solidFill>
                  <a:schemeClr val="tx1"/>
                </a:solidFill>
                <a:ea typeface="Times New Roman" panose="02020603050405020304" pitchFamily="18" charset="0"/>
                <a:cs typeface="Times New Roman" panose="02020603050405020304" pitchFamily="18" charset="0"/>
              </a:rPr>
              <a:t>AI </a:t>
            </a:r>
            <a:r>
              <a:rPr lang="en-GB" sz="1600" i="1">
                <a:solidFill>
                  <a:schemeClr val="tx1"/>
                </a:solidFill>
                <a:effectLst/>
                <a:ea typeface="Times New Roman" panose="02020603050405020304" pitchFamily="18" charset="0"/>
                <a:cs typeface="Times New Roman" panose="02020603050405020304" pitchFamily="18" charset="0"/>
              </a:rPr>
              <a:t>gave incorrect solutions that didn’t fix the bugs and sometimes created new ones. So, I had to use my own knowledge to debug the code while using AI.”</a:t>
            </a:r>
            <a:endParaRPr lang="en-GB" sz="1600">
              <a:solidFill>
                <a:schemeClr val="tx1"/>
              </a:solidFill>
            </a:endParaRPr>
          </a:p>
        </p:txBody>
      </p:sp>
    </p:spTree>
    <p:extLst>
      <p:ext uri="{BB962C8B-B14F-4D97-AF65-F5344CB8AC3E}">
        <p14:creationId xmlns:p14="http://schemas.microsoft.com/office/powerpoint/2010/main" val="3951302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600569D-81C3-8F54-42F0-EE987493778F}"/>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317BCA2-96DC-2E3A-8234-B9344BD7E2CC}"/>
              </a:ext>
            </a:extLst>
          </p:cNvPr>
          <p:cNvSpPr txBox="1">
            <a:spLocks/>
          </p:cNvSpPr>
          <p:nvPr/>
        </p:nvSpPr>
        <p:spPr>
          <a:xfrm>
            <a:off x="362233" y="363959"/>
            <a:ext cx="8751288"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Findings: How would students like teachers to help them improve further in learning to debug</a:t>
            </a:r>
            <a:endParaRPr lang="en-GB"/>
          </a:p>
        </p:txBody>
      </p:sp>
      <p:pic>
        <p:nvPicPr>
          <p:cNvPr id="25" name="Picture 24" descr="A red and black rectangle&#10;&#10;Description automatically generated">
            <a:extLst>
              <a:ext uri="{FF2B5EF4-FFF2-40B4-BE49-F238E27FC236}">
                <a16:creationId xmlns:a16="http://schemas.microsoft.com/office/drawing/2014/main" id="{07BABE7D-BF5D-178C-98BC-E4A09FD5F5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DEC7D5B5-788D-EE85-1DA7-09E003478340}"/>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C9E04FA0-CD66-74AB-18C1-E8767E35C55F}"/>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170897C3-5FA3-7CF1-7E35-F2D7DF0C02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D1AEA0A7-908E-6B2D-3B49-A40249BBD4B2}"/>
              </a:ext>
            </a:extLst>
          </p:cNvPr>
          <p:cNvSpPr txBox="1">
            <a:spLocks/>
          </p:cNvSpPr>
          <p:nvPr/>
        </p:nvSpPr>
        <p:spPr>
          <a:xfrm>
            <a:off x="739464" y="1602945"/>
            <a:ext cx="3961846" cy="30566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Identifying missed bugs and understanding their causes</a:t>
            </a:r>
          </a:p>
          <a:p>
            <a:pPr>
              <a:lnSpc>
                <a:spcPct val="114000"/>
              </a:lnSpc>
            </a:pPr>
            <a:r>
              <a:rPr lang="en-GB" sz="2000"/>
              <a:t>Choosing more appropriate solutions to fix bugs</a:t>
            </a:r>
          </a:p>
          <a:p>
            <a:pPr>
              <a:lnSpc>
                <a:spcPct val="114000"/>
              </a:lnSpc>
            </a:pPr>
            <a:r>
              <a:rPr lang="en-GB" sz="2000"/>
              <a:t>Enhancing prompt engineering skills</a:t>
            </a:r>
          </a:p>
          <a:p>
            <a:endParaRPr lang="en-GB" sz="2400"/>
          </a:p>
        </p:txBody>
      </p:sp>
      <p:sp>
        <p:nvSpPr>
          <p:cNvPr id="7" name="Text Placeholder 3">
            <a:extLst>
              <a:ext uri="{FF2B5EF4-FFF2-40B4-BE49-F238E27FC236}">
                <a16:creationId xmlns:a16="http://schemas.microsoft.com/office/drawing/2014/main" id="{4A4F026D-E9D1-9759-DB24-3DCE14593FB3}"/>
              </a:ext>
            </a:extLst>
          </p:cNvPr>
          <p:cNvSpPr txBox="1">
            <a:spLocks/>
          </p:cNvSpPr>
          <p:nvPr/>
        </p:nvSpPr>
        <p:spPr>
          <a:xfrm>
            <a:off x="739463" y="1493798"/>
            <a:ext cx="9356774" cy="87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ADCFB46E-1DA2-FBA0-17BB-010DA28623FB}"/>
              </a:ext>
            </a:extLst>
          </p:cNvPr>
          <p:cNvSpPr txBox="1">
            <a:spLocks/>
          </p:cNvSpPr>
          <p:nvPr/>
        </p:nvSpPr>
        <p:spPr>
          <a:xfrm>
            <a:off x="9225574" y="2229637"/>
            <a:ext cx="2637207" cy="35557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kumimoji="0" lang="en-GB" sz="2000" b="0" i="1" u="none" strike="noStrike" kern="1200" cap="none" spc="0" normalizeH="0" baseline="0" noProof="0">
                <a:ln>
                  <a:noFill/>
                </a:ln>
                <a:solidFill>
                  <a:srgbClr val="FFFFFF"/>
                </a:solidFill>
                <a:effectLst/>
                <a:uLnTx/>
                <a:uFillTx/>
                <a:ea typeface="+mn-ea"/>
                <a:cs typeface="+mn-cs"/>
              </a:rPr>
              <a:t>“ </a:t>
            </a:r>
            <a:r>
              <a:rPr lang="en-GB" sz="2000" i="1">
                <a:solidFill>
                  <a:schemeClr val="bg1"/>
                </a:solidFill>
                <a:cs typeface="Arial" panose="020B0604020202020204" pitchFamily="34" charset="0"/>
              </a:rPr>
              <a:t>Maybe we could learn more about how to use generative AI, like the type of prompts we should be using. Sometimes I get very broad responses, so maybe learning how to use prompts properly would help.</a:t>
            </a:r>
            <a:r>
              <a:rPr kumimoji="0" lang="en-GB" sz="2000" b="0" i="1" u="none" strike="noStrike" kern="1200" cap="none" spc="0" normalizeH="0" baseline="0" noProof="0">
                <a:ln>
                  <a:noFill/>
                </a:ln>
                <a:solidFill>
                  <a:srgbClr val="FFFFFF"/>
                </a:solidFill>
                <a:effectLst/>
                <a:uLnTx/>
                <a:uFillTx/>
                <a:ea typeface="+mn-ea"/>
                <a:cs typeface="+mn-cs"/>
              </a:rPr>
              <a:t>“</a:t>
            </a:r>
            <a:endParaRPr lang="en-GB" sz="2000" i="1">
              <a:solidFill>
                <a:schemeClr val="bg1"/>
              </a:solidFill>
              <a:cs typeface="Arial" panose="020B0604020202020204" pitchFamily="34" charset="0"/>
            </a:endParaRPr>
          </a:p>
          <a:p>
            <a:endParaRPr lang="en-GB"/>
          </a:p>
        </p:txBody>
      </p:sp>
      <p:sp>
        <p:nvSpPr>
          <p:cNvPr id="2" name="Slide Number Placeholder 30">
            <a:extLst>
              <a:ext uri="{FF2B5EF4-FFF2-40B4-BE49-F238E27FC236}">
                <a16:creationId xmlns:a16="http://schemas.microsoft.com/office/drawing/2014/main" id="{BBF86A4C-A90D-8466-BE76-1A32E8113F07}"/>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14</a:t>
            </a:fld>
            <a:endParaRPr lang="en-GB">
              <a:solidFill>
                <a:schemeClr val="bg1"/>
              </a:solidFill>
            </a:endParaRPr>
          </a:p>
        </p:txBody>
      </p:sp>
      <p:sp>
        <p:nvSpPr>
          <p:cNvPr id="3" name="Text Placeholder 2">
            <a:extLst>
              <a:ext uri="{FF2B5EF4-FFF2-40B4-BE49-F238E27FC236}">
                <a16:creationId xmlns:a16="http://schemas.microsoft.com/office/drawing/2014/main" id="{E43B62A5-3567-917F-954F-BDB54F8F6620}"/>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
        <p:nvSpPr>
          <p:cNvPr id="11" name="Speech Bubble: Rectangle with Corners Rounded 10">
            <a:extLst>
              <a:ext uri="{FF2B5EF4-FFF2-40B4-BE49-F238E27FC236}">
                <a16:creationId xmlns:a16="http://schemas.microsoft.com/office/drawing/2014/main" id="{2D6DAB62-FE31-3B5F-FB0B-A81E8D405361}"/>
              </a:ext>
            </a:extLst>
          </p:cNvPr>
          <p:cNvSpPr/>
          <p:nvPr/>
        </p:nvSpPr>
        <p:spPr>
          <a:xfrm>
            <a:off x="5084064" y="1493798"/>
            <a:ext cx="3392424" cy="1331698"/>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i="1">
                <a:solidFill>
                  <a:schemeClr val="tx1"/>
                </a:solidFill>
                <a:effectLst/>
                <a:ea typeface="Times New Roman" panose="02020603050405020304" pitchFamily="18" charset="0"/>
                <a:cs typeface="Times New Roman" panose="02020603050405020304" pitchFamily="18" charset="0"/>
              </a:rPr>
              <a:t>“Teachers could go through it, see if I missed anything. I think making sure I understand why the bug was a bug and why the fix worked is helpful.”</a:t>
            </a:r>
            <a:endParaRPr lang="en-GB" sz="1600">
              <a:solidFill>
                <a:schemeClr val="tx1"/>
              </a:solidFill>
            </a:endParaRPr>
          </a:p>
        </p:txBody>
      </p:sp>
      <p:sp>
        <p:nvSpPr>
          <p:cNvPr id="13" name="Speech Bubble: Rectangle with Corners Rounded 12">
            <a:extLst>
              <a:ext uri="{FF2B5EF4-FFF2-40B4-BE49-F238E27FC236}">
                <a16:creationId xmlns:a16="http://schemas.microsoft.com/office/drawing/2014/main" id="{E817E3B2-0EA2-F9B0-E437-0CF9FB14B20F}"/>
              </a:ext>
            </a:extLst>
          </p:cNvPr>
          <p:cNvSpPr/>
          <p:nvPr/>
        </p:nvSpPr>
        <p:spPr>
          <a:xfrm>
            <a:off x="5084064" y="3215466"/>
            <a:ext cx="3392424" cy="1331698"/>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i="1">
                <a:solidFill>
                  <a:schemeClr val="tx1"/>
                </a:solidFill>
                <a:effectLst/>
                <a:ea typeface="Times New Roman" panose="02020603050405020304" pitchFamily="18" charset="0"/>
                <a:cs typeface="Times New Roman" panose="02020603050405020304" pitchFamily="18" charset="0"/>
              </a:rPr>
              <a:t>“Which solution is better? Which method of debugging is more commonly used in the industry?”</a:t>
            </a:r>
            <a:endParaRPr lang="en-GB" sz="1600">
              <a:solidFill>
                <a:schemeClr val="tx1"/>
              </a:solidFill>
            </a:endParaRPr>
          </a:p>
        </p:txBody>
      </p:sp>
    </p:spTree>
    <p:extLst>
      <p:ext uri="{BB962C8B-B14F-4D97-AF65-F5344CB8AC3E}">
        <p14:creationId xmlns:p14="http://schemas.microsoft.com/office/powerpoint/2010/main" val="1012124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600569D-81C3-8F54-42F0-EE987493778F}"/>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317BCA2-96DC-2E3A-8234-B9344BD7E2CC}"/>
              </a:ext>
            </a:extLst>
          </p:cNvPr>
          <p:cNvSpPr txBox="1">
            <a:spLocks/>
          </p:cNvSpPr>
          <p:nvPr/>
        </p:nvSpPr>
        <p:spPr>
          <a:xfrm>
            <a:off x="282797" y="353273"/>
            <a:ext cx="8830723"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dirty="0"/>
              <a:t>Findings: How would students like to use AI tools during their debugging process in the future?</a:t>
            </a:r>
            <a:endParaRPr lang="en-GB" dirty="0"/>
          </a:p>
        </p:txBody>
      </p:sp>
      <p:pic>
        <p:nvPicPr>
          <p:cNvPr id="25" name="Picture 24" descr="A red and black rectangle&#10;&#10;Description automatically generated">
            <a:extLst>
              <a:ext uri="{FF2B5EF4-FFF2-40B4-BE49-F238E27FC236}">
                <a16:creationId xmlns:a16="http://schemas.microsoft.com/office/drawing/2014/main" id="{07BABE7D-BF5D-178C-98BC-E4A09FD5F5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DEC7D5B5-788D-EE85-1DA7-09E003478340}"/>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C9E04FA0-CD66-74AB-18C1-E8767E35C55F}"/>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170897C3-5FA3-7CF1-7E35-F2D7DF0C02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D1AEA0A7-908E-6B2D-3B49-A40249BBD4B2}"/>
              </a:ext>
            </a:extLst>
          </p:cNvPr>
          <p:cNvSpPr txBox="1">
            <a:spLocks/>
          </p:cNvSpPr>
          <p:nvPr/>
        </p:nvSpPr>
        <p:spPr>
          <a:xfrm>
            <a:off x="642020" y="1615439"/>
            <a:ext cx="8118577" cy="31852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Opinion 1: No AI involvement</a:t>
            </a:r>
          </a:p>
          <a:p>
            <a:pPr>
              <a:lnSpc>
                <a:spcPct val="114000"/>
              </a:lnSpc>
            </a:pPr>
            <a:r>
              <a:rPr lang="en-GB" sz="2000"/>
              <a:t>Opinion 2 : AI as a backup or reference tool</a:t>
            </a:r>
          </a:p>
          <a:p>
            <a:pPr>
              <a:lnSpc>
                <a:spcPct val="114000"/>
              </a:lnSpc>
            </a:pPr>
            <a:r>
              <a:rPr lang="en-GB" sz="2000"/>
              <a:t>Opinion 3 : Combining AI with other existing methods or tools</a:t>
            </a:r>
          </a:p>
          <a:p>
            <a:pPr>
              <a:lnSpc>
                <a:spcPct val="114000"/>
              </a:lnSpc>
            </a:pPr>
            <a:r>
              <a:rPr lang="en-GB" sz="2000"/>
              <a:t>Opinion 4 : Relying solely on AI</a:t>
            </a:r>
          </a:p>
          <a:p>
            <a:endParaRPr lang="en-GB" sz="2400"/>
          </a:p>
        </p:txBody>
      </p:sp>
      <p:sp>
        <p:nvSpPr>
          <p:cNvPr id="7" name="Text Placeholder 3">
            <a:extLst>
              <a:ext uri="{FF2B5EF4-FFF2-40B4-BE49-F238E27FC236}">
                <a16:creationId xmlns:a16="http://schemas.microsoft.com/office/drawing/2014/main" id="{4A4F026D-E9D1-9759-DB24-3DCE14593FB3}"/>
              </a:ext>
            </a:extLst>
          </p:cNvPr>
          <p:cNvSpPr txBox="1">
            <a:spLocks/>
          </p:cNvSpPr>
          <p:nvPr/>
        </p:nvSpPr>
        <p:spPr>
          <a:xfrm>
            <a:off x="739463" y="1493798"/>
            <a:ext cx="9356774" cy="87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ADCFB46E-1DA2-FBA0-17BB-010DA28623FB}"/>
              </a:ext>
            </a:extLst>
          </p:cNvPr>
          <p:cNvSpPr txBox="1">
            <a:spLocks/>
          </p:cNvSpPr>
          <p:nvPr/>
        </p:nvSpPr>
        <p:spPr>
          <a:xfrm>
            <a:off x="9334156" y="2260953"/>
            <a:ext cx="2637207" cy="2353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2" name="Slide Number Placeholder 30">
            <a:extLst>
              <a:ext uri="{FF2B5EF4-FFF2-40B4-BE49-F238E27FC236}">
                <a16:creationId xmlns:a16="http://schemas.microsoft.com/office/drawing/2014/main" id="{BBF86A4C-A90D-8466-BE76-1A32E8113F07}"/>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15</a:t>
            </a:fld>
            <a:endParaRPr lang="en-GB">
              <a:solidFill>
                <a:schemeClr val="bg1"/>
              </a:solidFill>
            </a:endParaRPr>
          </a:p>
        </p:txBody>
      </p:sp>
      <p:sp>
        <p:nvSpPr>
          <p:cNvPr id="3" name="Text Placeholder 2">
            <a:extLst>
              <a:ext uri="{FF2B5EF4-FFF2-40B4-BE49-F238E27FC236}">
                <a16:creationId xmlns:a16="http://schemas.microsoft.com/office/drawing/2014/main" id="{E43B62A5-3567-917F-954F-BDB54F8F6620}"/>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4250948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23373"/>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317BCA2-96DC-2E3A-8234-B9344BD7E2CC}"/>
              </a:ext>
            </a:extLst>
          </p:cNvPr>
          <p:cNvSpPr txBox="1">
            <a:spLocks/>
          </p:cNvSpPr>
          <p:nvPr/>
        </p:nvSpPr>
        <p:spPr>
          <a:xfrm>
            <a:off x="503433" y="363959"/>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Points to Consider</a:t>
            </a:r>
          </a:p>
        </p:txBody>
      </p:sp>
      <p:pic>
        <p:nvPicPr>
          <p:cNvPr id="11" name="Picture 10" descr="A group of people walking outside a building&#10;&#10;Description automatically generated">
            <a:extLst>
              <a:ext uri="{FF2B5EF4-FFF2-40B4-BE49-F238E27FC236}">
                <a16:creationId xmlns:a16="http://schemas.microsoft.com/office/drawing/2014/main" id="{7088280F-E83E-3D8E-C3A1-32CCAD525B92}"/>
              </a:ext>
            </a:extLst>
          </p:cNvPr>
          <p:cNvPicPr>
            <a:picLocks noChangeAspect="1"/>
          </p:cNvPicPr>
          <p:nvPr/>
        </p:nvPicPr>
        <p:blipFill rotWithShape="1">
          <a:blip r:embed="rId2">
            <a:extLst>
              <a:ext uri="{28A0092B-C50C-407E-A947-70E740481C1C}">
                <a14:useLocalDpi xmlns:a14="http://schemas.microsoft.com/office/drawing/2010/main" val="0"/>
              </a:ext>
            </a:extLst>
          </a:blip>
          <a:srcRect l="19645" r="12238"/>
          <a:stretch/>
        </p:blipFill>
        <p:spPr>
          <a:xfrm>
            <a:off x="6368544" y="1163416"/>
            <a:ext cx="5268320" cy="5156128"/>
          </a:xfrm>
          <a:prstGeom prst="rect">
            <a:avLst/>
          </a:prstGeom>
        </p:spPr>
      </p:pic>
      <p:cxnSp>
        <p:nvCxnSpPr>
          <p:cNvPr id="12" name="Straight Connector 11">
            <a:extLst>
              <a:ext uri="{FF2B5EF4-FFF2-40B4-BE49-F238E27FC236}">
                <a16:creationId xmlns:a16="http://schemas.microsoft.com/office/drawing/2014/main" id="{A03863A1-1C68-606F-548B-46889BB85BD8}"/>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17" name="Picture 16" descr="Logo&#10;&#10;Description automatically generated">
            <a:extLst>
              <a:ext uri="{FF2B5EF4-FFF2-40B4-BE49-F238E27FC236}">
                <a16:creationId xmlns:a16="http://schemas.microsoft.com/office/drawing/2014/main" id="{6018E2C6-7FF0-3FEF-9C64-A050D4CC34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3" name="TextBox 2">
            <a:extLst>
              <a:ext uri="{FF2B5EF4-FFF2-40B4-BE49-F238E27FC236}">
                <a16:creationId xmlns:a16="http://schemas.microsoft.com/office/drawing/2014/main" id="{87C18051-7717-59EF-D766-1804BB2E7909}"/>
              </a:ext>
            </a:extLst>
          </p:cNvPr>
          <p:cNvSpPr txBox="1"/>
          <p:nvPr/>
        </p:nvSpPr>
        <p:spPr>
          <a:xfrm>
            <a:off x="765725" y="1925120"/>
            <a:ext cx="4910798" cy="42510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lnSpc>
                <a:spcPct val="113999"/>
              </a:lnSpc>
              <a:buFont typeface="Arial" panose="020B0604020202020204" pitchFamily="34" charset="0"/>
              <a:buChar char="•"/>
            </a:pPr>
            <a:r>
              <a:rPr lang="en-GB" sz="2400" b="1">
                <a:ea typeface="+mn-lt"/>
                <a:cs typeface="+mn-lt"/>
              </a:rPr>
              <a:t>The changing of submission formats</a:t>
            </a:r>
          </a:p>
          <a:p>
            <a:pPr marL="742950" lvl="1" indent="-285750">
              <a:lnSpc>
                <a:spcPct val="113999"/>
              </a:lnSpc>
              <a:buFont typeface="Courier New" panose="02070309020205020404" pitchFamily="49" charset="0"/>
              <a:buChar char="o"/>
            </a:pPr>
            <a:r>
              <a:rPr lang="en-GB" sz="1600">
                <a:effectLst/>
                <a:latin typeface="Avenir Next LT Pro"/>
                <a:ea typeface="Times New Roman" panose="02020603050405020304" pitchFamily="18" charset="0"/>
                <a:cs typeface="Times New Roman"/>
              </a:rPr>
              <a:t>Use alternative formats such as AI chat histories and video recordings.</a:t>
            </a:r>
          </a:p>
          <a:p>
            <a:pPr lvl="1">
              <a:lnSpc>
                <a:spcPct val="113999"/>
              </a:lnSpc>
            </a:pPr>
            <a:endParaRPr lang="en-GB" sz="1600" b="1">
              <a:latin typeface="Avenir Next LT Pro"/>
              <a:ea typeface="+mn-lt"/>
              <a:cs typeface="Times New Roman"/>
            </a:endParaRPr>
          </a:p>
          <a:p>
            <a:pPr marL="457200" indent="-457200">
              <a:lnSpc>
                <a:spcPct val="113999"/>
              </a:lnSpc>
              <a:spcBef>
                <a:spcPts val="0"/>
              </a:spcBef>
              <a:buFont typeface="Arial" panose="020B0604020202020204" pitchFamily="34" charset="0"/>
              <a:buChar char="•"/>
            </a:pPr>
            <a:r>
              <a:rPr lang="en-GB" sz="2400" b="1">
                <a:ea typeface="+mn-lt"/>
                <a:cs typeface="+mn-lt"/>
              </a:rPr>
              <a:t>The changing role of future programmers</a:t>
            </a:r>
          </a:p>
          <a:p>
            <a:pPr marL="742950" lvl="1" indent="-285750">
              <a:lnSpc>
                <a:spcPct val="113999"/>
              </a:lnSpc>
              <a:buFont typeface="Courier New" panose="02070309020205020404" pitchFamily="49" charset="0"/>
              <a:buChar char="o"/>
            </a:pPr>
            <a:r>
              <a:rPr lang="en-GB" sz="1600" i="1"/>
              <a:t>“AI tools will not replace programmers, but they will change the way programmers debug in the future.”</a:t>
            </a:r>
            <a:endParaRPr lang="en-GB" sz="1600"/>
          </a:p>
          <a:p>
            <a:pPr marL="1371600" lvl="2" indent="-457200">
              <a:lnSpc>
                <a:spcPct val="113999"/>
              </a:lnSpc>
              <a:buFont typeface="Arial" panose="020B0604020202020204" pitchFamily="34" charset="0"/>
              <a:buChar char="•"/>
            </a:pPr>
            <a:endParaRPr lang="en-GB" sz="2400" b="1">
              <a:ea typeface="+mn-lt"/>
              <a:cs typeface="+mn-lt"/>
            </a:endParaRPr>
          </a:p>
          <a:p>
            <a:endParaRPr lang="en-US" sz="2400"/>
          </a:p>
        </p:txBody>
      </p:sp>
      <p:pic>
        <p:nvPicPr>
          <p:cNvPr id="7" name="Picture 6" descr="A red and black rectangle&#10;&#10;Description automatically generated">
            <a:extLst>
              <a:ext uri="{FF2B5EF4-FFF2-40B4-BE49-F238E27FC236}">
                <a16:creationId xmlns:a16="http://schemas.microsoft.com/office/drawing/2014/main" id="{4491AAE6-082C-D9FD-0B1F-4618D45995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29" y="1544119"/>
            <a:ext cx="265177" cy="381001"/>
          </a:xfrm>
          <a:prstGeom prst="rect">
            <a:avLst/>
          </a:prstGeom>
        </p:spPr>
      </p:pic>
      <p:sp>
        <p:nvSpPr>
          <p:cNvPr id="2" name="Text Placeholder 3">
            <a:extLst>
              <a:ext uri="{FF2B5EF4-FFF2-40B4-BE49-F238E27FC236}">
                <a16:creationId xmlns:a16="http://schemas.microsoft.com/office/drawing/2014/main" id="{64B28247-70FA-1FFE-174F-9F05D0AB24B2}"/>
              </a:ext>
            </a:extLst>
          </p:cNvPr>
          <p:cNvSpPr txBox="1">
            <a:spLocks/>
          </p:cNvSpPr>
          <p:nvPr/>
        </p:nvSpPr>
        <p:spPr>
          <a:xfrm>
            <a:off x="9334156" y="2260953"/>
            <a:ext cx="2637207" cy="2353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i="1">
                <a:solidFill>
                  <a:schemeClr val="bg1"/>
                </a:solidFill>
              </a:rPr>
              <a:t>.”</a:t>
            </a:r>
          </a:p>
          <a:p>
            <a:endParaRPr lang="en-GB"/>
          </a:p>
        </p:txBody>
      </p:sp>
    </p:spTree>
    <p:extLst>
      <p:ext uri="{BB962C8B-B14F-4D97-AF65-F5344CB8AC3E}">
        <p14:creationId xmlns:p14="http://schemas.microsoft.com/office/powerpoint/2010/main" val="317386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ducks swimming in a pond&#10;&#10;Description automatically generated">
            <a:extLst>
              <a:ext uri="{FF2B5EF4-FFF2-40B4-BE49-F238E27FC236}">
                <a16:creationId xmlns:a16="http://schemas.microsoft.com/office/drawing/2014/main" id="{A70E23E8-598F-71D1-2B41-D6B6600185B9}"/>
              </a:ext>
            </a:extLst>
          </p:cNvPr>
          <p:cNvPicPr>
            <a:picLocks noChangeAspect="1"/>
          </p:cNvPicPr>
          <p:nvPr/>
        </p:nvPicPr>
        <p:blipFill rotWithShape="1">
          <a:blip r:embed="rId3">
            <a:extLst>
              <a:ext uri="{28A0092B-C50C-407E-A947-70E740481C1C}">
                <a14:useLocalDpi xmlns:a14="http://schemas.microsoft.com/office/drawing/2010/main" val="0"/>
              </a:ext>
            </a:extLst>
          </a:blip>
          <a:srcRect l="18352" t="-53" r="-62" b="18342"/>
          <a:stretch/>
        </p:blipFill>
        <p:spPr>
          <a:xfrm>
            <a:off x="1351694" y="-4405"/>
            <a:ext cx="10840306" cy="6858000"/>
          </a:xfrm>
          <a:prstGeom prst="rect">
            <a:avLst/>
          </a:prstGeom>
        </p:spPr>
      </p:pic>
      <p:sp>
        <p:nvSpPr>
          <p:cNvPr id="8" name="Text Placeholder 3">
            <a:extLst>
              <a:ext uri="{FF2B5EF4-FFF2-40B4-BE49-F238E27FC236}">
                <a16:creationId xmlns:a16="http://schemas.microsoft.com/office/drawing/2014/main" id="{181A05A6-6C0F-7A4A-8DB5-FF9116D3C4BA}"/>
              </a:ext>
            </a:extLst>
          </p:cNvPr>
          <p:cNvSpPr txBox="1">
            <a:spLocks/>
          </p:cNvSpPr>
          <p:nvPr/>
        </p:nvSpPr>
        <p:spPr>
          <a:xfrm>
            <a:off x="434376" y="3176587"/>
            <a:ext cx="4676775" cy="504825"/>
          </a:xfrm>
          <a:prstGeom prst="rect">
            <a:avLst/>
          </a:prstGeom>
        </p:spPr>
        <p:txBody>
          <a:bodyPr anchor="ctr"/>
          <a:lstStyle>
            <a:lvl1pPr marL="0" indent="0" algn="l" defTabSz="914400" rtl="0" eaLnBrk="1" latinLnBrk="0" hangingPunct="1">
              <a:lnSpc>
                <a:spcPct val="90000"/>
              </a:lnSpc>
              <a:spcBef>
                <a:spcPts val="1000"/>
              </a:spcBef>
              <a:buFontTx/>
              <a:buNone/>
              <a:defRPr sz="72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Q&amp;A</a:t>
            </a:r>
            <a:endParaRPr lang="en-GB"/>
          </a:p>
        </p:txBody>
      </p:sp>
      <p:sp>
        <p:nvSpPr>
          <p:cNvPr id="10" name="Rectangle 9">
            <a:extLst>
              <a:ext uri="{FF2B5EF4-FFF2-40B4-BE49-F238E27FC236}">
                <a16:creationId xmlns:a16="http://schemas.microsoft.com/office/drawing/2014/main" id="{8AAD02F3-5ED7-CBBC-41A8-B4CE08DB9F55}"/>
              </a:ext>
            </a:extLst>
          </p:cNvPr>
          <p:cNvSpPr/>
          <p:nvPr/>
        </p:nvSpPr>
        <p:spPr>
          <a:xfrm>
            <a:off x="-14143" y="-4405"/>
            <a:ext cx="9817566" cy="6857999"/>
          </a:xfrm>
          <a:prstGeom prst="rect">
            <a:avLst/>
          </a:prstGeom>
          <a:gradFill flip="none" rotWithShape="1">
            <a:gsLst>
              <a:gs pos="10000">
                <a:srgbClr val="262626"/>
              </a:gs>
              <a:gs pos="2000">
                <a:schemeClr val="tx1">
                  <a:lumMod val="50000"/>
                </a:schemeClr>
              </a:gs>
              <a:gs pos="28000">
                <a:srgbClr val="404040"/>
              </a:gs>
              <a:gs pos="26000">
                <a:srgbClr val="363636"/>
              </a:gs>
              <a:gs pos="20000">
                <a:srgbClr val="2E2E2E"/>
              </a:gs>
              <a:gs pos="13000">
                <a:schemeClr val="tx1">
                  <a:lumMod val="50000"/>
                </a:schemeClr>
              </a:gs>
              <a:gs pos="80000">
                <a:schemeClr val="bg1">
                  <a:lumMod val="5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descr="A red and black rectangle&#10;&#10;Description automatically generated">
            <a:extLst>
              <a:ext uri="{FF2B5EF4-FFF2-40B4-BE49-F238E27FC236}">
                <a16:creationId xmlns:a16="http://schemas.microsoft.com/office/drawing/2014/main" id="{8DCF4E5B-813E-97A5-36F5-25AF9E942D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72" y="2127580"/>
            <a:ext cx="265177" cy="381001"/>
          </a:xfrm>
          <a:prstGeom prst="rect">
            <a:avLst/>
          </a:prstGeom>
        </p:spPr>
      </p:pic>
      <p:sp>
        <p:nvSpPr>
          <p:cNvPr id="13" name="Rectangle 12">
            <a:extLst>
              <a:ext uri="{FF2B5EF4-FFF2-40B4-BE49-F238E27FC236}">
                <a16:creationId xmlns:a16="http://schemas.microsoft.com/office/drawing/2014/main" id="{F2DCEFDB-BB64-FF19-2974-1EBD3CBE30CD}"/>
              </a:ext>
            </a:extLst>
          </p:cNvPr>
          <p:cNvSpPr/>
          <p:nvPr/>
        </p:nvSpPr>
        <p:spPr>
          <a:xfrm>
            <a:off x="-14143"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7">
            <a:extLst>
              <a:ext uri="{FF2B5EF4-FFF2-40B4-BE49-F238E27FC236}">
                <a16:creationId xmlns:a16="http://schemas.microsoft.com/office/drawing/2014/main" id="{7752666C-EF90-F298-A938-C6214576BE7D}"/>
              </a:ext>
            </a:extLst>
          </p:cNvPr>
          <p:cNvSpPr txBox="1">
            <a:spLocks/>
          </p:cNvSpPr>
          <p:nvPr/>
        </p:nvSpPr>
        <p:spPr>
          <a:xfrm>
            <a:off x="434376" y="2827542"/>
            <a:ext cx="6395049" cy="2075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8000" b="1">
                <a:solidFill>
                  <a:schemeClr val="bg1"/>
                </a:solidFill>
              </a:rPr>
              <a:t>Discussion</a:t>
            </a:r>
          </a:p>
        </p:txBody>
      </p:sp>
      <p:cxnSp>
        <p:nvCxnSpPr>
          <p:cNvPr id="6" name="Straight Connector 5">
            <a:extLst>
              <a:ext uri="{FF2B5EF4-FFF2-40B4-BE49-F238E27FC236}">
                <a16:creationId xmlns:a16="http://schemas.microsoft.com/office/drawing/2014/main" id="{1C1C7133-8F9F-C9D7-CD80-5739906977C7}"/>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F126BDB5-8DD8-E453-4FB4-34DBCFE6EE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1506" y="238336"/>
            <a:ext cx="1884176" cy="545544"/>
          </a:xfrm>
          <a:prstGeom prst="rect">
            <a:avLst/>
          </a:prstGeom>
        </p:spPr>
      </p:pic>
      <p:sp>
        <p:nvSpPr>
          <p:cNvPr id="2" name="Slide Number Placeholder 30">
            <a:extLst>
              <a:ext uri="{FF2B5EF4-FFF2-40B4-BE49-F238E27FC236}">
                <a16:creationId xmlns:a16="http://schemas.microsoft.com/office/drawing/2014/main" id="{8B8B0533-B85A-3C5D-D919-1081C6EA27ED}"/>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17</a:t>
            </a:fld>
            <a:endParaRPr lang="en-GB">
              <a:solidFill>
                <a:schemeClr val="bg1"/>
              </a:solidFill>
            </a:endParaRPr>
          </a:p>
        </p:txBody>
      </p:sp>
      <p:sp>
        <p:nvSpPr>
          <p:cNvPr id="4" name="Text Placeholder 2">
            <a:extLst>
              <a:ext uri="{FF2B5EF4-FFF2-40B4-BE49-F238E27FC236}">
                <a16:creationId xmlns:a16="http://schemas.microsoft.com/office/drawing/2014/main" id="{49850AC9-3D97-AC29-0EEA-5A4BFF7A2163}"/>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2024</a:t>
            </a:r>
            <a:endParaRPr lang="en-GB">
              <a:solidFill>
                <a:schemeClr val="bg1"/>
              </a:solidFill>
            </a:endParaRPr>
          </a:p>
        </p:txBody>
      </p:sp>
      <p:pic>
        <p:nvPicPr>
          <p:cNvPr id="7" name="Picture 6" descr="A qr code with a paper crane&#10;&#10;AI-generated content may be incorrect.">
            <a:extLst>
              <a:ext uri="{FF2B5EF4-FFF2-40B4-BE49-F238E27FC236}">
                <a16:creationId xmlns:a16="http://schemas.microsoft.com/office/drawing/2014/main" id="{80D92325-0FAD-EBAD-0C86-6951A2D94F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57559" y="1620546"/>
            <a:ext cx="3112081" cy="3112081"/>
          </a:xfrm>
          <a:prstGeom prst="rect">
            <a:avLst/>
          </a:prstGeom>
        </p:spPr>
      </p:pic>
    </p:spTree>
    <p:extLst>
      <p:ext uri="{BB962C8B-B14F-4D97-AF65-F5344CB8AC3E}">
        <p14:creationId xmlns:p14="http://schemas.microsoft.com/office/powerpoint/2010/main" val="3453208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DE61D28-3DEF-FE0E-F53F-70D6863CF617}"/>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brochure with text and images&#10;&#10;AI-generated content may be incorrect.">
            <a:extLst>
              <a:ext uri="{FF2B5EF4-FFF2-40B4-BE49-F238E27FC236}">
                <a16:creationId xmlns:a16="http://schemas.microsoft.com/office/drawing/2014/main" id="{0DDADDEB-FBF0-24C3-3DC1-59D3E67A2969}"/>
              </a:ext>
            </a:extLst>
          </p:cNvPr>
          <p:cNvPicPr>
            <a:picLocks noChangeAspect="1"/>
          </p:cNvPicPr>
          <p:nvPr/>
        </p:nvPicPr>
        <p:blipFill>
          <a:blip r:embed="rId3">
            <a:extLst>
              <a:ext uri="{28A0092B-C50C-407E-A947-70E740481C1C}">
                <a14:useLocalDpi xmlns:a14="http://schemas.microsoft.com/office/drawing/2010/main" val="0"/>
              </a:ext>
            </a:extLst>
          </a:blip>
          <a:srcRect t="20509"/>
          <a:stretch/>
        </p:blipFill>
        <p:spPr>
          <a:xfrm>
            <a:off x="20" y="1282"/>
            <a:ext cx="12191980" cy="6856718"/>
          </a:xfrm>
          <a:prstGeom prst="rect">
            <a:avLst/>
          </a:prstGeom>
        </p:spPr>
      </p:pic>
    </p:spTree>
    <p:extLst>
      <p:ext uri="{BB962C8B-B14F-4D97-AF65-F5344CB8AC3E}">
        <p14:creationId xmlns:p14="http://schemas.microsoft.com/office/powerpoint/2010/main" val="2493179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B20A2-D9ED-444F-A9C6-F592DDADCAE5}"/>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29FC4C4E-27F9-6769-4B94-D45C857941FA}"/>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60285C3-35D0-8F33-F766-30F23456B164}"/>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AEFAE2A-0B57-3E34-A6C0-B9BC73AA1B29}"/>
              </a:ext>
            </a:extLst>
          </p:cNvPr>
          <p:cNvSpPr/>
          <p:nvPr/>
        </p:nvSpPr>
        <p:spPr>
          <a:xfrm>
            <a:off x="-22802"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7DCAB151-6B6D-24CC-6FEF-58FA8B0AE3DF}"/>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Why?</a:t>
            </a:r>
            <a:endParaRPr lang="en-GB"/>
          </a:p>
        </p:txBody>
      </p:sp>
      <p:pic>
        <p:nvPicPr>
          <p:cNvPr id="25" name="Picture 24" descr="A red and black rectangle&#10;&#10;Description automatically generated">
            <a:extLst>
              <a:ext uri="{FF2B5EF4-FFF2-40B4-BE49-F238E27FC236}">
                <a16:creationId xmlns:a16="http://schemas.microsoft.com/office/drawing/2014/main" id="{3FB3A027-FD58-FB16-2EC8-32B698D1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96AA1B32-67EE-072C-200A-47FA0B81E703}"/>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A86AFD0F-0349-ABF3-1F15-8AAB2FA7869A}"/>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D35C2849-2327-8684-29A1-318A7FDE27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F4512770-E4C2-98A8-FE7B-680DCBE12D3E}"/>
              </a:ext>
            </a:extLst>
          </p:cNvPr>
          <p:cNvSpPr txBox="1">
            <a:spLocks/>
          </p:cNvSpPr>
          <p:nvPr/>
        </p:nvSpPr>
        <p:spPr>
          <a:xfrm>
            <a:off x="739462" y="1805940"/>
            <a:ext cx="7674287"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There is a danger that any institution makes an award to candidates who cannot ‘do’ the [thing] the award makes out they can</a:t>
            </a:r>
          </a:p>
          <a:p>
            <a:pPr>
              <a:lnSpc>
                <a:spcPct val="114000"/>
              </a:lnSpc>
            </a:pPr>
            <a:r>
              <a:rPr lang="en-GB" sz="2000"/>
              <a:t>Our thinking usually heads to assessment</a:t>
            </a:r>
          </a:p>
          <a:p>
            <a:endParaRPr lang="en-GB" sz="2400"/>
          </a:p>
        </p:txBody>
      </p:sp>
      <p:sp>
        <p:nvSpPr>
          <p:cNvPr id="7" name="Text Placeholder 3">
            <a:extLst>
              <a:ext uri="{FF2B5EF4-FFF2-40B4-BE49-F238E27FC236}">
                <a16:creationId xmlns:a16="http://schemas.microsoft.com/office/drawing/2014/main" id="{B45CDF23-3E04-CA00-5A76-7004C74C3479}"/>
              </a:ext>
            </a:extLst>
          </p:cNvPr>
          <p:cNvSpPr txBox="1">
            <a:spLocks/>
          </p:cNvSpPr>
          <p:nvPr/>
        </p:nvSpPr>
        <p:spPr>
          <a:xfrm>
            <a:off x="739463" y="1493798"/>
            <a:ext cx="9356774" cy="87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8F693DA6-A535-132E-A19E-82926971563F}"/>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i="1">
                <a:solidFill>
                  <a:schemeClr val="bg1"/>
                </a:solidFill>
              </a:rPr>
              <a:t>The question I am most asked is some variation of:</a:t>
            </a:r>
          </a:p>
          <a:p>
            <a:pPr marL="0" indent="0">
              <a:buNone/>
            </a:pPr>
            <a:r>
              <a:rPr lang="en-GB" sz="2000" i="1">
                <a:solidFill>
                  <a:schemeClr val="bg1"/>
                </a:solidFill>
              </a:rPr>
              <a:t>“How do I make my assessment AI proof?”</a:t>
            </a:r>
          </a:p>
          <a:p>
            <a:pPr marL="0" indent="0">
              <a:buNone/>
            </a:pPr>
            <a:r>
              <a:rPr lang="en-GB" sz="2000" i="1">
                <a:solidFill>
                  <a:schemeClr val="bg1"/>
                </a:solidFill>
              </a:rPr>
              <a:t>The unfortunate truth is “You probably can’t.”</a:t>
            </a:r>
          </a:p>
        </p:txBody>
      </p:sp>
      <p:sp>
        <p:nvSpPr>
          <p:cNvPr id="2" name="Slide Number Placeholder 30">
            <a:extLst>
              <a:ext uri="{FF2B5EF4-FFF2-40B4-BE49-F238E27FC236}">
                <a16:creationId xmlns:a16="http://schemas.microsoft.com/office/drawing/2014/main" id="{B012750A-C8A7-315B-C591-952215658209}"/>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19</a:t>
            </a:fld>
            <a:endParaRPr lang="en-GB">
              <a:solidFill>
                <a:schemeClr val="bg1"/>
              </a:solidFill>
            </a:endParaRPr>
          </a:p>
        </p:txBody>
      </p:sp>
      <p:sp>
        <p:nvSpPr>
          <p:cNvPr id="3" name="Text Placeholder 2">
            <a:extLst>
              <a:ext uri="{FF2B5EF4-FFF2-40B4-BE49-F238E27FC236}">
                <a16:creationId xmlns:a16="http://schemas.microsoft.com/office/drawing/2014/main" id="{DEE350E1-0A06-33B1-0089-16C7D3696850}"/>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321293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73D4574-CD6F-C457-9407-FF818C683F38}"/>
              </a:ext>
            </a:extLst>
          </p:cNvPr>
          <p:cNvPicPr>
            <a:picLocks noGrp="1" noChangeAspect="1"/>
          </p:cNvPicPr>
          <p:nvPr>
            <p:ph idx="10"/>
          </p:nvPr>
        </p:nvPicPr>
        <p:blipFill>
          <a:blip r:embed="rId3"/>
          <a:stretch>
            <a:fillRect/>
          </a:stretch>
        </p:blipFill>
        <p:spPr>
          <a:xfrm>
            <a:off x="4048870" y="1239436"/>
            <a:ext cx="7735269" cy="4564062"/>
          </a:xfrm>
        </p:spPr>
      </p:pic>
      <p:pic>
        <p:nvPicPr>
          <p:cNvPr id="3" name="Picture 2" descr="A qr code with a paper crane&#10;&#10;AI-generated content may be incorrect.">
            <a:extLst>
              <a:ext uri="{FF2B5EF4-FFF2-40B4-BE49-F238E27FC236}">
                <a16:creationId xmlns:a16="http://schemas.microsoft.com/office/drawing/2014/main" id="{035F9D91-DCAD-C8D0-E933-808BC877FA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602" y="2162374"/>
            <a:ext cx="2533252" cy="2533252"/>
          </a:xfrm>
          <a:prstGeom prst="rect">
            <a:avLst/>
          </a:prstGeom>
        </p:spPr>
      </p:pic>
    </p:spTree>
    <p:extLst>
      <p:ext uri="{BB962C8B-B14F-4D97-AF65-F5344CB8AC3E}">
        <p14:creationId xmlns:p14="http://schemas.microsoft.com/office/powerpoint/2010/main" val="1453544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0A494-D0C5-0FB0-518D-620342CDAB32}"/>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00034B41-AF33-E957-BEAE-D55F3CF406B1}"/>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a:t>Even Collaborative conversations can have questionable learning outcomes. For example, “solve probability and statistics homework problems with explanations,” might involve multiple conversational turns between AI and student, but still offloads significant thinking to the AI</a:t>
            </a:r>
            <a:r>
              <a:rPr lang="en-GB"/>
              <a:t>.</a:t>
            </a:r>
          </a:p>
        </p:txBody>
      </p:sp>
      <p:sp>
        <p:nvSpPr>
          <p:cNvPr id="5" name="Rectangle 4">
            <a:extLst>
              <a:ext uri="{FF2B5EF4-FFF2-40B4-BE49-F238E27FC236}">
                <a16:creationId xmlns:a16="http://schemas.microsoft.com/office/drawing/2014/main" id="{F57D0ABD-5A42-ABA1-286C-E71E633C1168}"/>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5A683A8-C84F-2A0B-BF1E-F02D106DB77A}"/>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CA2DD2D9-9286-6047-5D83-7E0704671D02}"/>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Anthropic’s work</a:t>
            </a:r>
            <a:endParaRPr lang="en-GB"/>
          </a:p>
        </p:txBody>
      </p:sp>
      <p:pic>
        <p:nvPicPr>
          <p:cNvPr id="25" name="Picture 24" descr="A red and black rectangle&#10;&#10;Description automatically generated">
            <a:extLst>
              <a:ext uri="{FF2B5EF4-FFF2-40B4-BE49-F238E27FC236}">
                <a16:creationId xmlns:a16="http://schemas.microsoft.com/office/drawing/2014/main" id="{BEA52911-5089-E3E1-8886-C680068A90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11A66CAA-EBC0-4147-955F-DD4E0E3FD690}"/>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FA56C4AF-BF0D-7045-A934-ECF7B318F272}"/>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5E9370CE-E92B-5C6E-4E2C-36A54FC5A0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F17E52F3-B735-F04A-4B41-9DD80C1CBEFF}"/>
              </a:ext>
            </a:extLst>
          </p:cNvPr>
          <p:cNvSpPr txBox="1">
            <a:spLocks/>
          </p:cNvSpPr>
          <p:nvPr/>
        </p:nvSpPr>
        <p:spPr>
          <a:xfrm>
            <a:off x="139748" y="1994136"/>
            <a:ext cx="3518500"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Anthropic looked at queries from .</a:t>
            </a:r>
            <a:r>
              <a:rPr lang="en-GB" sz="2000" err="1"/>
              <a:t>edu</a:t>
            </a:r>
            <a:r>
              <a:rPr lang="en-GB" sz="2000"/>
              <a:t> and .ac domains to see what the uses were…</a:t>
            </a:r>
          </a:p>
          <a:p>
            <a:endParaRPr lang="en-GB" sz="2400"/>
          </a:p>
        </p:txBody>
      </p:sp>
      <p:sp>
        <p:nvSpPr>
          <p:cNvPr id="7" name="Text Placeholder 3">
            <a:extLst>
              <a:ext uri="{FF2B5EF4-FFF2-40B4-BE49-F238E27FC236}">
                <a16:creationId xmlns:a16="http://schemas.microsoft.com/office/drawing/2014/main" id="{2A071209-0455-0034-F10E-A213170B066C}"/>
              </a:ext>
            </a:extLst>
          </p:cNvPr>
          <p:cNvSpPr txBox="1">
            <a:spLocks/>
          </p:cNvSpPr>
          <p:nvPr/>
        </p:nvSpPr>
        <p:spPr>
          <a:xfrm>
            <a:off x="4435133" y="1603390"/>
            <a:ext cx="4419092" cy="23145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C068BB96-10A0-C23D-1E93-EEC270B9369C}"/>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i="1">
              <a:solidFill>
                <a:schemeClr val="bg1"/>
              </a:solidFill>
            </a:endParaRPr>
          </a:p>
        </p:txBody>
      </p:sp>
      <p:sp>
        <p:nvSpPr>
          <p:cNvPr id="2" name="Slide Number Placeholder 30">
            <a:extLst>
              <a:ext uri="{FF2B5EF4-FFF2-40B4-BE49-F238E27FC236}">
                <a16:creationId xmlns:a16="http://schemas.microsoft.com/office/drawing/2014/main" id="{D99F7068-4A9E-3C22-501C-05415D030682}"/>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20</a:t>
            </a:fld>
            <a:endParaRPr lang="en-GB">
              <a:solidFill>
                <a:schemeClr val="bg1"/>
              </a:solidFill>
            </a:endParaRPr>
          </a:p>
        </p:txBody>
      </p:sp>
      <p:sp>
        <p:nvSpPr>
          <p:cNvPr id="3" name="Text Placeholder 2">
            <a:extLst>
              <a:ext uri="{FF2B5EF4-FFF2-40B4-BE49-F238E27FC236}">
                <a16:creationId xmlns:a16="http://schemas.microsoft.com/office/drawing/2014/main" id="{F7FD3260-B6FD-0958-0493-F8613B8106E5}"/>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
        <p:nvSpPr>
          <p:cNvPr id="21" name="TextBox 20">
            <a:extLst>
              <a:ext uri="{FF2B5EF4-FFF2-40B4-BE49-F238E27FC236}">
                <a16:creationId xmlns:a16="http://schemas.microsoft.com/office/drawing/2014/main" id="{88113C86-5CAA-9B27-356C-BC630EDE1F5F}"/>
              </a:ext>
            </a:extLst>
          </p:cNvPr>
          <p:cNvSpPr txBox="1"/>
          <p:nvPr/>
        </p:nvSpPr>
        <p:spPr>
          <a:xfrm>
            <a:off x="236306" y="4693739"/>
            <a:ext cx="8930005" cy="261610"/>
          </a:xfrm>
          <a:prstGeom prst="rect">
            <a:avLst/>
          </a:prstGeom>
          <a:noFill/>
        </p:spPr>
        <p:txBody>
          <a:bodyPr wrap="square">
            <a:spAutoFit/>
          </a:bodyPr>
          <a:lstStyle/>
          <a:p>
            <a:r>
              <a:rPr lang="en-GB" sz="1100"/>
              <a:t>https://www.anthropic.com/news/anthropic-education-report-how-university-students-use-claude</a:t>
            </a:r>
          </a:p>
        </p:txBody>
      </p:sp>
      <p:sp>
        <p:nvSpPr>
          <p:cNvPr id="23" name="TextBox 22">
            <a:extLst>
              <a:ext uri="{FF2B5EF4-FFF2-40B4-BE49-F238E27FC236}">
                <a16:creationId xmlns:a16="http://schemas.microsoft.com/office/drawing/2014/main" id="{028BACB2-25AF-BCD0-D26D-698FEE97C276}"/>
              </a:ext>
            </a:extLst>
          </p:cNvPr>
          <p:cNvSpPr txBox="1"/>
          <p:nvPr/>
        </p:nvSpPr>
        <p:spPr>
          <a:xfrm>
            <a:off x="3773911" y="1673008"/>
            <a:ext cx="4759843" cy="2031325"/>
          </a:xfrm>
          <a:prstGeom prst="rect">
            <a:avLst/>
          </a:prstGeom>
          <a:noFill/>
        </p:spPr>
        <p:txBody>
          <a:bodyPr wrap="square">
            <a:spAutoFit/>
          </a:bodyPr>
          <a:lstStyle/>
          <a:p>
            <a:r>
              <a:rPr lang="en-GB" sz="1400" i="1"/>
              <a:t>We saw an inverted pattern of Bloom's Taxonomy domains exhibited by the AI:</a:t>
            </a:r>
          </a:p>
          <a:p>
            <a:r>
              <a:rPr lang="en-GB" sz="1400" i="1"/>
              <a:t>Claude was primarily completing higher-order cognitive functions, with Creating (39.8%) and </a:t>
            </a:r>
            <a:r>
              <a:rPr lang="en-GB" sz="1400" i="1" err="1"/>
              <a:t>Analyzing</a:t>
            </a:r>
            <a:r>
              <a:rPr lang="en-GB" sz="1400" i="1"/>
              <a:t> (30.2%) being the most common operations from Bloom’s Taxonomy.</a:t>
            </a:r>
          </a:p>
          <a:p>
            <a:r>
              <a:rPr lang="en-GB" sz="1400" i="1"/>
              <a:t>Lower-order cognitive tasks were less prevalent: Applying (10.9%), Understanding (10.0%), and Remembering (1.8%).</a:t>
            </a:r>
          </a:p>
        </p:txBody>
      </p:sp>
    </p:spTree>
    <p:extLst>
      <p:ext uri="{BB962C8B-B14F-4D97-AF65-F5344CB8AC3E}">
        <p14:creationId xmlns:p14="http://schemas.microsoft.com/office/powerpoint/2010/main" val="793721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61184-D692-1672-50FE-39196CB8F6ED}"/>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95566F47-D41C-5EC6-4E1F-1AA7648241D6}"/>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E69F94C2-9BDB-A9FF-2E05-EFBEA0BCEC0D}"/>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4BB15E8-5762-B5C6-FA64-AD5467366C6E}"/>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E61410C1-DFB3-F956-22FF-F0253BDC4BFC}"/>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Yay! Accountancy</a:t>
            </a:r>
            <a:endParaRPr lang="en-GB"/>
          </a:p>
        </p:txBody>
      </p:sp>
      <p:pic>
        <p:nvPicPr>
          <p:cNvPr id="25" name="Picture 24" descr="A red and black rectangle&#10;&#10;Description automatically generated">
            <a:extLst>
              <a:ext uri="{FF2B5EF4-FFF2-40B4-BE49-F238E27FC236}">
                <a16:creationId xmlns:a16="http://schemas.microsoft.com/office/drawing/2014/main" id="{22FFA43D-295B-23FA-DD8A-9455A6FDE2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5524B707-83EA-5DE6-9AA9-B30BBA3E1457}"/>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C5CF63FD-9557-AF31-2A4A-506175D5947A}"/>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3E4242DF-711C-99CF-68CB-549CC9E067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54C90A1E-4192-A19C-09D2-A6C61517933D}"/>
              </a:ext>
            </a:extLst>
          </p:cNvPr>
          <p:cNvSpPr txBox="1">
            <a:spLocks/>
          </p:cNvSpPr>
          <p:nvPr/>
        </p:nvSpPr>
        <p:spPr>
          <a:xfrm>
            <a:off x="139748" y="1994136"/>
            <a:ext cx="7969202"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An approach to make students think, and at least make sure they can do the thing before they just use an AI.</a:t>
            </a:r>
          </a:p>
          <a:p>
            <a:pPr>
              <a:lnSpc>
                <a:spcPct val="114000"/>
              </a:lnSpc>
            </a:pPr>
            <a:r>
              <a:rPr lang="en-GB" sz="2000"/>
              <a:t>This is likely to be how they will use AI should, giving cognition skills and technical skills</a:t>
            </a:r>
          </a:p>
          <a:p>
            <a:endParaRPr lang="en-GB" sz="2400"/>
          </a:p>
        </p:txBody>
      </p:sp>
      <p:sp>
        <p:nvSpPr>
          <p:cNvPr id="7" name="Text Placeholder 3">
            <a:extLst>
              <a:ext uri="{FF2B5EF4-FFF2-40B4-BE49-F238E27FC236}">
                <a16:creationId xmlns:a16="http://schemas.microsoft.com/office/drawing/2014/main" id="{79B14E19-E272-A854-0BFC-E0591B247736}"/>
              </a:ext>
            </a:extLst>
          </p:cNvPr>
          <p:cNvSpPr txBox="1">
            <a:spLocks/>
          </p:cNvSpPr>
          <p:nvPr/>
        </p:nvSpPr>
        <p:spPr>
          <a:xfrm>
            <a:off x="4435133" y="1603390"/>
            <a:ext cx="4419092" cy="23145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FD5EBD4C-D9FF-8BE7-D6A3-B950BAC90171}"/>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i="1">
              <a:solidFill>
                <a:schemeClr val="bg1"/>
              </a:solidFill>
            </a:endParaRPr>
          </a:p>
        </p:txBody>
      </p:sp>
      <p:sp>
        <p:nvSpPr>
          <p:cNvPr id="2" name="Slide Number Placeholder 30">
            <a:extLst>
              <a:ext uri="{FF2B5EF4-FFF2-40B4-BE49-F238E27FC236}">
                <a16:creationId xmlns:a16="http://schemas.microsoft.com/office/drawing/2014/main" id="{A4D46257-B22F-CAAB-85CC-98231C596865}"/>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21</a:t>
            </a:fld>
            <a:endParaRPr lang="en-GB">
              <a:solidFill>
                <a:schemeClr val="bg1"/>
              </a:solidFill>
            </a:endParaRPr>
          </a:p>
        </p:txBody>
      </p:sp>
      <p:sp>
        <p:nvSpPr>
          <p:cNvPr id="3" name="Text Placeholder 2">
            <a:extLst>
              <a:ext uri="{FF2B5EF4-FFF2-40B4-BE49-F238E27FC236}">
                <a16:creationId xmlns:a16="http://schemas.microsoft.com/office/drawing/2014/main" id="{DA086100-7FBC-2442-F46A-A5AA2200EA01}"/>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1213700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D257F-0060-033D-CB10-791F084CA18D}"/>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2516DBE8-27DF-D9F3-6ED4-378B0F4F70C4}"/>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64DA9D6-A3B0-61B9-35A8-D1421CC5BDFB}"/>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CA0FADC-EF86-B54A-A197-E47B7BD520E7}"/>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97AEA56C-A8B3-0A02-C418-0450E342C84C}"/>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Yay! Accountancy</a:t>
            </a:r>
            <a:endParaRPr lang="en-GB"/>
          </a:p>
        </p:txBody>
      </p:sp>
      <p:pic>
        <p:nvPicPr>
          <p:cNvPr id="25" name="Picture 24" descr="A red and black rectangle&#10;&#10;Description automatically generated">
            <a:extLst>
              <a:ext uri="{FF2B5EF4-FFF2-40B4-BE49-F238E27FC236}">
                <a16:creationId xmlns:a16="http://schemas.microsoft.com/office/drawing/2014/main" id="{DCE5891E-57E3-4948-0D54-2C3068CE8E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F94F759B-7EC6-A30C-0F88-FDB86C7B8F72}"/>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E064F47A-E092-44FA-7BCB-C9CBEF6C1570}"/>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0E7FF776-1C3D-2DC6-0233-7A94ADED18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BE05A7E5-C022-8255-F5C6-A48905D84A3D}"/>
              </a:ext>
            </a:extLst>
          </p:cNvPr>
          <p:cNvSpPr txBox="1">
            <a:spLocks/>
          </p:cNvSpPr>
          <p:nvPr/>
        </p:nvSpPr>
        <p:spPr>
          <a:xfrm>
            <a:off x="139748" y="1994136"/>
            <a:ext cx="7969202"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An approach to make students think, and at least make sure they can do the thing before they just use an AI.</a:t>
            </a:r>
          </a:p>
          <a:p>
            <a:pPr>
              <a:lnSpc>
                <a:spcPct val="114000"/>
              </a:lnSpc>
            </a:pPr>
            <a:r>
              <a:rPr lang="en-GB" sz="2000"/>
              <a:t>This is likely to be how they will use AI should, giving cognition skills and technical skills</a:t>
            </a:r>
          </a:p>
          <a:p>
            <a:endParaRPr lang="en-GB" sz="2400"/>
          </a:p>
        </p:txBody>
      </p:sp>
      <p:sp>
        <p:nvSpPr>
          <p:cNvPr id="7" name="Text Placeholder 3">
            <a:extLst>
              <a:ext uri="{FF2B5EF4-FFF2-40B4-BE49-F238E27FC236}">
                <a16:creationId xmlns:a16="http://schemas.microsoft.com/office/drawing/2014/main" id="{7F6C6E4A-374D-2DEC-AAFF-3EAFC3FA9582}"/>
              </a:ext>
            </a:extLst>
          </p:cNvPr>
          <p:cNvSpPr txBox="1">
            <a:spLocks/>
          </p:cNvSpPr>
          <p:nvPr/>
        </p:nvSpPr>
        <p:spPr>
          <a:xfrm>
            <a:off x="4435133" y="1603390"/>
            <a:ext cx="4419092" cy="23145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200A875C-31DC-02D6-8007-F825401A1BB9}"/>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i="1">
              <a:solidFill>
                <a:schemeClr val="bg1"/>
              </a:solidFill>
            </a:endParaRPr>
          </a:p>
        </p:txBody>
      </p:sp>
      <p:sp>
        <p:nvSpPr>
          <p:cNvPr id="2" name="Slide Number Placeholder 30">
            <a:extLst>
              <a:ext uri="{FF2B5EF4-FFF2-40B4-BE49-F238E27FC236}">
                <a16:creationId xmlns:a16="http://schemas.microsoft.com/office/drawing/2014/main" id="{F6BDA57C-AC58-BC33-F1B7-7287445F1BB4}"/>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22</a:t>
            </a:fld>
            <a:endParaRPr lang="en-GB">
              <a:solidFill>
                <a:schemeClr val="bg1"/>
              </a:solidFill>
            </a:endParaRPr>
          </a:p>
        </p:txBody>
      </p:sp>
      <p:sp>
        <p:nvSpPr>
          <p:cNvPr id="3" name="Text Placeholder 2">
            <a:extLst>
              <a:ext uri="{FF2B5EF4-FFF2-40B4-BE49-F238E27FC236}">
                <a16:creationId xmlns:a16="http://schemas.microsoft.com/office/drawing/2014/main" id="{93FA757B-ACE4-1BAD-BF46-939E77C9E22E}"/>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479350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D760C-C071-AA3E-B80C-E5E97B71F0C2}"/>
              </a:ext>
            </a:extLst>
          </p:cNvPr>
          <p:cNvSpPr>
            <a:spLocks noGrp="1"/>
          </p:cNvSpPr>
          <p:nvPr>
            <p:ph type="title"/>
          </p:nvPr>
        </p:nvSpPr>
        <p:spPr/>
        <p:txBody>
          <a:bodyPr/>
          <a:lstStyle/>
          <a:p>
            <a:r>
              <a:rPr lang="en-GB"/>
              <a:t>Two AIs give different answers…</a:t>
            </a:r>
          </a:p>
        </p:txBody>
      </p:sp>
      <p:sp>
        <p:nvSpPr>
          <p:cNvPr id="4" name="Text Placeholder 3">
            <a:extLst>
              <a:ext uri="{FF2B5EF4-FFF2-40B4-BE49-F238E27FC236}">
                <a16:creationId xmlns:a16="http://schemas.microsoft.com/office/drawing/2014/main" id="{116979E0-CB0C-8E69-9450-2019474659DF}"/>
              </a:ext>
            </a:extLst>
          </p:cNvPr>
          <p:cNvSpPr>
            <a:spLocks noGrp="1"/>
          </p:cNvSpPr>
          <p:nvPr>
            <p:ph type="body" sz="half" idx="2"/>
          </p:nvPr>
        </p:nvSpPr>
        <p:spPr/>
        <p:txBody>
          <a:bodyPr/>
          <a:lstStyle/>
          <a:p>
            <a:r>
              <a:rPr lang="en-GB"/>
              <a:t>Luckily you don’t need to know what any of this means.</a:t>
            </a:r>
          </a:p>
          <a:p>
            <a:r>
              <a:rPr lang="en-GB"/>
              <a:t>Two answers?</a:t>
            </a:r>
          </a:p>
        </p:txBody>
      </p:sp>
      <p:pic>
        <p:nvPicPr>
          <p:cNvPr id="6" name="Picture 5">
            <a:extLst>
              <a:ext uri="{FF2B5EF4-FFF2-40B4-BE49-F238E27FC236}">
                <a16:creationId xmlns:a16="http://schemas.microsoft.com/office/drawing/2014/main" id="{93948E4E-334E-5142-2E6F-CD205F37248F}"/>
              </a:ext>
            </a:extLst>
          </p:cNvPr>
          <p:cNvPicPr>
            <a:picLocks noChangeAspect="1"/>
          </p:cNvPicPr>
          <p:nvPr/>
        </p:nvPicPr>
        <p:blipFill>
          <a:blip r:embed="rId2"/>
          <a:stretch>
            <a:fillRect/>
          </a:stretch>
        </p:blipFill>
        <p:spPr>
          <a:xfrm>
            <a:off x="5311721" y="772732"/>
            <a:ext cx="3710412" cy="5312536"/>
          </a:xfrm>
          <a:prstGeom prst="rect">
            <a:avLst/>
          </a:prstGeom>
        </p:spPr>
      </p:pic>
      <p:pic>
        <p:nvPicPr>
          <p:cNvPr id="7" name="Picture 6">
            <a:extLst>
              <a:ext uri="{FF2B5EF4-FFF2-40B4-BE49-F238E27FC236}">
                <a16:creationId xmlns:a16="http://schemas.microsoft.com/office/drawing/2014/main" id="{FBF482D2-6256-BFF8-A53F-DD588D76A5A0}"/>
              </a:ext>
            </a:extLst>
          </p:cNvPr>
          <p:cNvPicPr>
            <a:picLocks noChangeAspect="1"/>
          </p:cNvPicPr>
          <p:nvPr/>
        </p:nvPicPr>
        <p:blipFill>
          <a:blip r:embed="rId3"/>
          <a:stretch>
            <a:fillRect/>
          </a:stretch>
        </p:blipFill>
        <p:spPr>
          <a:xfrm>
            <a:off x="5808588" y="2272634"/>
            <a:ext cx="6518073" cy="2654797"/>
          </a:xfrm>
          <a:prstGeom prst="rect">
            <a:avLst/>
          </a:prstGeom>
        </p:spPr>
      </p:pic>
    </p:spTree>
    <p:extLst>
      <p:ext uri="{BB962C8B-B14F-4D97-AF65-F5344CB8AC3E}">
        <p14:creationId xmlns:p14="http://schemas.microsoft.com/office/powerpoint/2010/main" val="3876583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9F68-8146-6F20-E9E0-A40D972751DA}"/>
              </a:ext>
            </a:extLst>
          </p:cNvPr>
          <p:cNvSpPr>
            <a:spLocks noGrp="1"/>
          </p:cNvSpPr>
          <p:nvPr>
            <p:ph type="title"/>
          </p:nvPr>
        </p:nvSpPr>
        <p:spPr/>
        <p:txBody>
          <a:bodyPr/>
          <a:lstStyle/>
          <a:p>
            <a:r>
              <a:rPr lang="en-GB"/>
              <a:t>It’s the same with other items</a:t>
            </a:r>
          </a:p>
        </p:txBody>
      </p:sp>
      <p:sp>
        <p:nvSpPr>
          <p:cNvPr id="3" name="Picture Placeholder 2">
            <a:extLst>
              <a:ext uri="{FF2B5EF4-FFF2-40B4-BE49-F238E27FC236}">
                <a16:creationId xmlns:a16="http://schemas.microsoft.com/office/drawing/2014/main" id="{09696890-1511-0A54-0731-191E632A9C07}"/>
              </a:ext>
            </a:extLst>
          </p:cNvPr>
          <p:cNvSpPr>
            <a:spLocks noGrp="1"/>
          </p:cNvSpPr>
          <p:nvPr>
            <p:ph type="pic" idx="1"/>
          </p:nvPr>
        </p:nvSpPr>
        <p:spPr/>
        <p:txBody>
          <a:bodyPr/>
          <a:lstStyle/>
          <a:p>
            <a:endParaRPr lang="en-GB"/>
          </a:p>
        </p:txBody>
      </p:sp>
      <p:sp>
        <p:nvSpPr>
          <p:cNvPr id="4" name="Text Placeholder 3">
            <a:extLst>
              <a:ext uri="{FF2B5EF4-FFF2-40B4-BE49-F238E27FC236}">
                <a16:creationId xmlns:a16="http://schemas.microsoft.com/office/drawing/2014/main" id="{2DA44A37-414B-82BC-3542-964A87FDFDAC}"/>
              </a:ext>
            </a:extLst>
          </p:cNvPr>
          <p:cNvSpPr>
            <a:spLocks noGrp="1"/>
          </p:cNvSpPr>
          <p:nvPr>
            <p:ph type="body" sz="half" idx="2"/>
          </p:nvPr>
        </p:nvSpPr>
        <p:spPr/>
        <p:txBody>
          <a:bodyPr/>
          <a:lstStyle/>
          <a:p>
            <a:r>
              <a:rPr lang="en-GB"/>
              <a:t>Natural text Net Present Value questions currently cause all sorts of problems</a:t>
            </a:r>
          </a:p>
          <a:p>
            <a:r>
              <a:rPr lang="en-GB"/>
              <a:t>The wrong answer. As at June 2025 I’ve not found an AI that can do it.</a:t>
            </a:r>
          </a:p>
          <a:p>
            <a:r>
              <a:rPr lang="en-GB"/>
              <a:t>One would assume that will change.</a:t>
            </a:r>
          </a:p>
        </p:txBody>
      </p:sp>
      <p:sp>
        <p:nvSpPr>
          <p:cNvPr id="5" name="Slide Number Placeholder 4">
            <a:extLst>
              <a:ext uri="{FF2B5EF4-FFF2-40B4-BE49-F238E27FC236}">
                <a16:creationId xmlns:a16="http://schemas.microsoft.com/office/drawing/2014/main" id="{1416F58D-A8F9-4CF4-4486-CF4475918DDA}"/>
              </a:ext>
            </a:extLst>
          </p:cNvPr>
          <p:cNvSpPr>
            <a:spLocks noGrp="1"/>
          </p:cNvSpPr>
          <p:nvPr>
            <p:ph type="sldNum" sz="quarter" idx="12"/>
          </p:nvPr>
        </p:nvSpPr>
        <p:spPr/>
        <p:txBody>
          <a:bodyPr/>
          <a:lstStyle/>
          <a:p>
            <a:fld id="{991B6195-72C9-4FAE-85A2-892D04A20BBB}" type="slidenum">
              <a:rPr lang="en-GB" smtClean="0"/>
              <a:t>24</a:t>
            </a:fld>
            <a:endParaRPr lang="en-GB"/>
          </a:p>
        </p:txBody>
      </p:sp>
      <p:pic>
        <p:nvPicPr>
          <p:cNvPr id="6" name="Picture 5">
            <a:extLst>
              <a:ext uri="{FF2B5EF4-FFF2-40B4-BE49-F238E27FC236}">
                <a16:creationId xmlns:a16="http://schemas.microsoft.com/office/drawing/2014/main" id="{19745CB0-7FD0-B270-94FF-54BF345164A9}"/>
              </a:ext>
            </a:extLst>
          </p:cNvPr>
          <p:cNvPicPr>
            <a:picLocks noChangeAspect="1"/>
          </p:cNvPicPr>
          <p:nvPr/>
        </p:nvPicPr>
        <p:blipFill>
          <a:blip r:embed="rId2"/>
          <a:stretch>
            <a:fillRect/>
          </a:stretch>
        </p:blipFill>
        <p:spPr>
          <a:xfrm>
            <a:off x="5144165" y="0"/>
            <a:ext cx="6932870" cy="6691338"/>
          </a:xfrm>
          <a:prstGeom prst="rect">
            <a:avLst/>
          </a:prstGeom>
        </p:spPr>
      </p:pic>
    </p:spTree>
    <p:extLst>
      <p:ext uri="{BB962C8B-B14F-4D97-AF65-F5344CB8AC3E}">
        <p14:creationId xmlns:p14="http://schemas.microsoft.com/office/powerpoint/2010/main" val="1534183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DCE1B-6982-FFB7-391C-B82F8E17796C}"/>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B4C36E63-512E-14D3-1EF9-63B1632738DA}"/>
              </a:ext>
            </a:extLst>
          </p:cNvPr>
          <p:cNvSpPr/>
          <p:nvPr/>
        </p:nvSpPr>
        <p:spPr>
          <a:xfrm>
            <a:off x="9113520" y="1117666"/>
            <a:ext cx="3078480"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a:t>
            </a:r>
            <a:r>
              <a:rPr lang="en-GB" i="1"/>
              <a:t>Bloomberg spent $500 million on ads. The U.S. population is 327 million. He could have given each American $1 million and still have money left over</a:t>
            </a:r>
            <a:r>
              <a:rPr lang="en-GB"/>
              <a:t>.”</a:t>
            </a:r>
          </a:p>
          <a:p>
            <a:pPr algn="ctr"/>
            <a:r>
              <a:rPr lang="en-GB"/>
              <a:t>Tweet posted 2020, repeated on MSNBC without question.</a:t>
            </a:r>
          </a:p>
          <a:p>
            <a:pPr algn="ctr"/>
            <a:r>
              <a:rPr lang="en-GB"/>
              <a:t>Tweet since deleted</a:t>
            </a:r>
          </a:p>
        </p:txBody>
      </p:sp>
      <p:sp>
        <p:nvSpPr>
          <p:cNvPr id="5" name="Rectangle 4">
            <a:extLst>
              <a:ext uri="{FF2B5EF4-FFF2-40B4-BE49-F238E27FC236}">
                <a16:creationId xmlns:a16="http://schemas.microsoft.com/office/drawing/2014/main" id="{E63F9E26-E1F0-205C-0FCA-82DC6A89D1A6}"/>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7CAF7CB-9D19-93AE-B02A-66CEBCF0CAEA}"/>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0E8571D6-CC24-679D-1550-45330CAC7721}"/>
              </a:ext>
            </a:extLst>
          </p:cNvPr>
          <p:cNvSpPr txBox="1">
            <a:spLocks/>
          </p:cNvSpPr>
          <p:nvPr/>
        </p:nvSpPr>
        <p:spPr>
          <a:xfrm>
            <a:off x="362232" y="363959"/>
            <a:ext cx="8751289"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a:t>So what?</a:t>
            </a:r>
            <a:endParaRPr lang="en-GB"/>
          </a:p>
        </p:txBody>
      </p:sp>
      <p:pic>
        <p:nvPicPr>
          <p:cNvPr id="25" name="Picture 24" descr="A red and black rectangle&#10;&#10;Description automatically generated">
            <a:extLst>
              <a:ext uri="{FF2B5EF4-FFF2-40B4-BE49-F238E27FC236}">
                <a16:creationId xmlns:a16="http://schemas.microsoft.com/office/drawing/2014/main" id="{D8EB55BB-9970-E0CD-4F91-1217B394C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32" y="1424939"/>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157E91CF-3BC2-E3B3-A90A-7587B854B617}"/>
              </a:ext>
            </a:extLst>
          </p:cNvPr>
          <p:cNvPicPr>
            <a:picLocks noChangeAspect="1"/>
          </p:cNvPicPr>
          <p:nvPr/>
        </p:nvPicPr>
        <p:blipFill rotWithShape="1">
          <a:blip r:embed="rId4">
            <a:extLst>
              <a:ext uri="{28A0092B-C50C-407E-A947-70E740481C1C}">
                <a14:useLocalDpi xmlns:a14="http://schemas.microsoft.com/office/drawing/2010/main" val="0"/>
              </a:ext>
            </a:extLst>
          </a:blip>
          <a:srcRect l="-194" t="40188" r="136" b="30312"/>
          <a:stretch/>
        </p:blipFill>
        <p:spPr>
          <a:xfrm>
            <a:off x="-22802" y="5049519"/>
            <a:ext cx="9136322" cy="1808481"/>
          </a:xfrm>
          <a:prstGeom prst="rect">
            <a:avLst/>
          </a:prstGeom>
        </p:spPr>
      </p:pic>
      <p:sp>
        <p:nvSpPr>
          <p:cNvPr id="12" name="Slide Number Placeholder 30">
            <a:extLst>
              <a:ext uri="{FF2B5EF4-FFF2-40B4-BE49-F238E27FC236}">
                <a16:creationId xmlns:a16="http://schemas.microsoft.com/office/drawing/2014/main" id="{921D1BE0-F646-1CE3-69E7-6C1BFEF2AE74}"/>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B3C06E57-70E9-8420-A547-D3E3AC6295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5D23B553-9608-8A5B-1176-D5A1434B12A1}"/>
              </a:ext>
            </a:extLst>
          </p:cNvPr>
          <p:cNvSpPr txBox="1">
            <a:spLocks/>
          </p:cNvSpPr>
          <p:nvPr/>
        </p:nvSpPr>
        <p:spPr>
          <a:xfrm>
            <a:off x="139748" y="1994136"/>
            <a:ext cx="7969202" cy="286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pPr>
            <a:r>
              <a:rPr lang="en-GB" sz="2000"/>
              <a:t>Students can explore and discuss…</a:t>
            </a:r>
          </a:p>
          <a:p>
            <a:pPr>
              <a:lnSpc>
                <a:spcPct val="114000"/>
              </a:lnSpc>
            </a:pPr>
            <a:r>
              <a:rPr lang="en-GB" sz="2000"/>
              <a:t>Tutor can encourage thinking about the answer the AI gives – does it make any sense at all?</a:t>
            </a:r>
          </a:p>
          <a:p>
            <a:pPr>
              <a:lnSpc>
                <a:spcPct val="114000"/>
              </a:lnSpc>
            </a:pPr>
            <a:r>
              <a:rPr lang="en-GB" sz="2000"/>
              <a:t>How can you ask the question (prompt) in a better way.</a:t>
            </a:r>
          </a:p>
          <a:p>
            <a:pPr>
              <a:lnSpc>
                <a:spcPct val="114000"/>
              </a:lnSpc>
            </a:pPr>
            <a:endParaRPr lang="en-GB" sz="2000"/>
          </a:p>
          <a:p>
            <a:endParaRPr lang="en-GB" sz="2400"/>
          </a:p>
        </p:txBody>
      </p:sp>
      <p:sp>
        <p:nvSpPr>
          <p:cNvPr id="7" name="Text Placeholder 3">
            <a:extLst>
              <a:ext uri="{FF2B5EF4-FFF2-40B4-BE49-F238E27FC236}">
                <a16:creationId xmlns:a16="http://schemas.microsoft.com/office/drawing/2014/main" id="{2A308B5B-43C8-23FE-A3DC-F9CD06A52874}"/>
              </a:ext>
            </a:extLst>
          </p:cNvPr>
          <p:cNvSpPr txBox="1">
            <a:spLocks/>
          </p:cNvSpPr>
          <p:nvPr/>
        </p:nvSpPr>
        <p:spPr>
          <a:xfrm>
            <a:off x="4435133" y="1603390"/>
            <a:ext cx="4419092" cy="23145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400"/>
          </a:p>
        </p:txBody>
      </p:sp>
      <p:sp>
        <p:nvSpPr>
          <p:cNvPr id="8" name="Text Placeholder 3">
            <a:extLst>
              <a:ext uri="{FF2B5EF4-FFF2-40B4-BE49-F238E27FC236}">
                <a16:creationId xmlns:a16="http://schemas.microsoft.com/office/drawing/2014/main" id="{B9D13445-3725-EE55-086C-6323ECC98C03}"/>
              </a:ext>
            </a:extLst>
          </p:cNvPr>
          <p:cNvSpPr txBox="1">
            <a:spLocks/>
          </p:cNvSpPr>
          <p:nvPr/>
        </p:nvSpPr>
        <p:spPr>
          <a:xfrm>
            <a:off x="9337768" y="1772376"/>
            <a:ext cx="2500908" cy="4068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i="1">
              <a:solidFill>
                <a:schemeClr val="bg1"/>
              </a:solidFill>
            </a:endParaRPr>
          </a:p>
        </p:txBody>
      </p:sp>
      <p:sp>
        <p:nvSpPr>
          <p:cNvPr id="2" name="Slide Number Placeholder 30">
            <a:extLst>
              <a:ext uri="{FF2B5EF4-FFF2-40B4-BE49-F238E27FC236}">
                <a16:creationId xmlns:a16="http://schemas.microsoft.com/office/drawing/2014/main" id="{BCDA1B8C-3D5F-5E27-68D9-396EDC713069}"/>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25</a:t>
            </a:fld>
            <a:endParaRPr lang="en-GB">
              <a:solidFill>
                <a:schemeClr val="bg1"/>
              </a:solidFill>
            </a:endParaRPr>
          </a:p>
        </p:txBody>
      </p:sp>
      <p:sp>
        <p:nvSpPr>
          <p:cNvPr id="3" name="Text Placeholder 2">
            <a:extLst>
              <a:ext uri="{FF2B5EF4-FFF2-40B4-BE49-F238E27FC236}">
                <a16:creationId xmlns:a16="http://schemas.microsoft.com/office/drawing/2014/main" id="{0F661477-169A-6748-E2AD-0335CAE9A131}"/>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2159817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Lst>
          </p:cNvPr>
          <p:cNvSpPr>
            <a:spLocks noGrp="1"/>
          </p:cNvSpPr>
          <p:nvPr>
            <p:ph type="title"/>
            <p:custDataLst>
              <p:tags r:id="rId2"/>
            </p:custDataLst>
          </p:nvPr>
        </p:nvSpPr>
        <p:spPr/>
        <p:txBody>
          <a:bodyPr/>
          <a:lstStyle/>
          <a:p>
            <a:br>
              <a:rPr lang="en-GB" sz="4000" dirty="0"/>
            </a:br>
            <a:r>
              <a:rPr lang="en-GB" sz="4000" dirty="0"/>
              <a:t>Is AI transforming higher education? VOTE NOW </a:t>
            </a:r>
            <a:br>
              <a:rPr lang="en-GB" sz="4000" dirty="0"/>
            </a:br>
            <a:endParaRPr lang="en-FI" sz="4000" dirty="0"/>
          </a:p>
        </p:txBody>
      </p:sp>
      <p:sp>
        <p:nvSpPr>
          <p:cNvPr id="3" name="Content Placeholder 2">
            <a:extLst>
              <a:ext uri="{FF2B5EF4-FFF2-40B4-BE49-F238E27FC236}">
                <a16:creationId xmlns:a16="http://schemas.microsoft.com/office/drawing/2014/main" id="{69BB87DD-025D-AE43-4A03-910135B61E5D}"/>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TextBox 3">
            <a:extLst>
              <a:ext uri="{FF2B5EF4-FFF2-40B4-BE49-F238E27FC236}">
                <a16:creationId xmlns:a16="http://schemas.microsoft.com/office/drawing/2014/main" id="{0B4BF3A4-17FB-4ABE-B8D8-2665E3C5E39A}"/>
              </a:ext>
            </a:extLst>
          </p:cNvPr>
          <p:cNvSpPr txBox="1"/>
          <p:nvPr>
            <p:custDataLst>
              <p:tags r:id="rId4"/>
            </p:custDataLst>
          </p:nvPr>
        </p:nvSpPr>
        <p:spPr>
          <a:xfrm>
            <a:off x="838200" y="1790700"/>
            <a:ext cx="7340600" cy="2785378"/>
          </a:xfrm>
          <a:prstGeom prst="rect">
            <a:avLst/>
          </a:prstGeom>
          <a:noFill/>
        </p:spPr>
        <p:txBody>
          <a:bodyPr vertOverflow="overflow" vert="horz" wrap="square" rtlCol="0" anchor="t">
            <a:spAutoFit/>
          </a:bodyPr>
          <a:lstStyle/>
          <a:p>
            <a:pPr algn="l"/>
            <a:r>
              <a:rPr lang="en-GB" sz="3500"/>
              <a:t>Go to </a:t>
            </a:r>
            <a:r>
              <a:rPr lang="en-GB" sz="3500" b="1"/>
              <a:t>vevox.app</a:t>
            </a:r>
            <a:r>
              <a:rPr lang="en-GB" sz="3500"/>
              <a:t>
Enter the session ID: </a:t>
            </a:r>
            <a:r>
              <a:rPr lang="en-GB" sz="3500" b="1"/>
              <a:t>154-670-532</a:t>
            </a:r>
            <a:r>
              <a:rPr lang="en-GB" sz="3500"/>
              <a:t>
Or scan the QR code</a:t>
            </a:r>
          </a:p>
        </p:txBody>
      </p:sp>
      <p:sp>
        <p:nvSpPr>
          <p:cNvPr id="5" name="Rectangle 4">
            <a:extLst>
              <a:ext uri="{FF2B5EF4-FFF2-40B4-BE49-F238E27FC236}">
                <a16:creationId xmlns:a16="http://schemas.microsoft.com/office/drawing/2014/main" id="{17B43A9E-7D24-4EAB-AA6D-209491B396CA}"/>
              </a:ext>
            </a:extLst>
          </p:cNvPr>
          <p:cNvSpPr/>
          <p:nvPr>
            <p:custDataLst>
              <p:tags r:id="rId5"/>
            </p:custDataLst>
          </p:nvPr>
        </p:nvSpPr>
        <p:spPr>
          <a:xfrm>
            <a:off x="8178800" y="1943100"/>
            <a:ext cx="2755900" cy="2755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1" name="Rectangle 450">
            <a:extLst>
              <a:ext uri="{FF2B5EF4-FFF2-40B4-BE49-F238E27FC236}">
                <a16:creationId xmlns:a16="http://schemas.microsoft.com/office/drawing/2014/main" id="{DA2B7FE7-D3F8-41A1-94C5-B0847943F716}"/>
              </a:ext>
            </a:extLst>
          </p:cNvPr>
          <p:cNvSpPr/>
          <p:nvPr>
            <p:custDataLst>
              <p:tags r:id="rId6"/>
            </p:custDataLst>
          </p:nvPr>
        </p:nvSpPr>
        <p:spPr>
          <a:xfrm>
            <a:off x="82677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2" name="Rectangle 451">
            <a:extLst>
              <a:ext uri="{FF2B5EF4-FFF2-40B4-BE49-F238E27FC236}">
                <a16:creationId xmlns:a16="http://schemas.microsoft.com/office/drawing/2014/main" id="{8429ACFB-68B6-4EF3-AB21-00B331AE12D1}"/>
              </a:ext>
            </a:extLst>
          </p:cNvPr>
          <p:cNvSpPr/>
          <p:nvPr>
            <p:custDataLst>
              <p:tags r:id="rId7"/>
            </p:custDataLst>
          </p:nvPr>
        </p:nvSpPr>
        <p:spPr>
          <a:xfrm>
            <a:off x="83566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3" name="Rectangle 452">
            <a:extLst>
              <a:ext uri="{FF2B5EF4-FFF2-40B4-BE49-F238E27FC236}">
                <a16:creationId xmlns:a16="http://schemas.microsoft.com/office/drawing/2014/main" id="{49DAC970-DB2D-428F-A1DB-4D34FF31A333}"/>
              </a:ext>
            </a:extLst>
          </p:cNvPr>
          <p:cNvSpPr/>
          <p:nvPr>
            <p:custDataLst>
              <p:tags r:id="rId8"/>
            </p:custDataLst>
          </p:nvPr>
        </p:nvSpPr>
        <p:spPr>
          <a:xfrm>
            <a:off x="84455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4" name="Rectangle 453">
            <a:extLst>
              <a:ext uri="{FF2B5EF4-FFF2-40B4-BE49-F238E27FC236}">
                <a16:creationId xmlns:a16="http://schemas.microsoft.com/office/drawing/2014/main" id="{9A29391A-C88B-4B53-B40F-EFFF3437D49C}"/>
              </a:ext>
            </a:extLst>
          </p:cNvPr>
          <p:cNvSpPr/>
          <p:nvPr>
            <p:custDataLst>
              <p:tags r:id="rId9"/>
            </p:custDataLst>
          </p:nvPr>
        </p:nvSpPr>
        <p:spPr>
          <a:xfrm>
            <a:off x="85344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5" name="Rectangle 454">
            <a:extLst>
              <a:ext uri="{FF2B5EF4-FFF2-40B4-BE49-F238E27FC236}">
                <a16:creationId xmlns:a16="http://schemas.microsoft.com/office/drawing/2014/main" id="{9D55A3A1-7130-4EEB-BCDC-0CFF2EAB4F9F}"/>
              </a:ext>
            </a:extLst>
          </p:cNvPr>
          <p:cNvSpPr/>
          <p:nvPr>
            <p:custDataLst>
              <p:tags r:id="rId10"/>
            </p:custDataLst>
          </p:nvPr>
        </p:nvSpPr>
        <p:spPr>
          <a:xfrm>
            <a:off x="86233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6" name="Rectangle 455">
            <a:extLst>
              <a:ext uri="{FF2B5EF4-FFF2-40B4-BE49-F238E27FC236}">
                <a16:creationId xmlns:a16="http://schemas.microsoft.com/office/drawing/2014/main" id="{87E93D03-19F6-4849-8A92-8BCB43542342}"/>
              </a:ext>
            </a:extLst>
          </p:cNvPr>
          <p:cNvSpPr/>
          <p:nvPr>
            <p:custDataLst>
              <p:tags r:id="rId11"/>
            </p:custDataLst>
          </p:nvPr>
        </p:nvSpPr>
        <p:spPr>
          <a:xfrm>
            <a:off x="87122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7" name="Rectangle 456">
            <a:extLst>
              <a:ext uri="{FF2B5EF4-FFF2-40B4-BE49-F238E27FC236}">
                <a16:creationId xmlns:a16="http://schemas.microsoft.com/office/drawing/2014/main" id="{F81EC045-8707-4DA6-A7A5-E298908F0820}"/>
              </a:ext>
            </a:extLst>
          </p:cNvPr>
          <p:cNvSpPr/>
          <p:nvPr>
            <p:custDataLst>
              <p:tags r:id="rId12"/>
            </p:custDataLst>
          </p:nvPr>
        </p:nvSpPr>
        <p:spPr>
          <a:xfrm>
            <a:off x="88011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8" name="Rectangle 457">
            <a:extLst>
              <a:ext uri="{FF2B5EF4-FFF2-40B4-BE49-F238E27FC236}">
                <a16:creationId xmlns:a16="http://schemas.microsoft.com/office/drawing/2014/main" id="{7F7889CB-324C-4CA8-B2B7-AC10C4856234}"/>
              </a:ext>
            </a:extLst>
          </p:cNvPr>
          <p:cNvSpPr/>
          <p:nvPr>
            <p:custDataLst>
              <p:tags r:id="rId13"/>
            </p:custDataLst>
          </p:nvPr>
        </p:nvSpPr>
        <p:spPr>
          <a:xfrm>
            <a:off x="89789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9" name="Rectangle 458">
            <a:extLst>
              <a:ext uri="{FF2B5EF4-FFF2-40B4-BE49-F238E27FC236}">
                <a16:creationId xmlns:a16="http://schemas.microsoft.com/office/drawing/2014/main" id="{A471B3AC-A717-492E-A181-F81C04212CE8}"/>
              </a:ext>
            </a:extLst>
          </p:cNvPr>
          <p:cNvSpPr/>
          <p:nvPr>
            <p:custDataLst>
              <p:tags r:id="rId14"/>
            </p:custDataLst>
          </p:nvPr>
        </p:nvSpPr>
        <p:spPr>
          <a:xfrm>
            <a:off x="90678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0" name="Rectangle 459">
            <a:extLst>
              <a:ext uri="{FF2B5EF4-FFF2-40B4-BE49-F238E27FC236}">
                <a16:creationId xmlns:a16="http://schemas.microsoft.com/office/drawing/2014/main" id="{46601AD1-7663-4192-BD17-2B3ECA53870B}"/>
              </a:ext>
            </a:extLst>
          </p:cNvPr>
          <p:cNvSpPr/>
          <p:nvPr>
            <p:custDataLst>
              <p:tags r:id="rId15"/>
            </p:custDataLst>
          </p:nvPr>
        </p:nvSpPr>
        <p:spPr>
          <a:xfrm>
            <a:off x="91567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1" name="Rectangle 460">
            <a:extLst>
              <a:ext uri="{FF2B5EF4-FFF2-40B4-BE49-F238E27FC236}">
                <a16:creationId xmlns:a16="http://schemas.microsoft.com/office/drawing/2014/main" id="{AA874399-276F-41CF-9C63-0C5FA2D577A6}"/>
              </a:ext>
            </a:extLst>
          </p:cNvPr>
          <p:cNvSpPr/>
          <p:nvPr>
            <p:custDataLst>
              <p:tags r:id="rId16"/>
            </p:custDataLst>
          </p:nvPr>
        </p:nvSpPr>
        <p:spPr>
          <a:xfrm>
            <a:off x="92456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2" name="Rectangle 461">
            <a:extLst>
              <a:ext uri="{FF2B5EF4-FFF2-40B4-BE49-F238E27FC236}">
                <a16:creationId xmlns:a16="http://schemas.microsoft.com/office/drawing/2014/main" id="{66938449-7D81-470D-A8F4-567317D2CF3C}"/>
              </a:ext>
            </a:extLst>
          </p:cNvPr>
          <p:cNvSpPr/>
          <p:nvPr>
            <p:custDataLst>
              <p:tags r:id="rId17"/>
            </p:custDataLst>
          </p:nvPr>
        </p:nvSpPr>
        <p:spPr>
          <a:xfrm>
            <a:off x="93345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3" name="Rectangle 462">
            <a:extLst>
              <a:ext uri="{FF2B5EF4-FFF2-40B4-BE49-F238E27FC236}">
                <a16:creationId xmlns:a16="http://schemas.microsoft.com/office/drawing/2014/main" id="{757C7831-CE53-4D40-A94B-78FAF7EFB1BD}"/>
              </a:ext>
            </a:extLst>
          </p:cNvPr>
          <p:cNvSpPr/>
          <p:nvPr>
            <p:custDataLst>
              <p:tags r:id="rId18"/>
            </p:custDataLst>
          </p:nvPr>
        </p:nvSpPr>
        <p:spPr>
          <a:xfrm>
            <a:off x="99568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4" name="Rectangle 463">
            <a:extLst>
              <a:ext uri="{FF2B5EF4-FFF2-40B4-BE49-F238E27FC236}">
                <a16:creationId xmlns:a16="http://schemas.microsoft.com/office/drawing/2014/main" id="{91B32EFF-04E6-4B28-B37F-07FBA45F8FAA}"/>
              </a:ext>
            </a:extLst>
          </p:cNvPr>
          <p:cNvSpPr/>
          <p:nvPr>
            <p:custDataLst>
              <p:tags r:id="rId19"/>
            </p:custDataLst>
          </p:nvPr>
        </p:nvSpPr>
        <p:spPr>
          <a:xfrm>
            <a:off x="100457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5" name="Rectangle 464">
            <a:extLst>
              <a:ext uri="{FF2B5EF4-FFF2-40B4-BE49-F238E27FC236}">
                <a16:creationId xmlns:a16="http://schemas.microsoft.com/office/drawing/2014/main" id="{D02C48D7-AA20-435B-986B-DBC034A6238A}"/>
              </a:ext>
            </a:extLst>
          </p:cNvPr>
          <p:cNvSpPr/>
          <p:nvPr>
            <p:custDataLst>
              <p:tags r:id="rId20"/>
            </p:custDataLst>
          </p:nvPr>
        </p:nvSpPr>
        <p:spPr>
          <a:xfrm>
            <a:off x="102235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6" name="Rectangle 465">
            <a:extLst>
              <a:ext uri="{FF2B5EF4-FFF2-40B4-BE49-F238E27FC236}">
                <a16:creationId xmlns:a16="http://schemas.microsoft.com/office/drawing/2014/main" id="{AD48E820-9772-4DE8-BB48-94421FA14FBD}"/>
              </a:ext>
            </a:extLst>
          </p:cNvPr>
          <p:cNvSpPr/>
          <p:nvPr>
            <p:custDataLst>
              <p:tags r:id="rId21"/>
            </p:custDataLst>
          </p:nvPr>
        </p:nvSpPr>
        <p:spPr>
          <a:xfrm>
            <a:off x="103124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7" name="Rectangle 466">
            <a:extLst>
              <a:ext uri="{FF2B5EF4-FFF2-40B4-BE49-F238E27FC236}">
                <a16:creationId xmlns:a16="http://schemas.microsoft.com/office/drawing/2014/main" id="{B3ABE191-8F7D-4824-806D-E328564418E9}"/>
              </a:ext>
            </a:extLst>
          </p:cNvPr>
          <p:cNvSpPr/>
          <p:nvPr>
            <p:custDataLst>
              <p:tags r:id="rId22"/>
            </p:custDataLst>
          </p:nvPr>
        </p:nvSpPr>
        <p:spPr>
          <a:xfrm>
            <a:off x="104013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8" name="Rectangle 467">
            <a:extLst>
              <a:ext uri="{FF2B5EF4-FFF2-40B4-BE49-F238E27FC236}">
                <a16:creationId xmlns:a16="http://schemas.microsoft.com/office/drawing/2014/main" id="{5E1DB060-829C-4574-8F83-35C3360C4ABE}"/>
              </a:ext>
            </a:extLst>
          </p:cNvPr>
          <p:cNvSpPr/>
          <p:nvPr>
            <p:custDataLst>
              <p:tags r:id="rId23"/>
            </p:custDataLst>
          </p:nvPr>
        </p:nvSpPr>
        <p:spPr>
          <a:xfrm>
            <a:off x="104902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9" name="Rectangle 468">
            <a:extLst>
              <a:ext uri="{FF2B5EF4-FFF2-40B4-BE49-F238E27FC236}">
                <a16:creationId xmlns:a16="http://schemas.microsoft.com/office/drawing/2014/main" id="{DC3DD9AD-EAFA-46CC-8ABE-54D37B53C604}"/>
              </a:ext>
            </a:extLst>
          </p:cNvPr>
          <p:cNvSpPr/>
          <p:nvPr>
            <p:custDataLst>
              <p:tags r:id="rId24"/>
            </p:custDataLst>
          </p:nvPr>
        </p:nvSpPr>
        <p:spPr>
          <a:xfrm>
            <a:off x="105791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0" name="Rectangle 469">
            <a:extLst>
              <a:ext uri="{FF2B5EF4-FFF2-40B4-BE49-F238E27FC236}">
                <a16:creationId xmlns:a16="http://schemas.microsoft.com/office/drawing/2014/main" id="{6B5375BD-EE9D-4875-9AB5-CC1C7B87E366}"/>
              </a:ext>
            </a:extLst>
          </p:cNvPr>
          <p:cNvSpPr/>
          <p:nvPr>
            <p:custDataLst>
              <p:tags r:id="rId25"/>
            </p:custDataLst>
          </p:nvPr>
        </p:nvSpPr>
        <p:spPr>
          <a:xfrm>
            <a:off x="106680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1" name="Rectangle 470">
            <a:extLst>
              <a:ext uri="{FF2B5EF4-FFF2-40B4-BE49-F238E27FC236}">
                <a16:creationId xmlns:a16="http://schemas.microsoft.com/office/drawing/2014/main" id="{1174EA54-383B-4B2F-9A08-01D711A9DEA5}"/>
              </a:ext>
            </a:extLst>
          </p:cNvPr>
          <p:cNvSpPr/>
          <p:nvPr>
            <p:custDataLst>
              <p:tags r:id="rId26"/>
            </p:custDataLst>
          </p:nvPr>
        </p:nvSpPr>
        <p:spPr>
          <a:xfrm>
            <a:off x="10756900" y="2032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2" name="Rectangle 471">
            <a:extLst>
              <a:ext uri="{FF2B5EF4-FFF2-40B4-BE49-F238E27FC236}">
                <a16:creationId xmlns:a16="http://schemas.microsoft.com/office/drawing/2014/main" id="{1E53AA96-3B93-4D6B-A09D-651F5F20A624}"/>
              </a:ext>
            </a:extLst>
          </p:cNvPr>
          <p:cNvSpPr/>
          <p:nvPr>
            <p:custDataLst>
              <p:tags r:id="rId27"/>
            </p:custDataLst>
          </p:nvPr>
        </p:nvSpPr>
        <p:spPr>
          <a:xfrm>
            <a:off x="82677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3" name="Rectangle 472">
            <a:extLst>
              <a:ext uri="{FF2B5EF4-FFF2-40B4-BE49-F238E27FC236}">
                <a16:creationId xmlns:a16="http://schemas.microsoft.com/office/drawing/2014/main" id="{FEB515E7-9821-4767-B9F0-9CE249F8BDB0}"/>
              </a:ext>
            </a:extLst>
          </p:cNvPr>
          <p:cNvSpPr/>
          <p:nvPr>
            <p:custDataLst>
              <p:tags r:id="rId28"/>
            </p:custDataLst>
          </p:nvPr>
        </p:nvSpPr>
        <p:spPr>
          <a:xfrm>
            <a:off x="88011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4" name="Rectangle 473">
            <a:extLst>
              <a:ext uri="{FF2B5EF4-FFF2-40B4-BE49-F238E27FC236}">
                <a16:creationId xmlns:a16="http://schemas.microsoft.com/office/drawing/2014/main" id="{8EC1AD42-EC03-4FB3-82EA-9A97E3FE99A2}"/>
              </a:ext>
            </a:extLst>
          </p:cNvPr>
          <p:cNvSpPr/>
          <p:nvPr>
            <p:custDataLst>
              <p:tags r:id="rId29"/>
            </p:custDataLst>
          </p:nvPr>
        </p:nvSpPr>
        <p:spPr>
          <a:xfrm>
            <a:off x="96901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5" name="Rectangle 474">
            <a:extLst>
              <a:ext uri="{FF2B5EF4-FFF2-40B4-BE49-F238E27FC236}">
                <a16:creationId xmlns:a16="http://schemas.microsoft.com/office/drawing/2014/main" id="{FC1CD06F-7560-4103-A944-04BA5C70B905}"/>
              </a:ext>
            </a:extLst>
          </p:cNvPr>
          <p:cNvSpPr/>
          <p:nvPr>
            <p:custDataLst>
              <p:tags r:id="rId30"/>
            </p:custDataLst>
          </p:nvPr>
        </p:nvSpPr>
        <p:spPr>
          <a:xfrm>
            <a:off x="98679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6" name="Rectangle 475">
            <a:extLst>
              <a:ext uri="{FF2B5EF4-FFF2-40B4-BE49-F238E27FC236}">
                <a16:creationId xmlns:a16="http://schemas.microsoft.com/office/drawing/2014/main" id="{E20ACD2E-60C4-4A70-A5C2-493E0DBD2591}"/>
              </a:ext>
            </a:extLst>
          </p:cNvPr>
          <p:cNvSpPr/>
          <p:nvPr>
            <p:custDataLst>
              <p:tags r:id="rId31"/>
            </p:custDataLst>
          </p:nvPr>
        </p:nvSpPr>
        <p:spPr>
          <a:xfrm>
            <a:off x="99568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7" name="Rectangle 476">
            <a:extLst>
              <a:ext uri="{FF2B5EF4-FFF2-40B4-BE49-F238E27FC236}">
                <a16:creationId xmlns:a16="http://schemas.microsoft.com/office/drawing/2014/main" id="{55B9F228-27D0-417F-9EC4-B3E251F52769}"/>
              </a:ext>
            </a:extLst>
          </p:cNvPr>
          <p:cNvSpPr/>
          <p:nvPr>
            <p:custDataLst>
              <p:tags r:id="rId32"/>
            </p:custDataLst>
          </p:nvPr>
        </p:nvSpPr>
        <p:spPr>
          <a:xfrm>
            <a:off x="102235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8" name="Rectangle 477">
            <a:extLst>
              <a:ext uri="{FF2B5EF4-FFF2-40B4-BE49-F238E27FC236}">
                <a16:creationId xmlns:a16="http://schemas.microsoft.com/office/drawing/2014/main" id="{40258B48-7790-49F1-990D-89C5647D9F17}"/>
              </a:ext>
            </a:extLst>
          </p:cNvPr>
          <p:cNvSpPr/>
          <p:nvPr>
            <p:custDataLst>
              <p:tags r:id="rId33"/>
            </p:custDataLst>
          </p:nvPr>
        </p:nvSpPr>
        <p:spPr>
          <a:xfrm>
            <a:off x="10756900" y="2120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9" name="Rectangle 478">
            <a:extLst>
              <a:ext uri="{FF2B5EF4-FFF2-40B4-BE49-F238E27FC236}">
                <a16:creationId xmlns:a16="http://schemas.microsoft.com/office/drawing/2014/main" id="{B7C9C290-9DBC-4C43-B1D0-F763D12A6EB3}"/>
              </a:ext>
            </a:extLst>
          </p:cNvPr>
          <p:cNvSpPr/>
          <p:nvPr>
            <p:custDataLst>
              <p:tags r:id="rId34"/>
            </p:custDataLst>
          </p:nvPr>
        </p:nvSpPr>
        <p:spPr>
          <a:xfrm>
            <a:off x="82677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0" name="Rectangle 479">
            <a:extLst>
              <a:ext uri="{FF2B5EF4-FFF2-40B4-BE49-F238E27FC236}">
                <a16:creationId xmlns:a16="http://schemas.microsoft.com/office/drawing/2014/main" id="{980A11A7-E8C3-4081-921F-0F1CDDD89CDA}"/>
              </a:ext>
            </a:extLst>
          </p:cNvPr>
          <p:cNvSpPr/>
          <p:nvPr>
            <p:custDataLst>
              <p:tags r:id="rId35"/>
            </p:custDataLst>
          </p:nvPr>
        </p:nvSpPr>
        <p:spPr>
          <a:xfrm>
            <a:off x="84455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1" name="Rectangle 480">
            <a:extLst>
              <a:ext uri="{FF2B5EF4-FFF2-40B4-BE49-F238E27FC236}">
                <a16:creationId xmlns:a16="http://schemas.microsoft.com/office/drawing/2014/main" id="{A8F7706C-DD81-4DAE-9BD7-512EE78F5509}"/>
              </a:ext>
            </a:extLst>
          </p:cNvPr>
          <p:cNvSpPr/>
          <p:nvPr>
            <p:custDataLst>
              <p:tags r:id="rId36"/>
            </p:custDataLst>
          </p:nvPr>
        </p:nvSpPr>
        <p:spPr>
          <a:xfrm>
            <a:off x="85344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2" name="Rectangle 481">
            <a:extLst>
              <a:ext uri="{FF2B5EF4-FFF2-40B4-BE49-F238E27FC236}">
                <a16:creationId xmlns:a16="http://schemas.microsoft.com/office/drawing/2014/main" id="{130C9E93-FEF5-4209-9632-BB5005FA257C}"/>
              </a:ext>
            </a:extLst>
          </p:cNvPr>
          <p:cNvSpPr/>
          <p:nvPr>
            <p:custDataLst>
              <p:tags r:id="rId37"/>
            </p:custDataLst>
          </p:nvPr>
        </p:nvSpPr>
        <p:spPr>
          <a:xfrm>
            <a:off x="86233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3" name="Rectangle 482">
            <a:extLst>
              <a:ext uri="{FF2B5EF4-FFF2-40B4-BE49-F238E27FC236}">
                <a16:creationId xmlns:a16="http://schemas.microsoft.com/office/drawing/2014/main" id="{BD8BDE8C-D109-4E82-89BF-9E7A81B5CADF}"/>
              </a:ext>
            </a:extLst>
          </p:cNvPr>
          <p:cNvSpPr/>
          <p:nvPr>
            <p:custDataLst>
              <p:tags r:id="rId38"/>
            </p:custDataLst>
          </p:nvPr>
        </p:nvSpPr>
        <p:spPr>
          <a:xfrm>
            <a:off x="8801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4" name="Rectangle 483">
            <a:extLst>
              <a:ext uri="{FF2B5EF4-FFF2-40B4-BE49-F238E27FC236}">
                <a16:creationId xmlns:a16="http://schemas.microsoft.com/office/drawing/2014/main" id="{7C4462FA-FCBA-41FD-98B7-CB2B0F66C811}"/>
              </a:ext>
            </a:extLst>
          </p:cNvPr>
          <p:cNvSpPr/>
          <p:nvPr>
            <p:custDataLst>
              <p:tags r:id="rId39"/>
            </p:custDataLst>
          </p:nvPr>
        </p:nvSpPr>
        <p:spPr>
          <a:xfrm>
            <a:off x="93345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5" name="Rectangle 484">
            <a:extLst>
              <a:ext uri="{FF2B5EF4-FFF2-40B4-BE49-F238E27FC236}">
                <a16:creationId xmlns:a16="http://schemas.microsoft.com/office/drawing/2014/main" id="{7FB0F203-F341-4B3F-98B6-DDD84EFA6005}"/>
              </a:ext>
            </a:extLst>
          </p:cNvPr>
          <p:cNvSpPr/>
          <p:nvPr>
            <p:custDataLst>
              <p:tags r:id="rId40"/>
            </p:custDataLst>
          </p:nvPr>
        </p:nvSpPr>
        <p:spPr>
          <a:xfrm>
            <a:off x="94234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6" name="Rectangle 485">
            <a:extLst>
              <a:ext uri="{FF2B5EF4-FFF2-40B4-BE49-F238E27FC236}">
                <a16:creationId xmlns:a16="http://schemas.microsoft.com/office/drawing/2014/main" id="{9A7DE0B0-9EEC-4B70-95DB-601C33842300}"/>
              </a:ext>
            </a:extLst>
          </p:cNvPr>
          <p:cNvSpPr/>
          <p:nvPr>
            <p:custDataLst>
              <p:tags r:id="rId41"/>
            </p:custDataLst>
          </p:nvPr>
        </p:nvSpPr>
        <p:spPr>
          <a:xfrm>
            <a:off x="96012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7" name="Rectangle 486">
            <a:extLst>
              <a:ext uri="{FF2B5EF4-FFF2-40B4-BE49-F238E27FC236}">
                <a16:creationId xmlns:a16="http://schemas.microsoft.com/office/drawing/2014/main" id="{FABEC451-96A2-45A9-BD85-415FEFE46455}"/>
              </a:ext>
            </a:extLst>
          </p:cNvPr>
          <p:cNvSpPr/>
          <p:nvPr>
            <p:custDataLst>
              <p:tags r:id="rId42"/>
            </p:custDataLst>
          </p:nvPr>
        </p:nvSpPr>
        <p:spPr>
          <a:xfrm>
            <a:off x="9690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8" name="Rectangle 487">
            <a:extLst>
              <a:ext uri="{FF2B5EF4-FFF2-40B4-BE49-F238E27FC236}">
                <a16:creationId xmlns:a16="http://schemas.microsoft.com/office/drawing/2014/main" id="{37CD08EA-9873-490B-AB57-A912C8113A88}"/>
              </a:ext>
            </a:extLst>
          </p:cNvPr>
          <p:cNvSpPr/>
          <p:nvPr>
            <p:custDataLst>
              <p:tags r:id="rId43"/>
            </p:custDataLst>
          </p:nvPr>
        </p:nvSpPr>
        <p:spPr>
          <a:xfrm>
            <a:off x="97790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9" name="Rectangle 488">
            <a:extLst>
              <a:ext uri="{FF2B5EF4-FFF2-40B4-BE49-F238E27FC236}">
                <a16:creationId xmlns:a16="http://schemas.microsoft.com/office/drawing/2014/main" id="{74251E43-2569-4D7E-8C9B-2EFAEFB99206}"/>
              </a:ext>
            </a:extLst>
          </p:cNvPr>
          <p:cNvSpPr/>
          <p:nvPr>
            <p:custDataLst>
              <p:tags r:id="rId44"/>
            </p:custDataLst>
          </p:nvPr>
        </p:nvSpPr>
        <p:spPr>
          <a:xfrm>
            <a:off x="99568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0" name="Rectangle 489">
            <a:extLst>
              <a:ext uri="{FF2B5EF4-FFF2-40B4-BE49-F238E27FC236}">
                <a16:creationId xmlns:a16="http://schemas.microsoft.com/office/drawing/2014/main" id="{7AB65C3E-3E3B-41AC-9EDE-990BEB6839C6}"/>
              </a:ext>
            </a:extLst>
          </p:cNvPr>
          <p:cNvSpPr/>
          <p:nvPr>
            <p:custDataLst>
              <p:tags r:id="rId45"/>
            </p:custDataLst>
          </p:nvPr>
        </p:nvSpPr>
        <p:spPr>
          <a:xfrm>
            <a:off x="100457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1" name="Rectangle 490">
            <a:extLst>
              <a:ext uri="{FF2B5EF4-FFF2-40B4-BE49-F238E27FC236}">
                <a16:creationId xmlns:a16="http://schemas.microsoft.com/office/drawing/2014/main" id="{906F0C7C-F95B-447C-97D2-EC1A1DDF101E}"/>
              </a:ext>
            </a:extLst>
          </p:cNvPr>
          <p:cNvSpPr/>
          <p:nvPr>
            <p:custDataLst>
              <p:tags r:id="rId46"/>
            </p:custDataLst>
          </p:nvPr>
        </p:nvSpPr>
        <p:spPr>
          <a:xfrm>
            <a:off x="102235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2" name="Rectangle 491">
            <a:extLst>
              <a:ext uri="{FF2B5EF4-FFF2-40B4-BE49-F238E27FC236}">
                <a16:creationId xmlns:a16="http://schemas.microsoft.com/office/drawing/2014/main" id="{683A9C1F-F265-4A43-BCFF-91184E4C9537}"/>
              </a:ext>
            </a:extLst>
          </p:cNvPr>
          <p:cNvSpPr/>
          <p:nvPr>
            <p:custDataLst>
              <p:tags r:id="rId47"/>
            </p:custDataLst>
          </p:nvPr>
        </p:nvSpPr>
        <p:spPr>
          <a:xfrm>
            <a:off x="104013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3" name="Rectangle 492">
            <a:extLst>
              <a:ext uri="{FF2B5EF4-FFF2-40B4-BE49-F238E27FC236}">
                <a16:creationId xmlns:a16="http://schemas.microsoft.com/office/drawing/2014/main" id="{439AD9A2-D5C0-4AEC-85F3-5E8F00D93BEF}"/>
              </a:ext>
            </a:extLst>
          </p:cNvPr>
          <p:cNvSpPr/>
          <p:nvPr>
            <p:custDataLst>
              <p:tags r:id="rId48"/>
            </p:custDataLst>
          </p:nvPr>
        </p:nvSpPr>
        <p:spPr>
          <a:xfrm>
            <a:off x="104902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4" name="Rectangle 493">
            <a:extLst>
              <a:ext uri="{FF2B5EF4-FFF2-40B4-BE49-F238E27FC236}">
                <a16:creationId xmlns:a16="http://schemas.microsoft.com/office/drawing/2014/main" id="{49B81E13-C32C-4A6C-9649-8916A9B4C2C5}"/>
              </a:ext>
            </a:extLst>
          </p:cNvPr>
          <p:cNvSpPr/>
          <p:nvPr>
            <p:custDataLst>
              <p:tags r:id="rId49"/>
            </p:custDataLst>
          </p:nvPr>
        </p:nvSpPr>
        <p:spPr>
          <a:xfrm>
            <a:off x="105791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5" name="Rectangle 494">
            <a:extLst>
              <a:ext uri="{FF2B5EF4-FFF2-40B4-BE49-F238E27FC236}">
                <a16:creationId xmlns:a16="http://schemas.microsoft.com/office/drawing/2014/main" id="{D7C21D94-490C-4BC7-B7C6-5E40E4AAFB6E}"/>
              </a:ext>
            </a:extLst>
          </p:cNvPr>
          <p:cNvSpPr/>
          <p:nvPr>
            <p:custDataLst>
              <p:tags r:id="rId50"/>
            </p:custDataLst>
          </p:nvPr>
        </p:nvSpPr>
        <p:spPr>
          <a:xfrm>
            <a:off x="10756900" y="2209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6" name="Rectangle 495">
            <a:extLst>
              <a:ext uri="{FF2B5EF4-FFF2-40B4-BE49-F238E27FC236}">
                <a16:creationId xmlns:a16="http://schemas.microsoft.com/office/drawing/2014/main" id="{678A2F7B-3E49-4360-824B-44F40A025079}"/>
              </a:ext>
            </a:extLst>
          </p:cNvPr>
          <p:cNvSpPr/>
          <p:nvPr>
            <p:custDataLst>
              <p:tags r:id="rId51"/>
            </p:custDataLst>
          </p:nvPr>
        </p:nvSpPr>
        <p:spPr>
          <a:xfrm>
            <a:off x="82677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7" name="Rectangle 496">
            <a:extLst>
              <a:ext uri="{FF2B5EF4-FFF2-40B4-BE49-F238E27FC236}">
                <a16:creationId xmlns:a16="http://schemas.microsoft.com/office/drawing/2014/main" id="{4D56011D-0502-40D9-B7DF-E4B93751F4CB}"/>
              </a:ext>
            </a:extLst>
          </p:cNvPr>
          <p:cNvSpPr/>
          <p:nvPr>
            <p:custDataLst>
              <p:tags r:id="rId52"/>
            </p:custDataLst>
          </p:nvPr>
        </p:nvSpPr>
        <p:spPr>
          <a:xfrm>
            <a:off x="84455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8" name="Rectangle 497">
            <a:extLst>
              <a:ext uri="{FF2B5EF4-FFF2-40B4-BE49-F238E27FC236}">
                <a16:creationId xmlns:a16="http://schemas.microsoft.com/office/drawing/2014/main" id="{D52ABF3D-E94F-43A7-B6B5-E5C6CF940BF8}"/>
              </a:ext>
            </a:extLst>
          </p:cNvPr>
          <p:cNvSpPr/>
          <p:nvPr>
            <p:custDataLst>
              <p:tags r:id="rId53"/>
            </p:custDataLst>
          </p:nvPr>
        </p:nvSpPr>
        <p:spPr>
          <a:xfrm>
            <a:off x="85344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9" name="Rectangle 498">
            <a:extLst>
              <a:ext uri="{FF2B5EF4-FFF2-40B4-BE49-F238E27FC236}">
                <a16:creationId xmlns:a16="http://schemas.microsoft.com/office/drawing/2014/main" id="{D0EA1A6B-74E3-4632-A1A0-25934308D8B1}"/>
              </a:ext>
            </a:extLst>
          </p:cNvPr>
          <p:cNvSpPr/>
          <p:nvPr>
            <p:custDataLst>
              <p:tags r:id="rId54"/>
            </p:custDataLst>
          </p:nvPr>
        </p:nvSpPr>
        <p:spPr>
          <a:xfrm>
            <a:off x="8623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0" name="Rectangle 499">
            <a:extLst>
              <a:ext uri="{FF2B5EF4-FFF2-40B4-BE49-F238E27FC236}">
                <a16:creationId xmlns:a16="http://schemas.microsoft.com/office/drawing/2014/main" id="{C0149D48-C66D-42F3-BD21-B60DE4F1628D}"/>
              </a:ext>
            </a:extLst>
          </p:cNvPr>
          <p:cNvSpPr/>
          <p:nvPr>
            <p:custDataLst>
              <p:tags r:id="rId55"/>
            </p:custDataLst>
          </p:nvPr>
        </p:nvSpPr>
        <p:spPr>
          <a:xfrm>
            <a:off x="88011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1" name="Rectangle 500">
            <a:extLst>
              <a:ext uri="{FF2B5EF4-FFF2-40B4-BE49-F238E27FC236}">
                <a16:creationId xmlns:a16="http://schemas.microsoft.com/office/drawing/2014/main" id="{6EF18724-F16A-48AA-A3E9-9640A3F8258B}"/>
              </a:ext>
            </a:extLst>
          </p:cNvPr>
          <p:cNvSpPr/>
          <p:nvPr>
            <p:custDataLst>
              <p:tags r:id="rId56"/>
            </p:custDataLst>
          </p:nvPr>
        </p:nvSpPr>
        <p:spPr>
          <a:xfrm>
            <a:off x="89789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2" name="Rectangle 501">
            <a:extLst>
              <a:ext uri="{FF2B5EF4-FFF2-40B4-BE49-F238E27FC236}">
                <a16:creationId xmlns:a16="http://schemas.microsoft.com/office/drawing/2014/main" id="{2B23AB7A-8E88-4CBB-A080-79C8BB07B397}"/>
              </a:ext>
            </a:extLst>
          </p:cNvPr>
          <p:cNvSpPr/>
          <p:nvPr>
            <p:custDataLst>
              <p:tags r:id="rId57"/>
            </p:custDataLst>
          </p:nvPr>
        </p:nvSpPr>
        <p:spPr>
          <a:xfrm>
            <a:off x="90678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3" name="Rectangle 502">
            <a:extLst>
              <a:ext uri="{FF2B5EF4-FFF2-40B4-BE49-F238E27FC236}">
                <a16:creationId xmlns:a16="http://schemas.microsoft.com/office/drawing/2014/main" id="{0C83B742-0EE6-418C-A345-86FD9581D040}"/>
              </a:ext>
            </a:extLst>
          </p:cNvPr>
          <p:cNvSpPr/>
          <p:nvPr>
            <p:custDataLst>
              <p:tags r:id="rId58"/>
            </p:custDataLst>
          </p:nvPr>
        </p:nvSpPr>
        <p:spPr>
          <a:xfrm>
            <a:off x="92456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4" name="Rectangle 503">
            <a:extLst>
              <a:ext uri="{FF2B5EF4-FFF2-40B4-BE49-F238E27FC236}">
                <a16:creationId xmlns:a16="http://schemas.microsoft.com/office/drawing/2014/main" id="{D7296C3A-FB33-41C3-A4B4-CD5B53BF571C}"/>
              </a:ext>
            </a:extLst>
          </p:cNvPr>
          <p:cNvSpPr/>
          <p:nvPr>
            <p:custDataLst>
              <p:tags r:id="rId59"/>
            </p:custDataLst>
          </p:nvPr>
        </p:nvSpPr>
        <p:spPr>
          <a:xfrm>
            <a:off x="93345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5" name="Rectangle 504">
            <a:extLst>
              <a:ext uri="{FF2B5EF4-FFF2-40B4-BE49-F238E27FC236}">
                <a16:creationId xmlns:a16="http://schemas.microsoft.com/office/drawing/2014/main" id="{D5DFC154-2F8F-43B5-B86D-5B36DB00ADD4}"/>
              </a:ext>
            </a:extLst>
          </p:cNvPr>
          <p:cNvSpPr/>
          <p:nvPr>
            <p:custDataLst>
              <p:tags r:id="rId60"/>
            </p:custDataLst>
          </p:nvPr>
        </p:nvSpPr>
        <p:spPr>
          <a:xfrm>
            <a:off x="9512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6" name="Rectangle 505">
            <a:extLst>
              <a:ext uri="{FF2B5EF4-FFF2-40B4-BE49-F238E27FC236}">
                <a16:creationId xmlns:a16="http://schemas.microsoft.com/office/drawing/2014/main" id="{7ADD1B18-444A-4FDB-BF7E-6E2F3CE32CB2}"/>
              </a:ext>
            </a:extLst>
          </p:cNvPr>
          <p:cNvSpPr/>
          <p:nvPr>
            <p:custDataLst>
              <p:tags r:id="rId61"/>
            </p:custDataLst>
          </p:nvPr>
        </p:nvSpPr>
        <p:spPr>
          <a:xfrm>
            <a:off x="96012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7" name="Rectangle 506">
            <a:extLst>
              <a:ext uri="{FF2B5EF4-FFF2-40B4-BE49-F238E27FC236}">
                <a16:creationId xmlns:a16="http://schemas.microsoft.com/office/drawing/2014/main" id="{C673069B-A4DD-4946-80B5-A5C3988797CE}"/>
              </a:ext>
            </a:extLst>
          </p:cNvPr>
          <p:cNvSpPr/>
          <p:nvPr>
            <p:custDataLst>
              <p:tags r:id="rId62"/>
            </p:custDataLst>
          </p:nvPr>
        </p:nvSpPr>
        <p:spPr>
          <a:xfrm>
            <a:off x="96901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8" name="Rectangle 507">
            <a:extLst>
              <a:ext uri="{FF2B5EF4-FFF2-40B4-BE49-F238E27FC236}">
                <a16:creationId xmlns:a16="http://schemas.microsoft.com/office/drawing/2014/main" id="{8FEA4093-B879-4E14-91FD-5F4ACF7635B0}"/>
              </a:ext>
            </a:extLst>
          </p:cNvPr>
          <p:cNvSpPr/>
          <p:nvPr>
            <p:custDataLst>
              <p:tags r:id="rId63"/>
            </p:custDataLst>
          </p:nvPr>
        </p:nvSpPr>
        <p:spPr>
          <a:xfrm>
            <a:off x="99568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9" name="Rectangle 508">
            <a:extLst>
              <a:ext uri="{FF2B5EF4-FFF2-40B4-BE49-F238E27FC236}">
                <a16:creationId xmlns:a16="http://schemas.microsoft.com/office/drawing/2014/main" id="{2A90D0A6-9A37-4740-8FBA-773F707A3ABC}"/>
              </a:ext>
            </a:extLst>
          </p:cNvPr>
          <p:cNvSpPr/>
          <p:nvPr>
            <p:custDataLst>
              <p:tags r:id="rId64"/>
            </p:custDataLst>
          </p:nvPr>
        </p:nvSpPr>
        <p:spPr>
          <a:xfrm>
            <a:off x="102235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0" name="Rectangle 509">
            <a:extLst>
              <a:ext uri="{FF2B5EF4-FFF2-40B4-BE49-F238E27FC236}">
                <a16:creationId xmlns:a16="http://schemas.microsoft.com/office/drawing/2014/main" id="{D2796E9F-E052-4D82-9472-6A0DC3FC2ACF}"/>
              </a:ext>
            </a:extLst>
          </p:cNvPr>
          <p:cNvSpPr/>
          <p:nvPr>
            <p:custDataLst>
              <p:tags r:id="rId65"/>
            </p:custDataLst>
          </p:nvPr>
        </p:nvSpPr>
        <p:spPr>
          <a:xfrm>
            <a:off x="104013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1" name="Rectangle 510">
            <a:extLst>
              <a:ext uri="{FF2B5EF4-FFF2-40B4-BE49-F238E27FC236}">
                <a16:creationId xmlns:a16="http://schemas.microsoft.com/office/drawing/2014/main" id="{60FD17A7-A3A9-4F7A-BA62-AA0B6501C12C}"/>
              </a:ext>
            </a:extLst>
          </p:cNvPr>
          <p:cNvSpPr/>
          <p:nvPr>
            <p:custDataLst>
              <p:tags r:id="rId66"/>
            </p:custDataLst>
          </p:nvPr>
        </p:nvSpPr>
        <p:spPr>
          <a:xfrm>
            <a:off x="104902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2" name="Rectangle 511">
            <a:extLst>
              <a:ext uri="{FF2B5EF4-FFF2-40B4-BE49-F238E27FC236}">
                <a16:creationId xmlns:a16="http://schemas.microsoft.com/office/drawing/2014/main" id="{78DAB371-BEFE-478F-9D4A-67A25AE076D0}"/>
              </a:ext>
            </a:extLst>
          </p:cNvPr>
          <p:cNvSpPr/>
          <p:nvPr>
            <p:custDataLst>
              <p:tags r:id="rId67"/>
            </p:custDataLst>
          </p:nvPr>
        </p:nvSpPr>
        <p:spPr>
          <a:xfrm>
            <a:off x="105791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3" name="Rectangle 512">
            <a:extLst>
              <a:ext uri="{FF2B5EF4-FFF2-40B4-BE49-F238E27FC236}">
                <a16:creationId xmlns:a16="http://schemas.microsoft.com/office/drawing/2014/main" id="{990E922E-B813-498F-BA88-1F71821B44DA}"/>
              </a:ext>
            </a:extLst>
          </p:cNvPr>
          <p:cNvSpPr/>
          <p:nvPr>
            <p:custDataLst>
              <p:tags r:id="rId68"/>
            </p:custDataLst>
          </p:nvPr>
        </p:nvSpPr>
        <p:spPr>
          <a:xfrm>
            <a:off x="10756900" y="2298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4" name="Rectangle 513">
            <a:extLst>
              <a:ext uri="{FF2B5EF4-FFF2-40B4-BE49-F238E27FC236}">
                <a16:creationId xmlns:a16="http://schemas.microsoft.com/office/drawing/2014/main" id="{2A7BF321-8BFE-4C55-A69A-F8651A0F73BE}"/>
              </a:ext>
            </a:extLst>
          </p:cNvPr>
          <p:cNvSpPr/>
          <p:nvPr>
            <p:custDataLst>
              <p:tags r:id="rId69"/>
            </p:custDataLst>
          </p:nvPr>
        </p:nvSpPr>
        <p:spPr>
          <a:xfrm>
            <a:off x="82677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5" name="Rectangle 514">
            <a:extLst>
              <a:ext uri="{FF2B5EF4-FFF2-40B4-BE49-F238E27FC236}">
                <a16:creationId xmlns:a16="http://schemas.microsoft.com/office/drawing/2014/main" id="{0B4615FB-B01B-46DF-ADCA-ABC8A9A79CDB}"/>
              </a:ext>
            </a:extLst>
          </p:cNvPr>
          <p:cNvSpPr/>
          <p:nvPr>
            <p:custDataLst>
              <p:tags r:id="rId70"/>
            </p:custDataLst>
          </p:nvPr>
        </p:nvSpPr>
        <p:spPr>
          <a:xfrm>
            <a:off x="8445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6" name="Rectangle 515">
            <a:extLst>
              <a:ext uri="{FF2B5EF4-FFF2-40B4-BE49-F238E27FC236}">
                <a16:creationId xmlns:a16="http://schemas.microsoft.com/office/drawing/2014/main" id="{86429D63-7D73-4800-8AD8-F32F047D8490}"/>
              </a:ext>
            </a:extLst>
          </p:cNvPr>
          <p:cNvSpPr/>
          <p:nvPr>
            <p:custDataLst>
              <p:tags r:id="rId71"/>
            </p:custDataLst>
          </p:nvPr>
        </p:nvSpPr>
        <p:spPr>
          <a:xfrm>
            <a:off x="85344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7" name="Rectangle 516">
            <a:extLst>
              <a:ext uri="{FF2B5EF4-FFF2-40B4-BE49-F238E27FC236}">
                <a16:creationId xmlns:a16="http://schemas.microsoft.com/office/drawing/2014/main" id="{26794326-2A3C-4AF2-9B4C-7F94AEC2819E}"/>
              </a:ext>
            </a:extLst>
          </p:cNvPr>
          <p:cNvSpPr/>
          <p:nvPr>
            <p:custDataLst>
              <p:tags r:id="rId72"/>
            </p:custDataLst>
          </p:nvPr>
        </p:nvSpPr>
        <p:spPr>
          <a:xfrm>
            <a:off x="8623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8" name="Rectangle 517">
            <a:extLst>
              <a:ext uri="{FF2B5EF4-FFF2-40B4-BE49-F238E27FC236}">
                <a16:creationId xmlns:a16="http://schemas.microsoft.com/office/drawing/2014/main" id="{39CB51B3-CBD5-4135-80AA-FAA96C993ED0}"/>
              </a:ext>
            </a:extLst>
          </p:cNvPr>
          <p:cNvSpPr/>
          <p:nvPr>
            <p:custDataLst>
              <p:tags r:id="rId73"/>
            </p:custDataLst>
          </p:nvPr>
        </p:nvSpPr>
        <p:spPr>
          <a:xfrm>
            <a:off x="8801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9" name="Rectangle 518">
            <a:extLst>
              <a:ext uri="{FF2B5EF4-FFF2-40B4-BE49-F238E27FC236}">
                <a16:creationId xmlns:a16="http://schemas.microsoft.com/office/drawing/2014/main" id="{98B501B4-330C-47D1-9841-F7E5DAE364EE}"/>
              </a:ext>
            </a:extLst>
          </p:cNvPr>
          <p:cNvSpPr/>
          <p:nvPr>
            <p:custDataLst>
              <p:tags r:id="rId74"/>
            </p:custDataLst>
          </p:nvPr>
        </p:nvSpPr>
        <p:spPr>
          <a:xfrm>
            <a:off x="89789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0" name="Rectangle 519">
            <a:extLst>
              <a:ext uri="{FF2B5EF4-FFF2-40B4-BE49-F238E27FC236}">
                <a16:creationId xmlns:a16="http://schemas.microsoft.com/office/drawing/2014/main" id="{7D270091-57C1-4363-B912-44C80E8A491C}"/>
              </a:ext>
            </a:extLst>
          </p:cNvPr>
          <p:cNvSpPr/>
          <p:nvPr>
            <p:custDataLst>
              <p:tags r:id="rId75"/>
            </p:custDataLst>
          </p:nvPr>
        </p:nvSpPr>
        <p:spPr>
          <a:xfrm>
            <a:off x="91567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1" name="Rectangle 520">
            <a:extLst>
              <a:ext uri="{FF2B5EF4-FFF2-40B4-BE49-F238E27FC236}">
                <a16:creationId xmlns:a16="http://schemas.microsoft.com/office/drawing/2014/main" id="{CC4DCEC6-18A2-4441-9F7C-46CC84411BDF}"/>
              </a:ext>
            </a:extLst>
          </p:cNvPr>
          <p:cNvSpPr/>
          <p:nvPr>
            <p:custDataLst>
              <p:tags r:id="rId76"/>
            </p:custDataLst>
          </p:nvPr>
        </p:nvSpPr>
        <p:spPr>
          <a:xfrm>
            <a:off x="92456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2" name="Rectangle 521">
            <a:extLst>
              <a:ext uri="{FF2B5EF4-FFF2-40B4-BE49-F238E27FC236}">
                <a16:creationId xmlns:a16="http://schemas.microsoft.com/office/drawing/2014/main" id="{83468DFD-FF35-4E5B-98F7-378046C0B5BE}"/>
              </a:ext>
            </a:extLst>
          </p:cNvPr>
          <p:cNvSpPr/>
          <p:nvPr>
            <p:custDataLst>
              <p:tags r:id="rId77"/>
            </p:custDataLst>
          </p:nvPr>
        </p:nvSpPr>
        <p:spPr>
          <a:xfrm>
            <a:off x="9334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3" name="Rectangle 522">
            <a:extLst>
              <a:ext uri="{FF2B5EF4-FFF2-40B4-BE49-F238E27FC236}">
                <a16:creationId xmlns:a16="http://schemas.microsoft.com/office/drawing/2014/main" id="{9893A1E4-BE15-40C5-86AE-603EE047511B}"/>
              </a:ext>
            </a:extLst>
          </p:cNvPr>
          <p:cNvSpPr/>
          <p:nvPr>
            <p:custDataLst>
              <p:tags r:id="rId78"/>
            </p:custDataLst>
          </p:nvPr>
        </p:nvSpPr>
        <p:spPr>
          <a:xfrm>
            <a:off x="94234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4" name="Rectangle 523">
            <a:extLst>
              <a:ext uri="{FF2B5EF4-FFF2-40B4-BE49-F238E27FC236}">
                <a16:creationId xmlns:a16="http://schemas.microsoft.com/office/drawing/2014/main" id="{B6F0ECED-B7F3-4737-B90F-93F9EF0FB2F8}"/>
              </a:ext>
            </a:extLst>
          </p:cNvPr>
          <p:cNvSpPr/>
          <p:nvPr>
            <p:custDataLst>
              <p:tags r:id="rId79"/>
            </p:custDataLst>
          </p:nvPr>
        </p:nvSpPr>
        <p:spPr>
          <a:xfrm>
            <a:off x="9512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5" name="Rectangle 524">
            <a:extLst>
              <a:ext uri="{FF2B5EF4-FFF2-40B4-BE49-F238E27FC236}">
                <a16:creationId xmlns:a16="http://schemas.microsoft.com/office/drawing/2014/main" id="{54115581-5228-4464-8253-3F0DB8059086}"/>
              </a:ext>
            </a:extLst>
          </p:cNvPr>
          <p:cNvSpPr/>
          <p:nvPr>
            <p:custDataLst>
              <p:tags r:id="rId80"/>
            </p:custDataLst>
          </p:nvPr>
        </p:nvSpPr>
        <p:spPr>
          <a:xfrm>
            <a:off x="9690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6" name="Rectangle 525">
            <a:extLst>
              <a:ext uri="{FF2B5EF4-FFF2-40B4-BE49-F238E27FC236}">
                <a16:creationId xmlns:a16="http://schemas.microsoft.com/office/drawing/2014/main" id="{EEEACA90-B45C-42F7-9E71-6675CF83F34D}"/>
              </a:ext>
            </a:extLst>
          </p:cNvPr>
          <p:cNvSpPr/>
          <p:nvPr>
            <p:custDataLst>
              <p:tags r:id="rId81"/>
            </p:custDataLst>
          </p:nvPr>
        </p:nvSpPr>
        <p:spPr>
          <a:xfrm>
            <a:off x="98679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7" name="Rectangle 526">
            <a:extLst>
              <a:ext uri="{FF2B5EF4-FFF2-40B4-BE49-F238E27FC236}">
                <a16:creationId xmlns:a16="http://schemas.microsoft.com/office/drawing/2014/main" id="{1AA76621-5F97-44F3-9CC0-45E2475E7D26}"/>
              </a:ext>
            </a:extLst>
          </p:cNvPr>
          <p:cNvSpPr/>
          <p:nvPr>
            <p:custDataLst>
              <p:tags r:id="rId82"/>
            </p:custDataLst>
          </p:nvPr>
        </p:nvSpPr>
        <p:spPr>
          <a:xfrm>
            <a:off x="100457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8" name="Rectangle 527">
            <a:extLst>
              <a:ext uri="{FF2B5EF4-FFF2-40B4-BE49-F238E27FC236}">
                <a16:creationId xmlns:a16="http://schemas.microsoft.com/office/drawing/2014/main" id="{DF2CF85F-275B-4B75-AAC1-549BBC4F4A5A}"/>
              </a:ext>
            </a:extLst>
          </p:cNvPr>
          <p:cNvSpPr/>
          <p:nvPr>
            <p:custDataLst>
              <p:tags r:id="rId83"/>
            </p:custDataLst>
          </p:nvPr>
        </p:nvSpPr>
        <p:spPr>
          <a:xfrm>
            <a:off x="102235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9" name="Rectangle 528">
            <a:extLst>
              <a:ext uri="{FF2B5EF4-FFF2-40B4-BE49-F238E27FC236}">
                <a16:creationId xmlns:a16="http://schemas.microsoft.com/office/drawing/2014/main" id="{C7BF3A41-508C-4ED5-A734-BAFA58FE9F51}"/>
              </a:ext>
            </a:extLst>
          </p:cNvPr>
          <p:cNvSpPr/>
          <p:nvPr>
            <p:custDataLst>
              <p:tags r:id="rId84"/>
            </p:custDataLst>
          </p:nvPr>
        </p:nvSpPr>
        <p:spPr>
          <a:xfrm>
            <a:off x="104013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0" name="Rectangle 529">
            <a:extLst>
              <a:ext uri="{FF2B5EF4-FFF2-40B4-BE49-F238E27FC236}">
                <a16:creationId xmlns:a16="http://schemas.microsoft.com/office/drawing/2014/main" id="{93252504-DAA5-42EE-B070-C06ED8B229F8}"/>
              </a:ext>
            </a:extLst>
          </p:cNvPr>
          <p:cNvSpPr/>
          <p:nvPr>
            <p:custDataLst>
              <p:tags r:id="rId85"/>
            </p:custDataLst>
          </p:nvPr>
        </p:nvSpPr>
        <p:spPr>
          <a:xfrm>
            <a:off x="104902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1" name="Rectangle 530">
            <a:extLst>
              <a:ext uri="{FF2B5EF4-FFF2-40B4-BE49-F238E27FC236}">
                <a16:creationId xmlns:a16="http://schemas.microsoft.com/office/drawing/2014/main" id="{9FB105DE-4D29-48F2-8896-3B15A066A22E}"/>
              </a:ext>
            </a:extLst>
          </p:cNvPr>
          <p:cNvSpPr/>
          <p:nvPr>
            <p:custDataLst>
              <p:tags r:id="rId86"/>
            </p:custDataLst>
          </p:nvPr>
        </p:nvSpPr>
        <p:spPr>
          <a:xfrm>
            <a:off x="105791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2" name="Rectangle 531">
            <a:extLst>
              <a:ext uri="{FF2B5EF4-FFF2-40B4-BE49-F238E27FC236}">
                <a16:creationId xmlns:a16="http://schemas.microsoft.com/office/drawing/2014/main" id="{06916D52-8600-4319-BC7C-CC8A4A03EAC7}"/>
              </a:ext>
            </a:extLst>
          </p:cNvPr>
          <p:cNvSpPr/>
          <p:nvPr>
            <p:custDataLst>
              <p:tags r:id="rId87"/>
            </p:custDataLst>
          </p:nvPr>
        </p:nvSpPr>
        <p:spPr>
          <a:xfrm>
            <a:off x="10756900" y="2387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3" name="Rectangle 532">
            <a:extLst>
              <a:ext uri="{FF2B5EF4-FFF2-40B4-BE49-F238E27FC236}">
                <a16:creationId xmlns:a16="http://schemas.microsoft.com/office/drawing/2014/main" id="{B32A9626-B255-462E-8449-A8E5EE33DDD8}"/>
              </a:ext>
            </a:extLst>
          </p:cNvPr>
          <p:cNvSpPr/>
          <p:nvPr>
            <p:custDataLst>
              <p:tags r:id="rId88"/>
            </p:custDataLst>
          </p:nvPr>
        </p:nvSpPr>
        <p:spPr>
          <a:xfrm>
            <a:off x="82677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4" name="Rectangle 533">
            <a:extLst>
              <a:ext uri="{FF2B5EF4-FFF2-40B4-BE49-F238E27FC236}">
                <a16:creationId xmlns:a16="http://schemas.microsoft.com/office/drawing/2014/main" id="{A3699255-CA3F-4051-A4C5-B304B7DE801C}"/>
              </a:ext>
            </a:extLst>
          </p:cNvPr>
          <p:cNvSpPr/>
          <p:nvPr>
            <p:custDataLst>
              <p:tags r:id="rId89"/>
            </p:custDataLst>
          </p:nvPr>
        </p:nvSpPr>
        <p:spPr>
          <a:xfrm>
            <a:off x="88011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5" name="Rectangle 534">
            <a:extLst>
              <a:ext uri="{FF2B5EF4-FFF2-40B4-BE49-F238E27FC236}">
                <a16:creationId xmlns:a16="http://schemas.microsoft.com/office/drawing/2014/main" id="{E75E975E-9CF9-46F7-AE32-52ACBA23AF1C}"/>
              </a:ext>
            </a:extLst>
          </p:cNvPr>
          <p:cNvSpPr/>
          <p:nvPr>
            <p:custDataLst>
              <p:tags r:id="rId90"/>
            </p:custDataLst>
          </p:nvPr>
        </p:nvSpPr>
        <p:spPr>
          <a:xfrm>
            <a:off x="89789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6" name="Rectangle 535">
            <a:extLst>
              <a:ext uri="{FF2B5EF4-FFF2-40B4-BE49-F238E27FC236}">
                <a16:creationId xmlns:a16="http://schemas.microsoft.com/office/drawing/2014/main" id="{BBCED051-F3B0-42F1-875C-31EDCE1B0E1A}"/>
              </a:ext>
            </a:extLst>
          </p:cNvPr>
          <p:cNvSpPr/>
          <p:nvPr>
            <p:custDataLst>
              <p:tags r:id="rId91"/>
            </p:custDataLst>
          </p:nvPr>
        </p:nvSpPr>
        <p:spPr>
          <a:xfrm>
            <a:off x="92456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7" name="Rectangle 536">
            <a:extLst>
              <a:ext uri="{FF2B5EF4-FFF2-40B4-BE49-F238E27FC236}">
                <a16:creationId xmlns:a16="http://schemas.microsoft.com/office/drawing/2014/main" id="{6D476A27-EE75-4C95-B4B9-8A6A87E43ABC}"/>
              </a:ext>
            </a:extLst>
          </p:cNvPr>
          <p:cNvSpPr/>
          <p:nvPr>
            <p:custDataLst>
              <p:tags r:id="rId92"/>
            </p:custDataLst>
          </p:nvPr>
        </p:nvSpPr>
        <p:spPr>
          <a:xfrm>
            <a:off x="93345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8" name="Rectangle 537">
            <a:extLst>
              <a:ext uri="{FF2B5EF4-FFF2-40B4-BE49-F238E27FC236}">
                <a16:creationId xmlns:a16="http://schemas.microsoft.com/office/drawing/2014/main" id="{4447E14F-8DEE-49A9-8CC7-E0A3CD138F95}"/>
              </a:ext>
            </a:extLst>
          </p:cNvPr>
          <p:cNvSpPr/>
          <p:nvPr>
            <p:custDataLst>
              <p:tags r:id="rId93"/>
            </p:custDataLst>
          </p:nvPr>
        </p:nvSpPr>
        <p:spPr>
          <a:xfrm>
            <a:off x="94234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9" name="Rectangle 538">
            <a:extLst>
              <a:ext uri="{FF2B5EF4-FFF2-40B4-BE49-F238E27FC236}">
                <a16:creationId xmlns:a16="http://schemas.microsoft.com/office/drawing/2014/main" id="{F7DCCD55-B9FD-4060-9C13-BFC2E0DE12A5}"/>
              </a:ext>
            </a:extLst>
          </p:cNvPr>
          <p:cNvSpPr/>
          <p:nvPr>
            <p:custDataLst>
              <p:tags r:id="rId94"/>
            </p:custDataLst>
          </p:nvPr>
        </p:nvSpPr>
        <p:spPr>
          <a:xfrm>
            <a:off x="95123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0" name="Rectangle 539">
            <a:extLst>
              <a:ext uri="{FF2B5EF4-FFF2-40B4-BE49-F238E27FC236}">
                <a16:creationId xmlns:a16="http://schemas.microsoft.com/office/drawing/2014/main" id="{BD046651-5783-432A-B854-7B6CC73E40BC}"/>
              </a:ext>
            </a:extLst>
          </p:cNvPr>
          <p:cNvSpPr/>
          <p:nvPr>
            <p:custDataLst>
              <p:tags r:id="rId95"/>
            </p:custDataLst>
          </p:nvPr>
        </p:nvSpPr>
        <p:spPr>
          <a:xfrm>
            <a:off x="96012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1" name="Rectangle 540">
            <a:extLst>
              <a:ext uri="{FF2B5EF4-FFF2-40B4-BE49-F238E27FC236}">
                <a16:creationId xmlns:a16="http://schemas.microsoft.com/office/drawing/2014/main" id="{6308F5E9-79CE-45BB-9808-051038A488F2}"/>
              </a:ext>
            </a:extLst>
          </p:cNvPr>
          <p:cNvSpPr/>
          <p:nvPr>
            <p:custDataLst>
              <p:tags r:id="rId96"/>
            </p:custDataLst>
          </p:nvPr>
        </p:nvSpPr>
        <p:spPr>
          <a:xfrm>
            <a:off x="99568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2" name="Rectangle 541">
            <a:extLst>
              <a:ext uri="{FF2B5EF4-FFF2-40B4-BE49-F238E27FC236}">
                <a16:creationId xmlns:a16="http://schemas.microsoft.com/office/drawing/2014/main" id="{001ED12A-3DC4-431A-A9DA-3BF4CA9FDF44}"/>
              </a:ext>
            </a:extLst>
          </p:cNvPr>
          <p:cNvSpPr/>
          <p:nvPr>
            <p:custDataLst>
              <p:tags r:id="rId97"/>
            </p:custDataLst>
          </p:nvPr>
        </p:nvSpPr>
        <p:spPr>
          <a:xfrm>
            <a:off x="102235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3" name="Rectangle 542">
            <a:extLst>
              <a:ext uri="{FF2B5EF4-FFF2-40B4-BE49-F238E27FC236}">
                <a16:creationId xmlns:a16="http://schemas.microsoft.com/office/drawing/2014/main" id="{39462453-760A-4755-AC02-4D61210A9DD8}"/>
              </a:ext>
            </a:extLst>
          </p:cNvPr>
          <p:cNvSpPr/>
          <p:nvPr>
            <p:custDataLst>
              <p:tags r:id="rId98"/>
            </p:custDataLst>
          </p:nvPr>
        </p:nvSpPr>
        <p:spPr>
          <a:xfrm>
            <a:off x="10756900" y="2476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4" name="Rectangle 543">
            <a:extLst>
              <a:ext uri="{FF2B5EF4-FFF2-40B4-BE49-F238E27FC236}">
                <a16:creationId xmlns:a16="http://schemas.microsoft.com/office/drawing/2014/main" id="{D7A45813-4C6E-4CE4-BC3A-C064DC950D2E}"/>
              </a:ext>
            </a:extLst>
          </p:cNvPr>
          <p:cNvSpPr/>
          <p:nvPr>
            <p:custDataLst>
              <p:tags r:id="rId99"/>
            </p:custDataLst>
          </p:nvPr>
        </p:nvSpPr>
        <p:spPr>
          <a:xfrm>
            <a:off x="8267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5" name="Rectangle 544">
            <a:extLst>
              <a:ext uri="{FF2B5EF4-FFF2-40B4-BE49-F238E27FC236}">
                <a16:creationId xmlns:a16="http://schemas.microsoft.com/office/drawing/2014/main" id="{DCAF6A12-4E1F-46F9-8B6A-CB19DA93557B}"/>
              </a:ext>
            </a:extLst>
          </p:cNvPr>
          <p:cNvSpPr/>
          <p:nvPr>
            <p:custDataLst>
              <p:tags r:id="rId100"/>
            </p:custDataLst>
          </p:nvPr>
        </p:nvSpPr>
        <p:spPr>
          <a:xfrm>
            <a:off x="83566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6" name="Rectangle 545">
            <a:extLst>
              <a:ext uri="{FF2B5EF4-FFF2-40B4-BE49-F238E27FC236}">
                <a16:creationId xmlns:a16="http://schemas.microsoft.com/office/drawing/2014/main" id="{CEFBAF06-6EBE-41BE-9BCB-DE7BE858AA9D}"/>
              </a:ext>
            </a:extLst>
          </p:cNvPr>
          <p:cNvSpPr/>
          <p:nvPr>
            <p:custDataLst>
              <p:tags r:id="rId101"/>
            </p:custDataLst>
          </p:nvPr>
        </p:nvSpPr>
        <p:spPr>
          <a:xfrm>
            <a:off x="8445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7" name="Rectangle 546">
            <a:extLst>
              <a:ext uri="{FF2B5EF4-FFF2-40B4-BE49-F238E27FC236}">
                <a16:creationId xmlns:a16="http://schemas.microsoft.com/office/drawing/2014/main" id="{DC918ED3-0509-40DB-B0BA-FAF7FEF0D5C1}"/>
              </a:ext>
            </a:extLst>
          </p:cNvPr>
          <p:cNvSpPr/>
          <p:nvPr>
            <p:custDataLst>
              <p:tags r:id="rId102"/>
            </p:custDataLst>
          </p:nvPr>
        </p:nvSpPr>
        <p:spPr>
          <a:xfrm>
            <a:off x="85344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8" name="Rectangle 547">
            <a:extLst>
              <a:ext uri="{FF2B5EF4-FFF2-40B4-BE49-F238E27FC236}">
                <a16:creationId xmlns:a16="http://schemas.microsoft.com/office/drawing/2014/main" id="{2C976D6D-0808-4B76-B48F-2FC8C710F805}"/>
              </a:ext>
            </a:extLst>
          </p:cNvPr>
          <p:cNvSpPr/>
          <p:nvPr>
            <p:custDataLst>
              <p:tags r:id="rId103"/>
            </p:custDataLst>
          </p:nvPr>
        </p:nvSpPr>
        <p:spPr>
          <a:xfrm>
            <a:off x="8623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9" name="Rectangle 548">
            <a:extLst>
              <a:ext uri="{FF2B5EF4-FFF2-40B4-BE49-F238E27FC236}">
                <a16:creationId xmlns:a16="http://schemas.microsoft.com/office/drawing/2014/main" id="{94C58BFF-0C12-4658-B332-12DE88F5DF04}"/>
              </a:ext>
            </a:extLst>
          </p:cNvPr>
          <p:cNvSpPr/>
          <p:nvPr>
            <p:custDataLst>
              <p:tags r:id="rId104"/>
            </p:custDataLst>
          </p:nvPr>
        </p:nvSpPr>
        <p:spPr>
          <a:xfrm>
            <a:off x="87122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0" name="Rectangle 549">
            <a:extLst>
              <a:ext uri="{FF2B5EF4-FFF2-40B4-BE49-F238E27FC236}">
                <a16:creationId xmlns:a16="http://schemas.microsoft.com/office/drawing/2014/main" id="{67811AEE-BB10-4AB4-A521-2D7E092E3B29}"/>
              </a:ext>
            </a:extLst>
          </p:cNvPr>
          <p:cNvSpPr/>
          <p:nvPr>
            <p:custDataLst>
              <p:tags r:id="rId105"/>
            </p:custDataLst>
          </p:nvPr>
        </p:nvSpPr>
        <p:spPr>
          <a:xfrm>
            <a:off x="8801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1" name="Rectangle 550">
            <a:extLst>
              <a:ext uri="{FF2B5EF4-FFF2-40B4-BE49-F238E27FC236}">
                <a16:creationId xmlns:a16="http://schemas.microsoft.com/office/drawing/2014/main" id="{1D83C5C1-63E5-486A-BE4E-7169EF17A312}"/>
              </a:ext>
            </a:extLst>
          </p:cNvPr>
          <p:cNvSpPr/>
          <p:nvPr>
            <p:custDataLst>
              <p:tags r:id="rId106"/>
            </p:custDataLst>
          </p:nvPr>
        </p:nvSpPr>
        <p:spPr>
          <a:xfrm>
            <a:off x="8978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2" name="Rectangle 551">
            <a:extLst>
              <a:ext uri="{FF2B5EF4-FFF2-40B4-BE49-F238E27FC236}">
                <a16:creationId xmlns:a16="http://schemas.microsoft.com/office/drawing/2014/main" id="{F3630499-6296-4670-8B48-E1C6D3718D92}"/>
              </a:ext>
            </a:extLst>
          </p:cNvPr>
          <p:cNvSpPr/>
          <p:nvPr>
            <p:custDataLst>
              <p:tags r:id="rId107"/>
            </p:custDataLst>
          </p:nvPr>
        </p:nvSpPr>
        <p:spPr>
          <a:xfrm>
            <a:off x="9156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3" name="Rectangle 552">
            <a:extLst>
              <a:ext uri="{FF2B5EF4-FFF2-40B4-BE49-F238E27FC236}">
                <a16:creationId xmlns:a16="http://schemas.microsoft.com/office/drawing/2014/main" id="{F277A25C-4447-4D39-A14A-6F8C39CD65C7}"/>
              </a:ext>
            </a:extLst>
          </p:cNvPr>
          <p:cNvSpPr/>
          <p:nvPr>
            <p:custDataLst>
              <p:tags r:id="rId108"/>
            </p:custDataLst>
          </p:nvPr>
        </p:nvSpPr>
        <p:spPr>
          <a:xfrm>
            <a:off x="9334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4" name="Rectangle 553">
            <a:extLst>
              <a:ext uri="{FF2B5EF4-FFF2-40B4-BE49-F238E27FC236}">
                <a16:creationId xmlns:a16="http://schemas.microsoft.com/office/drawing/2014/main" id="{588125A4-3219-41BF-9EEB-DECCC23AFA53}"/>
              </a:ext>
            </a:extLst>
          </p:cNvPr>
          <p:cNvSpPr/>
          <p:nvPr>
            <p:custDataLst>
              <p:tags r:id="rId109"/>
            </p:custDataLst>
          </p:nvPr>
        </p:nvSpPr>
        <p:spPr>
          <a:xfrm>
            <a:off x="9512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5" name="Rectangle 554">
            <a:extLst>
              <a:ext uri="{FF2B5EF4-FFF2-40B4-BE49-F238E27FC236}">
                <a16:creationId xmlns:a16="http://schemas.microsoft.com/office/drawing/2014/main" id="{95900179-66CA-4A22-9DCD-9E32ABD9526E}"/>
              </a:ext>
            </a:extLst>
          </p:cNvPr>
          <p:cNvSpPr/>
          <p:nvPr>
            <p:custDataLst>
              <p:tags r:id="rId110"/>
            </p:custDataLst>
          </p:nvPr>
        </p:nvSpPr>
        <p:spPr>
          <a:xfrm>
            <a:off x="9690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6" name="Rectangle 555">
            <a:extLst>
              <a:ext uri="{FF2B5EF4-FFF2-40B4-BE49-F238E27FC236}">
                <a16:creationId xmlns:a16="http://schemas.microsoft.com/office/drawing/2014/main" id="{8E43FCE9-846E-455E-95BC-189CA7A5667A}"/>
              </a:ext>
            </a:extLst>
          </p:cNvPr>
          <p:cNvSpPr/>
          <p:nvPr>
            <p:custDataLst>
              <p:tags r:id="rId111"/>
            </p:custDataLst>
          </p:nvPr>
        </p:nvSpPr>
        <p:spPr>
          <a:xfrm>
            <a:off x="9867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7" name="Rectangle 556">
            <a:extLst>
              <a:ext uri="{FF2B5EF4-FFF2-40B4-BE49-F238E27FC236}">
                <a16:creationId xmlns:a16="http://schemas.microsoft.com/office/drawing/2014/main" id="{3BCFBAD1-4802-48C3-9D46-BD801A0E97F2}"/>
              </a:ext>
            </a:extLst>
          </p:cNvPr>
          <p:cNvSpPr/>
          <p:nvPr>
            <p:custDataLst>
              <p:tags r:id="rId112"/>
            </p:custDataLst>
          </p:nvPr>
        </p:nvSpPr>
        <p:spPr>
          <a:xfrm>
            <a:off x="100457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8" name="Rectangle 557">
            <a:extLst>
              <a:ext uri="{FF2B5EF4-FFF2-40B4-BE49-F238E27FC236}">
                <a16:creationId xmlns:a16="http://schemas.microsoft.com/office/drawing/2014/main" id="{5E79782F-FBF8-4DF3-B2D1-FFDEFDABF22D}"/>
              </a:ext>
            </a:extLst>
          </p:cNvPr>
          <p:cNvSpPr/>
          <p:nvPr>
            <p:custDataLst>
              <p:tags r:id="rId113"/>
            </p:custDataLst>
          </p:nvPr>
        </p:nvSpPr>
        <p:spPr>
          <a:xfrm>
            <a:off x="102235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9" name="Rectangle 558">
            <a:extLst>
              <a:ext uri="{FF2B5EF4-FFF2-40B4-BE49-F238E27FC236}">
                <a16:creationId xmlns:a16="http://schemas.microsoft.com/office/drawing/2014/main" id="{29023378-722B-406F-8C9C-55E1E6DE6653}"/>
              </a:ext>
            </a:extLst>
          </p:cNvPr>
          <p:cNvSpPr/>
          <p:nvPr>
            <p:custDataLst>
              <p:tags r:id="rId114"/>
            </p:custDataLst>
          </p:nvPr>
        </p:nvSpPr>
        <p:spPr>
          <a:xfrm>
            <a:off x="103124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0" name="Rectangle 559">
            <a:extLst>
              <a:ext uri="{FF2B5EF4-FFF2-40B4-BE49-F238E27FC236}">
                <a16:creationId xmlns:a16="http://schemas.microsoft.com/office/drawing/2014/main" id="{CA872968-42CA-429D-9DB9-EAC9CEF02B98}"/>
              </a:ext>
            </a:extLst>
          </p:cNvPr>
          <p:cNvSpPr/>
          <p:nvPr>
            <p:custDataLst>
              <p:tags r:id="rId115"/>
            </p:custDataLst>
          </p:nvPr>
        </p:nvSpPr>
        <p:spPr>
          <a:xfrm>
            <a:off x="104013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1" name="Rectangle 560">
            <a:extLst>
              <a:ext uri="{FF2B5EF4-FFF2-40B4-BE49-F238E27FC236}">
                <a16:creationId xmlns:a16="http://schemas.microsoft.com/office/drawing/2014/main" id="{2B527178-7B0F-4C0F-A69B-63CE8C0DF3E9}"/>
              </a:ext>
            </a:extLst>
          </p:cNvPr>
          <p:cNvSpPr/>
          <p:nvPr>
            <p:custDataLst>
              <p:tags r:id="rId116"/>
            </p:custDataLst>
          </p:nvPr>
        </p:nvSpPr>
        <p:spPr>
          <a:xfrm>
            <a:off x="104902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2" name="Rectangle 561">
            <a:extLst>
              <a:ext uri="{FF2B5EF4-FFF2-40B4-BE49-F238E27FC236}">
                <a16:creationId xmlns:a16="http://schemas.microsoft.com/office/drawing/2014/main" id="{41A0FC99-D704-4D21-B71C-A3A678796004}"/>
              </a:ext>
            </a:extLst>
          </p:cNvPr>
          <p:cNvSpPr/>
          <p:nvPr>
            <p:custDataLst>
              <p:tags r:id="rId117"/>
            </p:custDataLst>
          </p:nvPr>
        </p:nvSpPr>
        <p:spPr>
          <a:xfrm>
            <a:off x="105791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3" name="Rectangle 562">
            <a:extLst>
              <a:ext uri="{FF2B5EF4-FFF2-40B4-BE49-F238E27FC236}">
                <a16:creationId xmlns:a16="http://schemas.microsoft.com/office/drawing/2014/main" id="{C2C7742C-723F-44A5-9B79-780FE9322D14}"/>
              </a:ext>
            </a:extLst>
          </p:cNvPr>
          <p:cNvSpPr/>
          <p:nvPr>
            <p:custDataLst>
              <p:tags r:id="rId118"/>
            </p:custDataLst>
          </p:nvPr>
        </p:nvSpPr>
        <p:spPr>
          <a:xfrm>
            <a:off x="106680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4" name="Rectangle 563">
            <a:extLst>
              <a:ext uri="{FF2B5EF4-FFF2-40B4-BE49-F238E27FC236}">
                <a16:creationId xmlns:a16="http://schemas.microsoft.com/office/drawing/2014/main" id="{C9616126-57CA-428E-A8BF-D8135AA2AEA8}"/>
              </a:ext>
            </a:extLst>
          </p:cNvPr>
          <p:cNvSpPr/>
          <p:nvPr>
            <p:custDataLst>
              <p:tags r:id="rId119"/>
            </p:custDataLst>
          </p:nvPr>
        </p:nvSpPr>
        <p:spPr>
          <a:xfrm>
            <a:off x="10756900" y="2565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5" name="Rectangle 564">
            <a:extLst>
              <a:ext uri="{FF2B5EF4-FFF2-40B4-BE49-F238E27FC236}">
                <a16:creationId xmlns:a16="http://schemas.microsoft.com/office/drawing/2014/main" id="{79EFF09A-6E58-4036-B904-B563BE053423}"/>
              </a:ext>
            </a:extLst>
          </p:cNvPr>
          <p:cNvSpPr/>
          <p:nvPr>
            <p:custDataLst>
              <p:tags r:id="rId120"/>
            </p:custDataLst>
          </p:nvPr>
        </p:nvSpPr>
        <p:spPr>
          <a:xfrm>
            <a:off x="89789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6" name="Rectangle 565">
            <a:extLst>
              <a:ext uri="{FF2B5EF4-FFF2-40B4-BE49-F238E27FC236}">
                <a16:creationId xmlns:a16="http://schemas.microsoft.com/office/drawing/2014/main" id="{7903BB2A-6C66-4C65-A8CA-7FAEEA5A62A3}"/>
              </a:ext>
            </a:extLst>
          </p:cNvPr>
          <p:cNvSpPr/>
          <p:nvPr>
            <p:custDataLst>
              <p:tags r:id="rId121"/>
            </p:custDataLst>
          </p:nvPr>
        </p:nvSpPr>
        <p:spPr>
          <a:xfrm>
            <a:off x="91567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7" name="Rectangle 566">
            <a:extLst>
              <a:ext uri="{FF2B5EF4-FFF2-40B4-BE49-F238E27FC236}">
                <a16:creationId xmlns:a16="http://schemas.microsoft.com/office/drawing/2014/main" id="{5830FB0D-9F1F-4F45-8BA5-8E260478D43C}"/>
              </a:ext>
            </a:extLst>
          </p:cNvPr>
          <p:cNvSpPr/>
          <p:nvPr>
            <p:custDataLst>
              <p:tags r:id="rId122"/>
            </p:custDataLst>
          </p:nvPr>
        </p:nvSpPr>
        <p:spPr>
          <a:xfrm>
            <a:off x="93345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8" name="Rectangle 567">
            <a:extLst>
              <a:ext uri="{FF2B5EF4-FFF2-40B4-BE49-F238E27FC236}">
                <a16:creationId xmlns:a16="http://schemas.microsoft.com/office/drawing/2014/main" id="{FC7920DB-E96C-4BA2-9DF8-04CFF952F217}"/>
              </a:ext>
            </a:extLst>
          </p:cNvPr>
          <p:cNvSpPr/>
          <p:nvPr>
            <p:custDataLst>
              <p:tags r:id="rId123"/>
            </p:custDataLst>
          </p:nvPr>
        </p:nvSpPr>
        <p:spPr>
          <a:xfrm>
            <a:off x="95123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9" name="Rectangle 568">
            <a:extLst>
              <a:ext uri="{FF2B5EF4-FFF2-40B4-BE49-F238E27FC236}">
                <a16:creationId xmlns:a16="http://schemas.microsoft.com/office/drawing/2014/main" id="{ED4A512B-4196-4B84-9BC5-221EFA1ED222}"/>
              </a:ext>
            </a:extLst>
          </p:cNvPr>
          <p:cNvSpPr/>
          <p:nvPr>
            <p:custDataLst>
              <p:tags r:id="rId124"/>
            </p:custDataLst>
          </p:nvPr>
        </p:nvSpPr>
        <p:spPr>
          <a:xfrm>
            <a:off x="10045700" y="2654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0" name="Rectangle 569">
            <a:extLst>
              <a:ext uri="{FF2B5EF4-FFF2-40B4-BE49-F238E27FC236}">
                <a16:creationId xmlns:a16="http://schemas.microsoft.com/office/drawing/2014/main" id="{4C0AE55D-3B50-4444-8835-C56277DF5E71}"/>
              </a:ext>
            </a:extLst>
          </p:cNvPr>
          <p:cNvSpPr/>
          <p:nvPr>
            <p:custDataLst>
              <p:tags r:id="rId125"/>
            </p:custDataLst>
          </p:nvPr>
        </p:nvSpPr>
        <p:spPr>
          <a:xfrm>
            <a:off x="82677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1" name="Rectangle 570">
            <a:extLst>
              <a:ext uri="{FF2B5EF4-FFF2-40B4-BE49-F238E27FC236}">
                <a16:creationId xmlns:a16="http://schemas.microsoft.com/office/drawing/2014/main" id="{F069376B-7A28-48DC-B309-7847E9E12365}"/>
              </a:ext>
            </a:extLst>
          </p:cNvPr>
          <p:cNvSpPr/>
          <p:nvPr>
            <p:custDataLst>
              <p:tags r:id="rId126"/>
            </p:custDataLst>
          </p:nvPr>
        </p:nvSpPr>
        <p:spPr>
          <a:xfrm>
            <a:off x="86233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2" name="Rectangle 571">
            <a:extLst>
              <a:ext uri="{FF2B5EF4-FFF2-40B4-BE49-F238E27FC236}">
                <a16:creationId xmlns:a16="http://schemas.microsoft.com/office/drawing/2014/main" id="{7464AF5F-51A5-44A0-884F-8A0696F07538}"/>
              </a:ext>
            </a:extLst>
          </p:cNvPr>
          <p:cNvSpPr/>
          <p:nvPr>
            <p:custDataLst>
              <p:tags r:id="rId127"/>
            </p:custDataLst>
          </p:nvPr>
        </p:nvSpPr>
        <p:spPr>
          <a:xfrm>
            <a:off x="88011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3" name="Rectangle 572">
            <a:extLst>
              <a:ext uri="{FF2B5EF4-FFF2-40B4-BE49-F238E27FC236}">
                <a16:creationId xmlns:a16="http://schemas.microsoft.com/office/drawing/2014/main" id="{3A050BD2-1B0F-4328-A59E-783AB2FCE44C}"/>
              </a:ext>
            </a:extLst>
          </p:cNvPr>
          <p:cNvSpPr/>
          <p:nvPr>
            <p:custDataLst>
              <p:tags r:id="rId128"/>
            </p:custDataLst>
          </p:nvPr>
        </p:nvSpPr>
        <p:spPr>
          <a:xfrm>
            <a:off x="88900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4" name="Rectangle 573">
            <a:extLst>
              <a:ext uri="{FF2B5EF4-FFF2-40B4-BE49-F238E27FC236}">
                <a16:creationId xmlns:a16="http://schemas.microsoft.com/office/drawing/2014/main" id="{4871D12A-A271-452A-A68F-94C65226E82C}"/>
              </a:ext>
            </a:extLst>
          </p:cNvPr>
          <p:cNvSpPr/>
          <p:nvPr>
            <p:custDataLst>
              <p:tags r:id="rId129"/>
            </p:custDataLst>
          </p:nvPr>
        </p:nvSpPr>
        <p:spPr>
          <a:xfrm>
            <a:off x="89789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5" name="Rectangle 574">
            <a:extLst>
              <a:ext uri="{FF2B5EF4-FFF2-40B4-BE49-F238E27FC236}">
                <a16:creationId xmlns:a16="http://schemas.microsoft.com/office/drawing/2014/main" id="{A2B44133-E249-4FD9-B538-134E9719CFDF}"/>
              </a:ext>
            </a:extLst>
          </p:cNvPr>
          <p:cNvSpPr/>
          <p:nvPr>
            <p:custDataLst>
              <p:tags r:id="rId130"/>
            </p:custDataLst>
          </p:nvPr>
        </p:nvSpPr>
        <p:spPr>
          <a:xfrm>
            <a:off x="90678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6" name="Rectangle 575">
            <a:extLst>
              <a:ext uri="{FF2B5EF4-FFF2-40B4-BE49-F238E27FC236}">
                <a16:creationId xmlns:a16="http://schemas.microsoft.com/office/drawing/2014/main" id="{B855863A-840E-45C7-A237-08810F8B202A}"/>
              </a:ext>
            </a:extLst>
          </p:cNvPr>
          <p:cNvSpPr/>
          <p:nvPr>
            <p:custDataLst>
              <p:tags r:id="rId131"/>
            </p:custDataLst>
          </p:nvPr>
        </p:nvSpPr>
        <p:spPr>
          <a:xfrm>
            <a:off x="91567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7" name="Rectangle 576">
            <a:extLst>
              <a:ext uri="{FF2B5EF4-FFF2-40B4-BE49-F238E27FC236}">
                <a16:creationId xmlns:a16="http://schemas.microsoft.com/office/drawing/2014/main" id="{B7CAE1AA-CE24-4CAF-976A-C0F8F42CA80C}"/>
              </a:ext>
            </a:extLst>
          </p:cNvPr>
          <p:cNvSpPr/>
          <p:nvPr>
            <p:custDataLst>
              <p:tags r:id="rId132"/>
            </p:custDataLst>
          </p:nvPr>
        </p:nvSpPr>
        <p:spPr>
          <a:xfrm>
            <a:off x="94234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8" name="Rectangle 577">
            <a:extLst>
              <a:ext uri="{FF2B5EF4-FFF2-40B4-BE49-F238E27FC236}">
                <a16:creationId xmlns:a16="http://schemas.microsoft.com/office/drawing/2014/main" id="{B6D76B0A-A011-4A80-8D61-5A6490F370C4}"/>
              </a:ext>
            </a:extLst>
          </p:cNvPr>
          <p:cNvSpPr/>
          <p:nvPr>
            <p:custDataLst>
              <p:tags r:id="rId133"/>
            </p:custDataLst>
          </p:nvPr>
        </p:nvSpPr>
        <p:spPr>
          <a:xfrm>
            <a:off x="95123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9" name="Rectangle 578">
            <a:extLst>
              <a:ext uri="{FF2B5EF4-FFF2-40B4-BE49-F238E27FC236}">
                <a16:creationId xmlns:a16="http://schemas.microsoft.com/office/drawing/2014/main" id="{284B4842-E2BA-4AA5-8521-1E76575C52DE}"/>
              </a:ext>
            </a:extLst>
          </p:cNvPr>
          <p:cNvSpPr/>
          <p:nvPr>
            <p:custDataLst>
              <p:tags r:id="rId134"/>
            </p:custDataLst>
          </p:nvPr>
        </p:nvSpPr>
        <p:spPr>
          <a:xfrm>
            <a:off x="96012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0" name="Rectangle 579">
            <a:extLst>
              <a:ext uri="{FF2B5EF4-FFF2-40B4-BE49-F238E27FC236}">
                <a16:creationId xmlns:a16="http://schemas.microsoft.com/office/drawing/2014/main" id="{61B13019-B4BC-48CD-9D2E-05BA94B3958B}"/>
              </a:ext>
            </a:extLst>
          </p:cNvPr>
          <p:cNvSpPr/>
          <p:nvPr>
            <p:custDataLst>
              <p:tags r:id="rId135"/>
            </p:custDataLst>
          </p:nvPr>
        </p:nvSpPr>
        <p:spPr>
          <a:xfrm>
            <a:off x="96901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1" name="Rectangle 580">
            <a:extLst>
              <a:ext uri="{FF2B5EF4-FFF2-40B4-BE49-F238E27FC236}">
                <a16:creationId xmlns:a16="http://schemas.microsoft.com/office/drawing/2014/main" id="{61C65BCA-7E8B-49B4-A0CF-01AA168E4C69}"/>
              </a:ext>
            </a:extLst>
          </p:cNvPr>
          <p:cNvSpPr/>
          <p:nvPr>
            <p:custDataLst>
              <p:tags r:id="rId136"/>
            </p:custDataLst>
          </p:nvPr>
        </p:nvSpPr>
        <p:spPr>
          <a:xfrm>
            <a:off x="98679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2" name="Rectangle 581">
            <a:extLst>
              <a:ext uri="{FF2B5EF4-FFF2-40B4-BE49-F238E27FC236}">
                <a16:creationId xmlns:a16="http://schemas.microsoft.com/office/drawing/2014/main" id="{C55F3FEC-5097-43E4-B010-11EE47B64517}"/>
              </a:ext>
            </a:extLst>
          </p:cNvPr>
          <p:cNvSpPr/>
          <p:nvPr>
            <p:custDataLst>
              <p:tags r:id="rId137"/>
            </p:custDataLst>
          </p:nvPr>
        </p:nvSpPr>
        <p:spPr>
          <a:xfrm>
            <a:off x="100457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3" name="Rectangle 582">
            <a:extLst>
              <a:ext uri="{FF2B5EF4-FFF2-40B4-BE49-F238E27FC236}">
                <a16:creationId xmlns:a16="http://schemas.microsoft.com/office/drawing/2014/main" id="{B7008867-FC30-4FE9-835B-2A7E82233CBF}"/>
              </a:ext>
            </a:extLst>
          </p:cNvPr>
          <p:cNvSpPr/>
          <p:nvPr>
            <p:custDataLst>
              <p:tags r:id="rId138"/>
            </p:custDataLst>
          </p:nvPr>
        </p:nvSpPr>
        <p:spPr>
          <a:xfrm>
            <a:off x="101346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4" name="Rectangle 583">
            <a:extLst>
              <a:ext uri="{FF2B5EF4-FFF2-40B4-BE49-F238E27FC236}">
                <a16:creationId xmlns:a16="http://schemas.microsoft.com/office/drawing/2014/main" id="{4476527B-C1E3-4A60-BD50-65E1099D616A}"/>
              </a:ext>
            </a:extLst>
          </p:cNvPr>
          <p:cNvSpPr/>
          <p:nvPr>
            <p:custDataLst>
              <p:tags r:id="rId139"/>
            </p:custDataLst>
          </p:nvPr>
        </p:nvSpPr>
        <p:spPr>
          <a:xfrm>
            <a:off x="102235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5" name="Rectangle 584">
            <a:extLst>
              <a:ext uri="{FF2B5EF4-FFF2-40B4-BE49-F238E27FC236}">
                <a16:creationId xmlns:a16="http://schemas.microsoft.com/office/drawing/2014/main" id="{EA2E17F0-440B-45D3-97AD-DE079BD66997}"/>
              </a:ext>
            </a:extLst>
          </p:cNvPr>
          <p:cNvSpPr/>
          <p:nvPr>
            <p:custDataLst>
              <p:tags r:id="rId140"/>
            </p:custDataLst>
          </p:nvPr>
        </p:nvSpPr>
        <p:spPr>
          <a:xfrm>
            <a:off x="103124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6" name="Rectangle 585">
            <a:extLst>
              <a:ext uri="{FF2B5EF4-FFF2-40B4-BE49-F238E27FC236}">
                <a16:creationId xmlns:a16="http://schemas.microsoft.com/office/drawing/2014/main" id="{21F23E60-5730-40BA-8B28-4CC8D98BE327}"/>
              </a:ext>
            </a:extLst>
          </p:cNvPr>
          <p:cNvSpPr/>
          <p:nvPr>
            <p:custDataLst>
              <p:tags r:id="rId141"/>
            </p:custDataLst>
          </p:nvPr>
        </p:nvSpPr>
        <p:spPr>
          <a:xfrm>
            <a:off x="104013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7" name="Rectangle 586">
            <a:extLst>
              <a:ext uri="{FF2B5EF4-FFF2-40B4-BE49-F238E27FC236}">
                <a16:creationId xmlns:a16="http://schemas.microsoft.com/office/drawing/2014/main" id="{152561B3-74AA-4891-B3E2-73FE89BE5426}"/>
              </a:ext>
            </a:extLst>
          </p:cNvPr>
          <p:cNvSpPr/>
          <p:nvPr>
            <p:custDataLst>
              <p:tags r:id="rId142"/>
            </p:custDataLst>
          </p:nvPr>
        </p:nvSpPr>
        <p:spPr>
          <a:xfrm>
            <a:off x="104902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8" name="Rectangle 587">
            <a:extLst>
              <a:ext uri="{FF2B5EF4-FFF2-40B4-BE49-F238E27FC236}">
                <a16:creationId xmlns:a16="http://schemas.microsoft.com/office/drawing/2014/main" id="{7C05091B-4C69-46F9-964C-DDC9C589899F}"/>
              </a:ext>
            </a:extLst>
          </p:cNvPr>
          <p:cNvSpPr/>
          <p:nvPr>
            <p:custDataLst>
              <p:tags r:id="rId143"/>
            </p:custDataLst>
          </p:nvPr>
        </p:nvSpPr>
        <p:spPr>
          <a:xfrm>
            <a:off x="10756900" y="2743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9" name="Rectangle 588">
            <a:extLst>
              <a:ext uri="{FF2B5EF4-FFF2-40B4-BE49-F238E27FC236}">
                <a16:creationId xmlns:a16="http://schemas.microsoft.com/office/drawing/2014/main" id="{E88B5FF5-A9B5-4EF3-A35B-12A4CD275250}"/>
              </a:ext>
            </a:extLst>
          </p:cNvPr>
          <p:cNvSpPr/>
          <p:nvPr>
            <p:custDataLst>
              <p:tags r:id="rId144"/>
            </p:custDataLst>
          </p:nvPr>
        </p:nvSpPr>
        <p:spPr>
          <a:xfrm>
            <a:off x="82677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0" name="Rectangle 589">
            <a:extLst>
              <a:ext uri="{FF2B5EF4-FFF2-40B4-BE49-F238E27FC236}">
                <a16:creationId xmlns:a16="http://schemas.microsoft.com/office/drawing/2014/main" id="{9900EA07-82EA-4C40-A850-CFC11D1370B4}"/>
              </a:ext>
            </a:extLst>
          </p:cNvPr>
          <p:cNvSpPr/>
          <p:nvPr>
            <p:custDataLst>
              <p:tags r:id="rId145"/>
            </p:custDataLst>
          </p:nvPr>
        </p:nvSpPr>
        <p:spPr>
          <a:xfrm>
            <a:off x="84455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1" name="Rectangle 590">
            <a:extLst>
              <a:ext uri="{FF2B5EF4-FFF2-40B4-BE49-F238E27FC236}">
                <a16:creationId xmlns:a16="http://schemas.microsoft.com/office/drawing/2014/main" id="{772512DF-65A3-4D69-A9B2-D549078691C8}"/>
              </a:ext>
            </a:extLst>
          </p:cNvPr>
          <p:cNvSpPr/>
          <p:nvPr>
            <p:custDataLst>
              <p:tags r:id="rId146"/>
            </p:custDataLst>
          </p:nvPr>
        </p:nvSpPr>
        <p:spPr>
          <a:xfrm>
            <a:off x="86233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2" name="Rectangle 591">
            <a:extLst>
              <a:ext uri="{FF2B5EF4-FFF2-40B4-BE49-F238E27FC236}">
                <a16:creationId xmlns:a16="http://schemas.microsoft.com/office/drawing/2014/main" id="{5344918B-2BD8-49B5-984A-F2D0011B328C}"/>
              </a:ext>
            </a:extLst>
          </p:cNvPr>
          <p:cNvSpPr/>
          <p:nvPr>
            <p:custDataLst>
              <p:tags r:id="rId147"/>
            </p:custDataLst>
          </p:nvPr>
        </p:nvSpPr>
        <p:spPr>
          <a:xfrm>
            <a:off x="87122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3" name="Rectangle 592">
            <a:extLst>
              <a:ext uri="{FF2B5EF4-FFF2-40B4-BE49-F238E27FC236}">
                <a16:creationId xmlns:a16="http://schemas.microsoft.com/office/drawing/2014/main" id="{8680BCCB-E349-4AEE-BFFE-E882BC3B22A0}"/>
              </a:ext>
            </a:extLst>
          </p:cNvPr>
          <p:cNvSpPr/>
          <p:nvPr>
            <p:custDataLst>
              <p:tags r:id="rId148"/>
            </p:custDataLst>
          </p:nvPr>
        </p:nvSpPr>
        <p:spPr>
          <a:xfrm>
            <a:off x="88900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4" name="Rectangle 593">
            <a:extLst>
              <a:ext uri="{FF2B5EF4-FFF2-40B4-BE49-F238E27FC236}">
                <a16:creationId xmlns:a16="http://schemas.microsoft.com/office/drawing/2014/main" id="{98963CCA-8A90-4A90-BDC0-14FB91B3D885}"/>
              </a:ext>
            </a:extLst>
          </p:cNvPr>
          <p:cNvSpPr/>
          <p:nvPr>
            <p:custDataLst>
              <p:tags r:id="rId149"/>
            </p:custDataLst>
          </p:nvPr>
        </p:nvSpPr>
        <p:spPr>
          <a:xfrm>
            <a:off x="90678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5" name="Rectangle 594">
            <a:extLst>
              <a:ext uri="{FF2B5EF4-FFF2-40B4-BE49-F238E27FC236}">
                <a16:creationId xmlns:a16="http://schemas.microsoft.com/office/drawing/2014/main" id="{00C4C481-BFBB-4622-A915-FF734F4D67E3}"/>
              </a:ext>
            </a:extLst>
          </p:cNvPr>
          <p:cNvSpPr/>
          <p:nvPr>
            <p:custDataLst>
              <p:tags r:id="rId150"/>
            </p:custDataLst>
          </p:nvPr>
        </p:nvSpPr>
        <p:spPr>
          <a:xfrm>
            <a:off x="92456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6" name="Rectangle 595">
            <a:extLst>
              <a:ext uri="{FF2B5EF4-FFF2-40B4-BE49-F238E27FC236}">
                <a16:creationId xmlns:a16="http://schemas.microsoft.com/office/drawing/2014/main" id="{34C2C893-B27D-455F-B4AF-3AB5460D0E19}"/>
              </a:ext>
            </a:extLst>
          </p:cNvPr>
          <p:cNvSpPr/>
          <p:nvPr>
            <p:custDataLst>
              <p:tags r:id="rId151"/>
            </p:custDataLst>
          </p:nvPr>
        </p:nvSpPr>
        <p:spPr>
          <a:xfrm>
            <a:off x="93345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7" name="Rectangle 596">
            <a:extLst>
              <a:ext uri="{FF2B5EF4-FFF2-40B4-BE49-F238E27FC236}">
                <a16:creationId xmlns:a16="http://schemas.microsoft.com/office/drawing/2014/main" id="{6823A161-1701-421F-893C-F0512786447C}"/>
              </a:ext>
            </a:extLst>
          </p:cNvPr>
          <p:cNvSpPr/>
          <p:nvPr>
            <p:custDataLst>
              <p:tags r:id="rId152"/>
            </p:custDataLst>
          </p:nvPr>
        </p:nvSpPr>
        <p:spPr>
          <a:xfrm>
            <a:off x="97790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8" name="Rectangle 597">
            <a:extLst>
              <a:ext uri="{FF2B5EF4-FFF2-40B4-BE49-F238E27FC236}">
                <a16:creationId xmlns:a16="http://schemas.microsoft.com/office/drawing/2014/main" id="{166E292B-8D7F-46B6-8EED-D498D7892BEC}"/>
              </a:ext>
            </a:extLst>
          </p:cNvPr>
          <p:cNvSpPr/>
          <p:nvPr>
            <p:custDataLst>
              <p:tags r:id="rId153"/>
            </p:custDataLst>
          </p:nvPr>
        </p:nvSpPr>
        <p:spPr>
          <a:xfrm>
            <a:off x="101346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9" name="Rectangle 598">
            <a:extLst>
              <a:ext uri="{FF2B5EF4-FFF2-40B4-BE49-F238E27FC236}">
                <a16:creationId xmlns:a16="http://schemas.microsoft.com/office/drawing/2014/main" id="{88C8E1E9-810F-4A4D-8D80-4627EB240F9E}"/>
              </a:ext>
            </a:extLst>
          </p:cNvPr>
          <p:cNvSpPr/>
          <p:nvPr>
            <p:custDataLst>
              <p:tags r:id="rId154"/>
            </p:custDataLst>
          </p:nvPr>
        </p:nvSpPr>
        <p:spPr>
          <a:xfrm>
            <a:off x="102235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0" name="Rectangle 599">
            <a:extLst>
              <a:ext uri="{FF2B5EF4-FFF2-40B4-BE49-F238E27FC236}">
                <a16:creationId xmlns:a16="http://schemas.microsoft.com/office/drawing/2014/main" id="{CC27F454-2D79-4556-B1E8-4AF663179CEA}"/>
              </a:ext>
            </a:extLst>
          </p:cNvPr>
          <p:cNvSpPr/>
          <p:nvPr>
            <p:custDataLst>
              <p:tags r:id="rId155"/>
            </p:custDataLst>
          </p:nvPr>
        </p:nvSpPr>
        <p:spPr>
          <a:xfrm>
            <a:off x="103124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1" name="Rectangle 600">
            <a:extLst>
              <a:ext uri="{FF2B5EF4-FFF2-40B4-BE49-F238E27FC236}">
                <a16:creationId xmlns:a16="http://schemas.microsoft.com/office/drawing/2014/main" id="{D80A8DF2-5BD1-43A3-846E-E7FC9CDC87CB}"/>
              </a:ext>
            </a:extLst>
          </p:cNvPr>
          <p:cNvSpPr/>
          <p:nvPr>
            <p:custDataLst>
              <p:tags r:id="rId156"/>
            </p:custDataLst>
          </p:nvPr>
        </p:nvSpPr>
        <p:spPr>
          <a:xfrm>
            <a:off x="104013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2" name="Rectangle 601">
            <a:extLst>
              <a:ext uri="{FF2B5EF4-FFF2-40B4-BE49-F238E27FC236}">
                <a16:creationId xmlns:a16="http://schemas.microsoft.com/office/drawing/2014/main" id="{E0868BFB-08AF-481A-9A75-983C05EB2CC2}"/>
              </a:ext>
            </a:extLst>
          </p:cNvPr>
          <p:cNvSpPr/>
          <p:nvPr>
            <p:custDataLst>
              <p:tags r:id="rId157"/>
            </p:custDataLst>
          </p:nvPr>
        </p:nvSpPr>
        <p:spPr>
          <a:xfrm>
            <a:off x="104902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3" name="Rectangle 602">
            <a:extLst>
              <a:ext uri="{FF2B5EF4-FFF2-40B4-BE49-F238E27FC236}">
                <a16:creationId xmlns:a16="http://schemas.microsoft.com/office/drawing/2014/main" id="{B036D068-0919-4AAA-8415-8D51A905D3C9}"/>
              </a:ext>
            </a:extLst>
          </p:cNvPr>
          <p:cNvSpPr/>
          <p:nvPr>
            <p:custDataLst>
              <p:tags r:id="rId158"/>
            </p:custDataLst>
          </p:nvPr>
        </p:nvSpPr>
        <p:spPr>
          <a:xfrm>
            <a:off x="105791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4" name="Rectangle 603">
            <a:extLst>
              <a:ext uri="{FF2B5EF4-FFF2-40B4-BE49-F238E27FC236}">
                <a16:creationId xmlns:a16="http://schemas.microsoft.com/office/drawing/2014/main" id="{C6C0FA73-B636-4A81-8F21-E9F2BF7FDA14}"/>
              </a:ext>
            </a:extLst>
          </p:cNvPr>
          <p:cNvSpPr/>
          <p:nvPr>
            <p:custDataLst>
              <p:tags r:id="rId159"/>
            </p:custDataLst>
          </p:nvPr>
        </p:nvSpPr>
        <p:spPr>
          <a:xfrm>
            <a:off x="106680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5" name="Rectangle 604">
            <a:extLst>
              <a:ext uri="{FF2B5EF4-FFF2-40B4-BE49-F238E27FC236}">
                <a16:creationId xmlns:a16="http://schemas.microsoft.com/office/drawing/2014/main" id="{0A174613-EF4F-4A3B-A95E-6B69C548E7D4}"/>
              </a:ext>
            </a:extLst>
          </p:cNvPr>
          <p:cNvSpPr/>
          <p:nvPr>
            <p:custDataLst>
              <p:tags r:id="rId160"/>
            </p:custDataLst>
          </p:nvPr>
        </p:nvSpPr>
        <p:spPr>
          <a:xfrm>
            <a:off x="10756900" y="2832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6" name="Rectangle 605">
            <a:extLst>
              <a:ext uri="{FF2B5EF4-FFF2-40B4-BE49-F238E27FC236}">
                <a16:creationId xmlns:a16="http://schemas.microsoft.com/office/drawing/2014/main" id="{B8C9F66A-BDA9-4FB3-ABA7-7CC50CD7A62B}"/>
              </a:ext>
            </a:extLst>
          </p:cNvPr>
          <p:cNvSpPr/>
          <p:nvPr>
            <p:custDataLst>
              <p:tags r:id="rId161"/>
            </p:custDataLst>
          </p:nvPr>
        </p:nvSpPr>
        <p:spPr>
          <a:xfrm>
            <a:off x="83566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7" name="Rectangle 606">
            <a:extLst>
              <a:ext uri="{FF2B5EF4-FFF2-40B4-BE49-F238E27FC236}">
                <a16:creationId xmlns:a16="http://schemas.microsoft.com/office/drawing/2014/main" id="{112EDE15-7A29-40CD-883B-4E7E2A619A8E}"/>
              </a:ext>
            </a:extLst>
          </p:cNvPr>
          <p:cNvSpPr/>
          <p:nvPr>
            <p:custDataLst>
              <p:tags r:id="rId162"/>
            </p:custDataLst>
          </p:nvPr>
        </p:nvSpPr>
        <p:spPr>
          <a:xfrm>
            <a:off x="84455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8" name="Rectangle 607">
            <a:extLst>
              <a:ext uri="{FF2B5EF4-FFF2-40B4-BE49-F238E27FC236}">
                <a16:creationId xmlns:a16="http://schemas.microsoft.com/office/drawing/2014/main" id="{C250900E-A104-44D9-94B2-B725035E0F52}"/>
              </a:ext>
            </a:extLst>
          </p:cNvPr>
          <p:cNvSpPr/>
          <p:nvPr>
            <p:custDataLst>
              <p:tags r:id="rId163"/>
            </p:custDataLst>
          </p:nvPr>
        </p:nvSpPr>
        <p:spPr>
          <a:xfrm>
            <a:off x="87122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9" name="Rectangle 608">
            <a:extLst>
              <a:ext uri="{FF2B5EF4-FFF2-40B4-BE49-F238E27FC236}">
                <a16:creationId xmlns:a16="http://schemas.microsoft.com/office/drawing/2014/main" id="{F2054B90-805D-475B-998B-6F704505A458}"/>
              </a:ext>
            </a:extLst>
          </p:cNvPr>
          <p:cNvSpPr/>
          <p:nvPr>
            <p:custDataLst>
              <p:tags r:id="rId164"/>
            </p:custDataLst>
          </p:nvPr>
        </p:nvSpPr>
        <p:spPr>
          <a:xfrm>
            <a:off x="88011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0" name="Rectangle 609">
            <a:extLst>
              <a:ext uri="{FF2B5EF4-FFF2-40B4-BE49-F238E27FC236}">
                <a16:creationId xmlns:a16="http://schemas.microsoft.com/office/drawing/2014/main" id="{9CFEA369-FDCD-4DE2-95FD-BE029AB60747}"/>
              </a:ext>
            </a:extLst>
          </p:cNvPr>
          <p:cNvSpPr/>
          <p:nvPr>
            <p:custDataLst>
              <p:tags r:id="rId165"/>
            </p:custDataLst>
          </p:nvPr>
        </p:nvSpPr>
        <p:spPr>
          <a:xfrm>
            <a:off x="88900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1" name="Rectangle 610">
            <a:extLst>
              <a:ext uri="{FF2B5EF4-FFF2-40B4-BE49-F238E27FC236}">
                <a16:creationId xmlns:a16="http://schemas.microsoft.com/office/drawing/2014/main" id="{DB3EE37B-F1F1-45D8-9D20-5194035F3B36}"/>
              </a:ext>
            </a:extLst>
          </p:cNvPr>
          <p:cNvSpPr/>
          <p:nvPr>
            <p:custDataLst>
              <p:tags r:id="rId166"/>
            </p:custDataLst>
          </p:nvPr>
        </p:nvSpPr>
        <p:spPr>
          <a:xfrm>
            <a:off x="89789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2" name="Rectangle 611">
            <a:extLst>
              <a:ext uri="{FF2B5EF4-FFF2-40B4-BE49-F238E27FC236}">
                <a16:creationId xmlns:a16="http://schemas.microsoft.com/office/drawing/2014/main" id="{32F866A9-23AB-49A2-A1C0-BF091EC67D7B}"/>
              </a:ext>
            </a:extLst>
          </p:cNvPr>
          <p:cNvSpPr/>
          <p:nvPr>
            <p:custDataLst>
              <p:tags r:id="rId167"/>
            </p:custDataLst>
          </p:nvPr>
        </p:nvSpPr>
        <p:spPr>
          <a:xfrm>
            <a:off x="91567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3" name="Rectangle 612">
            <a:extLst>
              <a:ext uri="{FF2B5EF4-FFF2-40B4-BE49-F238E27FC236}">
                <a16:creationId xmlns:a16="http://schemas.microsoft.com/office/drawing/2014/main" id="{695CA6EA-9E16-458E-A213-8B072A9401C3}"/>
              </a:ext>
            </a:extLst>
          </p:cNvPr>
          <p:cNvSpPr/>
          <p:nvPr>
            <p:custDataLst>
              <p:tags r:id="rId168"/>
            </p:custDataLst>
          </p:nvPr>
        </p:nvSpPr>
        <p:spPr>
          <a:xfrm>
            <a:off x="92456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4" name="Rectangle 613">
            <a:extLst>
              <a:ext uri="{FF2B5EF4-FFF2-40B4-BE49-F238E27FC236}">
                <a16:creationId xmlns:a16="http://schemas.microsoft.com/office/drawing/2014/main" id="{51ECC6B6-D617-4D17-A432-5F5E5041CE18}"/>
              </a:ext>
            </a:extLst>
          </p:cNvPr>
          <p:cNvSpPr/>
          <p:nvPr>
            <p:custDataLst>
              <p:tags r:id="rId169"/>
            </p:custDataLst>
          </p:nvPr>
        </p:nvSpPr>
        <p:spPr>
          <a:xfrm>
            <a:off x="94234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5" name="Rectangle 614">
            <a:extLst>
              <a:ext uri="{FF2B5EF4-FFF2-40B4-BE49-F238E27FC236}">
                <a16:creationId xmlns:a16="http://schemas.microsoft.com/office/drawing/2014/main" id="{30619B3E-626D-4DBD-A2B3-0C03E180D64A}"/>
              </a:ext>
            </a:extLst>
          </p:cNvPr>
          <p:cNvSpPr/>
          <p:nvPr>
            <p:custDataLst>
              <p:tags r:id="rId170"/>
            </p:custDataLst>
          </p:nvPr>
        </p:nvSpPr>
        <p:spPr>
          <a:xfrm>
            <a:off x="95123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6" name="Rectangle 615">
            <a:extLst>
              <a:ext uri="{FF2B5EF4-FFF2-40B4-BE49-F238E27FC236}">
                <a16:creationId xmlns:a16="http://schemas.microsoft.com/office/drawing/2014/main" id="{5DBF9266-9165-45D5-9066-479202A70572}"/>
              </a:ext>
            </a:extLst>
          </p:cNvPr>
          <p:cNvSpPr/>
          <p:nvPr>
            <p:custDataLst>
              <p:tags r:id="rId171"/>
            </p:custDataLst>
          </p:nvPr>
        </p:nvSpPr>
        <p:spPr>
          <a:xfrm>
            <a:off x="96012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7" name="Rectangle 616">
            <a:extLst>
              <a:ext uri="{FF2B5EF4-FFF2-40B4-BE49-F238E27FC236}">
                <a16:creationId xmlns:a16="http://schemas.microsoft.com/office/drawing/2014/main" id="{88ADAAD2-6D79-4069-9C99-B3FC3009BCC6}"/>
              </a:ext>
            </a:extLst>
          </p:cNvPr>
          <p:cNvSpPr/>
          <p:nvPr>
            <p:custDataLst>
              <p:tags r:id="rId172"/>
            </p:custDataLst>
          </p:nvPr>
        </p:nvSpPr>
        <p:spPr>
          <a:xfrm>
            <a:off x="100457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8" name="Rectangle 617">
            <a:extLst>
              <a:ext uri="{FF2B5EF4-FFF2-40B4-BE49-F238E27FC236}">
                <a16:creationId xmlns:a16="http://schemas.microsoft.com/office/drawing/2014/main" id="{3B5CC391-E794-484B-AA82-4BF5A144E069}"/>
              </a:ext>
            </a:extLst>
          </p:cNvPr>
          <p:cNvSpPr/>
          <p:nvPr>
            <p:custDataLst>
              <p:tags r:id="rId173"/>
            </p:custDataLst>
          </p:nvPr>
        </p:nvSpPr>
        <p:spPr>
          <a:xfrm>
            <a:off x="101346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9" name="Rectangle 618">
            <a:extLst>
              <a:ext uri="{FF2B5EF4-FFF2-40B4-BE49-F238E27FC236}">
                <a16:creationId xmlns:a16="http://schemas.microsoft.com/office/drawing/2014/main" id="{5989B97D-BCE9-4039-BA7A-47D76641EE7F}"/>
              </a:ext>
            </a:extLst>
          </p:cNvPr>
          <p:cNvSpPr/>
          <p:nvPr>
            <p:custDataLst>
              <p:tags r:id="rId174"/>
            </p:custDataLst>
          </p:nvPr>
        </p:nvSpPr>
        <p:spPr>
          <a:xfrm>
            <a:off x="104013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0" name="Rectangle 619">
            <a:extLst>
              <a:ext uri="{FF2B5EF4-FFF2-40B4-BE49-F238E27FC236}">
                <a16:creationId xmlns:a16="http://schemas.microsoft.com/office/drawing/2014/main" id="{D034F025-1AE2-4D31-BEE9-6E9ABAF4D198}"/>
              </a:ext>
            </a:extLst>
          </p:cNvPr>
          <p:cNvSpPr/>
          <p:nvPr>
            <p:custDataLst>
              <p:tags r:id="rId175"/>
            </p:custDataLst>
          </p:nvPr>
        </p:nvSpPr>
        <p:spPr>
          <a:xfrm>
            <a:off x="10756900" y="2921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1" name="Rectangle 620">
            <a:extLst>
              <a:ext uri="{FF2B5EF4-FFF2-40B4-BE49-F238E27FC236}">
                <a16:creationId xmlns:a16="http://schemas.microsoft.com/office/drawing/2014/main" id="{9AAF6B6B-AB40-4E54-87E5-C2E84B6A8386}"/>
              </a:ext>
            </a:extLst>
          </p:cNvPr>
          <p:cNvSpPr/>
          <p:nvPr>
            <p:custDataLst>
              <p:tags r:id="rId176"/>
            </p:custDataLst>
          </p:nvPr>
        </p:nvSpPr>
        <p:spPr>
          <a:xfrm>
            <a:off x="83566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2" name="Rectangle 621">
            <a:extLst>
              <a:ext uri="{FF2B5EF4-FFF2-40B4-BE49-F238E27FC236}">
                <a16:creationId xmlns:a16="http://schemas.microsoft.com/office/drawing/2014/main" id="{9D0953F0-7FBF-4CD9-BAAD-DB152A2A1A5A}"/>
              </a:ext>
            </a:extLst>
          </p:cNvPr>
          <p:cNvSpPr/>
          <p:nvPr>
            <p:custDataLst>
              <p:tags r:id="rId177"/>
            </p:custDataLst>
          </p:nvPr>
        </p:nvSpPr>
        <p:spPr>
          <a:xfrm>
            <a:off x="84455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3" name="Rectangle 622">
            <a:extLst>
              <a:ext uri="{FF2B5EF4-FFF2-40B4-BE49-F238E27FC236}">
                <a16:creationId xmlns:a16="http://schemas.microsoft.com/office/drawing/2014/main" id="{0FD6FA59-64EC-4873-B42B-09C82019FB2B}"/>
              </a:ext>
            </a:extLst>
          </p:cNvPr>
          <p:cNvSpPr/>
          <p:nvPr>
            <p:custDataLst>
              <p:tags r:id="rId178"/>
            </p:custDataLst>
          </p:nvPr>
        </p:nvSpPr>
        <p:spPr>
          <a:xfrm>
            <a:off x="86233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4" name="Rectangle 623">
            <a:extLst>
              <a:ext uri="{FF2B5EF4-FFF2-40B4-BE49-F238E27FC236}">
                <a16:creationId xmlns:a16="http://schemas.microsoft.com/office/drawing/2014/main" id="{A3AFE0C9-8A50-4D4F-9091-4FB96B79AD6D}"/>
              </a:ext>
            </a:extLst>
          </p:cNvPr>
          <p:cNvSpPr/>
          <p:nvPr>
            <p:custDataLst>
              <p:tags r:id="rId179"/>
            </p:custDataLst>
          </p:nvPr>
        </p:nvSpPr>
        <p:spPr>
          <a:xfrm>
            <a:off x="87122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5" name="Rectangle 624">
            <a:extLst>
              <a:ext uri="{FF2B5EF4-FFF2-40B4-BE49-F238E27FC236}">
                <a16:creationId xmlns:a16="http://schemas.microsoft.com/office/drawing/2014/main" id="{0CEFDD5E-C05C-49E6-86DE-B20B70B36AC3}"/>
              </a:ext>
            </a:extLst>
          </p:cNvPr>
          <p:cNvSpPr/>
          <p:nvPr>
            <p:custDataLst>
              <p:tags r:id="rId180"/>
            </p:custDataLst>
          </p:nvPr>
        </p:nvSpPr>
        <p:spPr>
          <a:xfrm>
            <a:off x="90678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6" name="Rectangle 625">
            <a:extLst>
              <a:ext uri="{FF2B5EF4-FFF2-40B4-BE49-F238E27FC236}">
                <a16:creationId xmlns:a16="http://schemas.microsoft.com/office/drawing/2014/main" id="{6D91C1A2-FFE4-4EE8-AC72-0B89405E82F8}"/>
              </a:ext>
            </a:extLst>
          </p:cNvPr>
          <p:cNvSpPr/>
          <p:nvPr>
            <p:custDataLst>
              <p:tags r:id="rId181"/>
            </p:custDataLst>
          </p:nvPr>
        </p:nvSpPr>
        <p:spPr>
          <a:xfrm>
            <a:off x="91567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7" name="Rectangle 626">
            <a:extLst>
              <a:ext uri="{FF2B5EF4-FFF2-40B4-BE49-F238E27FC236}">
                <a16:creationId xmlns:a16="http://schemas.microsoft.com/office/drawing/2014/main" id="{3CFEF088-58E7-49DE-8849-06D4DC4FF4B7}"/>
              </a:ext>
            </a:extLst>
          </p:cNvPr>
          <p:cNvSpPr/>
          <p:nvPr>
            <p:custDataLst>
              <p:tags r:id="rId182"/>
            </p:custDataLst>
          </p:nvPr>
        </p:nvSpPr>
        <p:spPr>
          <a:xfrm>
            <a:off x="94234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8" name="Rectangle 627">
            <a:extLst>
              <a:ext uri="{FF2B5EF4-FFF2-40B4-BE49-F238E27FC236}">
                <a16:creationId xmlns:a16="http://schemas.microsoft.com/office/drawing/2014/main" id="{B77F0F58-5C20-4A48-9B67-2C62A501351D}"/>
              </a:ext>
            </a:extLst>
          </p:cNvPr>
          <p:cNvSpPr/>
          <p:nvPr>
            <p:custDataLst>
              <p:tags r:id="rId183"/>
            </p:custDataLst>
          </p:nvPr>
        </p:nvSpPr>
        <p:spPr>
          <a:xfrm>
            <a:off x="96012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9" name="Rectangle 628">
            <a:extLst>
              <a:ext uri="{FF2B5EF4-FFF2-40B4-BE49-F238E27FC236}">
                <a16:creationId xmlns:a16="http://schemas.microsoft.com/office/drawing/2014/main" id="{D1FF1F6F-88E9-413B-B22F-E7360251979C}"/>
              </a:ext>
            </a:extLst>
          </p:cNvPr>
          <p:cNvSpPr/>
          <p:nvPr>
            <p:custDataLst>
              <p:tags r:id="rId184"/>
            </p:custDataLst>
          </p:nvPr>
        </p:nvSpPr>
        <p:spPr>
          <a:xfrm>
            <a:off x="96901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0" name="Rectangle 629">
            <a:extLst>
              <a:ext uri="{FF2B5EF4-FFF2-40B4-BE49-F238E27FC236}">
                <a16:creationId xmlns:a16="http://schemas.microsoft.com/office/drawing/2014/main" id="{F695A1BC-5B54-4EE3-92E1-C3DC6C04B60F}"/>
              </a:ext>
            </a:extLst>
          </p:cNvPr>
          <p:cNvSpPr/>
          <p:nvPr>
            <p:custDataLst>
              <p:tags r:id="rId185"/>
            </p:custDataLst>
          </p:nvPr>
        </p:nvSpPr>
        <p:spPr>
          <a:xfrm>
            <a:off x="99568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1" name="Rectangle 630">
            <a:extLst>
              <a:ext uri="{FF2B5EF4-FFF2-40B4-BE49-F238E27FC236}">
                <a16:creationId xmlns:a16="http://schemas.microsoft.com/office/drawing/2014/main" id="{77705E75-6B29-4F8B-B456-A9CD00B12D67}"/>
              </a:ext>
            </a:extLst>
          </p:cNvPr>
          <p:cNvSpPr/>
          <p:nvPr>
            <p:custDataLst>
              <p:tags r:id="rId186"/>
            </p:custDataLst>
          </p:nvPr>
        </p:nvSpPr>
        <p:spPr>
          <a:xfrm>
            <a:off x="100457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2" name="Rectangle 631">
            <a:extLst>
              <a:ext uri="{FF2B5EF4-FFF2-40B4-BE49-F238E27FC236}">
                <a16:creationId xmlns:a16="http://schemas.microsoft.com/office/drawing/2014/main" id="{1728F7C4-1BDA-4019-B7CA-B3E8F8205F00}"/>
              </a:ext>
            </a:extLst>
          </p:cNvPr>
          <p:cNvSpPr/>
          <p:nvPr>
            <p:custDataLst>
              <p:tags r:id="rId187"/>
            </p:custDataLst>
          </p:nvPr>
        </p:nvSpPr>
        <p:spPr>
          <a:xfrm>
            <a:off x="101346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3" name="Rectangle 632">
            <a:extLst>
              <a:ext uri="{FF2B5EF4-FFF2-40B4-BE49-F238E27FC236}">
                <a16:creationId xmlns:a16="http://schemas.microsoft.com/office/drawing/2014/main" id="{1042BD68-1EE3-45A6-9AE8-3A4EE5119AA7}"/>
              </a:ext>
            </a:extLst>
          </p:cNvPr>
          <p:cNvSpPr/>
          <p:nvPr>
            <p:custDataLst>
              <p:tags r:id="rId188"/>
            </p:custDataLst>
          </p:nvPr>
        </p:nvSpPr>
        <p:spPr>
          <a:xfrm>
            <a:off x="102235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4" name="Rectangle 633">
            <a:extLst>
              <a:ext uri="{FF2B5EF4-FFF2-40B4-BE49-F238E27FC236}">
                <a16:creationId xmlns:a16="http://schemas.microsoft.com/office/drawing/2014/main" id="{673E3E48-88E3-4690-BA07-EBDD42FD5D5B}"/>
              </a:ext>
            </a:extLst>
          </p:cNvPr>
          <p:cNvSpPr/>
          <p:nvPr>
            <p:custDataLst>
              <p:tags r:id="rId189"/>
            </p:custDataLst>
          </p:nvPr>
        </p:nvSpPr>
        <p:spPr>
          <a:xfrm>
            <a:off x="104013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5" name="Rectangle 634">
            <a:extLst>
              <a:ext uri="{FF2B5EF4-FFF2-40B4-BE49-F238E27FC236}">
                <a16:creationId xmlns:a16="http://schemas.microsoft.com/office/drawing/2014/main" id="{B2E069F6-6838-4511-AE3B-401CB85EE2FF}"/>
              </a:ext>
            </a:extLst>
          </p:cNvPr>
          <p:cNvSpPr/>
          <p:nvPr>
            <p:custDataLst>
              <p:tags r:id="rId190"/>
            </p:custDataLst>
          </p:nvPr>
        </p:nvSpPr>
        <p:spPr>
          <a:xfrm>
            <a:off x="104902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6" name="Rectangle 635">
            <a:extLst>
              <a:ext uri="{FF2B5EF4-FFF2-40B4-BE49-F238E27FC236}">
                <a16:creationId xmlns:a16="http://schemas.microsoft.com/office/drawing/2014/main" id="{018AACA6-80C2-4DC9-B1B1-C032BA682399}"/>
              </a:ext>
            </a:extLst>
          </p:cNvPr>
          <p:cNvSpPr/>
          <p:nvPr>
            <p:custDataLst>
              <p:tags r:id="rId191"/>
            </p:custDataLst>
          </p:nvPr>
        </p:nvSpPr>
        <p:spPr>
          <a:xfrm>
            <a:off x="106680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7" name="Rectangle 636">
            <a:extLst>
              <a:ext uri="{FF2B5EF4-FFF2-40B4-BE49-F238E27FC236}">
                <a16:creationId xmlns:a16="http://schemas.microsoft.com/office/drawing/2014/main" id="{86E7706B-E1B1-4103-909A-7FD0B8678CC7}"/>
              </a:ext>
            </a:extLst>
          </p:cNvPr>
          <p:cNvSpPr/>
          <p:nvPr>
            <p:custDataLst>
              <p:tags r:id="rId192"/>
            </p:custDataLst>
          </p:nvPr>
        </p:nvSpPr>
        <p:spPr>
          <a:xfrm>
            <a:off x="10756900" y="3009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8" name="Rectangle 637">
            <a:extLst>
              <a:ext uri="{FF2B5EF4-FFF2-40B4-BE49-F238E27FC236}">
                <a16:creationId xmlns:a16="http://schemas.microsoft.com/office/drawing/2014/main" id="{FE779DC7-1446-4216-978D-7C108860AF24}"/>
              </a:ext>
            </a:extLst>
          </p:cNvPr>
          <p:cNvSpPr/>
          <p:nvPr>
            <p:custDataLst>
              <p:tags r:id="rId193"/>
            </p:custDataLst>
          </p:nvPr>
        </p:nvSpPr>
        <p:spPr>
          <a:xfrm>
            <a:off x="83566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9" name="Rectangle 638">
            <a:extLst>
              <a:ext uri="{FF2B5EF4-FFF2-40B4-BE49-F238E27FC236}">
                <a16:creationId xmlns:a16="http://schemas.microsoft.com/office/drawing/2014/main" id="{A6B89067-D963-4427-9DF2-3153ABBE687A}"/>
              </a:ext>
            </a:extLst>
          </p:cNvPr>
          <p:cNvSpPr/>
          <p:nvPr>
            <p:custDataLst>
              <p:tags r:id="rId194"/>
            </p:custDataLst>
          </p:nvPr>
        </p:nvSpPr>
        <p:spPr>
          <a:xfrm>
            <a:off x="84455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0" name="Rectangle 639">
            <a:extLst>
              <a:ext uri="{FF2B5EF4-FFF2-40B4-BE49-F238E27FC236}">
                <a16:creationId xmlns:a16="http://schemas.microsoft.com/office/drawing/2014/main" id="{BED9C8B0-FEEF-4B57-81DC-8593CA554B63}"/>
              </a:ext>
            </a:extLst>
          </p:cNvPr>
          <p:cNvSpPr/>
          <p:nvPr>
            <p:custDataLst>
              <p:tags r:id="rId195"/>
            </p:custDataLst>
          </p:nvPr>
        </p:nvSpPr>
        <p:spPr>
          <a:xfrm>
            <a:off x="86233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1" name="Rectangle 640">
            <a:extLst>
              <a:ext uri="{FF2B5EF4-FFF2-40B4-BE49-F238E27FC236}">
                <a16:creationId xmlns:a16="http://schemas.microsoft.com/office/drawing/2014/main" id="{02676755-37FB-4689-A6E2-74D041A744A3}"/>
              </a:ext>
            </a:extLst>
          </p:cNvPr>
          <p:cNvSpPr/>
          <p:nvPr>
            <p:custDataLst>
              <p:tags r:id="rId196"/>
            </p:custDataLst>
          </p:nvPr>
        </p:nvSpPr>
        <p:spPr>
          <a:xfrm>
            <a:off x="87122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2" name="Rectangle 641">
            <a:extLst>
              <a:ext uri="{FF2B5EF4-FFF2-40B4-BE49-F238E27FC236}">
                <a16:creationId xmlns:a16="http://schemas.microsoft.com/office/drawing/2014/main" id="{10E58D3E-FB2B-418E-8E35-6C556CA4D365}"/>
              </a:ext>
            </a:extLst>
          </p:cNvPr>
          <p:cNvSpPr/>
          <p:nvPr>
            <p:custDataLst>
              <p:tags r:id="rId197"/>
            </p:custDataLst>
          </p:nvPr>
        </p:nvSpPr>
        <p:spPr>
          <a:xfrm>
            <a:off x="88011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3" name="Rectangle 642">
            <a:extLst>
              <a:ext uri="{FF2B5EF4-FFF2-40B4-BE49-F238E27FC236}">
                <a16:creationId xmlns:a16="http://schemas.microsoft.com/office/drawing/2014/main" id="{1EF96E8D-C492-4710-B564-8D803082C3D8}"/>
              </a:ext>
            </a:extLst>
          </p:cNvPr>
          <p:cNvSpPr/>
          <p:nvPr>
            <p:custDataLst>
              <p:tags r:id="rId198"/>
            </p:custDataLst>
          </p:nvPr>
        </p:nvSpPr>
        <p:spPr>
          <a:xfrm>
            <a:off x="89789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4" name="Rectangle 643">
            <a:extLst>
              <a:ext uri="{FF2B5EF4-FFF2-40B4-BE49-F238E27FC236}">
                <a16:creationId xmlns:a16="http://schemas.microsoft.com/office/drawing/2014/main" id="{534473D1-0058-462D-8BC8-0609E9D9432B}"/>
              </a:ext>
            </a:extLst>
          </p:cNvPr>
          <p:cNvSpPr/>
          <p:nvPr>
            <p:custDataLst>
              <p:tags r:id="rId199"/>
            </p:custDataLst>
          </p:nvPr>
        </p:nvSpPr>
        <p:spPr>
          <a:xfrm>
            <a:off x="91567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5" name="Rectangle 644">
            <a:extLst>
              <a:ext uri="{FF2B5EF4-FFF2-40B4-BE49-F238E27FC236}">
                <a16:creationId xmlns:a16="http://schemas.microsoft.com/office/drawing/2014/main" id="{E0867477-9BE0-4B4F-89A2-484EBEDEFA7A}"/>
              </a:ext>
            </a:extLst>
          </p:cNvPr>
          <p:cNvSpPr/>
          <p:nvPr>
            <p:custDataLst>
              <p:tags r:id="rId200"/>
            </p:custDataLst>
          </p:nvPr>
        </p:nvSpPr>
        <p:spPr>
          <a:xfrm>
            <a:off x="93345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6" name="Rectangle 645">
            <a:extLst>
              <a:ext uri="{FF2B5EF4-FFF2-40B4-BE49-F238E27FC236}">
                <a16:creationId xmlns:a16="http://schemas.microsoft.com/office/drawing/2014/main" id="{44710BC9-FFDD-45EF-BB94-E5C54C80D2AD}"/>
              </a:ext>
            </a:extLst>
          </p:cNvPr>
          <p:cNvSpPr/>
          <p:nvPr>
            <p:custDataLst>
              <p:tags r:id="rId201"/>
            </p:custDataLst>
          </p:nvPr>
        </p:nvSpPr>
        <p:spPr>
          <a:xfrm>
            <a:off x="94234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7" name="Rectangle 646">
            <a:extLst>
              <a:ext uri="{FF2B5EF4-FFF2-40B4-BE49-F238E27FC236}">
                <a16:creationId xmlns:a16="http://schemas.microsoft.com/office/drawing/2014/main" id="{289239C7-FDF0-4CCE-87ED-29C4F530C662}"/>
              </a:ext>
            </a:extLst>
          </p:cNvPr>
          <p:cNvSpPr/>
          <p:nvPr>
            <p:custDataLst>
              <p:tags r:id="rId202"/>
            </p:custDataLst>
          </p:nvPr>
        </p:nvSpPr>
        <p:spPr>
          <a:xfrm>
            <a:off x="97790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8" name="Rectangle 647">
            <a:extLst>
              <a:ext uri="{FF2B5EF4-FFF2-40B4-BE49-F238E27FC236}">
                <a16:creationId xmlns:a16="http://schemas.microsoft.com/office/drawing/2014/main" id="{D7C264A4-FC30-4B3F-9054-92399BC61EB6}"/>
              </a:ext>
            </a:extLst>
          </p:cNvPr>
          <p:cNvSpPr/>
          <p:nvPr>
            <p:custDataLst>
              <p:tags r:id="rId203"/>
            </p:custDataLst>
          </p:nvPr>
        </p:nvSpPr>
        <p:spPr>
          <a:xfrm>
            <a:off x="98679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9" name="Rectangle 648">
            <a:extLst>
              <a:ext uri="{FF2B5EF4-FFF2-40B4-BE49-F238E27FC236}">
                <a16:creationId xmlns:a16="http://schemas.microsoft.com/office/drawing/2014/main" id="{C5CDF6D0-583D-409D-847F-79E83D7CE1A9}"/>
              </a:ext>
            </a:extLst>
          </p:cNvPr>
          <p:cNvSpPr/>
          <p:nvPr>
            <p:custDataLst>
              <p:tags r:id="rId204"/>
            </p:custDataLst>
          </p:nvPr>
        </p:nvSpPr>
        <p:spPr>
          <a:xfrm>
            <a:off x="100457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0" name="Rectangle 649">
            <a:extLst>
              <a:ext uri="{FF2B5EF4-FFF2-40B4-BE49-F238E27FC236}">
                <a16:creationId xmlns:a16="http://schemas.microsoft.com/office/drawing/2014/main" id="{60A46599-58A6-4EB4-9283-98A64B0CF601}"/>
              </a:ext>
            </a:extLst>
          </p:cNvPr>
          <p:cNvSpPr/>
          <p:nvPr>
            <p:custDataLst>
              <p:tags r:id="rId205"/>
            </p:custDataLst>
          </p:nvPr>
        </p:nvSpPr>
        <p:spPr>
          <a:xfrm>
            <a:off x="10668000" y="3098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1" name="Rectangle 650">
            <a:extLst>
              <a:ext uri="{FF2B5EF4-FFF2-40B4-BE49-F238E27FC236}">
                <a16:creationId xmlns:a16="http://schemas.microsoft.com/office/drawing/2014/main" id="{846DAAAA-3B81-4EFF-969D-4452F6F27B4F}"/>
              </a:ext>
            </a:extLst>
          </p:cNvPr>
          <p:cNvSpPr/>
          <p:nvPr>
            <p:custDataLst>
              <p:tags r:id="rId206"/>
            </p:custDataLst>
          </p:nvPr>
        </p:nvSpPr>
        <p:spPr>
          <a:xfrm>
            <a:off x="86233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2" name="Rectangle 651">
            <a:extLst>
              <a:ext uri="{FF2B5EF4-FFF2-40B4-BE49-F238E27FC236}">
                <a16:creationId xmlns:a16="http://schemas.microsoft.com/office/drawing/2014/main" id="{77179919-6349-44B9-863D-3E2AD1258D22}"/>
              </a:ext>
            </a:extLst>
          </p:cNvPr>
          <p:cNvSpPr/>
          <p:nvPr>
            <p:custDataLst>
              <p:tags r:id="rId207"/>
            </p:custDataLst>
          </p:nvPr>
        </p:nvSpPr>
        <p:spPr>
          <a:xfrm>
            <a:off x="92456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3" name="Rectangle 652">
            <a:extLst>
              <a:ext uri="{FF2B5EF4-FFF2-40B4-BE49-F238E27FC236}">
                <a16:creationId xmlns:a16="http://schemas.microsoft.com/office/drawing/2014/main" id="{69EBBFB4-9231-4D7B-8CA6-1069E1C0F2CB}"/>
              </a:ext>
            </a:extLst>
          </p:cNvPr>
          <p:cNvSpPr/>
          <p:nvPr>
            <p:custDataLst>
              <p:tags r:id="rId208"/>
            </p:custDataLst>
          </p:nvPr>
        </p:nvSpPr>
        <p:spPr>
          <a:xfrm>
            <a:off x="94234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4" name="Rectangle 653">
            <a:extLst>
              <a:ext uri="{FF2B5EF4-FFF2-40B4-BE49-F238E27FC236}">
                <a16:creationId xmlns:a16="http://schemas.microsoft.com/office/drawing/2014/main" id="{04E11ED1-F689-4209-B0B5-2C7C4A24824C}"/>
              </a:ext>
            </a:extLst>
          </p:cNvPr>
          <p:cNvSpPr/>
          <p:nvPr>
            <p:custDataLst>
              <p:tags r:id="rId209"/>
            </p:custDataLst>
          </p:nvPr>
        </p:nvSpPr>
        <p:spPr>
          <a:xfrm>
            <a:off x="95123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5" name="Rectangle 654">
            <a:extLst>
              <a:ext uri="{FF2B5EF4-FFF2-40B4-BE49-F238E27FC236}">
                <a16:creationId xmlns:a16="http://schemas.microsoft.com/office/drawing/2014/main" id="{F47AD9AC-3ED6-4061-8678-2D20A8B9D6FB}"/>
              </a:ext>
            </a:extLst>
          </p:cNvPr>
          <p:cNvSpPr/>
          <p:nvPr>
            <p:custDataLst>
              <p:tags r:id="rId210"/>
            </p:custDataLst>
          </p:nvPr>
        </p:nvSpPr>
        <p:spPr>
          <a:xfrm>
            <a:off x="96901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6" name="Rectangle 655">
            <a:extLst>
              <a:ext uri="{FF2B5EF4-FFF2-40B4-BE49-F238E27FC236}">
                <a16:creationId xmlns:a16="http://schemas.microsoft.com/office/drawing/2014/main" id="{6C4C26C5-584D-4D14-9971-917A696BB45C}"/>
              </a:ext>
            </a:extLst>
          </p:cNvPr>
          <p:cNvSpPr/>
          <p:nvPr>
            <p:custDataLst>
              <p:tags r:id="rId211"/>
            </p:custDataLst>
          </p:nvPr>
        </p:nvSpPr>
        <p:spPr>
          <a:xfrm>
            <a:off x="98679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7" name="Rectangle 656">
            <a:extLst>
              <a:ext uri="{FF2B5EF4-FFF2-40B4-BE49-F238E27FC236}">
                <a16:creationId xmlns:a16="http://schemas.microsoft.com/office/drawing/2014/main" id="{6356AC9A-EB85-49B1-BE7A-D74F78AED043}"/>
              </a:ext>
            </a:extLst>
          </p:cNvPr>
          <p:cNvSpPr/>
          <p:nvPr>
            <p:custDataLst>
              <p:tags r:id="rId212"/>
            </p:custDataLst>
          </p:nvPr>
        </p:nvSpPr>
        <p:spPr>
          <a:xfrm>
            <a:off x="100457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8" name="Rectangle 657">
            <a:extLst>
              <a:ext uri="{FF2B5EF4-FFF2-40B4-BE49-F238E27FC236}">
                <a16:creationId xmlns:a16="http://schemas.microsoft.com/office/drawing/2014/main" id="{73AA693B-B59B-4E9A-93D5-32123072557C}"/>
              </a:ext>
            </a:extLst>
          </p:cNvPr>
          <p:cNvSpPr/>
          <p:nvPr>
            <p:custDataLst>
              <p:tags r:id="rId213"/>
            </p:custDataLst>
          </p:nvPr>
        </p:nvSpPr>
        <p:spPr>
          <a:xfrm>
            <a:off x="102235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9" name="Rectangle 658">
            <a:extLst>
              <a:ext uri="{FF2B5EF4-FFF2-40B4-BE49-F238E27FC236}">
                <a16:creationId xmlns:a16="http://schemas.microsoft.com/office/drawing/2014/main" id="{B1729BB3-D712-4EAE-9350-683D2A293C5E}"/>
              </a:ext>
            </a:extLst>
          </p:cNvPr>
          <p:cNvSpPr/>
          <p:nvPr>
            <p:custDataLst>
              <p:tags r:id="rId214"/>
            </p:custDataLst>
          </p:nvPr>
        </p:nvSpPr>
        <p:spPr>
          <a:xfrm>
            <a:off x="103124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0" name="Rectangle 659">
            <a:extLst>
              <a:ext uri="{FF2B5EF4-FFF2-40B4-BE49-F238E27FC236}">
                <a16:creationId xmlns:a16="http://schemas.microsoft.com/office/drawing/2014/main" id="{1BA64E75-176B-4F65-A067-85ECDB3AA2BF}"/>
              </a:ext>
            </a:extLst>
          </p:cNvPr>
          <p:cNvSpPr/>
          <p:nvPr>
            <p:custDataLst>
              <p:tags r:id="rId215"/>
            </p:custDataLst>
          </p:nvPr>
        </p:nvSpPr>
        <p:spPr>
          <a:xfrm>
            <a:off x="104013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1" name="Rectangle 660">
            <a:extLst>
              <a:ext uri="{FF2B5EF4-FFF2-40B4-BE49-F238E27FC236}">
                <a16:creationId xmlns:a16="http://schemas.microsoft.com/office/drawing/2014/main" id="{81CA7705-7D5B-4BAD-B27F-C57904A23E99}"/>
              </a:ext>
            </a:extLst>
          </p:cNvPr>
          <p:cNvSpPr/>
          <p:nvPr>
            <p:custDataLst>
              <p:tags r:id="rId216"/>
            </p:custDataLst>
          </p:nvPr>
        </p:nvSpPr>
        <p:spPr>
          <a:xfrm>
            <a:off x="104902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2" name="Rectangle 661">
            <a:extLst>
              <a:ext uri="{FF2B5EF4-FFF2-40B4-BE49-F238E27FC236}">
                <a16:creationId xmlns:a16="http://schemas.microsoft.com/office/drawing/2014/main" id="{9F9D683C-6E11-4CF6-8795-B2FA6D9E1A72}"/>
              </a:ext>
            </a:extLst>
          </p:cNvPr>
          <p:cNvSpPr/>
          <p:nvPr>
            <p:custDataLst>
              <p:tags r:id="rId217"/>
            </p:custDataLst>
          </p:nvPr>
        </p:nvSpPr>
        <p:spPr>
          <a:xfrm>
            <a:off x="105791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3" name="Rectangle 662">
            <a:extLst>
              <a:ext uri="{FF2B5EF4-FFF2-40B4-BE49-F238E27FC236}">
                <a16:creationId xmlns:a16="http://schemas.microsoft.com/office/drawing/2014/main" id="{DFBBB904-09E1-423E-AECD-37323399F94B}"/>
              </a:ext>
            </a:extLst>
          </p:cNvPr>
          <p:cNvSpPr/>
          <p:nvPr>
            <p:custDataLst>
              <p:tags r:id="rId218"/>
            </p:custDataLst>
          </p:nvPr>
        </p:nvSpPr>
        <p:spPr>
          <a:xfrm>
            <a:off x="106680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4" name="Rectangle 663">
            <a:extLst>
              <a:ext uri="{FF2B5EF4-FFF2-40B4-BE49-F238E27FC236}">
                <a16:creationId xmlns:a16="http://schemas.microsoft.com/office/drawing/2014/main" id="{A54B3CBB-D8A9-41F6-8310-0E8E11F89F4F}"/>
              </a:ext>
            </a:extLst>
          </p:cNvPr>
          <p:cNvSpPr/>
          <p:nvPr>
            <p:custDataLst>
              <p:tags r:id="rId219"/>
            </p:custDataLst>
          </p:nvPr>
        </p:nvSpPr>
        <p:spPr>
          <a:xfrm>
            <a:off x="10756900" y="3187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5" name="Rectangle 664">
            <a:extLst>
              <a:ext uri="{FF2B5EF4-FFF2-40B4-BE49-F238E27FC236}">
                <a16:creationId xmlns:a16="http://schemas.microsoft.com/office/drawing/2014/main" id="{2B0E4767-DB10-4A5A-B2A9-459206C7FB01}"/>
              </a:ext>
            </a:extLst>
          </p:cNvPr>
          <p:cNvSpPr/>
          <p:nvPr>
            <p:custDataLst>
              <p:tags r:id="rId220"/>
            </p:custDataLst>
          </p:nvPr>
        </p:nvSpPr>
        <p:spPr>
          <a:xfrm>
            <a:off x="85344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6" name="Rectangle 665">
            <a:extLst>
              <a:ext uri="{FF2B5EF4-FFF2-40B4-BE49-F238E27FC236}">
                <a16:creationId xmlns:a16="http://schemas.microsoft.com/office/drawing/2014/main" id="{393480BC-D849-4F01-9EA5-0CEC8AAEAB42}"/>
              </a:ext>
            </a:extLst>
          </p:cNvPr>
          <p:cNvSpPr/>
          <p:nvPr>
            <p:custDataLst>
              <p:tags r:id="rId221"/>
            </p:custDataLst>
          </p:nvPr>
        </p:nvSpPr>
        <p:spPr>
          <a:xfrm>
            <a:off x="86233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7" name="Rectangle 666">
            <a:extLst>
              <a:ext uri="{FF2B5EF4-FFF2-40B4-BE49-F238E27FC236}">
                <a16:creationId xmlns:a16="http://schemas.microsoft.com/office/drawing/2014/main" id="{BDE81A22-7179-46D2-9B9E-EF32C09B206A}"/>
              </a:ext>
            </a:extLst>
          </p:cNvPr>
          <p:cNvSpPr/>
          <p:nvPr>
            <p:custDataLst>
              <p:tags r:id="rId222"/>
            </p:custDataLst>
          </p:nvPr>
        </p:nvSpPr>
        <p:spPr>
          <a:xfrm>
            <a:off x="8801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8" name="Rectangle 667">
            <a:extLst>
              <a:ext uri="{FF2B5EF4-FFF2-40B4-BE49-F238E27FC236}">
                <a16:creationId xmlns:a16="http://schemas.microsoft.com/office/drawing/2014/main" id="{37E6D182-E8A1-4F53-A405-A07A8B7ED600}"/>
              </a:ext>
            </a:extLst>
          </p:cNvPr>
          <p:cNvSpPr/>
          <p:nvPr>
            <p:custDataLst>
              <p:tags r:id="rId223"/>
            </p:custDataLst>
          </p:nvPr>
        </p:nvSpPr>
        <p:spPr>
          <a:xfrm>
            <a:off x="89789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9" name="Rectangle 668">
            <a:extLst>
              <a:ext uri="{FF2B5EF4-FFF2-40B4-BE49-F238E27FC236}">
                <a16:creationId xmlns:a16="http://schemas.microsoft.com/office/drawing/2014/main" id="{53696625-6317-4FD2-BD79-E8459113E19F}"/>
              </a:ext>
            </a:extLst>
          </p:cNvPr>
          <p:cNvSpPr/>
          <p:nvPr>
            <p:custDataLst>
              <p:tags r:id="rId224"/>
            </p:custDataLst>
          </p:nvPr>
        </p:nvSpPr>
        <p:spPr>
          <a:xfrm>
            <a:off x="93345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0" name="Rectangle 669">
            <a:extLst>
              <a:ext uri="{FF2B5EF4-FFF2-40B4-BE49-F238E27FC236}">
                <a16:creationId xmlns:a16="http://schemas.microsoft.com/office/drawing/2014/main" id="{1DABF5FC-B00D-427F-82F1-107526B3D017}"/>
              </a:ext>
            </a:extLst>
          </p:cNvPr>
          <p:cNvSpPr/>
          <p:nvPr>
            <p:custDataLst>
              <p:tags r:id="rId225"/>
            </p:custDataLst>
          </p:nvPr>
        </p:nvSpPr>
        <p:spPr>
          <a:xfrm>
            <a:off x="9690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1" name="Rectangle 670">
            <a:extLst>
              <a:ext uri="{FF2B5EF4-FFF2-40B4-BE49-F238E27FC236}">
                <a16:creationId xmlns:a16="http://schemas.microsoft.com/office/drawing/2014/main" id="{8815F151-CA9E-40F9-AD14-001189B27ED3}"/>
              </a:ext>
            </a:extLst>
          </p:cNvPr>
          <p:cNvSpPr/>
          <p:nvPr>
            <p:custDataLst>
              <p:tags r:id="rId226"/>
            </p:custDataLst>
          </p:nvPr>
        </p:nvSpPr>
        <p:spPr>
          <a:xfrm>
            <a:off x="98679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2" name="Rectangle 671">
            <a:extLst>
              <a:ext uri="{FF2B5EF4-FFF2-40B4-BE49-F238E27FC236}">
                <a16:creationId xmlns:a16="http://schemas.microsoft.com/office/drawing/2014/main" id="{D46C3DF1-1D5A-4583-BB10-89A570D33324}"/>
              </a:ext>
            </a:extLst>
          </p:cNvPr>
          <p:cNvSpPr/>
          <p:nvPr>
            <p:custDataLst>
              <p:tags r:id="rId227"/>
            </p:custDataLst>
          </p:nvPr>
        </p:nvSpPr>
        <p:spPr>
          <a:xfrm>
            <a:off x="100457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3" name="Rectangle 672">
            <a:extLst>
              <a:ext uri="{FF2B5EF4-FFF2-40B4-BE49-F238E27FC236}">
                <a16:creationId xmlns:a16="http://schemas.microsoft.com/office/drawing/2014/main" id="{B6EDAC31-D9C8-4EB5-8DB3-A14D20600DA1}"/>
              </a:ext>
            </a:extLst>
          </p:cNvPr>
          <p:cNvSpPr/>
          <p:nvPr>
            <p:custDataLst>
              <p:tags r:id="rId228"/>
            </p:custDataLst>
          </p:nvPr>
        </p:nvSpPr>
        <p:spPr>
          <a:xfrm>
            <a:off x="103124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4" name="Rectangle 673">
            <a:extLst>
              <a:ext uri="{FF2B5EF4-FFF2-40B4-BE49-F238E27FC236}">
                <a16:creationId xmlns:a16="http://schemas.microsoft.com/office/drawing/2014/main" id="{A518E7F3-2236-4DD7-B6A6-D4B808BBD70C}"/>
              </a:ext>
            </a:extLst>
          </p:cNvPr>
          <p:cNvSpPr/>
          <p:nvPr>
            <p:custDataLst>
              <p:tags r:id="rId229"/>
            </p:custDataLst>
          </p:nvPr>
        </p:nvSpPr>
        <p:spPr>
          <a:xfrm>
            <a:off x="104013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5" name="Rectangle 674">
            <a:extLst>
              <a:ext uri="{FF2B5EF4-FFF2-40B4-BE49-F238E27FC236}">
                <a16:creationId xmlns:a16="http://schemas.microsoft.com/office/drawing/2014/main" id="{3575D1D0-5262-4980-95E4-D9A1562C650D}"/>
              </a:ext>
            </a:extLst>
          </p:cNvPr>
          <p:cNvSpPr/>
          <p:nvPr>
            <p:custDataLst>
              <p:tags r:id="rId230"/>
            </p:custDataLst>
          </p:nvPr>
        </p:nvSpPr>
        <p:spPr>
          <a:xfrm>
            <a:off x="104902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6" name="Rectangle 675">
            <a:extLst>
              <a:ext uri="{FF2B5EF4-FFF2-40B4-BE49-F238E27FC236}">
                <a16:creationId xmlns:a16="http://schemas.microsoft.com/office/drawing/2014/main" id="{ED9F507A-19D7-4E8E-9A4C-0CDD3D9A4D71}"/>
              </a:ext>
            </a:extLst>
          </p:cNvPr>
          <p:cNvSpPr/>
          <p:nvPr>
            <p:custDataLst>
              <p:tags r:id="rId231"/>
            </p:custDataLst>
          </p:nvPr>
        </p:nvSpPr>
        <p:spPr>
          <a:xfrm>
            <a:off x="105791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7" name="Rectangle 676">
            <a:extLst>
              <a:ext uri="{FF2B5EF4-FFF2-40B4-BE49-F238E27FC236}">
                <a16:creationId xmlns:a16="http://schemas.microsoft.com/office/drawing/2014/main" id="{6A0392B5-8204-41F1-8545-1BB54CC0F626}"/>
              </a:ext>
            </a:extLst>
          </p:cNvPr>
          <p:cNvSpPr/>
          <p:nvPr>
            <p:custDataLst>
              <p:tags r:id="rId232"/>
            </p:custDataLst>
          </p:nvPr>
        </p:nvSpPr>
        <p:spPr>
          <a:xfrm>
            <a:off x="10756900" y="3276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8" name="Rectangle 677">
            <a:extLst>
              <a:ext uri="{FF2B5EF4-FFF2-40B4-BE49-F238E27FC236}">
                <a16:creationId xmlns:a16="http://schemas.microsoft.com/office/drawing/2014/main" id="{FF53493C-1D7F-4254-BF94-F16532DF13E8}"/>
              </a:ext>
            </a:extLst>
          </p:cNvPr>
          <p:cNvSpPr/>
          <p:nvPr>
            <p:custDataLst>
              <p:tags r:id="rId233"/>
            </p:custDataLst>
          </p:nvPr>
        </p:nvSpPr>
        <p:spPr>
          <a:xfrm>
            <a:off x="82677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9" name="Rectangle 678">
            <a:extLst>
              <a:ext uri="{FF2B5EF4-FFF2-40B4-BE49-F238E27FC236}">
                <a16:creationId xmlns:a16="http://schemas.microsoft.com/office/drawing/2014/main" id="{AF38EB78-CAFD-4999-9137-503D8CC01C31}"/>
              </a:ext>
            </a:extLst>
          </p:cNvPr>
          <p:cNvSpPr/>
          <p:nvPr>
            <p:custDataLst>
              <p:tags r:id="rId234"/>
            </p:custDataLst>
          </p:nvPr>
        </p:nvSpPr>
        <p:spPr>
          <a:xfrm>
            <a:off x="83566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0" name="Rectangle 679">
            <a:extLst>
              <a:ext uri="{FF2B5EF4-FFF2-40B4-BE49-F238E27FC236}">
                <a16:creationId xmlns:a16="http://schemas.microsoft.com/office/drawing/2014/main" id="{07938060-A1A3-4F2E-842A-5A3E1D338D15}"/>
              </a:ext>
            </a:extLst>
          </p:cNvPr>
          <p:cNvSpPr/>
          <p:nvPr>
            <p:custDataLst>
              <p:tags r:id="rId235"/>
            </p:custDataLst>
          </p:nvPr>
        </p:nvSpPr>
        <p:spPr>
          <a:xfrm>
            <a:off x="84455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1" name="Rectangle 680">
            <a:extLst>
              <a:ext uri="{FF2B5EF4-FFF2-40B4-BE49-F238E27FC236}">
                <a16:creationId xmlns:a16="http://schemas.microsoft.com/office/drawing/2014/main" id="{2B9CA2FD-A2D5-433B-A646-49329A54EF40}"/>
              </a:ext>
            </a:extLst>
          </p:cNvPr>
          <p:cNvSpPr/>
          <p:nvPr>
            <p:custDataLst>
              <p:tags r:id="rId236"/>
            </p:custDataLst>
          </p:nvPr>
        </p:nvSpPr>
        <p:spPr>
          <a:xfrm>
            <a:off x="85344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2" name="Rectangle 681">
            <a:extLst>
              <a:ext uri="{FF2B5EF4-FFF2-40B4-BE49-F238E27FC236}">
                <a16:creationId xmlns:a16="http://schemas.microsoft.com/office/drawing/2014/main" id="{8F988302-44FE-4700-8E05-1C4072F08782}"/>
              </a:ext>
            </a:extLst>
          </p:cNvPr>
          <p:cNvSpPr/>
          <p:nvPr>
            <p:custDataLst>
              <p:tags r:id="rId237"/>
            </p:custDataLst>
          </p:nvPr>
        </p:nvSpPr>
        <p:spPr>
          <a:xfrm>
            <a:off x="88900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3" name="Rectangle 682">
            <a:extLst>
              <a:ext uri="{FF2B5EF4-FFF2-40B4-BE49-F238E27FC236}">
                <a16:creationId xmlns:a16="http://schemas.microsoft.com/office/drawing/2014/main" id="{9C34D780-01E2-4B5F-9B40-F62816FC6C9D}"/>
              </a:ext>
            </a:extLst>
          </p:cNvPr>
          <p:cNvSpPr/>
          <p:nvPr>
            <p:custDataLst>
              <p:tags r:id="rId238"/>
            </p:custDataLst>
          </p:nvPr>
        </p:nvSpPr>
        <p:spPr>
          <a:xfrm>
            <a:off x="89789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4" name="Rectangle 683">
            <a:extLst>
              <a:ext uri="{FF2B5EF4-FFF2-40B4-BE49-F238E27FC236}">
                <a16:creationId xmlns:a16="http://schemas.microsoft.com/office/drawing/2014/main" id="{A062A379-06FF-4040-94B5-5DF4489C56FB}"/>
              </a:ext>
            </a:extLst>
          </p:cNvPr>
          <p:cNvSpPr/>
          <p:nvPr>
            <p:custDataLst>
              <p:tags r:id="rId239"/>
            </p:custDataLst>
          </p:nvPr>
        </p:nvSpPr>
        <p:spPr>
          <a:xfrm>
            <a:off x="90678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5" name="Rectangle 684">
            <a:extLst>
              <a:ext uri="{FF2B5EF4-FFF2-40B4-BE49-F238E27FC236}">
                <a16:creationId xmlns:a16="http://schemas.microsoft.com/office/drawing/2014/main" id="{7FFC2F14-3EBF-48E7-902E-4D87B881F649}"/>
              </a:ext>
            </a:extLst>
          </p:cNvPr>
          <p:cNvSpPr/>
          <p:nvPr>
            <p:custDataLst>
              <p:tags r:id="rId240"/>
            </p:custDataLst>
          </p:nvPr>
        </p:nvSpPr>
        <p:spPr>
          <a:xfrm>
            <a:off x="91567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6" name="Rectangle 685">
            <a:extLst>
              <a:ext uri="{FF2B5EF4-FFF2-40B4-BE49-F238E27FC236}">
                <a16:creationId xmlns:a16="http://schemas.microsoft.com/office/drawing/2014/main" id="{6D541BCE-0725-4A89-BC7E-968A89342C1A}"/>
              </a:ext>
            </a:extLst>
          </p:cNvPr>
          <p:cNvSpPr/>
          <p:nvPr>
            <p:custDataLst>
              <p:tags r:id="rId241"/>
            </p:custDataLst>
          </p:nvPr>
        </p:nvSpPr>
        <p:spPr>
          <a:xfrm>
            <a:off x="93345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7" name="Rectangle 686">
            <a:extLst>
              <a:ext uri="{FF2B5EF4-FFF2-40B4-BE49-F238E27FC236}">
                <a16:creationId xmlns:a16="http://schemas.microsoft.com/office/drawing/2014/main" id="{6159C334-9B1D-4791-8B38-431A83D48B84}"/>
              </a:ext>
            </a:extLst>
          </p:cNvPr>
          <p:cNvSpPr/>
          <p:nvPr>
            <p:custDataLst>
              <p:tags r:id="rId242"/>
            </p:custDataLst>
          </p:nvPr>
        </p:nvSpPr>
        <p:spPr>
          <a:xfrm>
            <a:off x="95123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8" name="Rectangle 687">
            <a:extLst>
              <a:ext uri="{FF2B5EF4-FFF2-40B4-BE49-F238E27FC236}">
                <a16:creationId xmlns:a16="http://schemas.microsoft.com/office/drawing/2014/main" id="{442C3980-BE7C-4DC6-860F-2AFEC8ABF7C4}"/>
              </a:ext>
            </a:extLst>
          </p:cNvPr>
          <p:cNvSpPr/>
          <p:nvPr>
            <p:custDataLst>
              <p:tags r:id="rId243"/>
            </p:custDataLst>
          </p:nvPr>
        </p:nvSpPr>
        <p:spPr>
          <a:xfrm>
            <a:off x="98679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9" name="Rectangle 688">
            <a:extLst>
              <a:ext uri="{FF2B5EF4-FFF2-40B4-BE49-F238E27FC236}">
                <a16:creationId xmlns:a16="http://schemas.microsoft.com/office/drawing/2014/main" id="{9A82218E-52F4-4E7D-81DB-18EE024BD10D}"/>
              </a:ext>
            </a:extLst>
          </p:cNvPr>
          <p:cNvSpPr/>
          <p:nvPr>
            <p:custDataLst>
              <p:tags r:id="rId244"/>
            </p:custDataLst>
          </p:nvPr>
        </p:nvSpPr>
        <p:spPr>
          <a:xfrm>
            <a:off x="99568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0" name="Rectangle 689">
            <a:extLst>
              <a:ext uri="{FF2B5EF4-FFF2-40B4-BE49-F238E27FC236}">
                <a16:creationId xmlns:a16="http://schemas.microsoft.com/office/drawing/2014/main" id="{15E84949-6370-4331-A94B-9726D81423AF}"/>
              </a:ext>
            </a:extLst>
          </p:cNvPr>
          <p:cNvSpPr/>
          <p:nvPr>
            <p:custDataLst>
              <p:tags r:id="rId245"/>
            </p:custDataLst>
          </p:nvPr>
        </p:nvSpPr>
        <p:spPr>
          <a:xfrm>
            <a:off x="101346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1" name="Rectangle 690">
            <a:extLst>
              <a:ext uri="{FF2B5EF4-FFF2-40B4-BE49-F238E27FC236}">
                <a16:creationId xmlns:a16="http://schemas.microsoft.com/office/drawing/2014/main" id="{578954AD-38FD-493C-A928-D000B7E42A79}"/>
              </a:ext>
            </a:extLst>
          </p:cNvPr>
          <p:cNvSpPr/>
          <p:nvPr>
            <p:custDataLst>
              <p:tags r:id="rId246"/>
            </p:custDataLst>
          </p:nvPr>
        </p:nvSpPr>
        <p:spPr>
          <a:xfrm>
            <a:off x="106680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2" name="Rectangle 691">
            <a:extLst>
              <a:ext uri="{FF2B5EF4-FFF2-40B4-BE49-F238E27FC236}">
                <a16:creationId xmlns:a16="http://schemas.microsoft.com/office/drawing/2014/main" id="{4480E29A-E960-41A1-9830-0D6F06FB81A8}"/>
              </a:ext>
            </a:extLst>
          </p:cNvPr>
          <p:cNvSpPr/>
          <p:nvPr>
            <p:custDataLst>
              <p:tags r:id="rId247"/>
            </p:custDataLst>
          </p:nvPr>
        </p:nvSpPr>
        <p:spPr>
          <a:xfrm>
            <a:off x="10756900" y="3365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3" name="Rectangle 692">
            <a:extLst>
              <a:ext uri="{FF2B5EF4-FFF2-40B4-BE49-F238E27FC236}">
                <a16:creationId xmlns:a16="http://schemas.microsoft.com/office/drawing/2014/main" id="{7C4E5B8C-96ED-470E-BF05-6EFF312A8A0F}"/>
              </a:ext>
            </a:extLst>
          </p:cNvPr>
          <p:cNvSpPr/>
          <p:nvPr>
            <p:custDataLst>
              <p:tags r:id="rId248"/>
            </p:custDataLst>
          </p:nvPr>
        </p:nvSpPr>
        <p:spPr>
          <a:xfrm>
            <a:off x="8267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4" name="Rectangle 693">
            <a:extLst>
              <a:ext uri="{FF2B5EF4-FFF2-40B4-BE49-F238E27FC236}">
                <a16:creationId xmlns:a16="http://schemas.microsoft.com/office/drawing/2014/main" id="{DEA29CCD-3B5B-41E2-AD3F-D717FB677ADA}"/>
              </a:ext>
            </a:extLst>
          </p:cNvPr>
          <p:cNvSpPr/>
          <p:nvPr>
            <p:custDataLst>
              <p:tags r:id="rId249"/>
            </p:custDataLst>
          </p:nvPr>
        </p:nvSpPr>
        <p:spPr>
          <a:xfrm>
            <a:off x="84455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5" name="Rectangle 694">
            <a:extLst>
              <a:ext uri="{FF2B5EF4-FFF2-40B4-BE49-F238E27FC236}">
                <a16:creationId xmlns:a16="http://schemas.microsoft.com/office/drawing/2014/main" id="{20754BD9-70AA-424D-9D2A-2467957DAE17}"/>
              </a:ext>
            </a:extLst>
          </p:cNvPr>
          <p:cNvSpPr/>
          <p:nvPr>
            <p:custDataLst>
              <p:tags r:id="rId250"/>
            </p:custDataLst>
          </p:nvPr>
        </p:nvSpPr>
        <p:spPr>
          <a:xfrm>
            <a:off x="85344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6" name="Rectangle 695">
            <a:extLst>
              <a:ext uri="{FF2B5EF4-FFF2-40B4-BE49-F238E27FC236}">
                <a16:creationId xmlns:a16="http://schemas.microsoft.com/office/drawing/2014/main" id="{B9137815-77A5-4DD4-9B19-A120DBC897FF}"/>
              </a:ext>
            </a:extLst>
          </p:cNvPr>
          <p:cNvSpPr/>
          <p:nvPr>
            <p:custDataLst>
              <p:tags r:id="rId251"/>
            </p:custDataLst>
          </p:nvPr>
        </p:nvSpPr>
        <p:spPr>
          <a:xfrm>
            <a:off x="88011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7" name="Rectangle 696">
            <a:extLst>
              <a:ext uri="{FF2B5EF4-FFF2-40B4-BE49-F238E27FC236}">
                <a16:creationId xmlns:a16="http://schemas.microsoft.com/office/drawing/2014/main" id="{1CC5C16A-2E2A-4B39-822E-381371CBE278}"/>
              </a:ext>
            </a:extLst>
          </p:cNvPr>
          <p:cNvSpPr/>
          <p:nvPr>
            <p:custDataLst>
              <p:tags r:id="rId252"/>
            </p:custDataLst>
          </p:nvPr>
        </p:nvSpPr>
        <p:spPr>
          <a:xfrm>
            <a:off x="9156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8" name="Rectangle 697">
            <a:extLst>
              <a:ext uri="{FF2B5EF4-FFF2-40B4-BE49-F238E27FC236}">
                <a16:creationId xmlns:a16="http://schemas.microsoft.com/office/drawing/2014/main" id="{C8B09C35-5180-4816-BC99-BAAB87183685}"/>
              </a:ext>
            </a:extLst>
          </p:cNvPr>
          <p:cNvSpPr/>
          <p:nvPr>
            <p:custDataLst>
              <p:tags r:id="rId253"/>
            </p:custDataLst>
          </p:nvPr>
        </p:nvSpPr>
        <p:spPr>
          <a:xfrm>
            <a:off x="93345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9" name="Rectangle 698">
            <a:extLst>
              <a:ext uri="{FF2B5EF4-FFF2-40B4-BE49-F238E27FC236}">
                <a16:creationId xmlns:a16="http://schemas.microsoft.com/office/drawing/2014/main" id="{F1C1D2B5-47A9-459A-B1F4-1909C3D72E51}"/>
              </a:ext>
            </a:extLst>
          </p:cNvPr>
          <p:cNvSpPr/>
          <p:nvPr>
            <p:custDataLst>
              <p:tags r:id="rId254"/>
            </p:custDataLst>
          </p:nvPr>
        </p:nvSpPr>
        <p:spPr>
          <a:xfrm>
            <a:off x="94234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0" name="Rectangle 699">
            <a:extLst>
              <a:ext uri="{FF2B5EF4-FFF2-40B4-BE49-F238E27FC236}">
                <a16:creationId xmlns:a16="http://schemas.microsoft.com/office/drawing/2014/main" id="{4DA220BF-2A72-4291-9845-07225F86A3BD}"/>
              </a:ext>
            </a:extLst>
          </p:cNvPr>
          <p:cNvSpPr/>
          <p:nvPr>
            <p:custDataLst>
              <p:tags r:id="rId255"/>
            </p:custDataLst>
          </p:nvPr>
        </p:nvSpPr>
        <p:spPr>
          <a:xfrm>
            <a:off x="95123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1" name="Rectangle 700">
            <a:extLst>
              <a:ext uri="{FF2B5EF4-FFF2-40B4-BE49-F238E27FC236}">
                <a16:creationId xmlns:a16="http://schemas.microsoft.com/office/drawing/2014/main" id="{D53DD197-0D3F-41D2-9F0E-9E4B9C25460A}"/>
              </a:ext>
            </a:extLst>
          </p:cNvPr>
          <p:cNvSpPr/>
          <p:nvPr>
            <p:custDataLst>
              <p:tags r:id="rId256"/>
            </p:custDataLst>
          </p:nvPr>
        </p:nvSpPr>
        <p:spPr>
          <a:xfrm>
            <a:off x="96012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2" name="Rectangle 701">
            <a:extLst>
              <a:ext uri="{FF2B5EF4-FFF2-40B4-BE49-F238E27FC236}">
                <a16:creationId xmlns:a16="http://schemas.microsoft.com/office/drawing/2014/main" id="{9D2252AA-082E-4B0D-8F2A-072F93A02D9D}"/>
              </a:ext>
            </a:extLst>
          </p:cNvPr>
          <p:cNvSpPr/>
          <p:nvPr>
            <p:custDataLst>
              <p:tags r:id="rId257"/>
            </p:custDataLst>
          </p:nvPr>
        </p:nvSpPr>
        <p:spPr>
          <a:xfrm>
            <a:off x="96901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3" name="Rectangle 702">
            <a:extLst>
              <a:ext uri="{FF2B5EF4-FFF2-40B4-BE49-F238E27FC236}">
                <a16:creationId xmlns:a16="http://schemas.microsoft.com/office/drawing/2014/main" id="{23F25D9E-3753-4C94-9E52-6134F41AA139}"/>
              </a:ext>
            </a:extLst>
          </p:cNvPr>
          <p:cNvSpPr/>
          <p:nvPr>
            <p:custDataLst>
              <p:tags r:id="rId258"/>
            </p:custDataLst>
          </p:nvPr>
        </p:nvSpPr>
        <p:spPr>
          <a:xfrm>
            <a:off x="97790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4" name="Rectangle 703">
            <a:extLst>
              <a:ext uri="{FF2B5EF4-FFF2-40B4-BE49-F238E27FC236}">
                <a16:creationId xmlns:a16="http://schemas.microsoft.com/office/drawing/2014/main" id="{236CC87A-4773-4502-BA31-933A9064989D}"/>
              </a:ext>
            </a:extLst>
          </p:cNvPr>
          <p:cNvSpPr/>
          <p:nvPr>
            <p:custDataLst>
              <p:tags r:id="rId259"/>
            </p:custDataLst>
          </p:nvPr>
        </p:nvSpPr>
        <p:spPr>
          <a:xfrm>
            <a:off x="98679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5" name="Rectangle 704">
            <a:extLst>
              <a:ext uri="{FF2B5EF4-FFF2-40B4-BE49-F238E27FC236}">
                <a16:creationId xmlns:a16="http://schemas.microsoft.com/office/drawing/2014/main" id="{6F4A8C85-7B5F-4D25-8565-2CE00A27EADF}"/>
              </a:ext>
            </a:extLst>
          </p:cNvPr>
          <p:cNvSpPr/>
          <p:nvPr>
            <p:custDataLst>
              <p:tags r:id="rId260"/>
            </p:custDataLst>
          </p:nvPr>
        </p:nvSpPr>
        <p:spPr>
          <a:xfrm>
            <a:off x="99568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6" name="Rectangle 705">
            <a:extLst>
              <a:ext uri="{FF2B5EF4-FFF2-40B4-BE49-F238E27FC236}">
                <a16:creationId xmlns:a16="http://schemas.microsoft.com/office/drawing/2014/main" id="{D82852EA-DC94-4CE0-AD97-D9743A02A575}"/>
              </a:ext>
            </a:extLst>
          </p:cNvPr>
          <p:cNvSpPr/>
          <p:nvPr>
            <p:custDataLst>
              <p:tags r:id="rId261"/>
            </p:custDataLst>
          </p:nvPr>
        </p:nvSpPr>
        <p:spPr>
          <a:xfrm>
            <a:off x="100457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7" name="Rectangle 706">
            <a:extLst>
              <a:ext uri="{FF2B5EF4-FFF2-40B4-BE49-F238E27FC236}">
                <a16:creationId xmlns:a16="http://schemas.microsoft.com/office/drawing/2014/main" id="{000B1EE1-12EC-4FD0-BDE2-8D1B49C3DF45}"/>
              </a:ext>
            </a:extLst>
          </p:cNvPr>
          <p:cNvSpPr/>
          <p:nvPr>
            <p:custDataLst>
              <p:tags r:id="rId262"/>
            </p:custDataLst>
          </p:nvPr>
        </p:nvSpPr>
        <p:spPr>
          <a:xfrm>
            <a:off x="101346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8" name="Rectangle 707">
            <a:extLst>
              <a:ext uri="{FF2B5EF4-FFF2-40B4-BE49-F238E27FC236}">
                <a16:creationId xmlns:a16="http://schemas.microsoft.com/office/drawing/2014/main" id="{21FF22F7-4209-445E-BC18-4672979AE046}"/>
              </a:ext>
            </a:extLst>
          </p:cNvPr>
          <p:cNvSpPr/>
          <p:nvPr>
            <p:custDataLst>
              <p:tags r:id="rId263"/>
            </p:custDataLst>
          </p:nvPr>
        </p:nvSpPr>
        <p:spPr>
          <a:xfrm>
            <a:off x="103124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9" name="Rectangle 708">
            <a:extLst>
              <a:ext uri="{FF2B5EF4-FFF2-40B4-BE49-F238E27FC236}">
                <a16:creationId xmlns:a16="http://schemas.microsoft.com/office/drawing/2014/main" id="{E037C1CD-B83D-4BD0-8C9A-F6C967911B6E}"/>
              </a:ext>
            </a:extLst>
          </p:cNvPr>
          <p:cNvSpPr/>
          <p:nvPr>
            <p:custDataLst>
              <p:tags r:id="rId264"/>
            </p:custDataLst>
          </p:nvPr>
        </p:nvSpPr>
        <p:spPr>
          <a:xfrm>
            <a:off x="10668000" y="3454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0" name="Rectangle 709">
            <a:extLst>
              <a:ext uri="{FF2B5EF4-FFF2-40B4-BE49-F238E27FC236}">
                <a16:creationId xmlns:a16="http://schemas.microsoft.com/office/drawing/2014/main" id="{8B16855B-A8DA-456B-852C-97AA37C154A2}"/>
              </a:ext>
            </a:extLst>
          </p:cNvPr>
          <p:cNvSpPr/>
          <p:nvPr>
            <p:custDataLst>
              <p:tags r:id="rId265"/>
            </p:custDataLst>
          </p:nvPr>
        </p:nvSpPr>
        <p:spPr>
          <a:xfrm>
            <a:off x="82677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1" name="Rectangle 710">
            <a:extLst>
              <a:ext uri="{FF2B5EF4-FFF2-40B4-BE49-F238E27FC236}">
                <a16:creationId xmlns:a16="http://schemas.microsoft.com/office/drawing/2014/main" id="{DF5A0FD8-D59C-403C-A990-022EF9D107BA}"/>
              </a:ext>
            </a:extLst>
          </p:cNvPr>
          <p:cNvSpPr/>
          <p:nvPr>
            <p:custDataLst>
              <p:tags r:id="rId266"/>
            </p:custDataLst>
          </p:nvPr>
        </p:nvSpPr>
        <p:spPr>
          <a:xfrm>
            <a:off x="84455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2" name="Rectangle 711">
            <a:extLst>
              <a:ext uri="{FF2B5EF4-FFF2-40B4-BE49-F238E27FC236}">
                <a16:creationId xmlns:a16="http://schemas.microsoft.com/office/drawing/2014/main" id="{D43E63EC-CBC8-4690-ACE6-93EA87D64841}"/>
              </a:ext>
            </a:extLst>
          </p:cNvPr>
          <p:cNvSpPr/>
          <p:nvPr>
            <p:custDataLst>
              <p:tags r:id="rId267"/>
            </p:custDataLst>
          </p:nvPr>
        </p:nvSpPr>
        <p:spPr>
          <a:xfrm>
            <a:off x="85344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3" name="Rectangle 712">
            <a:extLst>
              <a:ext uri="{FF2B5EF4-FFF2-40B4-BE49-F238E27FC236}">
                <a16:creationId xmlns:a16="http://schemas.microsoft.com/office/drawing/2014/main" id="{55815C5B-7F22-48C9-85DC-8DF1F81FD529}"/>
              </a:ext>
            </a:extLst>
          </p:cNvPr>
          <p:cNvSpPr/>
          <p:nvPr>
            <p:custDataLst>
              <p:tags r:id="rId268"/>
            </p:custDataLst>
          </p:nvPr>
        </p:nvSpPr>
        <p:spPr>
          <a:xfrm>
            <a:off x="86233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4" name="Rectangle 713">
            <a:extLst>
              <a:ext uri="{FF2B5EF4-FFF2-40B4-BE49-F238E27FC236}">
                <a16:creationId xmlns:a16="http://schemas.microsoft.com/office/drawing/2014/main" id="{46F3284D-E897-4B85-995A-7696D1B59E02}"/>
              </a:ext>
            </a:extLst>
          </p:cNvPr>
          <p:cNvSpPr/>
          <p:nvPr>
            <p:custDataLst>
              <p:tags r:id="rId269"/>
            </p:custDataLst>
          </p:nvPr>
        </p:nvSpPr>
        <p:spPr>
          <a:xfrm>
            <a:off x="87122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5" name="Rectangle 714">
            <a:extLst>
              <a:ext uri="{FF2B5EF4-FFF2-40B4-BE49-F238E27FC236}">
                <a16:creationId xmlns:a16="http://schemas.microsoft.com/office/drawing/2014/main" id="{4BF8DFD3-D951-4984-AD41-90F3A2ED7E7A}"/>
              </a:ext>
            </a:extLst>
          </p:cNvPr>
          <p:cNvSpPr/>
          <p:nvPr>
            <p:custDataLst>
              <p:tags r:id="rId270"/>
            </p:custDataLst>
          </p:nvPr>
        </p:nvSpPr>
        <p:spPr>
          <a:xfrm>
            <a:off x="88900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6" name="Rectangle 715">
            <a:extLst>
              <a:ext uri="{FF2B5EF4-FFF2-40B4-BE49-F238E27FC236}">
                <a16:creationId xmlns:a16="http://schemas.microsoft.com/office/drawing/2014/main" id="{5AE58CAD-D017-4D63-AB69-3E67557EE0CA}"/>
              </a:ext>
            </a:extLst>
          </p:cNvPr>
          <p:cNvSpPr/>
          <p:nvPr>
            <p:custDataLst>
              <p:tags r:id="rId271"/>
            </p:custDataLst>
          </p:nvPr>
        </p:nvSpPr>
        <p:spPr>
          <a:xfrm>
            <a:off x="89789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7" name="Rectangle 716">
            <a:extLst>
              <a:ext uri="{FF2B5EF4-FFF2-40B4-BE49-F238E27FC236}">
                <a16:creationId xmlns:a16="http://schemas.microsoft.com/office/drawing/2014/main" id="{E0E7DCB5-2CCB-4DD9-9F28-29CC46314C4C}"/>
              </a:ext>
            </a:extLst>
          </p:cNvPr>
          <p:cNvSpPr/>
          <p:nvPr>
            <p:custDataLst>
              <p:tags r:id="rId272"/>
            </p:custDataLst>
          </p:nvPr>
        </p:nvSpPr>
        <p:spPr>
          <a:xfrm>
            <a:off x="90678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8" name="Rectangle 717">
            <a:extLst>
              <a:ext uri="{FF2B5EF4-FFF2-40B4-BE49-F238E27FC236}">
                <a16:creationId xmlns:a16="http://schemas.microsoft.com/office/drawing/2014/main" id="{FEC33248-C2D3-4AA1-9D93-F06DA207542D}"/>
              </a:ext>
            </a:extLst>
          </p:cNvPr>
          <p:cNvSpPr/>
          <p:nvPr>
            <p:custDataLst>
              <p:tags r:id="rId273"/>
            </p:custDataLst>
          </p:nvPr>
        </p:nvSpPr>
        <p:spPr>
          <a:xfrm>
            <a:off x="92456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9" name="Rectangle 718">
            <a:extLst>
              <a:ext uri="{FF2B5EF4-FFF2-40B4-BE49-F238E27FC236}">
                <a16:creationId xmlns:a16="http://schemas.microsoft.com/office/drawing/2014/main" id="{71914005-8D27-42BD-8A06-051E516B09B8}"/>
              </a:ext>
            </a:extLst>
          </p:cNvPr>
          <p:cNvSpPr/>
          <p:nvPr>
            <p:custDataLst>
              <p:tags r:id="rId274"/>
            </p:custDataLst>
          </p:nvPr>
        </p:nvSpPr>
        <p:spPr>
          <a:xfrm>
            <a:off x="93345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0" name="Rectangle 719">
            <a:extLst>
              <a:ext uri="{FF2B5EF4-FFF2-40B4-BE49-F238E27FC236}">
                <a16:creationId xmlns:a16="http://schemas.microsoft.com/office/drawing/2014/main" id="{CE2DBCDD-3422-48DC-A9E7-DEB940AD884A}"/>
              </a:ext>
            </a:extLst>
          </p:cNvPr>
          <p:cNvSpPr/>
          <p:nvPr>
            <p:custDataLst>
              <p:tags r:id="rId275"/>
            </p:custDataLst>
          </p:nvPr>
        </p:nvSpPr>
        <p:spPr>
          <a:xfrm>
            <a:off x="98679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1" name="Rectangle 720">
            <a:extLst>
              <a:ext uri="{FF2B5EF4-FFF2-40B4-BE49-F238E27FC236}">
                <a16:creationId xmlns:a16="http://schemas.microsoft.com/office/drawing/2014/main" id="{A8CA10F1-07CB-492B-B466-57594AF6214A}"/>
              </a:ext>
            </a:extLst>
          </p:cNvPr>
          <p:cNvSpPr/>
          <p:nvPr>
            <p:custDataLst>
              <p:tags r:id="rId276"/>
            </p:custDataLst>
          </p:nvPr>
        </p:nvSpPr>
        <p:spPr>
          <a:xfrm>
            <a:off x="100457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2" name="Rectangle 721">
            <a:extLst>
              <a:ext uri="{FF2B5EF4-FFF2-40B4-BE49-F238E27FC236}">
                <a16:creationId xmlns:a16="http://schemas.microsoft.com/office/drawing/2014/main" id="{1039B42E-4F35-4328-8395-B2794889EEEA}"/>
              </a:ext>
            </a:extLst>
          </p:cNvPr>
          <p:cNvSpPr/>
          <p:nvPr>
            <p:custDataLst>
              <p:tags r:id="rId277"/>
            </p:custDataLst>
          </p:nvPr>
        </p:nvSpPr>
        <p:spPr>
          <a:xfrm>
            <a:off x="102235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3" name="Rectangle 722">
            <a:extLst>
              <a:ext uri="{FF2B5EF4-FFF2-40B4-BE49-F238E27FC236}">
                <a16:creationId xmlns:a16="http://schemas.microsoft.com/office/drawing/2014/main" id="{67299C76-1779-4007-8F55-53F2029FD2E8}"/>
              </a:ext>
            </a:extLst>
          </p:cNvPr>
          <p:cNvSpPr/>
          <p:nvPr>
            <p:custDataLst>
              <p:tags r:id="rId278"/>
            </p:custDataLst>
          </p:nvPr>
        </p:nvSpPr>
        <p:spPr>
          <a:xfrm>
            <a:off x="103124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4" name="Rectangle 723">
            <a:extLst>
              <a:ext uri="{FF2B5EF4-FFF2-40B4-BE49-F238E27FC236}">
                <a16:creationId xmlns:a16="http://schemas.microsoft.com/office/drawing/2014/main" id="{2D6446AF-42D3-4A4C-8F1A-3840251DD657}"/>
              </a:ext>
            </a:extLst>
          </p:cNvPr>
          <p:cNvSpPr/>
          <p:nvPr>
            <p:custDataLst>
              <p:tags r:id="rId279"/>
            </p:custDataLst>
          </p:nvPr>
        </p:nvSpPr>
        <p:spPr>
          <a:xfrm>
            <a:off x="104013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5" name="Rectangle 724">
            <a:extLst>
              <a:ext uri="{FF2B5EF4-FFF2-40B4-BE49-F238E27FC236}">
                <a16:creationId xmlns:a16="http://schemas.microsoft.com/office/drawing/2014/main" id="{C5404D6C-E668-4316-B55C-B09DC8E20829}"/>
              </a:ext>
            </a:extLst>
          </p:cNvPr>
          <p:cNvSpPr/>
          <p:nvPr>
            <p:custDataLst>
              <p:tags r:id="rId280"/>
            </p:custDataLst>
          </p:nvPr>
        </p:nvSpPr>
        <p:spPr>
          <a:xfrm>
            <a:off x="104902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6" name="Rectangle 725">
            <a:extLst>
              <a:ext uri="{FF2B5EF4-FFF2-40B4-BE49-F238E27FC236}">
                <a16:creationId xmlns:a16="http://schemas.microsoft.com/office/drawing/2014/main" id="{5EDC3B7F-D2F6-43ED-9059-EC463B4B4A0B}"/>
              </a:ext>
            </a:extLst>
          </p:cNvPr>
          <p:cNvSpPr/>
          <p:nvPr>
            <p:custDataLst>
              <p:tags r:id="rId281"/>
            </p:custDataLst>
          </p:nvPr>
        </p:nvSpPr>
        <p:spPr>
          <a:xfrm>
            <a:off x="106680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7" name="Rectangle 726">
            <a:extLst>
              <a:ext uri="{FF2B5EF4-FFF2-40B4-BE49-F238E27FC236}">
                <a16:creationId xmlns:a16="http://schemas.microsoft.com/office/drawing/2014/main" id="{4F8A507A-BB2C-4BC6-AE3F-17A8740F0D42}"/>
              </a:ext>
            </a:extLst>
          </p:cNvPr>
          <p:cNvSpPr/>
          <p:nvPr>
            <p:custDataLst>
              <p:tags r:id="rId282"/>
            </p:custDataLst>
          </p:nvPr>
        </p:nvSpPr>
        <p:spPr>
          <a:xfrm>
            <a:off x="10756900" y="3543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8" name="Rectangle 727">
            <a:extLst>
              <a:ext uri="{FF2B5EF4-FFF2-40B4-BE49-F238E27FC236}">
                <a16:creationId xmlns:a16="http://schemas.microsoft.com/office/drawing/2014/main" id="{97388F9C-F77B-44FE-BB5D-71A2EEDED1C9}"/>
              </a:ext>
            </a:extLst>
          </p:cNvPr>
          <p:cNvSpPr/>
          <p:nvPr>
            <p:custDataLst>
              <p:tags r:id="rId283"/>
            </p:custDataLst>
          </p:nvPr>
        </p:nvSpPr>
        <p:spPr>
          <a:xfrm>
            <a:off x="84455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9" name="Rectangle 728">
            <a:extLst>
              <a:ext uri="{FF2B5EF4-FFF2-40B4-BE49-F238E27FC236}">
                <a16:creationId xmlns:a16="http://schemas.microsoft.com/office/drawing/2014/main" id="{D07DEE4F-4FE9-4306-B563-F7C35FD8B369}"/>
              </a:ext>
            </a:extLst>
          </p:cNvPr>
          <p:cNvSpPr/>
          <p:nvPr>
            <p:custDataLst>
              <p:tags r:id="rId284"/>
            </p:custDataLst>
          </p:nvPr>
        </p:nvSpPr>
        <p:spPr>
          <a:xfrm>
            <a:off x="85344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0" name="Rectangle 729">
            <a:extLst>
              <a:ext uri="{FF2B5EF4-FFF2-40B4-BE49-F238E27FC236}">
                <a16:creationId xmlns:a16="http://schemas.microsoft.com/office/drawing/2014/main" id="{45E084D1-49FE-4166-810B-7E55BDA6EA26}"/>
              </a:ext>
            </a:extLst>
          </p:cNvPr>
          <p:cNvSpPr/>
          <p:nvPr>
            <p:custDataLst>
              <p:tags r:id="rId285"/>
            </p:custDataLst>
          </p:nvPr>
        </p:nvSpPr>
        <p:spPr>
          <a:xfrm>
            <a:off x="87122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1" name="Rectangle 730">
            <a:extLst>
              <a:ext uri="{FF2B5EF4-FFF2-40B4-BE49-F238E27FC236}">
                <a16:creationId xmlns:a16="http://schemas.microsoft.com/office/drawing/2014/main" id="{9F0BFEB0-2F94-4FB2-87BB-6324DE6DA01B}"/>
              </a:ext>
            </a:extLst>
          </p:cNvPr>
          <p:cNvSpPr/>
          <p:nvPr>
            <p:custDataLst>
              <p:tags r:id="rId286"/>
            </p:custDataLst>
          </p:nvPr>
        </p:nvSpPr>
        <p:spPr>
          <a:xfrm>
            <a:off x="88011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2" name="Rectangle 731">
            <a:extLst>
              <a:ext uri="{FF2B5EF4-FFF2-40B4-BE49-F238E27FC236}">
                <a16:creationId xmlns:a16="http://schemas.microsoft.com/office/drawing/2014/main" id="{7FA644D5-D09C-4F1C-891C-9FEB974E972F}"/>
              </a:ext>
            </a:extLst>
          </p:cNvPr>
          <p:cNvSpPr/>
          <p:nvPr>
            <p:custDataLst>
              <p:tags r:id="rId287"/>
            </p:custDataLst>
          </p:nvPr>
        </p:nvSpPr>
        <p:spPr>
          <a:xfrm>
            <a:off x="91567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3" name="Rectangle 732">
            <a:extLst>
              <a:ext uri="{FF2B5EF4-FFF2-40B4-BE49-F238E27FC236}">
                <a16:creationId xmlns:a16="http://schemas.microsoft.com/office/drawing/2014/main" id="{6D8B03BC-F09B-4D0A-A26C-7D7F072239E6}"/>
              </a:ext>
            </a:extLst>
          </p:cNvPr>
          <p:cNvSpPr/>
          <p:nvPr>
            <p:custDataLst>
              <p:tags r:id="rId288"/>
            </p:custDataLst>
          </p:nvPr>
        </p:nvSpPr>
        <p:spPr>
          <a:xfrm>
            <a:off x="92456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4" name="Rectangle 733">
            <a:extLst>
              <a:ext uri="{FF2B5EF4-FFF2-40B4-BE49-F238E27FC236}">
                <a16:creationId xmlns:a16="http://schemas.microsoft.com/office/drawing/2014/main" id="{84EC8D6C-A1F0-404C-8A87-9E4A98902BA0}"/>
              </a:ext>
            </a:extLst>
          </p:cNvPr>
          <p:cNvSpPr/>
          <p:nvPr>
            <p:custDataLst>
              <p:tags r:id="rId289"/>
            </p:custDataLst>
          </p:nvPr>
        </p:nvSpPr>
        <p:spPr>
          <a:xfrm>
            <a:off x="93345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5" name="Rectangle 734">
            <a:extLst>
              <a:ext uri="{FF2B5EF4-FFF2-40B4-BE49-F238E27FC236}">
                <a16:creationId xmlns:a16="http://schemas.microsoft.com/office/drawing/2014/main" id="{257B5B07-5DE9-4C44-8E1C-2162A9C276E4}"/>
              </a:ext>
            </a:extLst>
          </p:cNvPr>
          <p:cNvSpPr/>
          <p:nvPr>
            <p:custDataLst>
              <p:tags r:id="rId290"/>
            </p:custDataLst>
          </p:nvPr>
        </p:nvSpPr>
        <p:spPr>
          <a:xfrm>
            <a:off x="94234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6" name="Rectangle 735">
            <a:extLst>
              <a:ext uri="{FF2B5EF4-FFF2-40B4-BE49-F238E27FC236}">
                <a16:creationId xmlns:a16="http://schemas.microsoft.com/office/drawing/2014/main" id="{21603EE9-3B8C-49DB-B66A-36F251D35C84}"/>
              </a:ext>
            </a:extLst>
          </p:cNvPr>
          <p:cNvSpPr/>
          <p:nvPr>
            <p:custDataLst>
              <p:tags r:id="rId291"/>
            </p:custDataLst>
          </p:nvPr>
        </p:nvSpPr>
        <p:spPr>
          <a:xfrm>
            <a:off x="95123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7" name="Rectangle 736">
            <a:extLst>
              <a:ext uri="{FF2B5EF4-FFF2-40B4-BE49-F238E27FC236}">
                <a16:creationId xmlns:a16="http://schemas.microsoft.com/office/drawing/2014/main" id="{0839452A-18ED-4A17-8035-86647BADE60B}"/>
              </a:ext>
            </a:extLst>
          </p:cNvPr>
          <p:cNvSpPr/>
          <p:nvPr>
            <p:custDataLst>
              <p:tags r:id="rId292"/>
            </p:custDataLst>
          </p:nvPr>
        </p:nvSpPr>
        <p:spPr>
          <a:xfrm>
            <a:off x="96012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8" name="Rectangle 737">
            <a:extLst>
              <a:ext uri="{FF2B5EF4-FFF2-40B4-BE49-F238E27FC236}">
                <a16:creationId xmlns:a16="http://schemas.microsoft.com/office/drawing/2014/main" id="{78C68264-F2EA-4E3D-B35F-A6F0BA30D43D}"/>
              </a:ext>
            </a:extLst>
          </p:cNvPr>
          <p:cNvSpPr/>
          <p:nvPr>
            <p:custDataLst>
              <p:tags r:id="rId293"/>
            </p:custDataLst>
          </p:nvPr>
        </p:nvSpPr>
        <p:spPr>
          <a:xfrm>
            <a:off x="97790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9" name="Rectangle 738">
            <a:extLst>
              <a:ext uri="{FF2B5EF4-FFF2-40B4-BE49-F238E27FC236}">
                <a16:creationId xmlns:a16="http://schemas.microsoft.com/office/drawing/2014/main" id="{AB1B4DCB-8FD0-4F6D-B926-D398F1ED3CAD}"/>
              </a:ext>
            </a:extLst>
          </p:cNvPr>
          <p:cNvSpPr/>
          <p:nvPr>
            <p:custDataLst>
              <p:tags r:id="rId294"/>
            </p:custDataLst>
          </p:nvPr>
        </p:nvSpPr>
        <p:spPr>
          <a:xfrm>
            <a:off x="100457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0" name="Rectangle 739">
            <a:extLst>
              <a:ext uri="{FF2B5EF4-FFF2-40B4-BE49-F238E27FC236}">
                <a16:creationId xmlns:a16="http://schemas.microsoft.com/office/drawing/2014/main" id="{7A0DB423-8F3E-4E1C-BB71-88BD69B142F8}"/>
              </a:ext>
            </a:extLst>
          </p:cNvPr>
          <p:cNvSpPr/>
          <p:nvPr>
            <p:custDataLst>
              <p:tags r:id="rId295"/>
            </p:custDataLst>
          </p:nvPr>
        </p:nvSpPr>
        <p:spPr>
          <a:xfrm>
            <a:off x="101346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1" name="Rectangle 740">
            <a:extLst>
              <a:ext uri="{FF2B5EF4-FFF2-40B4-BE49-F238E27FC236}">
                <a16:creationId xmlns:a16="http://schemas.microsoft.com/office/drawing/2014/main" id="{2F3446F8-D9B4-4D23-AA2A-F7511E0A4718}"/>
              </a:ext>
            </a:extLst>
          </p:cNvPr>
          <p:cNvSpPr/>
          <p:nvPr>
            <p:custDataLst>
              <p:tags r:id="rId296"/>
            </p:custDataLst>
          </p:nvPr>
        </p:nvSpPr>
        <p:spPr>
          <a:xfrm>
            <a:off x="102235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2" name="Rectangle 741">
            <a:extLst>
              <a:ext uri="{FF2B5EF4-FFF2-40B4-BE49-F238E27FC236}">
                <a16:creationId xmlns:a16="http://schemas.microsoft.com/office/drawing/2014/main" id="{1415866E-B61B-429D-8211-ABD1987778C6}"/>
              </a:ext>
            </a:extLst>
          </p:cNvPr>
          <p:cNvSpPr/>
          <p:nvPr>
            <p:custDataLst>
              <p:tags r:id="rId297"/>
            </p:custDataLst>
          </p:nvPr>
        </p:nvSpPr>
        <p:spPr>
          <a:xfrm>
            <a:off x="105791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3" name="Rectangle 742">
            <a:extLst>
              <a:ext uri="{FF2B5EF4-FFF2-40B4-BE49-F238E27FC236}">
                <a16:creationId xmlns:a16="http://schemas.microsoft.com/office/drawing/2014/main" id="{7C69302E-DF74-4329-B577-EC1B59E0F5A9}"/>
              </a:ext>
            </a:extLst>
          </p:cNvPr>
          <p:cNvSpPr/>
          <p:nvPr>
            <p:custDataLst>
              <p:tags r:id="rId298"/>
            </p:custDataLst>
          </p:nvPr>
        </p:nvSpPr>
        <p:spPr>
          <a:xfrm>
            <a:off x="10756900" y="3632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4" name="Rectangle 743">
            <a:extLst>
              <a:ext uri="{FF2B5EF4-FFF2-40B4-BE49-F238E27FC236}">
                <a16:creationId xmlns:a16="http://schemas.microsoft.com/office/drawing/2014/main" id="{08AA528E-63AA-4C37-958C-5DBE64B4B7A2}"/>
              </a:ext>
            </a:extLst>
          </p:cNvPr>
          <p:cNvSpPr/>
          <p:nvPr>
            <p:custDataLst>
              <p:tags r:id="rId299"/>
            </p:custDataLst>
          </p:nvPr>
        </p:nvSpPr>
        <p:spPr>
          <a:xfrm>
            <a:off x="85344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5" name="Rectangle 744">
            <a:extLst>
              <a:ext uri="{FF2B5EF4-FFF2-40B4-BE49-F238E27FC236}">
                <a16:creationId xmlns:a16="http://schemas.microsoft.com/office/drawing/2014/main" id="{015A7CA5-807D-44E4-B558-B9C3F4FBFBE1}"/>
              </a:ext>
            </a:extLst>
          </p:cNvPr>
          <p:cNvSpPr/>
          <p:nvPr>
            <p:custDataLst>
              <p:tags r:id="rId300"/>
            </p:custDataLst>
          </p:nvPr>
        </p:nvSpPr>
        <p:spPr>
          <a:xfrm>
            <a:off x="86233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6" name="Rectangle 745">
            <a:extLst>
              <a:ext uri="{FF2B5EF4-FFF2-40B4-BE49-F238E27FC236}">
                <a16:creationId xmlns:a16="http://schemas.microsoft.com/office/drawing/2014/main" id="{13F49907-43A8-48A2-A0F1-90AFC926D74A}"/>
              </a:ext>
            </a:extLst>
          </p:cNvPr>
          <p:cNvSpPr/>
          <p:nvPr>
            <p:custDataLst>
              <p:tags r:id="rId301"/>
            </p:custDataLst>
          </p:nvPr>
        </p:nvSpPr>
        <p:spPr>
          <a:xfrm>
            <a:off x="89789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7" name="Rectangle 746">
            <a:extLst>
              <a:ext uri="{FF2B5EF4-FFF2-40B4-BE49-F238E27FC236}">
                <a16:creationId xmlns:a16="http://schemas.microsoft.com/office/drawing/2014/main" id="{1D3612C9-FFAA-4D36-A443-D116975CEE35}"/>
              </a:ext>
            </a:extLst>
          </p:cNvPr>
          <p:cNvSpPr/>
          <p:nvPr>
            <p:custDataLst>
              <p:tags r:id="rId302"/>
            </p:custDataLst>
          </p:nvPr>
        </p:nvSpPr>
        <p:spPr>
          <a:xfrm>
            <a:off x="90678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8" name="Rectangle 747">
            <a:extLst>
              <a:ext uri="{FF2B5EF4-FFF2-40B4-BE49-F238E27FC236}">
                <a16:creationId xmlns:a16="http://schemas.microsoft.com/office/drawing/2014/main" id="{174F5516-A351-487D-8E78-4000E6DFDD8F}"/>
              </a:ext>
            </a:extLst>
          </p:cNvPr>
          <p:cNvSpPr/>
          <p:nvPr>
            <p:custDataLst>
              <p:tags r:id="rId303"/>
            </p:custDataLst>
          </p:nvPr>
        </p:nvSpPr>
        <p:spPr>
          <a:xfrm>
            <a:off x="92456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9" name="Rectangle 748">
            <a:extLst>
              <a:ext uri="{FF2B5EF4-FFF2-40B4-BE49-F238E27FC236}">
                <a16:creationId xmlns:a16="http://schemas.microsoft.com/office/drawing/2014/main" id="{37E24668-CF82-46A5-B0A2-166DF08BFE75}"/>
              </a:ext>
            </a:extLst>
          </p:cNvPr>
          <p:cNvSpPr/>
          <p:nvPr>
            <p:custDataLst>
              <p:tags r:id="rId304"/>
            </p:custDataLst>
          </p:nvPr>
        </p:nvSpPr>
        <p:spPr>
          <a:xfrm>
            <a:off x="94234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0" name="Rectangle 749">
            <a:extLst>
              <a:ext uri="{FF2B5EF4-FFF2-40B4-BE49-F238E27FC236}">
                <a16:creationId xmlns:a16="http://schemas.microsoft.com/office/drawing/2014/main" id="{219286EE-911D-47AB-B3AB-9FE1FF024649}"/>
              </a:ext>
            </a:extLst>
          </p:cNvPr>
          <p:cNvSpPr/>
          <p:nvPr>
            <p:custDataLst>
              <p:tags r:id="rId305"/>
            </p:custDataLst>
          </p:nvPr>
        </p:nvSpPr>
        <p:spPr>
          <a:xfrm>
            <a:off x="96012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1" name="Rectangle 750">
            <a:extLst>
              <a:ext uri="{FF2B5EF4-FFF2-40B4-BE49-F238E27FC236}">
                <a16:creationId xmlns:a16="http://schemas.microsoft.com/office/drawing/2014/main" id="{EA2AAE02-28DC-4768-9B3F-C90EF3BF68F9}"/>
              </a:ext>
            </a:extLst>
          </p:cNvPr>
          <p:cNvSpPr/>
          <p:nvPr>
            <p:custDataLst>
              <p:tags r:id="rId306"/>
            </p:custDataLst>
          </p:nvPr>
        </p:nvSpPr>
        <p:spPr>
          <a:xfrm>
            <a:off x="96901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2" name="Rectangle 751">
            <a:extLst>
              <a:ext uri="{FF2B5EF4-FFF2-40B4-BE49-F238E27FC236}">
                <a16:creationId xmlns:a16="http://schemas.microsoft.com/office/drawing/2014/main" id="{56142753-3C66-4088-A5D7-781615CD8088}"/>
              </a:ext>
            </a:extLst>
          </p:cNvPr>
          <p:cNvSpPr/>
          <p:nvPr>
            <p:custDataLst>
              <p:tags r:id="rId307"/>
            </p:custDataLst>
          </p:nvPr>
        </p:nvSpPr>
        <p:spPr>
          <a:xfrm>
            <a:off x="97790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3" name="Rectangle 752">
            <a:extLst>
              <a:ext uri="{FF2B5EF4-FFF2-40B4-BE49-F238E27FC236}">
                <a16:creationId xmlns:a16="http://schemas.microsoft.com/office/drawing/2014/main" id="{1A7F7C6C-E0CB-40DB-8E67-734D6AC102A9}"/>
              </a:ext>
            </a:extLst>
          </p:cNvPr>
          <p:cNvSpPr/>
          <p:nvPr>
            <p:custDataLst>
              <p:tags r:id="rId308"/>
            </p:custDataLst>
          </p:nvPr>
        </p:nvSpPr>
        <p:spPr>
          <a:xfrm>
            <a:off x="98679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4" name="Rectangle 753">
            <a:extLst>
              <a:ext uri="{FF2B5EF4-FFF2-40B4-BE49-F238E27FC236}">
                <a16:creationId xmlns:a16="http://schemas.microsoft.com/office/drawing/2014/main" id="{C8695027-EE85-47C8-86FA-245BA1938CEE}"/>
              </a:ext>
            </a:extLst>
          </p:cNvPr>
          <p:cNvSpPr/>
          <p:nvPr>
            <p:custDataLst>
              <p:tags r:id="rId309"/>
            </p:custDataLst>
          </p:nvPr>
        </p:nvSpPr>
        <p:spPr>
          <a:xfrm>
            <a:off x="99568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5" name="Rectangle 754">
            <a:extLst>
              <a:ext uri="{FF2B5EF4-FFF2-40B4-BE49-F238E27FC236}">
                <a16:creationId xmlns:a16="http://schemas.microsoft.com/office/drawing/2014/main" id="{D1E76976-91E7-4562-A262-8DD2493C80A1}"/>
              </a:ext>
            </a:extLst>
          </p:cNvPr>
          <p:cNvSpPr/>
          <p:nvPr>
            <p:custDataLst>
              <p:tags r:id="rId310"/>
            </p:custDataLst>
          </p:nvPr>
        </p:nvSpPr>
        <p:spPr>
          <a:xfrm>
            <a:off x="100457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6" name="Rectangle 755">
            <a:extLst>
              <a:ext uri="{FF2B5EF4-FFF2-40B4-BE49-F238E27FC236}">
                <a16:creationId xmlns:a16="http://schemas.microsoft.com/office/drawing/2014/main" id="{B69A4F24-5486-4B0C-AAC2-521012B487A3}"/>
              </a:ext>
            </a:extLst>
          </p:cNvPr>
          <p:cNvSpPr/>
          <p:nvPr>
            <p:custDataLst>
              <p:tags r:id="rId311"/>
            </p:custDataLst>
          </p:nvPr>
        </p:nvSpPr>
        <p:spPr>
          <a:xfrm>
            <a:off x="102235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7" name="Rectangle 756">
            <a:extLst>
              <a:ext uri="{FF2B5EF4-FFF2-40B4-BE49-F238E27FC236}">
                <a16:creationId xmlns:a16="http://schemas.microsoft.com/office/drawing/2014/main" id="{C2E0E404-A254-456B-9C59-CCB18D455393}"/>
              </a:ext>
            </a:extLst>
          </p:cNvPr>
          <p:cNvSpPr/>
          <p:nvPr>
            <p:custDataLst>
              <p:tags r:id="rId312"/>
            </p:custDataLst>
          </p:nvPr>
        </p:nvSpPr>
        <p:spPr>
          <a:xfrm>
            <a:off x="106680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8" name="Rectangle 757">
            <a:extLst>
              <a:ext uri="{FF2B5EF4-FFF2-40B4-BE49-F238E27FC236}">
                <a16:creationId xmlns:a16="http://schemas.microsoft.com/office/drawing/2014/main" id="{148EB7C9-A793-400A-8DC2-3006C6ABBD0D}"/>
              </a:ext>
            </a:extLst>
          </p:cNvPr>
          <p:cNvSpPr/>
          <p:nvPr>
            <p:custDataLst>
              <p:tags r:id="rId313"/>
            </p:custDataLst>
          </p:nvPr>
        </p:nvSpPr>
        <p:spPr>
          <a:xfrm>
            <a:off x="10756900" y="37211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9" name="Rectangle 758">
            <a:extLst>
              <a:ext uri="{FF2B5EF4-FFF2-40B4-BE49-F238E27FC236}">
                <a16:creationId xmlns:a16="http://schemas.microsoft.com/office/drawing/2014/main" id="{9B1F2804-577D-483B-8C69-844ABEF04C8F}"/>
              </a:ext>
            </a:extLst>
          </p:cNvPr>
          <p:cNvSpPr/>
          <p:nvPr>
            <p:custDataLst>
              <p:tags r:id="rId314"/>
            </p:custDataLst>
          </p:nvPr>
        </p:nvSpPr>
        <p:spPr>
          <a:xfrm>
            <a:off x="82677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0" name="Rectangle 759">
            <a:extLst>
              <a:ext uri="{FF2B5EF4-FFF2-40B4-BE49-F238E27FC236}">
                <a16:creationId xmlns:a16="http://schemas.microsoft.com/office/drawing/2014/main" id="{AA772AF4-F582-45E9-AD17-0CEDD59034A4}"/>
              </a:ext>
            </a:extLst>
          </p:cNvPr>
          <p:cNvSpPr/>
          <p:nvPr>
            <p:custDataLst>
              <p:tags r:id="rId315"/>
            </p:custDataLst>
          </p:nvPr>
        </p:nvSpPr>
        <p:spPr>
          <a:xfrm>
            <a:off x="83566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1" name="Rectangle 760">
            <a:extLst>
              <a:ext uri="{FF2B5EF4-FFF2-40B4-BE49-F238E27FC236}">
                <a16:creationId xmlns:a16="http://schemas.microsoft.com/office/drawing/2014/main" id="{8E2BA7A0-19D6-45ED-B60F-FAFFA7D412FA}"/>
              </a:ext>
            </a:extLst>
          </p:cNvPr>
          <p:cNvSpPr/>
          <p:nvPr>
            <p:custDataLst>
              <p:tags r:id="rId316"/>
            </p:custDataLst>
          </p:nvPr>
        </p:nvSpPr>
        <p:spPr>
          <a:xfrm>
            <a:off x="84455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2" name="Rectangle 761">
            <a:extLst>
              <a:ext uri="{FF2B5EF4-FFF2-40B4-BE49-F238E27FC236}">
                <a16:creationId xmlns:a16="http://schemas.microsoft.com/office/drawing/2014/main" id="{7BD1D06C-4D09-4B22-BE84-84D8BED4EA66}"/>
              </a:ext>
            </a:extLst>
          </p:cNvPr>
          <p:cNvSpPr/>
          <p:nvPr>
            <p:custDataLst>
              <p:tags r:id="rId317"/>
            </p:custDataLst>
          </p:nvPr>
        </p:nvSpPr>
        <p:spPr>
          <a:xfrm>
            <a:off x="8534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3" name="Rectangle 762">
            <a:extLst>
              <a:ext uri="{FF2B5EF4-FFF2-40B4-BE49-F238E27FC236}">
                <a16:creationId xmlns:a16="http://schemas.microsoft.com/office/drawing/2014/main" id="{B9EEF376-8CAC-4D15-8E75-7A85B3227E5C}"/>
              </a:ext>
            </a:extLst>
          </p:cNvPr>
          <p:cNvSpPr/>
          <p:nvPr>
            <p:custDataLst>
              <p:tags r:id="rId318"/>
            </p:custDataLst>
          </p:nvPr>
        </p:nvSpPr>
        <p:spPr>
          <a:xfrm>
            <a:off x="86233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4" name="Rectangle 763">
            <a:extLst>
              <a:ext uri="{FF2B5EF4-FFF2-40B4-BE49-F238E27FC236}">
                <a16:creationId xmlns:a16="http://schemas.microsoft.com/office/drawing/2014/main" id="{7634CBCF-D776-48ED-9909-122066B5BF1B}"/>
              </a:ext>
            </a:extLst>
          </p:cNvPr>
          <p:cNvSpPr/>
          <p:nvPr>
            <p:custDataLst>
              <p:tags r:id="rId319"/>
            </p:custDataLst>
          </p:nvPr>
        </p:nvSpPr>
        <p:spPr>
          <a:xfrm>
            <a:off x="88011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5" name="Rectangle 764">
            <a:extLst>
              <a:ext uri="{FF2B5EF4-FFF2-40B4-BE49-F238E27FC236}">
                <a16:creationId xmlns:a16="http://schemas.microsoft.com/office/drawing/2014/main" id="{6212E656-278F-4FF2-9B36-E97ED0D42370}"/>
              </a:ext>
            </a:extLst>
          </p:cNvPr>
          <p:cNvSpPr/>
          <p:nvPr>
            <p:custDataLst>
              <p:tags r:id="rId320"/>
            </p:custDataLst>
          </p:nvPr>
        </p:nvSpPr>
        <p:spPr>
          <a:xfrm>
            <a:off x="88900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6" name="Rectangle 765">
            <a:extLst>
              <a:ext uri="{FF2B5EF4-FFF2-40B4-BE49-F238E27FC236}">
                <a16:creationId xmlns:a16="http://schemas.microsoft.com/office/drawing/2014/main" id="{640CE5F7-B1C4-4AC8-924B-6855B4AFEE81}"/>
              </a:ext>
            </a:extLst>
          </p:cNvPr>
          <p:cNvSpPr/>
          <p:nvPr>
            <p:custDataLst>
              <p:tags r:id="rId321"/>
            </p:custDataLst>
          </p:nvPr>
        </p:nvSpPr>
        <p:spPr>
          <a:xfrm>
            <a:off x="90678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7" name="Rectangle 766">
            <a:extLst>
              <a:ext uri="{FF2B5EF4-FFF2-40B4-BE49-F238E27FC236}">
                <a16:creationId xmlns:a16="http://schemas.microsoft.com/office/drawing/2014/main" id="{5778E185-2426-42FE-8C4A-A610803F5457}"/>
              </a:ext>
            </a:extLst>
          </p:cNvPr>
          <p:cNvSpPr/>
          <p:nvPr>
            <p:custDataLst>
              <p:tags r:id="rId322"/>
            </p:custDataLst>
          </p:nvPr>
        </p:nvSpPr>
        <p:spPr>
          <a:xfrm>
            <a:off x="92456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8" name="Rectangle 767">
            <a:extLst>
              <a:ext uri="{FF2B5EF4-FFF2-40B4-BE49-F238E27FC236}">
                <a16:creationId xmlns:a16="http://schemas.microsoft.com/office/drawing/2014/main" id="{3F5E30A4-0CD5-45EA-A56A-753798128F57}"/>
              </a:ext>
            </a:extLst>
          </p:cNvPr>
          <p:cNvSpPr/>
          <p:nvPr>
            <p:custDataLst>
              <p:tags r:id="rId323"/>
            </p:custDataLst>
          </p:nvPr>
        </p:nvSpPr>
        <p:spPr>
          <a:xfrm>
            <a:off x="93345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9" name="Rectangle 768">
            <a:extLst>
              <a:ext uri="{FF2B5EF4-FFF2-40B4-BE49-F238E27FC236}">
                <a16:creationId xmlns:a16="http://schemas.microsoft.com/office/drawing/2014/main" id="{88DB5C28-BE0F-422D-B79A-9B5D6D98B407}"/>
              </a:ext>
            </a:extLst>
          </p:cNvPr>
          <p:cNvSpPr/>
          <p:nvPr>
            <p:custDataLst>
              <p:tags r:id="rId324"/>
            </p:custDataLst>
          </p:nvPr>
        </p:nvSpPr>
        <p:spPr>
          <a:xfrm>
            <a:off x="9423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0" name="Rectangle 769">
            <a:extLst>
              <a:ext uri="{FF2B5EF4-FFF2-40B4-BE49-F238E27FC236}">
                <a16:creationId xmlns:a16="http://schemas.microsoft.com/office/drawing/2014/main" id="{5D1338CB-F458-4CF3-AAA8-71350520CA33}"/>
              </a:ext>
            </a:extLst>
          </p:cNvPr>
          <p:cNvSpPr/>
          <p:nvPr>
            <p:custDataLst>
              <p:tags r:id="rId325"/>
            </p:custDataLst>
          </p:nvPr>
        </p:nvSpPr>
        <p:spPr>
          <a:xfrm>
            <a:off x="100457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1" name="Rectangle 770">
            <a:extLst>
              <a:ext uri="{FF2B5EF4-FFF2-40B4-BE49-F238E27FC236}">
                <a16:creationId xmlns:a16="http://schemas.microsoft.com/office/drawing/2014/main" id="{037BBAF4-99AB-4736-9631-8704D2BF14AA}"/>
              </a:ext>
            </a:extLst>
          </p:cNvPr>
          <p:cNvSpPr/>
          <p:nvPr>
            <p:custDataLst>
              <p:tags r:id="rId326"/>
            </p:custDataLst>
          </p:nvPr>
        </p:nvSpPr>
        <p:spPr>
          <a:xfrm>
            <a:off x="101346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2" name="Rectangle 771">
            <a:extLst>
              <a:ext uri="{FF2B5EF4-FFF2-40B4-BE49-F238E27FC236}">
                <a16:creationId xmlns:a16="http://schemas.microsoft.com/office/drawing/2014/main" id="{C80499D0-FAFA-4553-B368-C8008EC4E74D}"/>
              </a:ext>
            </a:extLst>
          </p:cNvPr>
          <p:cNvSpPr/>
          <p:nvPr>
            <p:custDataLst>
              <p:tags r:id="rId327"/>
            </p:custDataLst>
          </p:nvPr>
        </p:nvSpPr>
        <p:spPr>
          <a:xfrm>
            <a:off x="102235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3" name="Rectangle 772">
            <a:extLst>
              <a:ext uri="{FF2B5EF4-FFF2-40B4-BE49-F238E27FC236}">
                <a16:creationId xmlns:a16="http://schemas.microsoft.com/office/drawing/2014/main" id="{FC0540CC-3C6E-4121-A11C-7CE927BE622E}"/>
              </a:ext>
            </a:extLst>
          </p:cNvPr>
          <p:cNvSpPr/>
          <p:nvPr>
            <p:custDataLst>
              <p:tags r:id="rId328"/>
            </p:custDataLst>
          </p:nvPr>
        </p:nvSpPr>
        <p:spPr>
          <a:xfrm>
            <a:off x="103124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4" name="Rectangle 773">
            <a:extLst>
              <a:ext uri="{FF2B5EF4-FFF2-40B4-BE49-F238E27FC236}">
                <a16:creationId xmlns:a16="http://schemas.microsoft.com/office/drawing/2014/main" id="{BFA9BBDD-711B-402D-AB5C-A45612A9264B}"/>
              </a:ext>
            </a:extLst>
          </p:cNvPr>
          <p:cNvSpPr/>
          <p:nvPr>
            <p:custDataLst>
              <p:tags r:id="rId329"/>
            </p:custDataLst>
          </p:nvPr>
        </p:nvSpPr>
        <p:spPr>
          <a:xfrm>
            <a:off x="104013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5" name="Rectangle 774">
            <a:extLst>
              <a:ext uri="{FF2B5EF4-FFF2-40B4-BE49-F238E27FC236}">
                <a16:creationId xmlns:a16="http://schemas.microsoft.com/office/drawing/2014/main" id="{C2DC59F5-094A-4440-8DAF-0F7F34A276B9}"/>
              </a:ext>
            </a:extLst>
          </p:cNvPr>
          <p:cNvSpPr/>
          <p:nvPr>
            <p:custDataLst>
              <p:tags r:id="rId330"/>
            </p:custDataLst>
          </p:nvPr>
        </p:nvSpPr>
        <p:spPr>
          <a:xfrm>
            <a:off x="104902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6" name="Rectangle 775">
            <a:extLst>
              <a:ext uri="{FF2B5EF4-FFF2-40B4-BE49-F238E27FC236}">
                <a16:creationId xmlns:a16="http://schemas.microsoft.com/office/drawing/2014/main" id="{A2170C10-66DC-425C-B121-78D4263AF4E0}"/>
              </a:ext>
            </a:extLst>
          </p:cNvPr>
          <p:cNvSpPr/>
          <p:nvPr>
            <p:custDataLst>
              <p:tags r:id="rId331"/>
            </p:custDataLst>
          </p:nvPr>
        </p:nvSpPr>
        <p:spPr>
          <a:xfrm>
            <a:off x="10756900" y="38100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7" name="Rectangle 776">
            <a:extLst>
              <a:ext uri="{FF2B5EF4-FFF2-40B4-BE49-F238E27FC236}">
                <a16:creationId xmlns:a16="http://schemas.microsoft.com/office/drawing/2014/main" id="{92EDBEC3-6E4A-4B36-ABF8-3D33C7980799}"/>
              </a:ext>
            </a:extLst>
          </p:cNvPr>
          <p:cNvSpPr/>
          <p:nvPr>
            <p:custDataLst>
              <p:tags r:id="rId332"/>
            </p:custDataLst>
          </p:nvPr>
        </p:nvSpPr>
        <p:spPr>
          <a:xfrm>
            <a:off x="89789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8" name="Rectangle 777">
            <a:extLst>
              <a:ext uri="{FF2B5EF4-FFF2-40B4-BE49-F238E27FC236}">
                <a16:creationId xmlns:a16="http://schemas.microsoft.com/office/drawing/2014/main" id="{27FD3384-9F00-4B6F-A2BD-CAEE0DF12DFA}"/>
              </a:ext>
            </a:extLst>
          </p:cNvPr>
          <p:cNvSpPr/>
          <p:nvPr>
            <p:custDataLst>
              <p:tags r:id="rId333"/>
            </p:custDataLst>
          </p:nvPr>
        </p:nvSpPr>
        <p:spPr>
          <a:xfrm>
            <a:off x="90678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9" name="Rectangle 778">
            <a:extLst>
              <a:ext uri="{FF2B5EF4-FFF2-40B4-BE49-F238E27FC236}">
                <a16:creationId xmlns:a16="http://schemas.microsoft.com/office/drawing/2014/main" id="{ADE317EA-1D18-41DA-A843-01699912DFA2}"/>
              </a:ext>
            </a:extLst>
          </p:cNvPr>
          <p:cNvSpPr/>
          <p:nvPr>
            <p:custDataLst>
              <p:tags r:id="rId334"/>
            </p:custDataLst>
          </p:nvPr>
        </p:nvSpPr>
        <p:spPr>
          <a:xfrm>
            <a:off x="91567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0" name="Rectangle 779">
            <a:extLst>
              <a:ext uri="{FF2B5EF4-FFF2-40B4-BE49-F238E27FC236}">
                <a16:creationId xmlns:a16="http://schemas.microsoft.com/office/drawing/2014/main" id="{365EE773-B14F-44A1-83FD-D6EDDAC0B708}"/>
              </a:ext>
            </a:extLst>
          </p:cNvPr>
          <p:cNvSpPr/>
          <p:nvPr>
            <p:custDataLst>
              <p:tags r:id="rId335"/>
            </p:custDataLst>
          </p:nvPr>
        </p:nvSpPr>
        <p:spPr>
          <a:xfrm>
            <a:off x="94234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1" name="Rectangle 780">
            <a:extLst>
              <a:ext uri="{FF2B5EF4-FFF2-40B4-BE49-F238E27FC236}">
                <a16:creationId xmlns:a16="http://schemas.microsoft.com/office/drawing/2014/main" id="{F470CA14-47B6-4835-AADF-9EE8CEDA2919}"/>
              </a:ext>
            </a:extLst>
          </p:cNvPr>
          <p:cNvSpPr/>
          <p:nvPr>
            <p:custDataLst>
              <p:tags r:id="rId336"/>
            </p:custDataLst>
          </p:nvPr>
        </p:nvSpPr>
        <p:spPr>
          <a:xfrm>
            <a:off x="95123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2" name="Rectangle 781">
            <a:extLst>
              <a:ext uri="{FF2B5EF4-FFF2-40B4-BE49-F238E27FC236}">
                <a16:creationId xmlns:a16="http://schemas.microsoft.com/office/drawing/2014/main" id="{40E28B27-14A7-4E24-8B25-76DA6172DF5B}"/>
              </a:ext>
            </a:extLst>
          </p:cNvPr>
          <p:cNvSpPr/>
          <p:nvPr>
            <p:custDataLst>
              <p:tags r:id="rId337"/>
            </p:custDataLst>
          </p:nvPr>
        </p:nvSpPr>
        <p:spPr>
          <a:xfrm>
            <a:off x="96901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3" name="Rectangle 782">
            <a:extLst>
              <a:ext uri="{FF2B5EF4-FFF2-40B4-BE49-F238E27FC236}">
                <a16:creationId xmlns:a16="http://schemas.microsoft.com/office/drawing/2014/main" id="{2BDC2F81-C207-4258-B19A-28E32456E59A}"/>
              </a:ext>
            </a:extLst>
          </p:cNvPr>
          <p:cNvSpPr/>
          <p:nvPr>
            <p:custDataLst>
              <p:tags r:id="rId338"/>
            </p:custDataLst>
          </p:nvPr>
        </p:nvSpPr>
        <p:spPr>
          <a:xfrm>
            <a:off x="98679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4" name="Rectangle 783">
            <a:extLst>
              <a:ext uri="{FF2B5EF4-FFF2-40B4-BE49-F238E27FC236}">
                <a16:creationId xmlns:a16="http://schemas.microsoft.com/office/drawing/2014/main" id="{01671F7A-B686-422A-91CC-35134DEAE0B8}"/>
              </a:ext>
            </a:extLst>
          </p:cNvPr>
          <p:cNvSpPr/>
          <p:nvPr>
            <p:custDataLst>
              <p:tags r:id="rId339"/>
            </p:custDataLst>
          </p:nvPr>
        </p:nvSpPr>
        <p:spPr>
          <a:xfrm>
            <a:off x="99568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5" name="Rectangle 784">
            <a:extLst>
              <a:ext uri="{FF2B5EF4-FFF2-40B4-BE49-F238E27FC236}">
                <a16:creationId xmlns:a16="http://schemas.microsoft.com/office/drawing/2014/main" id="{3D67C2F6-EE99-4C63-8499-C577E3E515E3}"/>
              </a:ext>
            </a:extLst>
          </p:cNvPr>
          <p:cNvSpPr/>
          <p:nvPr>
            <p:custDataLst>
              <p:tags r:id="rId340"/>
            </p:custDataLst>
          </p:nvPr>
        </p:nvSpPr>
        <p:spPr>
          <a:xfrm>
            <a:off x="100457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6" name="Rectangle 785">
            <a:extLst>
              <a:ext uri="{FF2B5EF4-FFF2-40B4-BE49-F238E27FC236}">
                <a16:creationId xmlns:a16="http://schemas.microsoft.com/office/drawing/2014/main" id="{628EAB62-F176-40D7-962D-09FB826F163C}"/>
              </a:ext>
            </a:extLst>
          </p:cNvPr>
          <p:cNvSpPr/>
          <p:nvPr>
            <p:custDataLst>
              <p:tags r:id="rId341"/>
            </p:custDataLst>
          </p:nvPr>
        </p:nvSpPr>
        <p:spPr>
          <a:xfrm>
            <a:off x="104013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7" name="Rectangle 786">
            <a:extLst>
              <a:ext uri="{FF2B5EF4-FFF2-40B4-BE49-F238E27FC236}">
                <a16:creationId xmlns:a16="http://schemas.microsoft.com/office/drawing/2014/main" id="{35154B1F-8383-433A-9F5A-165DE2250789}"/>
              </a:ext>
            </a:extLst>
          </p:cNvPr>
          <p:cNvSpPr/>
          <p:nvPr>
            <p:custDataLst>
              <p:tags r:id="rId342"/>
            </p:custDataLst>
          </p:nvPr>
        </p:nvSpPr>
        <p:spPr>
          <a:xfrm>
            <a:off x="10756900" y="38989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8" name="Rectangle 787">
            <a:extLst>
              <a:ext uri="{FF2B5EF4-FFF2-40B4-BE49-F238E27FC236}">
                <a16:creationId xmlns:a16="http://schemas.microsoft.com/office/drawing/2014/main" id="{E334DAE2-668A-488B-A43C-F4667955710D}"/>
              </a:ext>
            </a:extLst>
          </p:cNvPr>
          <p:cNvSpPr/>
          <p:nvPr>
            <p:custDataLst>
              <p:tags r:id="rId343"/>
            </p:custDataLst>
          </p:nvPr>
        </p:nvSpPr>
        <p:spPr>
          <a:xfrm>
            <a:off x="82677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9" name="Rectangle 788">
            <a:extLst>
              <a:ext uri="{FF2B5EF4-FFF2-40B4-BE49-F238E27FC236}">
                <a16:creationId xmlns:a16="http://schemas.microsoft.com/office/drawing/2014/main" id="{5023E86B-520A-469A-9C26-7EC3F519BE59}"/>
              </a:ext>
            </a:extLst>
          </p:cNvPr>
          <p:cNvSpPr/>
          <p:nvPr>
            <p:custDataLst>
              <p:tags r:id="rId344"/>
            </p:custDataLst>
          </p:nvPr>
        </p:nvSpPr>
        <p:spPr>
          <a:xfrm>
            <a:off x="83566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0" name="Rectangle 789">
            <a:extLst>
              <a:ext uri="{FF2B5EF4-FFF2-40B4-BE49-F238E27FC236}">
                <a16:creationId xmlns:a16="http://schemas.microsoft.com/office/drawing/2014/main" id="{B2ACA122-9313-4CB4-BDC9-3DA3E39DA40F}"/>
              </a:ext>
            </a:extLst>
          </p:cNvPr>
          <p:cNvSpPr/>
          <p:nvPr>
            <p:custDataLst>
              <p:tags r:id="rId345"/>
            </p:custDataLst>
          </p:nvPr>
        </p:nvSpPr>
        <p:spPr>
          <a:xfrm>
            <a:off x="84455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1" name="Rectangle 790">
            <a:extLst>
              <a:ext uri="{FF2B5EF4-FFF2-40B4-BE49-F238E27FC236}">
                <a16:creationId xmlns:a16="http://schemas.microsoft.com/office/drawing/2014/main" id="{4F87119E-D56F-4794-98D3-8D463ED338B9}"/>
              </a:ext>
            </a:extLst>
          </p:cNvPr>
          <p:cNvSpPr/>
          <p:nvPr>
            <p:custDataLst>
              <p:tags r:id="rId346"/>
            </p:custDataLst>
          </p:nvPr>
        </p:nvSpPr>
        <p:spPr>
          <a:xfrm>
            <a:off x="85344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2" name="Rectangle 791">
            <a:extLst>
              <a:ext uri="{FF2B5EF4-FFF2-40B4-BE49-F238E27FC236}">
                <a16:creationId xmlns:a16="http://schemas.microsoft.com/office/drawing/2014/main" id="{6FA23804-A3C2-45A1-97A9-5BC7E40E94F7}"/>
              </a:ext>
            </a:extLst>
          </p:cNvPr>
          <p:cNvSpPr/>
          <p:nvPr>
            <p:custDataLst>
              <p:tags r:id="rId347"/>
            </p:custDataLst>
          </p:nvPr>
        </p:nvSpPr>
        <p:spPr>
          <a:xfrm>
            <a:off x="86233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3" name="Rectangle 792">
            <a:extLst>
              <a:ext uri="{FF2B5EF4-FFF2-40B4-BE49-F238E27FC236}">
                <a16:creationId xmlns:a16="http://schemas.microsoft.com/office/drawing/2014/main" id="{193CC031-E7EB-4F60-AFEB-899782920BCA}"/>
              </a:ext>
            </a:extLst>
          </p:cNvPr>
          <p:cNvSpPr/>
          <p:nvPr>
            <p:custDataLst>
              <p:tags r:id="rId348"/>
            </p:custDataLst>
          </p:nvPr>
        </p:nvSpPr>
        <p:spPr>
          <a:xfrm>
            <a:off x="87122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4" name="Rectangle 793">
            <a:extLst>
              <a:ext uri="{FF2B5EF4-FFF2-40B4-BE49-F238E27FC236}">
                <a16:creationId xmlns:a16="http://schemas.microsoft.com/office/drawing/2014/main" id="{85BC8A39-FFED-47D6-A201-FDEE65171C6E}"/>
              </a:ext>
            </a:extLst>
          </p:cNvPr>
          <p:cNvSpPr/>
          <p:nvPr>
            <p:custDataLst>
              <p:tags r:id="rId349"/>
            </p:custDataLst>
          </p:nvPr>
        </p:nvSpPr>
        <p:spPr>
          <a:xfrm>
            <a:off x="88011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5" name="Rectangle 794">
            <a:extLst>
              <a:ext uri="{FF2B5EF4-FFF2-40B4-BE49-F238E27FC236}">
                <a16:creationId xmlns:a16="http://schemas.microsoft.com/office/drawing/2014/main" id="{80637801-C02D-410D-BA56-8F2BB57D3F5A}"/>
              </a:ext>
            </a:extLst>
          </p:cNvPr>
          <p:cNvSpPr/>
          <p:nvPr>
            <p:custDataLst>
              <p:tags r:id="rId350"/>
            </p:custDataLst>
          </p:nvPr>
        </p:nvSpPr>
        <p:spPr>
          <a:xfrm>
            <a:off x="89789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6" name="Rectangle 795">
            <a:extLst>
              <a:ext uri="{FF2B5EF4-FFF2-40B4-BE49-F238E27FC236}">
                <a16:creationId xmlns:a16="http://schemas.microsoft.com/office/drawing/2014/main" id="{EF602DEF-21DA-4A92-A9EC-90DDF30BFA5D}"/>
              </a:ext>
            </a:extLst>
          </p:cNvPr>
          <p:cNvSpPr/>
          <p:nvPr>
            <p:custDataLst>
              <p:tags r:id="rId351"/>
            </p:custDataLst>
          </p:nvPr>
        </p:nvSpPr>
        <p:spPr>
          <a:xfrm>
            <a:off x="91567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7" name="Rectangle 796">
            <a:extLst>
              <a:ext uri="{FF2B5EF4-FFF2-40B4-BE49-F238E27FC236}">
                <a16:creationId xmlns:a16="http://schemas.microsoft.com/office/drawing/2014/main" id="{AAE78F1F-58AA-4A83-9AC8-F109A4A88443}"/>
              </a:ext>
            </a:extLst>
          </p:cNvPr>
          <p:cNvSpPr/>
          <p:nvPr>
            <p:custDataLst>
              <p:tags r:id="rId352"/>
            </p:custDataLst>
          </p:nvPr>
        </p:nvSpPr>
        <p:spPr>
          <a:xfrm>
            <a:off x="92456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8" name="Rectangle 797">
            <a:extLst>
              <a:ext uri="{FF2B5EF4-FFF2-40B4-BE49-F238E27FC236}">
                <a16:creationId xmlns:a16="http://schemas.microsoft.com/office/drawing/2014/main" id="{DF1D3E79-5158-4C26-A43E-A260E85D8D35}"/>
              </a:ext>
            </a:extLst>
          </p:cNvPr>
          <p:cNvSpPr/>
          <p:nvPr>
            <p:custDataLst>
              <p:tags r:id="rId353"/>
            </p:custDataLst>
          </p:nvPr>
        </p:nvSpPr>
        <p:spPr>
          <a:xfrm>
            <a:off x="96901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9" name="Rectangle 798">
            <a:extLst>
              <a:ext uri="{FF2B5EF4-FFF2-40B4-BE49-F238E27FC236}">
                <a16:creationId xmlns:a16="http://schemas.microsoft.com/office/drawing/2014/main" id="{31E156BD-2592-440B-AA0F-805E6D742608}"/>
              </a:ext>
            </a:extLst>
          </p:cNvPr>
          <p:cNvSpPr/>
          <p:nvPr>
            <p:custDataLst>
              <p:tags r:id="rId354"/>
            </p:custDataLst>
          </p:nvPr>
        </p:nvSpPr>
        <p:spPr>
          <a:xfrm>
            <a:off x="97790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0" name="Rectangle 799">
            <a:extLst>
              <a:ext uri="{FF2B5EF4-FFF2-40B4-BE49-F238E27FC236}">
                <a16:creationId xmlns:a16="http://schemas.microsoft.com/office/drawing/2014/main" id="{80460C49-0423-48CB-B918-00D93D85055E}"/>
              </a:ext>
            </a:extLst>
          </p:cNvPr>
          <p:cNvSpPr/>
          <p:nvPr>
            <p:custDataLst>
              <p:tags r:id="rId355"/>
            </p:custDataLst>
          </p:nvPr>
        </p:nvSpPr>
        <p:spPr>
          <a:xfrm>
            <a:off x="99568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1" name="Rectangle 800">
            <a:extLst>
              <a:ext uri="{FF2B5EF4-FFF2-40B4-BE49-F238E27FC236}">
                <a16:creationId xmlns:a16="http://schemas.microsoft.com/office/drawing/2014/main" id="{7310AE11-1DBD-4864-9864-52CCEC3B3F4C}"/>
              </a:ext>
            </a:extLst>
          </p:cNvPr>
          <p:cNvSpPr/>
          <p:nvPr>
            <p:custDataLst>
              <p:tags r:id="rId356"/>
            </p:custDataLst>
          </p:nvPr>
        </p:nvSpPr>
        <p:spPr>
          <a:xfrm>
            <a:off x="100457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2" name="Rectangle 801">
            <a:extLst>
              <a:ext uri="{FF2B5EF4-FFF2-40B4-BE49-F238E27FC236}">
                <a16:creationId xmlns:a16="http://schemas.microsoft.com/office/drawing/2014/main" id="{B1789D4C-A228-4F37-B22F-5DD7C24DDB66}"/>
              </a:ext>
            </a:extLst>
          </p:cNvPr>
          <p:cNvSpPr/>
          <p:nvPr>
            <p:custDataLst>
              <p:tags r:id="rId357"/>
            </p:custDataLst>
          </p:nvPr>
        </p:nvSpPr>
        <p:spPr>
          <a:xfrm>
            <a:off x="102235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3" name="Rectangle 802">
            <a:extLst>
              <a:ext uri="{FF2B5EF4-FFF2-40B4-BE49-F238E27FC236}">
                <a16:creationId xmlns:a16="http://schemas.microsoft.com/office/drawing/2014/main" id="{14863852-1D15-47D7-8E12-56062DE355B7}"/>
              </a:ext>
            </a:extLst>
          </p:cNvPr>
          <p:cNvSpPr/>
          <p:nvPr>
            <p:custDataLst>
              <p:tags r:id="rId358"/>
            </p:custDataLst>
          </p:nvPr>
        </p:nvSpPr>
        <p:spPr>
          <a:xfrm>
            <a:off x="104013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4" name="Rectangle 803">
            <a:extLst>
              <a:ext uri="{FF2B5EF4-FFF2-40B4-BE49-F238E27FC236}">
                <a16:creationId xmlns:a16="http://schemas.microsoft.com/office/drawing/2014/main" id="{0AAC6B4A-91EB-470A-9304-FD262E86C5AC}"/>
              </a:ext>
            </a:extLst>
          </p:cNvPr>
          <p:cNvSpPr/>
          <p:nvPr>
            <p:custDataLst>
              <p:tags r:id="rId359"/>
            </p:custDataLst>
          </p:nvPr>
        </p:nvSpPr>
        <p:spPr>
          <a:xfrm>
            <a:off x="104902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5" name="Rectangle 804">
            <a:extLst>
              <a:ext uri="{FF2B5EF4-FFF2-40B4-BE49-F238E27FC236}">
                <a16:creationId xmlns:a16="http://schemas.microsoft.com/office/drawing/2014/main" id="{E478A6E2-4CAC-41B3-8FB1-57B95F8AE488}"/>
              </a:ext>
            </a:extLst>
          </p:cNvPr>
          <p:cNvSpPr/>
          <p:nvPr>
            <p:custDataLst>
              <p:tags r:id="rId360"/>
            </p:custDataLst>
          </p:nvPr>
        </p:nvSpPr>
        <p:spPr>
          <a:xfrm>
            <a:off x="105791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6" name="Rectangle 805">
            <a:extLst>
              <a:ext uri="{FF2B5EF4-FFF2-40B4-BE49-F238E27FC236}">
                <a16:creationId xmlns:a16="http://schemas.microsoft.com/office/drawing/2014/main" id="{E865CC78-32AD-4AC8-9284-0DBA12519D1B}"/>
              </a:ext>
            </a:extLst>
          </p:cNvPr>
          <p:cNvSpPr/>
          <p:nvPr>
            <p:custDataLst>
              <p:tags r:id="rId361"/>
            </p:custDataLst>
          </p:nvPr>
        </p:nvSpPr>
        <p:spPr>
          <a:xfrm>
            <a:off x="10756900" y="39878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7" name="Rectangle 806">
            <a:extLst>
              <a:ext uri="{FF2B5EF4-FFF2-40B4-BE49-F238E27FC236}">
                <a16:creationId xmlns:a16="http://schemas.microsoft.com/office/drawing/2014/main" id="{77F7C195-41EB-46AE-BCD8-26C69405F254}"/>
              </a:ext>
            </a:extLst>
          </p:cNvPr>
          <p:cNvSpPr/>
          <p:nvPr>
            <p:custDataLst>
              <p:tags r:id="rId362"/>
            </p:custDataLst>
          </p:nvPr>
        </p:nvSpPr>
        <p:spPr>
          <a:xfrm>
            <a:off x="82677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8" name="Rectangle 807">
            <a:extLst>
              <a:ext uri="{FF2B5EF4-FFF2-40B4-BE49-F238E27FC236}">
                <a16:creationId xmlns:a16="http://schemas.microsoft.com/office/drawing/2014/main" id="{C64166C5-7607-4FFC-A639-2986031782B2}"/>
              </a:ext>
            </a:extLst>
          </p:cNvPr>
          <p:cNvSpPr/>
          <p:nvPr>
            <p:custDataLst>
              <p:tags r:id="rId363"/>
            </p:custDataLst>
          </p:nvPr>
        </p:nvSpPr>
        <p:spPr>
          <a:xfrm>
            <a:off x="88011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9" name="Rectangle 808">
            <a:extLst>
              <a:ext uri="{FF2B5EF4-FFF2-40B4-BE49-F238E27FC236}">
                <a16:creationId xmlns:a16="http://schemas.microsoft.com/office/drawing/2014/main" id="{D10641A7-F528-485E-B134-5A87CCFD63F9}"/>
              </a:ext>
            </a:extLst>
          </p:cNvPr>
          <p:cNvSpPr/>
          <p:nvPr>
            <p:custDataLst>
              <p:tags r:id="rId364"/>
            </p:custDataLst>
          </p:nvPr>
        </p:nvSpPr>
        <p:spPr>
          <a:xfrm>
            <a:off x="90678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0" name="Rectangle 809">
            <a:extLst>
              <a:ext uri="{FF2B5EF4-FFF2-40B4-BE49-F238E27FC236}">
                <a16:creationId xmlns:a16="http://schemas.microsoft.com/office/drawing/2014/main" id="{1493F901-2A9F-4371-A998-420336EED82C}"/>
              </a:ext>
            </a:extLst>
          </p:cNvPr>
          <p:cNvSpPr/>
          <p:nvPr>
            <p:custDataLst>
              <p:tags r:id="rId365"/>
            </p:custDataLst>
          </p:nvPr>
        </p:nvSpPr>
        <p:spPr>
          <a:xfrm>
            <a:off x="91567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1" name="Rectangle 810">
            <a:extLst>
              <a:ext uri="{FF2B5EF4-FFF2-40B4-BE49-F238E27FC236}">
                <a16:creationId xmlns:a16="http://schemas.microsoft.com/office/drawing/2014/main" id="{E8A3016F-E790-43E3-BDE4-26730F2B6D12}"/>
              </a:ext>
            </a:extLst>
          </p:cNvPr>
          <p:cNvSpPr/>
          <p:nvPr>
            <p:custDataLst>
              <p:tags r:id="rId366"/>
            </p:custDataLst>
          </p:nvPr>
        </p:nvSpPr>
        <p:spPr>
          <a:xfrm>
            <a:off x="92456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2" name="Rectangle 811">
            <a:extLst>
              <a:ext uri="{FF2B5EF4-FFF2-40B4-BE49-F238E27FC236}">
                <a16:creationId xmlns:a16="http://schemas.microsoft.com/office/drawing/2014/main" id="{031040F2-A353-42A4-986A-A9021E7B822E}"/>
              </a:ext>
            </a:extLst>
          </p:cNvPr>
          <p:cNvSpPr/>
          <p:nvPr>
            <p:custDataLst>
              <p:tags r:id="rId367"/>
            </p:custDataLst>
          </p:nvPr>
        </p:nvSpPr>
        <p:spPr>
          <a:xfrm>
            <a:off x="95123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3" name="Rectangle 812">
            <a:extLst>
              <a:ext uri="{FF2B5EF4-FFF2-40B4-BE49-F238E27FC236}">
                <a16:creationId xmlns:a16="http://schemas.microsoft.com/office/drawing/2014/main" id="{754BAE39-CA02-4F2E-8A31-9B66C565DC80}"/>
              </a:ext>
            </a:extLst>
          </p:cNvPr>
          <p:cNvSpPr/>
          <p:nvPr>
            <p:custDataLst>
              <p:tags r:id="rId368"/>
            </p:custDataLst>
          </p:nvPr>
        </p:nvSpPr>
        <p:spPr>
          <a:xfrm>
            <a:off x="97790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4" name="Rectangle 813">
            <a:extLst>
              <a:ext uri="{FF2B5EF4-FFF2-40B4-BE49-F238E27FC236}">
                <a16:creationId xmlns:a16="http://schemas.microsoft.com/office/drawing/2014/main" id="{4EE00EB7-5CCB-43BE-A105-6E51FB0EB26D}"/>
              </a:ext>
            </a:extLst>
          </p:cNvPr>
          <p:cNvSpPr/>
          <p:nvPr>
            <p:custDataLst>
              <p:tags r:id="rId369"/>
            </p:custDataLst>
          </p:nvPr>
        </p:nvSpPr>
        <p:spPr>
          <a:xfrm>
            <a:off x="100457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5" name="Rectangle 814">
            <a:extLst>
              <a:ext uri="{FF2B5EF4-FFF2-40B4-BE49-F238E27FC236}">
                <a16:creationId xmlns:a16="http://schemas.microsoft.com/office/drawing/2014/main" id="{553661E7-ADC1-44AC-9171-2142CE2A3ED4}"/>
              </a:ext>
            </a:extLst>
          </p:cNvPr>
          <p:cNvSpPr/>
          <p:nvPr>
            <p:custDataLst>
              <p:tags r:id="rId370"/>
            </p:custDataLst>
          </p:nvPr>
        </p:nvSpPr>
        <p:spPr>
          <a:xfrm>
            <a:off x="104013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6" name="Rectangle 815">
            <a:extLst>
              <a:ext uri="{FF2B5EF4-FFF2-40B4-BE49-F238E27FC236}">
                <a16:creationId xmlns:a16="http://schemas.microsoft.com/office/drawing/2014/main" id="{9BEE0669-B39D-40AD-8D7D-F34D52D9EFD6}"/>
              </a:ext>
            </a:extLst>
          </p:cNvPr>
          <p:cNvSpPr/>
          <p:nvPr>
            <p:custDataLst>
              <p:tags r:id="rId371"/>
            </p:custDataLst>
          </p:nvPr>
        </p:nvSpPr>
        <p:spPr>
          <a:xfrm>
            <a:off x="10668000" y="40767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7" name="Rectangle 816">
            <a:extLst>
              <a:ext uri="{FF2B5EF4-FFF2-40B4-BE49-F238E27FC236}">
                <a16:creationId xmlns:a16="http://schemas.microsoft.com/office/drawing/2014/main" id="{50565986-1ED4-4956-8419-84B0B72F794A}"/>
              </a:ext>
            </a:extLst>
          </p:cNvPr>
          <p:cNvSpPr/>
          <p:nvPr>
            <p:custDataLst>
              <p:tags r:id="rId372"/>
            </p:custDataLst>
          </p:nvPr>
        </p:nvSpPr>
        <p:spPr>
          <a:xfrm>
            <a:off x="82677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8" name="Rectangle 817">
            <a:extLst>
              <a:ext uri="{FF2B5EF4-FFF2-40B4-BE49-F238E27FC236}">
                <a16:creationId xmlns:a16="http://schemas.microsoft.com/office/drawing/2014/main" id="{7DB5287E-4A5B-46D7-8EE3-9E9E17AB09EB}"/>
              </a:ext>
            </a:extLst>
          </p:cNvPr>
          <p:cNvSpPr/>
          <p:nvPr>
            <p:custDataLst>
              <p:tags r:id="rId373"/>
            </p:custDataLst>
          </p:nvPr>
        </p:nvSpPr>
        <p:spPr>
          <a:xfrm>
            <a:off x="8445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9" name="Rectangle 818">
            <a:extLst>
              <a:ext uri="{FF2B5EF4-FFF2-40B4-BE49-F238E27FC236}">
                <a16:creationId xmlns:a16="http://schemas.microsoft.com/office/drawing/2014/main" id="{3254CF2F-3699-4388-9C0D-0D2168C2C38A}"/>
              </a:ext>
            </a:extLst>
          </p:cNvPr>
          <p:cNvSpPr/>
          <p:nvPr>
            <p:custDataLst>
              <p:tags r:id="rId374"/>
            </p:custDataLst>
          </p:nvPr>
        </p:nvSpPr>
        <p:spPr>
          <a:xfrm>
            <a:off x="85344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0" name="Rectangle 819">
            <a:extLst>
              <a:ext uri="{FF2B5EF4-FFF2-40B4-BE49-F238E27FC236}">
                <a16:creationId xmlns:a16="http://schemas.microsoft.com/office/drawing/2014/main" id="{72AF941B-3CB0-4C49-ACA8-AC44018934DC}"/>
              </a:ext>
            </a:extLst>
          </p:cNvPr>
          <p:cNvSpPr/>
          <p:nvPr>
            <p:custDataLst>
              <p:tags r:id="rId375"/>
            </p:custDataLst>
          </p:nvPr>
        </p:nvSpPr>
        <p:spPr>
          <a:xfrm>
            <a:off x="86233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1" name="Rectangle 820">
            <a:extLst>
              <a:ext uri="{FF2B5EF4-FFF2-40B4-BE49-F238E27FC236}">
                <a16:creationId xmlns:a16="http://schemas.microsoft.com/office/drawing/2014/main" id="{D4AE5297-DE18-447E-B71E-B242FDBC1074}"/>
              </a:ext>
            </a:extLst>
          </p:cNvPr>
          <p:cNvSpPr/>
          <p:nvPr>
            <p:custDataLst>
              <p:tags r:id="rId376"/>
            </p:custDataLst>
          </p:nvPr>
        </p:nvSpPr>
        <p:spPr>
          <a:xfrm>
            <a:off x="88011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2" name="Rectangle 821">
            <a:extLst>
              <a:ext uri="{FF2B5EF4-FFF2-40B4-BE49-F238E27FC236}">
                <a16:creationId xmlns:a16="http://schemas.microsoft.com/office/drawing/2014/main" id="{82584067-C3EE-435C-AE9D-7CC63D646749}"/>
              </a:ext>
            </a:extLst>
          </p:cNvPr>
          <p:cNvSpPr/>
          <p:nvPr>
            <p:custDataLst>
              <p:tags r:id="rId377"/>
            </p:custDataLst>
          </p:nvPr>
        </p:nvSpPr>
        <p:spPr>
          <a:xfrm>
            <a:off x="89789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3" name="Rectangle 822">
            <a:extLst>
              <a:ext uri="{FF2B5EF4-FFF2-40B4-BE49-F238E27FC236}">
                <a16:creationId xmlns:a16="http://schemas.microsoft.com/office/drawing/2014/main" id="{50DD3367-2BC6-4160-83B4-064B183631F7}"/>
              </a:ext>
            </a:extLst>
          </p:cNvPr>
          <p:cNvSpPr/>
          <p:nvPr>
            <p:custDataLst>
              <p:tags r:id="rId378"/>
            </p:custDataLst>
          </p:nvPr>
        </p:nvSpPr>
        <p:spPr>
          <a:xfrm>
            <a:off x="92456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4" name="Rectangle 823">
            <a:extLst>
              <a:ext uri="{FF2B5EF4-FFF2-40B4-BE49-F238E27FC236}">
                <a16:creationId xmlns:a16="http://schemas.microsoft.com/office/drawing/2014/main" id="{BBB2C91A-1FDF-4B8E-8209-A06BC1410823}"/>
              </a:ext>
            </a:extLst>
          </p:cNvPr>
          <p:cNvSpPr/>
          <p:nvPr>
            <p:custDataLst>
              <p:tags r:id="rId379"/>
            </p:custDataLst>
          </p:nvPr>
        </p:nvSpPr>
        <p:spPr>
          <a:xfrm>
            <a:off x="9334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5" name="Rectangle 824">
            <a:extLst>
              <a:ext uri="{FF2B5EF4-FFF2-40B4-BE49-F238E27FC236}">
                <a16:creationId xmlns:a16="http://schemas.microsoft.com/office/drawing/2014/main" id="{6BE35584-E66A-4152-AC62-36475F3AF4CA}"/>
              </a:ext>
            </a:extLst>
          </p:cNvPr>
          <p:cNvSpPr/>
          <p:nvPr>
            <p:custDataLst>
              <p:tags r:id="rId380"/>
            </p:custDataLst>
          </p:nvPr>
        </p:nvSpPr>
        <p:spPr>
          <a:xfrm>
            <a:off x="94234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6" name="Rectangle 825">
            <a:extLst>
              <a:ext uri="{FF2B5EF4-FFF2-40B4-BE49-F238E27FC236}">
                <a16:creationId xmlns:a16="http://schemas.microsoft.com/office/drawing/2014/main" id="{D618DCEF-4127-46B0-8592-CC57BAFB8850}"/>
              </a:ext>
            </a:extLst>
          </p:cNvPr>
          <p:cNvSpPr/>
          <p:nvPr>
            <p:custDataLst>
              <p:tags r:id="rId381"/>
            </p:custDataLst>
          </p:nvPr>
        </p:nvSpPr>
        <p:spPr>
          <a:xfrm>
            <a:off x="95123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7" name="Rectangle 826">
            <a:extLst>
              <a:ext uri="{FF2B5EF4-FFF2-40B4-BE49-F238E27FC236}">
                <a16:creationId xmlns:a16="http://schemas.microsoft.com/office/drawing/2014/main" id="{5EFC5172-BDF0-4368-855E-60129158CB1A}"/>
              </a:ext>
            </a:extLst>
          </p:cNvPr>
          <p:cNvSpPr/>
          <p:nvPr>
            <p:custDataLst>
              <p:tags r:id="rId382"/>
            </p:custDataLst>
          </p:nvPr>
        </p:nvSpPr>
        <p:spPr>
          <a:xfrm>
            <a:off x="96012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8" name="Rectangle 827">
            <a:extLst>
              <a:ext uri="{FF2B5EF4-FFF2-40B4-BE49-F238E27FC236}">
                <a16:creationId xmlns:a16="http://schemas.microsoft.com/office/drawing/2014/main" id="{4AE14505-C7C7-4742-AC9D-46C1B776D957}"/>
              </a:ext>
            </a:extLst>
          </p:cNvPr>
          <p:cNvSpPr/>
          <p:nvPr>
            <p:custDataLst>
              <p:tags r:id="rId383"/>
            </p:custDataLst>
          </p:nvPr>
        </p:nvSpPr>
        <p:spPr>
          <a:xfrm>
            <a:off x="96901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9" name="Rectangle 828">
            <a:extLst>
              <a:ext uri="{FF2B5EF4-FFF2-40B4-BE49-F238E27FC236}">
                <a16:creationId xmlns:a16="http://schemas.microsoft.com/office/drawing/2014/main" id="{94852DFB-E99D-4517-94D9-3CE0A8E83138}"/>
              </a:ext>
            </a:extLst>
          </p:cNvPr>
          <p:cNvSpPr/>
          <p:nvPr>
            <p:custDataLst>
              <p:tags r:id="rId384"/>
            </p:custDataLst>
          </p:nvPr>
        </p:nvSpPr>
        <p:spPr>
          <a:xfrm>
            <a:off x="98679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0" name="Rectangle 829">
            <a:extLst>
              <a:ext uri="{FF2B5EF4-FFF2-40B4-BE49-F238E27FC236}">
                <a16:creationId xmlns:a16="http://schemas.microsoft.com/office/drawing/2014/main" id="{B954904F-B777-487C-8EDA-E4CEC303ADBE}"/>
              </a:ext>
            </a:extLst>
          </p:cNvPr>
          <p:cNvSpPr/>
          <p:nvPr>
            <p:custDataLst>
              <p:tags r:id="rId385"/>
            </p:custDataLst>
          </p:nvPr>
        </p:nvSpPr>
        <p:spPr>
          <a:xfrm>
            <a:off x="99568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1" name="Rectangle 830">
            <a:extLst>
              <a:ext uri="{FF2B5EF4-FFF2-40B4-BE49-F238E27FC236}">
                <a16:creationId xmlns:a16="http://schemas.microsoft.com/office/drawing/2014/main" id="{C8ABE3A5-3666-4AA2-AA9F-E41917E1D533}"/>
              </a:ext>
            </a:extLst>
          </p:cNvPr>
          <p:cNvSpPr/>
          <p:nvPr>
            <p:custDataLst>
              <p:tags r:id="rId386"/>
            </p:custDataLst>
          </p:nvPr>
        </p:nvSpPr>
        <p:spPr>
          <a:xfrm>
            <a:off x="100457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2" name="Rectangle 831">
            <a:extLst>
              <a:ext uri="{FF2B5EF4-FFF2-40B4-BE49-F238E27FC236}">
                <a16:creationId xmlns:a16="http://schemas.microsoft.com/office/drawing/2014/main" id="{7D965951-63CD-423F-B0AD-AE54F21713EB}"/>
              </a:ext>
            </a:extLst>
          </p:cNvPr>
          <p:cNvSpPr/>
          <p:nvPr>
            <p:custDataLst>
              <p:tags r:id="rId387"/>
            </p:custDataLst>
          </p:nvPr>
        </p:nvSpPr>
        <p:spPr>
          <a:xfrm>
            <a:off x="101346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3" name="Rectangle 832">
            <a:extLst>
              <a:ext uri="{FF2B5EF4-FFF2-40B4-BE49-F238E27FC236}">
                <a16:creationId xmlns:a16="http://schemas.microsoft.com/office/drawing/2014/main" id="{1170907C-B156-474F-881B-752AC9C57FA1}"/>
              </a:ext>
            </a:extLst>
          </p:cNvPr>
          <p:cNvSpPr/>
          <p:nvPr>
            <p:custDataLst>
              <p:tags r:id="rId388"/>
            </p:custDataLst>
          </p:nvPr>
        </p:nvSpPr>
        <p:spPr>
          <a:xfrm>
            <a:off x="102235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4" name="Rectangle 833">
            <a:extLst>
              <a:ext uri="{FF2B5EF4-FFF2-40B4-BE49-F238E27FC236}">
                <a16:creationId xmlns:a16="http://schemas.microsoft.com/office/drawing/2014/main" id="{1455FDC4-5092-4E4B-92D1-7D9F34344D09}"/>
              </a:ext>
            </a:extLst>
          </p:cNvPr>
          <p:cNvSpPr/>
          <p:nvPr>
            <p:custDataLst>
              <p:tags r:id="rId389"/>
            </p:custDataLst>
          </p:nvPr>
        </p:nvSpPr>
        <p:spPr>
          <a:xfrm>
            <a:off x="103124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5" name="Rectangle 834">
            <a:extLst>
              <a:ext uri="{FF2B5EF4-FFF2-40B4-BE49-F238E27FC236}">
                <a16:creationId xmlns:a16="http://schemas.microsoft.com/office/drawing/2014/main" id="{4E1D7111-73BB-4517-B9A8-84F7130DBAA5}"/>
              </a:ext>
            </a:extLst>
          </p:cNvPr>
          <p:cNvSpPr/>
          <p:nvPr>
            <p:custDataLst>
              <p:tags r:id="rId390"/>
            </p:custDataLst>
          </p:nvPr>
        </p:nvSpPr>
        <p:spPr>
          <a:xfrm>
            <a:off x="104013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6" name="Rectangle 835">
            <a:extLst>
              <a:ext uri="{FF2B5EF4-FFF2-40B4-BE49-F238E27FC236}">
                <a16:creationId xmlns:a16="http://schemas.microsoft.com/office/drawing/2014/main" id="{38E3C7CB-D9D1-48E3-BA8D-88B4E31621BA}"/>
              </a:ext>
            </a:extLst>
          </p:cNvPr>
          <p:cNvSpPr/>
          <p:nvPr>
            <p:custDataLst>
              <p:tags r:id="rId391"/>
            </p:custDataLst>
          </p:nvPr>
        </p:nvSpPr>
        <p:spPr>
          <a:xfrm>
            <a:off x="104902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7" name="Rectangle 836">
            <a:extLst>
              <a:ext uri="{FF2B5EF4-FFF2-40B4-BE49-F238E27FC236}">
                <a16:creationId xmlns:a16="http://schemas.microsoft.com/office/drawing/2014/main" id="{890F418E-7114-4413-9F5A-7453C1B68A63}"/>
              </a:ext>
            </a:extLst>
          </p:cNvPr>
          <p:cNvSpPr/>
          <p:nvPr>
            <p:custDataLst>
              <p:tags r:id="rId392"/>
            </p:custDataLst>
          </p:nvPr>
        </p:nvSpPr>
        <p:spPr>
          <a:xfrm>
            <a:off x="10668000" y="41656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8" name="Rectangle 837">
            <a:extLst>
              <a:ext uri="{FF2B5EF4-FFF2-40B4-BE49-F238E27FC236}">
                <a16:creationId xmlns:a16="http://schemas.microsoft.com/office/drawing/2014/main" id="{0C381FBF-DAD4-4945-989F-C1B1CCA01C78}"/>
              </a:ext>
            </a:extLst>
          </p:cNvPr>
          <p:cNvSpPr/>
          <p:nvPr>
            <p:custDataLst>
              <p:tags r:id="rId393"/>
            </p:custDataLst>
          </p:nvPr>
        </p:nvSpPr>
        <p:spPr>
          <a:xfrm>
            <a:off x="82677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9" name="Rectangle 838">
            <a:extLst>
              <a:ext uri="{FF2B5EF4-FFF2-40B4-BE49-F238E27FC236}">
                <a16:creationId xmlns:a16="http://schemas.microsoft.com/office/drawing/2014/main" id="{F05437E8-1C03-4F54-920C-0EA29A7BEF55}"/>
              </a:ext>
            </a:extLst>
          </p:cNvPr>
          <p:cNvSpPr/>
          <p:nvPr>
            <p:custDataLst>
              <p:tags r:id="rId394"/>
            </p:custDataLst>
          </p:nvPr>
        </p:nvSpPr>
        <p:spPr>
          <a:xfrm>
            <a:off x="84455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0" name="Rectangle 839">
            <a:extLst>
              <a:ext uri="{FF2B5EF4-FFF2-40B4-BE49-F238E27FC236}">
                <a16:creationId xmlns:a16="http://schemas.microsoft.com/office/drawing/2014/main" id="{20D8EAEB-4D8F-4F9F-93EB-814CA562F61B}"/>
              </a:ext>
            </a:extLst>
          </p:cNvPr>
          <p:cNvSpPr/>
          <p:nvPr>
            <p:custDataLst>
              <p:tags r:id="rId395"/>
            </p:custDataLst>
          </p:nvPr>
        </p:nvSpPr>
        <p:spPr>
          <a:xfrm>
            <a:off x="85344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1" name="Rectangle 840">
            <a:extLst>
              <a:ext uri="{FF2B5EF4-FFF2-40B4-BE49-F238E27FC236}">
                <a16:creationId xmlns:a16="http://schemas.microsoft.com/office/drawing/2014/main" id="{9E04589F-907C-4AD4-AF2E-A3D72417ECC4}"/>
              </a:ext>
            </a:extLst>
          </p:cNvPr>
          <p:cNvSpPr/>
          <p:nvPr>
            <p:custDataLst>
              <p:tags r:id="rId396"/>
            </p:custDataLst>
          </p:nvPr>
        </p:nvSpPr>
        <p:spPr>
          <a:xfrm>
            <a:off x="86233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2" name="Rectangle 841">
            <a:extLst>
              <a:ext uri="{FF2B5EF4-FFF2-40B4-BE49-F238E27FC236}">
                <a16:creationId xmlns:a16="http://schemas.microsoft.com/office/drawing/2014/main" id="{A7077DC1-0B21-4DC6-9C07-A1D5D0F3A92F}"/>
              </a:ext>
            </a:extLst>
          </p:cNvPr>
          <p:cNvSpPr/>
          <p:nvPr>
            <p:custDataLst>
              <p:tags r:id="rId397"/>
            </p:custDataLst>
          </p:nvPr>
        </p:nvSpPr>
        <p:spPr>
          <a:xfrm>
            <a:off x="88011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3" name="Rectangle 842">
            <a:extLst>
              <a:ext uri="{FF2B5EF4-FFF2-40B4-BE49-F238E27FC236}">
                <a16:creationId xmlns:a16="http://schemas.microsoft.com/office/drawing/2014/main" id="{38D1486C-C2FC-4011-8B51-B64F07C98314}"/>
              </a:ext>
            </a:extLst>
          </p:cNvPr>
          <p:cNvSpPr/>
          <p:nvPr>
            <p:custDataLst>
              <p:tags r:id="rId398"/>
            </p:custDataLst>
          </p:nvPr>
        </p:nvSpPr>
        <p:spPr>
          <a:xfrm>
            <a:off x="90678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4" name="Rectangle 843">
            <a:extLst>
              <a:ext uri="{FF2B5EF4-FFF2-40B4-BE49-F238E27FC236}">
                <a16:creationId xmlns:a16="http://schemas.microsoft.com/office/drawing/2014/main" id="{9EC32892-898D-4C8C-8F5D-81F94F153634}"/>
              </a:ext>
            </a:extLst>
          </p:cNvPr>
          <p:cNvSpPr/>
          <p:nvPr>
            <p:custDataLst>
              <p:tags r:id="rId399"/>
            </p:custDataLst>
          </p:nvPr>
        </p:nvSpPr>
        <p:spPr>
          <a:xfrm>
            <a:off x="92456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5" name="Rectangle 844">
            <a:extLst>
              <a:ext uri="{FF2B5EF4-FFF2-40B4-BE49-F238E27FC236}">
                <a16:creationId xmlns:a16="http://schemas.microsoft.com/office/drawing/2014/main" id="{4326C864-1D3B-4811-86B6-79C18C10F615}"/>
              </a:ext>
            </a:extLst>
          </p:cNvPr>
          <p:cNvSpPr/>
          <p:nvPr>
            <p:custDataLst>
              <p:tags r:id="rId400"/>
            </p:custDataLst>
          </p:nvPr>
        </p:nvSpPr>
        <p:spPr>
          <a:xfrm>
            <a:off x="93345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6" name="Rectangle 845">
            <a:extLst>
              <a:ext uri="{FF2B5EF4-FFF2-40B4-BE49-F238E27FC236}">
                <a16:creationId xmlns:a16="http://schemas.microsoft.com/office/drawing/2014/main" id="{9743C542-76A4-4FEA-9D8F-E288665BC8DF}"/>
              </a:ext>
            </a:extLst>
          </p:cNvPr>
          <p:cNvSpPr/>
          <p:nvPr>
            <p:custDataLst>
              <p:tags r:id="rId401"/>
            </p:custDataLst>
          </p:nvPr>
        </p:nvSpPr>
        <p:spPr>
          <a:xfrm>
            <a:off x="94234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7" name="Rectangle 846">
            <a:extLst>
              <a:ext uri="{FF2B5EF4-FFF2-40B4-BE49-F238E27FC236}">
                <a16:creationId xmlns:a16="http://schemas.microsoft.com/office/drawing/2014/main" id="{3161564A-60F1-40F0-9324-2D0A76C1B890}"/>
              </a:ext>
            </a:extLst>
          </p:cNvPr>
          <p:cNvSpPr/>
          <p:nvPr>
            <p:custDataLst>
              <p:tags r:id="rId402"/>
            </p:custDataLst>
          </p:nvPr>
        </p:nvSpPr>
        <p:spPr>
          <a:xfrm>
            <a:off x="97790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8" name="Rectangle 847">
            <a:extLst>
              <a:ext uri="{FF2B5EF4-FFF2-40B4-BE49-F238E27FC236}">
                <a16:creationId xmlns:a16="http://schemas.microsoft.com/office/drawing/2014/main" id="{AD522D69-857E-4CDA-B6DC-902EF432A67A}"/>
              </a:ext>
            </a:extLst>
          </p:cNvPr>
          <p:cNvSpPr/>
          <p:nvPr>
            <p:custDataLst>
              <p:tags r:id="rId403"/>
            </p:custDataLst>
          </p:nvPr>
        </p:nvSpPr>
        <p:spPr>
          <a:xfrm>
            <a:off x="98679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9" name="Rectangle 848">
            <a:extLst>
              <a:ext uri="{FF2B5EF4-FFF2-40B4-BE49-F238E27FC236}">
                <a16:creationId xmlns:a16="http://schemas.microsoft.com/office/drawing/2014/main" id="{E8A31EAA-D2A5-4F89-909B-D8FEBA36D09B}"/>
              </a:ext>
            </a:extLst>
          </p:cNvPr>
          <p:cNvSpPr/>
          <p:nvPr>
            <p:custDataLst>
              <p:tags r:id="rId404"/>
            </p:custDataLst>
          </p:nvPr>
        </p:nvSpPr>
        <p:spPr>
          <a:xfrm>
            <a:off x="99568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0" name="Rectangle 849">
            <a:extLst>
              <a:ext uri="{FF2B5EF4-FFF2-40B4-BE49-F238E27FC236}">
                <a16:creationId xmlns:a16="http://schemas.microsoft.com/office/drawing/2014/main" id="{BF7F2389-EDED-4D3C-9BB0-0A282005E6AE}"/>
              </a:ext>
            </a:extLst>
          </p:cNvPr>
          <p:cNvSpPr/>
          <p:nvPr>
            <p:custDataLst>
              <p:tags r:id="rId405"/>
            </p:custDataLst>
          </p:nvPr>
        </p:nvSpPr>
        <p:spPr>
          <a:xfrm>
            <a:off x="100457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1" name="Rectangle 850">
            <a:extLst>
              <a:ext uri="{FF2B5EF4-FFF2-40B4-BE49-F238E27FC236}">
                <a16:creationId xmlns:a16="http://schemas.microsoft.com/office/drawing/2014/main" id="{8CACF77A-7C68-44F1-A9A0-E0DA45A0156D}"/>
              </a:ext>
            </a:extLst>
          </p:cNvPr>
          <p:cNvSpPr/>
          <p:nvPr>
            <p:custDataLst>
              <p:tags r:id="rId406"/>
            </p:custDataLst>
          </p:nvPr>
        </p:nvSpPr>
        <p:spPr>
          <a:xfrm>
            <a:off x="101346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2" name="Rectangle 851">
            <a:extLst>
              <a:ext uri="{FF2B5EF4-FFF2-40B4-BE49-F238E27FC236}">
                <a16:creationId xmlns:a16="http://schemas.microsoft.com/office/drawing/2014/main" id="{F173A80B-5480-4066-B04E-06B3E9E781A0}"/>
              </a:ext>
            </a:extLst>
          </p:cNvPr>
          <p:cNvSpPr/>
          <p:nvPr>
            <p:custDataLst>
              <p:tags r:id="rId407"/>
            </p:custDataLst>
          </p:nvPr>
        </p:nvSpPr>
        <p:spPr>
          <a:xfrm>
            <a:off x="10668000" y="42545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3" name="Rectangle 852">
            <a:extLst>
              <a:ext uri="{FF2B5EF4-FFF2-40B4-BE49-F238E27FC236}">
                <a16:creationId xmlns:a16="http://schemas.microsoft.com/office/drawing/2014/main" id="{9D9255CA-8A58-4B94-8133-526130116D85}"/>
              </a:ext>
            </a:extLst>
          </p:cNvPr>
          <p:cNvSpPr/>
          <p:nvPr>
            <p:custDataLst>
              <p:tags r:id="rId408"/>
            </p:custDataLst>
          </p:nvPr>
        </p:nvSpPr>
        <p:spPr>
          <a:xfrm>
            <a:off x="82677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4" name="Rectangle 853">
            <a:extLst>
              <a:ext uri="{FF2B5EF4-FFF2-40B4-BE49-F238E27FC236}">
                <a16:creationId xmlns:a16="http://schemas.microsoft.com/office/drawing/2014/main" id="{F15ED038-D486-42F5-9BE1-8C96E4D08A57}"/>
              </a:ext>
            </a:extLst>
          </p:cNvPr>
          <p:cNvSpPr/>
          <p:nvPr>
            <p:custDataLst>
              <p:tags r:id="rId409"/>
            </p:custDataLst>
          </p:nvPr>
        </p:nvSpPr>
        <p:spPr>
          <a:xfrm>
            <a:off x="84455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5" name="Rectangle 854">
            <a:extLst>
              <a:ext uri="{FF2B5EF4-FFF2-40B4-BE49-F238E27FC236}">
                <a16:creationId xmlns:a16="http://schemas.microsoft.com/office/drawing/2014/main" id="{A4CF4502-B34E-462C-9E42-0555A095B1D3}"/>
              </a:ext>
            </a:extLst>
          </p:cNvPr>
          <p:cNvSpPr/>
          <p:nvPr>
            <p:custDataLst>
              <p:tags r:id="rId410"/>
            </p:custDataLst>
          </p:nvPr>
        </p:nvSpPr>
        <p:spPr>
          <a:xfrm>
            <a:off x="85344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6" name="Rectangle 855">
            <a:extLst>
              <a:ext uri="{FF2B5EF4-FFF2-40B4-BE49-F238E27FC236}">
                <a16:creationId xmlns:a16="http://schemas.microsoft.com/office/drawing/2014/main" id="{6033F74E-8D87-40DD-99D1-EBED535E0775}"/>
              </a:ext>
            </a:extLst>
          </p:cNvPr>
          <p:cNvSpPr/>
          <p:nvPr>
            <p:custDataLst>
              <p:tags r:id="rId411"/>
            </p:custDataLst>
          </p:nvPr>
        </p:nvSpPr>
        <p:spPr>
          <a:xfrm>
            <a:off x="86233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7" name="Rectangle 856">
            <a:extLst>
              <a:ext uri="{FF2B5EF4-FFF2-40B4-BE49-F238E27FC236}">
                <a16:creationId xmlns:a16="http://schemas.microsoft.com/office/drawing/2014/main" id="{91B29C31-8352-40B0-9C5F-3F20211EC347}"/>
              </a:ext>
            </a:extLst>
          </p:cNvPr>
          <p:cNvSpPr/>
          <p:nvPr>
            <p:custDataLst>
              <p:tags r:id="rId412"/>
            </p:custDataLst>
          </p:nvPr>
        </p:nvSpPr>
        <p:spPr>
          <a:xfrm>
            <a:off x="88011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8" name="Rectangle 857">
            <a:extLst>
              <a:ext uri="{FF2B5EF4-FFF2-40B4-BE49-F238E27FC236}">
                <a16:creationId xmlns:a16="http://schemas.microsoft.com/office/drawing/2014/main" id="{B90F4FD6-0753-4B0D-9E41-075CF658DAAE}"/>
              </a:ext>
            </a:extLst>
          </p:cNvPr>
          <p:cNvSpPr/>
          <p:nvPr>
            <p:custDataLst>
              <p:tags r:id="rId413"/>
            </p:custDataLst>
          </p:nvPr>
        </p:nvSpPr>
        <p:spPr>
          <a:xfrm>
            <a:off x="93345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9" name="Rectangle 858">
            <a:extLst>
              <a:ext uri="{FF2B5EF4-FFF2-40B4-BE49-F238E27FC236}">
                <a16:creationId xmlns:a16="http://schemas.microsoft.com/office/drawing/2014/main" id="{6BAA888D-A331-471C-B8D4-215FE2F034A5}"/>
              </a:ext>
            </a:extLst>
          </p:cNvPr>
          <p:cNvSpPr/>
          <p:nvPr>
            <p:custDataLst>
              <p:tags r:id="rId414"/>
            </p:custDataLst>
          </p:nvPr>
        </p:nvSpPr>
        <p:spPr>
          <a:xfrm>
            <a:off x="96012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0" name="Rectangle 859">
            <a:extLst>
              <a:ext uri="{FF2B5EF4-FFF2-40B4-BE49-F238E27FC236}">
                <a16:creationId xmlns:a16="http://schemas.microsoft.com/office/drawing/2014/main" id="{9CA1D653-2CEC-4F99-B5B4-FEAC651E6F55}"/>
              </a:ext>
            </a:extLst>
          </p:cNvPr>
          <p:cNvSpPr/>
          <p:nvPr>
            <p:custDataLst>
              <p:tags r:id="rId415"/>
            </p:custDataLst>
          </p:nvPr>
        </p:nvSpPr>
        <p:spPr>
          <a:xfrm>
            <a:off x="98679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1" name="Rectangle 860">
            <a:extLst>
              <a:ext uri="{FF2B5EF4-FFF2-40B4-BE49-F238E27FC236}">
                <a16:creationId xmlns:a16="http://schemas.microsoft.com/office/drawing/2014/main" id="{29FB7E38-2E64-4132-B0D8-1013256ACC22}"/>
              </a:ext>
            </a:extLst>
          </p:cNvPr>
          <p:cNvSpPr/>
          <p:nvPr>
            <p:custDataLst>
              <p:tags r:id="rId416"/>
            </p:custDataLst>
          </p:nvPr>
        </p:nvSpPr>
        <p:spPr>
          <a:xfrm>
            <a:off x="104902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2" name="Rectangle 861">
            <a:extLst>
              <a:ext uri="{FF2B5EF4-FFF2-40B4-BE49-F238E27FC236}">
                <a16:creationId xmlns:a16="http://schemas.microsoft.com/office/drawing/2014/main" id="{9F8C1ADB-BEFB-4239-A5FE-B6BDA5AB3B7D}"/>
              </a:ext>
            </a:extLst>
          </p:cNvPr>
          <p:cNvSpPr/>
          <p:nvPr>
            <p:custDataLst>
              <p:tags r:id="rId417"/>
            </p:custDataLst>
          </p:nvPr>
        </p:nvSpPr>
        <p:spPr>
          <a:xfrm>
            <a:off x="105791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3" name="Rectangle 862">
            <a:extLst>
              <a:ext uri="{FF2B5EF4-FFF2-40B4-BE49-F238E27FC236}">
                <a16:creationId xmlns:a16="http://schemas.microsoft.com/office/drawing/2014/main" id="{B316E671-1762-4ED4-BBA6-5A49F514A8B2}"/>
              </a:ext>
            </a:extLst>
          </p:cNvPr>
          <p:cNvSpPr/>
          <p:nvPr>
            <p:custDataLst>
              <p:tags r:id="rId418"/>
            </p:custDataLst>
          </p:nvPr>
        </p:nvSpPr>
        <p:spPr>
          <a:xfrm>
            <a:off x="106680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4" name="Rectangle 863">
            <a:extLst>
              <a:ext uri="{FF2B5EF4-FFF2-40B4-BE49-F238E27FC236}">
                <a16:creationId xmlns:a16="http://schemas.microsoft.com/office/drawing/2014/main" id="{4FFEDBE4-D273-406C-B093-050744462C78}"/>
              </a:ext>
            </a:extLst>
          </p:cNvPr>
          <p:cNvSpPr/>
          <p:nvPr>
            <p:custDataLst>
              <p:tags r:id="rId419"/>
            </p:custDataLst>
          </p:nvPr>
        </p:nvSpPr>
        <p:spPr>
          <a:xfrm>
            <a:off x="10756900" y="43434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5" name="Rectangle 864">
            <a:extLst>
              <a:ext uri="{FF2B5EF4-FFF2-40B4-BE49-F238E27FC236}">
                <a16:creationId xmlns:a16="http://schemas.microsoft.com/office/drawing/2014/main" id="{EAAFFE76-74B4-405C-99FE-132755A59072}"/>
              </a:ext>
            </a:extLst>
          </p:cNvPr>
          <p:cNvSpPr/>
          <p:nvPr>
            <p:custDataLst>
              <p:tags r:id="rId420"/>
            </p:custDataLst>
          </p:nvPr>
        </p:nvSpPr>
        <p:spPr>
          <a:xfrm>
            <a:off x="82677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6" name="Rectangle 865">
            <a:extLst>
              <a:ext uri="{FF2B5EF4-FFF2-40B4-BE49-F238E27FC236}">
                <a16:creationId xmlns:a16="http://schemas.microsoft.com/office/drawing/2014/main" id="{B8FA8D12-E996-40E2-8103-828A00B18579}"/>
              </a:ext>
            </a:extLst>
          </p:cNvPr>
          <p:cNvSpPr/>
          <p:nvPr>
            <p:custDataLst>
              <p:tags r:id="rId421"/>
            </p:custDataLst>
          </p:nvPr>
        </p:nvSpPr>
        <p:spPr>
          <a:xfrm>
            <a:off x="88011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7" name="Rectangle 866">
            <a:extLst>
              <a:ext uri="{FF2B5EF4-FFF2-40B4-BE49-F238E27FC236}">
                <a16:creationId xmlns:a16="http://schemas.microsoft.com/office/drawing/2014/main" id="{A92E86EF-CAF0-4227-A49F-01E6F8C37F0A}"/>
              </a:ext>
            </a:extLst>
          </p:cNvPr>
          <p:cNvSpPr/>
          <p:nvPr>
            <p:custDataLst>
              <p:tags r:id="rId422"/>
            </p:custDataLst>
          </p:nvPr>
        </p:nvSpPr>
        <p:spPr>
          <a:xfrm>
            <a:off x="92456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8" name="Rectangle 867">
            <a:extLst>
              <a:ext uri="{FF2B5EF4-FFF2-40B4-BE49-F238E27FC236}">
                <a16:creationId xmlns:a16="http://schemas.microsoft.com/office/drawing/2014/main" id="{DD26F25F-0158-4789-B987-D883916DB223}"/>
              </a:ext>
            </a:extLst>
          </p:cNvPr>
          <p:cNvSpPr/>
          <p:nvPr>
            <p:custDataLst>
              <p:tags r:id="rId423"/>
            </p:custDataLst>
          </p:nvPr>
        </p:nvSpPr>
        <p:spPr>
          <a:xfrm>
            <a:off x="94234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9" name="Rectangle 868">
            <a:extLst>
              <a:ext uri="{FF2B5EF4-FFF2-40B4-BE49-F238E27FC236}">
                <a16:creationId xmlns:a16="http://schemas.microsoft.com/office/drawing/2014/main" id="{60DF39DB-0FC3-4657-8195-EBA7F4817D50}"/>
              </a:ext>
            </a:extLst>
          </p:cNvPr>
          <p:cNvSpPr/>
          <p:nvPr>
            <p:custDataLst>
              <p:tags r:id="rId424"/>
            </p:custDataLst>
          </p:nvPr>
        </p:nvSpPr>
        <p:spPr>
          <a:xfrm>
            <a:off x="96012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0" name="Rectangle 869">
            <a:extLst>
              <a:ext uri="{FF2B5EF4-FFF2-40B4-BE49-F238E27FC236}">
                <a16:creationId xmlns:a16="http://schemas.microsoft.com/office/drawing/2014/main" id="{4CB634ED-D8F3-4061-B515-E43AA165CA99}"/>
              </a:ext>
            </a:extLst>
          </p:cNvPr>
          <p:cNvSpPr/>
          <p:nvPr>
            <p:custDataLst>
              <p:tags r:id="rId425"/>
            </p:custDataLst>
          </p:nvPr>
        </p:nvSpPr>
        <p:spPr>
          <a:xfrm>
            <a:off x="96901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1" name="Rectangle 870">
            <a:extLst>
              <a:ext uri="{FF2B5EF4-FFF2-40B4-BE49-F238E27FC236}">
                <a16:creationId xmlns:a16="http://schemas.microsoft.com/office/drawing/2014/main" id="{B1F658BD-1C7D-41C2-8B86-7681D4B6B63C}"/>
              </a:ext>
            </a:extLst>
          </p:cNvPr>
          <p:cNvSpPr/>
          <p:nvPr>
            <p:custDataLst>
              <p:tags r:id="rId426"/>
            </p:custDataLst>
          </p:nvPr>
        </p:nvSpPr>
        <p:spPr>
          <a:xfrm>
            <a:off x="99568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2" name="Rectangle 871">
            <a:extLst>
              <a:ext uri="{FF2B5EF4-FFF2-40B4-BE49-F238E27FC236}">
                <a16:creationId xmlns:a16="http://schemas.microsoft.com/office/drawing/2014/main" id="{00235FE8-2533-4DAB-822F-26BA6ABCE10E}"/>
              </a:ext>
            </a:extLst>
          </p:cNvPr>
          <p:cNvSpPr/>
          <p:nvPr>
            <p:custDataLst>
              <p:tags r:id="rId427"/>
            </p:custDataLst>
          </p:nvPr>
        </p:nvSpPr>
        <p:spPr>
          <a:xfrm>
            <a:off x="100457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3" name="Rectangle 872">
            <a:extLst>
              <a:ext uri="{FF2B5EF4-FFF2-40B4-BE49-F238E27FC236}">
                <a16:creationId xmlns:a16="http://schemas.microsoft.com/office/drawing/2014/main" id="{1D770B8B-6288-40C0-AE13-D8C2A43A2617}"/>
              </a:ext>
            </a:extLst>
          </p:cNvPr>
          <p:cNvSpPr/>
          <p:nvPr>
            <p:custDataLst>
              <p:tags r:id="rId428"/>
            </p:custDataLst>
          </p:nvPr>
        </p:nvSpPr>
        <p:spPr>
          <a:xfrm>
            <a:off x="101346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4" name="Rectangle 873">
            <a:extLst>
              <a:ext uri="{FF2B5EF4-FFF2-40B4-BE49-F238E27FC236}">
                <a16:creationId xmlns:a16="http://schemas.microsoft.com/office/drawing/2014/main" id="{B882EF9C-F08C-4E56-9F10-E19767E0202A}"/>
              </a:ext>
            </a:extLst>
          </p:cNvPr>
          <p:cNvSpPr/>
          <p:nvPr>
            <p:custDataLst>
              <p:tags r:id="rId429"/>
            </p:custDataLst>
          </p:nvPr>
        </p:nvSpPr>
        <p:spPr>
          <a:xfrm>
            <a:off x="102235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5" name="Rectangle 874">
            <a:extLst>
              <a:ext uri="{FF2B5EF4-FFF2-40B4-BE49-F238E27FC236}">
                <a16:creationId xmlns:a16="http://schemas.microsoft.com/office/drawing/2014/main" id="{9454E6A1-299D-4D32-A10F-08BA69F11A83}"/>
              </a:ext>
            </a:extLst>
          </p:cNvPr>
          <p:cNvSpPr/>
          <p:nvPr>
            <p:custDataLst>
              <p:tags r:id="rId430"/>
            </p:custDataLst>
          </p:nvPr>
        </p:nvSpPr>
        <p:spPr>
          <a:xfrm>
            <a:off x="103124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6" name="Rectangle 875">
            <a:extLst>
              <a:ext uri="{FF2B5EF4-FFF2-40B4-BE49-F238E27FC236}">
                <a16:creationId xmlns:a16="http://schemas.microsoft.com/office/drawing/2014/main" id="{5518F0FB-9D8A-44B4-BDC8-2BB0D245D034}"/>
              </a:ext>
            </a:extLst>
          </p:cNvPr>
          <p:cNvSpPr/>
          <p:nvPr>
            <p:custDataLst>
              <p:tags r:id="rId431"/>
            </p:custDataLst>
          </p:nvPr>
        </p:nvSpPr>
        <p:spPr>
          <a:xfrm>
            <a:off x="104013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7" name="Rectangle 876">
            <a:extLst>
              <a:ext uri="{FF2B5EF4-FFF2-40B4-BE49-F238E27FC236}">
                <a16:creationId xmlns:a16="http://schemas.microsoft.com/office/drawing/2014/main" id="{EDA59319-6B98-411C-A358-A43CA6312554}"/>
              </a:ext>
            </a:extLst>
          </p:cNvPr>
          <p:cNvSpPr/>
          <p:nvPr>
            <p:custDataLst>
              <p:tags r:id="rId432"/>
            </p:custDataLst>
          </p:nvPr>
        </p:nvSpPr>
        <p:spPr>
          <a:xfrm>
            <a:off x="104902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8" name="Rectangle 877">
            <a:extLst>
              <a:ext uri="{FF2B5EF4-FFF2-40B4-BE49-F238E27FC236}">
                <a16:creationId xmlns:a16="http://schemas.microsoft.com/office/drawing/2014/main" id="{62C2DC60-0B51-4D3F-98DD-192C60856874}"/>
              </a:ext>
            </a:extLst>
          </p:cNvPr>
          <p:cNvSpPr/>
          <p:nvPr>
            <p:custDataLst>
              <p:tags r:id="rId433"/>
            </p:custDataLst>
          </p:nvPr>
        </p:nvSpPr>
        <p:spPr>
          <a:xfrm>
            <a:off x="106680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9" name="Rectangle 878">
            <a:extLst>
              <a:ext uri="{FF2B5EF4-FFF2-40B4-BE49-F238E27FC236}">
                <a16:creationId xmlns:a16="http://schemas.microsoft.com/office/drawing/2014/main" id="{781C1DDD-1631-4012-8126-153B526F1698}"/>
              </a:ext>
            </a:extLst>
          </p:cNvPr>
          <p:cNvSpPr/>
          <p:nvPr>
            <p:custDataLst>
              <p:tags r:id="rId434"/>
            </p:custDataLst>
          </p:nvPr>
        </p:nvSpPr>
        <p:spPr>
          <a:xfrm>
            <a:off x="10756900" y="44323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0" name="Rectangle 879">
            <a:extLst>
              <a:ext uri="{FF2B5EF4-FFF2-40B4-BE49-F238E27FC236}">
                <a16:creationId xmlns:a16="http://schemas.microsoft.com/office/drawing/2014/main" id="{630CAD7B-FE1E-455C-8E88-3990A0F86EDB}"/>
              </a:ext>
            </a:extLst>
          </p:cNvPr>
          <p:cNvSpPr/>
          <p:nvPr>
            <p:custDataLst>
              <p:tags r:id="rId435"/>
            </p:custDataLst>
          </p:nvPr>
        </p:nvSpPr>
        <p:spPr>
          <a:xfrm>
            <a:off x="8267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1" name="Rectangle 880">
            <a:extLst>
              <a:ext uri="{FF2B5EF4-FFF2-40B4-BE49-F238E27FC236}">
                <a16:creationId xmlns:a16="http://schemas.microsoft.com/office/drawing/2014/main" id="{CAD6D216-6772-4BF2-82D8-86CD42623C9F}"/>
              </a:ext>
            </a:extLst>
          </p:cNvPr>
          <p:cNvSpPr/>
          <p:nvPr>
            <p:custDataLst>
              <p:tags r:id="rId436"/>
            </p:custDataLst>
          </p:nvPr>
        </p:nvSpPr>
        <p:spPr>
          <a:xfrm>
            <a:off x="83566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2" name="Rectangle 881">
            <a:extLst>
              <a:ext uri="{FF2B5EF4-FFF2-40B4-BE49-F238E27FC236}">
                <a16:creationId xmlns:a16="http://schemas.microsoft.com/office/drawing/2014/main" id="{AE6526FC-BA53-478B-837B-5114EBEB809B}"/>
              </a:ext>
            </a:extLst>
          </p:cNvPr>
          <p:cNvSpPr/>
          <p:nvPr>
            <p:custDataLst>
              <p:tags r:id="rId437"/>
            </p:custDataLst>
          </p:nvPr>
        </p:nvSpPr>
        <p:spPr>
          <a:xfrm>
            <a:off x="84455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3" name="Rectangle 882">
            <a:extLst>
              <a:ext uri="{FF2B5EF4-FFF2-40B4-BE49-F238E27FC236}">
                <a16:creationId xmlns:a16="http://schemas.microsoft.com/office/drawing/2014/main" id="{A5ABA9A4-9CCE-4FF4-94DC-ACC349FD87BC}"/>
              </a:ext>
            </a:extLst>
          </p:cNvPr>
          <p:cNvSpPr/>
          <p:nvPr>
            <p:custDataLst>
              <p:tags r:id="rId438"/>
            </p:custDataLst>
          </p:nvPr>
        </p:nvSpPr>
        <p:spPr>
          <a:xfrm>
            <a:off x="85344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4" name="Rectangle 883">
            <a:extLst>
              <a:ext uri="{FF2B5EF4-FFF2-40B4-BE49-F238E27FC236}">
                <a16:creationId xmlns:a16="http://schemas.microsoft.com/office/drawing/2014/main" id="{518855F0-0695-4DF9-8442-E4283633B37F}"/>
              </a:ext>
            </a:extLst>
          </p:cNvPr>
          <p:cNvSpPr/>
          <p:nvPr>
            <p:custDataLst>
              <p:tags r:id="rId439"/>
            </p:custDataLst>
          </p:nvPr>
        </p:nvSpPr>
        <p:spPr>
          <a:xfrm>
            <a:off x="86233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5" name="Rectangle 884">
            <a:extLst>
              <a:ext uri="{FF2B5EF4-FFF2-40B4-BE49-F238E27FC236}">
                <a16:creationId xmlns:a16="http://schemas.microsoft.com/office/drawing/2014/main" id="{44E8B8AB-8911-4720-A567-0C80B26220A0}"/>
              </a:ext>
            </a:extLst>
          </p:cNvPr>
          <p:cNvSpPr/>
          <p:nvPr>
            <p:custDataLst>
              <p:tags r:id="rId440"/>
            </p:custDataLst>
          </p:nvPr>
        </p:nvSpPr>
        <p:spPr>
          <a:xfrm>
            <a:off x="87122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6" name="Rectangle 885">
            <a:extLst>
              <a:ext uri="{FF2B5EF4-FFF2-40B4-BE49-F238E27FC236}">
                <a16:creationId xmlns:a16="http://schemas.microsoft.com/office/drawing/2014/main" id="{8818581D-4D97-4759-9E96-DBC46EDC2673}"/>
              </a:ext>
            </a:extLst>
          </p:cNvPr>
          <p:cNvSpPr/>
          <p:nvPr>
            <p:custDataLst>
              <p:tags r:id="rId441"/>
            </p:custDataLst>
          </p:nvPr>
        </p:nvSpPr>
        <p:spPr>
          <a:xfrm>
            <a:off x="88011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7" name="Rectangle 886">
            <a:extLst>
              <a:ext uri="{FF2B5EF4-FFF2-40B4-BE49-F238E27FC236}">
                <a16:creationId xmlns:a16="http://schemas.microsoft.com/office/drawing/2014/main" id="{2D2F0A2B-E7F8-4B62-9E48-EAE38D45AFA0}"/>
              </a:ext>
            </a:extLst>
          </p:cNvPr>
          <p:cNvSpPr/>
          <p:nvPr>
            <p:custDataLst>
              <p:tags r:id="rId442"/>
            </p:custDataLst>
          </p:nvPr>
        </p:nvSpPr>
        <p:spPr>
          <a:xfrm>
            <a:off x="89789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8" name="Rectangle 887">
            <a:extLst>
              <a:ext uri="{FF2B5EF4-FFF2-40B4-BE49-F238E27FC236}">
                <a16:creationId xmlns:a16="http://schemas.microsoft.com/office/drawing/2014/main" id="{13F392A5-DE28-4B5D-A1C6-63F626756943}"/>
              </a:ext>
            </a:extLst>
          </p:cNvPr>
          <p:cNvSpPr/>
          <p:nvPr>
            <p:custDataLst>
              <p:tags r:id="rId443"/>
            </p:custDataLst>
          </p:nvPr>
        </p:nvSpPr>
        <p:spPr>
          <a:xfrm>
            <a:off x="9156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9" name="Rectangle 888">
            <a:extLst>
              <a:ext uri="{FF2B5EF4-FFF2-40B4-BE49-F238E27FC236}">
                <a16:creationId xmlns:a16="http://schemas.microsoft.com/office/drawing/2014/main" id="{3945FAD9-B111-40B6-99CA-D65E98A61C86}"/>
              </a:ext>
            </a:extLst>
          </p:cNvPr>
          <p:cNvSpPr/>
          <p:nvPr>
            <p:custDataLst>
              <p:tags r:id="rId444"/>
            </p:custDataLst>
          </p:nvPr>
        </p:nvSpPr>
        <p:spPr>
          <a:xfrm>
            <a:off x="93345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0" name="Rectangle 889">
            <a:extLst>
              <a:ext uri="{FF2B5EF4-FFF2-40B4-BE49-F238E27FC236}">
                <a16:creationId xmlns:a16="http://schemas.microsoft.com/office/drawing/2014/main" id="{E8B0E344-2944-4E81-890C-84EFDF947099}"/>
              </a:ext>
            </a:extLst>
          </p:cNvPr>
          <p:cNvSpPr/>
          <p:nvPr>
            <p:custDataLst>
              <p:tags r:id="rId445"/>
            </p:custDataLst>
          </p:nvPr>
        </p:nvSpPr>
        <p:spPr>
          <a:xfrm>
            <a:off x="94234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1" name="Rectangle 890">
            <a:extLst>
              <a:ext uri="{FF2B5EF4-FFF2-40B4-BE49-F238E27FC236}">
                <a16:creationId xmlns:a16="http://schemas.microsoft.com/office/drawing/2014/main" id="{C458AD74-3126-4E7A-85B4-5E14DDCB82A6}"/>
              </a:ext>
            </a:extLst>
          </p:cNvPr>
          <p:cNvSpPr/>
          <p:nvPr>
            <p:custDataLst>
              <p:tags r:id="rId446"/>
            </p:custDataLst>
          </p:nvPr>
        </p:nvSpPr>
        <p:spPr>
          <a:xfrm>
            <a:off x="95123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2" name="Rectangle 891">
            <a:extLst>
              <a:ext uri="{FF2B5EF4-FFF2-40B4-BE49-F238E27FC236}">
                <a16:creationId xmlns:a16="http://schemas.microsoft.com/office/drawing/2014/main" id="{E92C6105-2E1F-4201-845F-C873DD15DFED}"/>
              </a:ext>
            </a:extLst>
          </p:cNvPr>
          <p:cNvSpPr/>
          <p:nvPr>
            <p:custDataLst>
              <p:tags r:id="rId447"/>
            </p:custDataLst>
          </p:nvPr>
        </p:nvSpPr>
        <p:spPr>
          <a:xfrm>
            <a:off x="100457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3" name="Rectangle 892">
            <a:extLst>
              <a:ext uri="{FF2B5EF4-FFF2-40B4-BE49-F238E27FC236}">
                <a16:creationId xmlns:a16="http://schemas.microsoft.com/office/drawing/2014/main" id="{D86305B5-FE15-4AB0-940B-E8F5FB3DB5A2}"/>
              </a:ext>
            </a:extLst>
          </p:cNvPr>
          <p:cNvSpPr/>
          <p:nvPr>
            <p:custDataLst>
              <p:tags r:id="rId448"/>
            </p:custDataLst>
          </p:nvPr>
        </p:nvSpPr>
        <p:spPr>
          <a:xfrm>
            <a:off x="103124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4" name="Rectangle 893">
            <a:extLst>
              <a:ext uri="{FF2B5EF4-FFF2-40B4-BE49-F238E27FC236}">
                <a16:creationId xmlns:a16="http://schemas.microsoft.com/office/drawing/2014/main" id="{25C00FBC-34E4-4B40-8CB6-FFA948C155E9}"/>
              </a:ext>
            </a:extLst>
          </p:cNvPr>
          <p:cNvSpPr/>
          <p:nvPr>
            <p:custDataLst>
              <p:tags r:id="rId449"/>
            </p:custDataLst>
          </p:nvPr>
        </p:nvSpPr>
        <p:spPr>
          <a:xfrm>
            <a:off x="104013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5" name="Rectangle 894">
            <a:extLst>
              <a:ext uri="{FF2B5EF4-FFF2-40B4-BE49-F238E27FC236}">
                <a16:creationId xmlns:a16="http://schemas.microsoft.com/office/drawing/2014/main" id="{153BCC00-1191-47B1-92E2-4D55D39E87DD}"/>
              </a:ext>
            </a:extLst>
          </p:cNvPr>
          <p:cNvSpPr/>
          <p:nvPr>
            <p:custDataLst>
              <p:tags r:id="rId450"/>
            </p:custDataLst>
          </p:nvPr>
        </p:nvSpPr>
        <p:spPr>
          <a:xfrm>
            <a:off x="10668000" y="4521200"/>
            <a:ext cx="88900" cy="88900"/>
          </a:xfrm>
          <a:prstGeom prst="rect">
            <a:avLst/>
          </a:prstGeom>
          <a:solidFill>
            <a:srgbClr val="000000"/>
          </a:solidFill>
          <a:ln w="2540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1635377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Lst>
          </p:cNvPr>
          <p:cNvSpPr>
            <a:spLocks noGrp="1"/>
          </p:cNvSpPr>
          <p:nvPr>
            <p:ph type="title"/>
            <p:custDataLst>
              <p:tags r:id="rId2"/>
            </p:custDataLst>
          </p:nvPr>
        </p:nvSpPr>
        <p:spPr/>
        <p:txBody>
          <a:bodyPr/>
          <a:lstStyle/>
          <a:p>
            <a:r>
              <a:rPr lang="en-GB"/>
              <a:t>Are these cases evidence that education is being transformed by GEN AI</a:t>
            </a:r>
            <a:endParaRPr lang="en-FI"/>
          </a:p>
        </p:txBody>
      </p:sp>
      <p:sp>
        <p:nvSpPr>
          <p:cNvPr id="3" name="Content Placeholder 2">
            <a:extLst>
              <a:ext uri="{FF2B5EF4-FFF2-40B4-BE49-F238E27FC236}">
                <a16:creationId xmlns:a16="http://schemas.microsoft.com/office/drawing/2014/main" id="{69BB87DD-025D-AE43-4A03-910135B61E5D}"/>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Rounded Corners 3">
            <a:extLst>
              <a:ext uri="{FF2B5EF4-FFF2-40B4-BE49-F238E27FC236}">
                <a16:creationId xmlns:a16="http://schemas.microsoft.com/office/drawing/2014/main" id="{039D92B9-AEDF-457F-AD4F-2AEEBDAE1D24}"/>
              </a:ext>
            </a:extLst>
          </p:cNvPr>
          <p:cNvSpPr/>
          <p:nvPr>
            <p:custDataLst>
              <p:tags r:id="rId4"/>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0/0</a:t>
            </a:r>
          </a:p>
        </p:txBody>
      </p:sp>
      <p:sp>
        <p:nvSpPr>
          <p:cNvPr id="5" name="Rectangle: Rounded Corners 4">
            <a:extLst>
              <a:ext uri="{FF2B5EF4-FFF2-40B4-BE49-F238E27FC236}">
                <a16:creationId xmlns:a16="http://schemas.microsoft.com/office/drawing/2014/main" id="{429FC3C5-0809-41D1-A567-5C8AED048975}"/>
              </a:ext>
            </a:extLst>
          </p:cNvPr>
          <p:cNvSpPr/>
          <p:nvPr>
            <p:custDataLst>
              <p:tags r:id="rId5"/>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Poll Open</a:t>
            </a:r>
          </a:p>
        </p:txBody>
      </p:sp>
      <p:sp>
        <p:nvSpPr>
          <p:cNvPr id="6" name="Rectangle: Top Corners Snipped 5">
            <a:extLst>
              <a:ext uri="{FF2B5EF4-FFF2-40B4-BE49-F238E27FC236}">
                <a16:creationId xmlns:a16="http://schemas.microsoft.com/office/drawing/2014/main" id="{D7234C50-E6CD-4596-A817-9B3FB3FBCA4A}"/>
              </a:ext>
            </a:extLst>
          </p:cNvPr>
          <p:cNvSpPr/>
          <p:nvPr>
            <p:custDataLst>
              <p:tags r:id="rId6"/>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 name="Oval 6">
            <a:extLst>
              <a:ext uri="{FF2B5EF4-FFF2-40B4-BE49-F238E27FC236}">
                <a16:creationId xmlns:a16="http://schemas.microsoft.com/office/drawing/2014/main" id="{7ED71FFE-48CD-4A8A-ADC2-4A2D9CF06790}"/>
              </a:ext>
            </a:extLst>
          </p:cNvPr>
          <p:cNvSpPr/>
          <p:nvPr>
            <p:custDataLst>
              <p:tags r:id="rId7"/>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 name="Oval 7">
            <a:extLst>
              <a:ext uri="{FF2B5EF4-FFF2-40B4-BE49-F238E27FC236}">
                <a16:creationId xmlns:a16="http://schemas.microsoft.com/office/drawing/2014/main" id="{EA2B1B17-6BED-466D-8A2A-00448833613B}"/>
              </a:ext>
            </a:extLst>
          </p:cNvPr>
          <p:cNvSpPr/>
          <p:nvPr>
            <p:custDataLst>
              <p:tags r:id="rId8"/>
            </p:custDataLst>
          </p:nvPr>
        </p:nvSpPr>
        <p:spPr>
          <a:xfrm>
            <a:off x="11341100" y="6007100"/>
            <a:ext cx="762000" cy="762000"/>
          </a:xfrm>
          <a:prstGeom prst="ellipse">
            <a:avLst/>
          </a:prstGeom>
          <a:solidFill>
            <a:srgbClr val="FFFFFF">
              <a:alpha val="0"/>
              <a:alpha val="0"/>
              <a:alpha val="0"/>
            </a:srgbClr>
          </a:solidFill>
          <a:ln w="19050" cap="flat" cmpd="sng" algn="ctr">
            <a:solidFill>
              <a:srgbClr val="FFFFFF">
                <a:shade val="15000"/>
                <a:alpha val="0"/>
                <a:alpha val="0"/>
                <a:alpha val="0"/>
              </a:srgbClr>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rIns="0" rtlCol="0" anchor="ctr" anchorCtr="1"/>
          <a:lstStyle/>
          <a:p>
            <a:pPr algn="l"/>
            <a:endParaRPr lang="en-GB"/>
          </a:p>
        </p:txBody>
      </p:sp>
      <p:sp>
        <p:nvSpPr>
          <p:cNvPr id="9" name="TextBox 8">
            <a:extLst>
              <a:ext uri="{FF2B5EF4-FFF2-40B4-BE49-F238E27FC236}">
                <a16:creationId xmlns:a16="http://schemas.microsoft.com/office/drawing/2014/main" id="{B6D47A52-3BE2-49F7-9D25-0571DF9C5CF4}"/>
              </a:ext>
            </a:extLst>
          </p:cNvPr>
          <p:cNvSpPr txBox="1"/>
          <p:nvPr>
            <p:custDataLst>
              <p:tags r:id="rId9"/>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0" name="TextBox 9">
            <a:extLst>
              <a:ext uri="{FF2B5EF4-FFF2-40B4-BE49-F238E27FC236}">
                <a16:creationId xmlns:a16="http://schemas.microsoft.com/office/drawing/2014/main" id="{91AB37F6-D2FB-4AF7-BD0F-ED852510B57D}"/>
              </a:ext>
            </a:extLst>
          </p:cNvPr>
          <p:cNvSpPr txBox="1"/>
          <p:nvPr>
            <p:custDataLst>
              <p:tags r:id="rId10"/>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154-670-532</a:t>
            </a:r>
            <a:endParaRPr lang="en-GB"/>
          </a:p>
        </p:txBody>
      </p:sp>
      <p:sp>
        <p:nvSpPr>
          <p:cNvPr id="11" name="TextBox 10">
            <a:extLst>
              <a:ext uri="{FF2B5EF4-FFF2-40B4-BE49-F238E27FC236}">
                <a16:creationId xmlns:a16="http://schemas.microsoft.com/office/drawing/2014/main" id="{F8428455-FECB-4B92-A201-94076800DBE5}"/>
              </a:ext>
            </a:extLst>
          </p:cNvPr>
          <p:cNvSpPr txBox="1"/>
          <p:nvPr>
            <p:custDataLst>
              <p:tags r:id="rId11"/>
            </p:custDataLst>
          </p:nvPr>
        </p:nvSpPr>
        <p:spPr>
          <a:xfrm>
            <a:off x="838200" y="1790700"/>
            <a:ext cx="10515600" cy="317500"/>
          </a:xfrm>
          <a:prstGeom prst="rect">
            <a:avLst/>
          </a:prstGeom>
          <a:noFill/>
        </p:spPr>
        <p:txBody>
          <a:bodyPr vertOverflow="overflow" vert="horz" wrap="square" tIns="0" bIns="0" rtlCol="0" anchor="t">
            <a:spAutoFit/>
          </a:bodyPr>
          <a:lstStyle/>
          <a:p>
            <a:pPr algn="l"/>
            <a:r>
              <a:rPr lang="en-GB"/>
              <a:t>Yes</a:t>
            </a:r>
          </a:p>
        </p:txBody>
      </p:sp>
      <p:sp>
        <p:nvSpPr>
          <p:cNvPr id="12" name="TextBox 11">
            <a:extLst>
              <a:ext uri="{FF2B5EF4-FFF2-40B4-BE49-F238E27FC236}">
                <a16:creationId xmlns:a16="http://schemas.microsoft.com/office/drawing/2014/main" id="{0FA58CB6-63A5-4DEA-9FEE-F2B7137A78A8}"/>
              </a:ext>
            </a:extLst>
          </p:cNvPr>
          <p:cNvSpPr txBox="1"/>
          <p:nvPr>
            <p:custDataLst>
              <p:tags r:id="rId12"/>
            </p:custDataLst>
          </p:nvPr>
        </p:nvSpPr>
        <p:spPr>
          <a:xfrm>
            <a:off x="10337800" y="2088634"/>
            <a:ext cx="1016000" cy="369332"/>
          </a:xfrm>
          <a:prstGeom prst="rect">
            <a:avLst/>
          </a:prstGeom>
          <a:noFill/>
        </p:spPr>
        <p:txBody>
          <a:bodyPr vertOverflow="overflow" vert="horz" wrap="square" rtlCol="0" anchor="ctr" anchorCtr="0">
            <a:spAutoFit/>
          </a:bodyPr>
          <a:lstStyle/>
          <a:p>
            <a:pPr algn="r"/>
            <a:r>
              <a:rPr lang="en-GB"/>
              <a:t>0%</a:t>
            </a:r>
          </a:p>
        </p:txBody>
      </p:sp>
      <p:sp>
        <p:nvSpPr>
          <p:cNvPr id="13" name="Rectangle: Rounded Corners 12">
            <a:extLst>
              <a:ext uri="{FF2B5EF4-FFF2-40B4-BE49-F238E27FC236}">
                <a16:creationId xmlns:a16="http://schemas.microsoft.com/office/drawing/2014/main" id="{A9707B34-9F62-447B-93AC-229261C47EA4}"/>
              </a:ext>
            </a:extLst>
          </p:cNvPr>
          <p:cNvSpPr/>
          <p:nvPr>
            <p:custDataLst>
              <p:tags r:id="rId13"/>
            </p:custDataLst>
          </p:nvPr>
        </p:nvSpPr>
        <p:spPr>
          <a:xfrm>
            <a:off x="838200" y="2108200"/>
            <a:ext cx="9499600" cy="317500"/>
          </a:xfrm>
          <a:prstGeom prst="roundRect">
            <a:avLst/>
          </a:prstGeom>
          <a:solidFill>
            <a:srgbClr val="FFFFFF">
              <a:alpha val="0"/>
            </a:srgbClr>
          </a:solidFill>
          <a:ln w="12700" cap="flat" cmpd="sng" algn="ctr">
            <a:solidFill>
              <a:srgbClr val="80808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0"/>
          <a:lstStyle/>
          <a:p>
            <a:pPr algn="l"/>
            <a:endParaRPr lang="en-GB">
              <a:solidFill>
                <a:srgbClr val="000000"/>
              </a:solidFill>
            </a:endParaRPr>
          </a:p>
        </p:txBody>
      </p:sp>
      <p:sp>
        <p:nvSpPr>
          <p:cNvPr id="14" name="Rectangle: Rounded Corners 13">
            <a:extLst>
              <a:ext uri="{FF2B5EF4-FFF2-40B4-BE49-F238E27FC236}">
                <a16:creationId xmlns:a16="http://schemas.microsoft.com/office/drawing/2014/main" id="{92378488-D4E9-46E3-9F77-76491E48ABD3}"/>
              </a:ext>
            </a:extLst>
          </p:cNvPr>
          <p:cNvSpPr/>
          <p:nvPr>
            <p:custDataLst>
              <p:tags r:id="rId14"/>
            </p:custDataLst>
          </p:nvPr>
        </p:nvSpPr>
        <p:spPr>
          <a:xfrm>
            <a:off x="838200" y="2108200"/>
            <a:ext cx="0" cy="3175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wrap="none" rIns="0" rtlCol="0" anchor="ctr" anchorCtr="0"/>
          <a:lstStyle/>
          <a:p>
            <a:pPr algn="l"/>
            <a:endParaRPr lang="en-GB">
              <a:solidFill>
                <a:srgbClr val="FFFFFF"/>
              </a:solidFill>
            </a:endParaRPr>
          </a:p>
        </p:txBody>
      </p:sp>
      <p:sp>
        <p:nvSpPr>
          <p:cNvPr id="15" name="TextBox 14">
            <a:extLst>
              <a:ext uri="{FF2B5EF4-FFF2-40B4-BE49-F238E27FC236}">
                <a16:creationId xmlns:a16="http://schemas.microsoft.com/office/drawing/2014/main" id="{8271A3BB-7E1B-410A-83C7-C91BB2F3D6FC}"/>
              </a:ext>
            </a:extLst>
          </p:cNvPr>
          <p:cNvSpPr txBox="1"/>
          <p:nvPr>
            <p:custDataLst>
              <p:tags r:id="rId15"/>
            </p:custDataLst>
          </p:nvPr>
        </p:nvSpPr>
        <p:spPr>
          <a:xfrm>
            <a:off x="838200" y="2425700"/>
            <a:ext cx="10515600" cy="317500"/>
          </a:xfrm>
          <a:prstGeom prst="rect">
            <a:avLst/>
          </a:prstGeom>
          <a:noFill/>
        </p:spPr>
        <p:txBody>
          <a:bodyPr vertOverflow="overflow" vert="horz" wrap="square" tIns="0" bIns="0" rtlCol="0" anchor="t">
            <a:spAutoFit/>
          </a:bodyPr>
          <a:lstStyle/>
          <a:p>
            <a:pPr algn="l"/>
            <a:r>
              <a:rPr lang="en-GB"/>
              <a:t>No</a:t>
            </a:r>
          </a:p>
        </p:txBody>
      </p:sp>
      <p:sp>
        <p:nvSpPr>
          <p:cNvPr id="16" name="TextBox 15">
            <a:extLst>
              <a:ext uri="{FF2B5EF4-FFF2-40B4-BE49-F238E27FC236}">
                <a16:creationId xmlns:a16="http://schemas.microsoft.com/office/drawing/2014/main" id="{820D795F-39BA-42B6-9C5E-309A2F626D03}"/>
              </a:ext>
            </a:extLst>
          </p:cNvPr>
          <p:cNvSpPr txBox="1"/>
          <p:nvPr>
            <p:custDataLst>
              <p:tags r:id="rId16"/>
            </p:custDataLst>
          </p:nvPr>
        </p:nvSpPr>
        <p:spPr>
          <a:xfrm>
            <a:off x="10337800" y="2723634"/>
            <a:ext cx="1016000" cy="369332"/>
          </a:xfrm>
          <a:prstGeom prst="rect">
            <a:avLst/>
          </a:prstGeom>
          <a:noFill/>
        </p:spPr>
        <p:txBody>
          <a:bodyPr vertOverflow="overflow" vert="horz" wrap="square" rtlCol="0" anchor="ctr" anchorCtr="0">
            <a:spAutoFit/>
          </a:bodyPr>
          <a:lstStyle/>
          <a:p>
            <a:pPr algn="r"/>
            <a:r>
              <a:rPr lang="en-GB"/>
              <a:t>0%</a:t>
            </a:r>
          </a:p>
        </p:txBody>
      </p:sp>
      <p:sp>
        <p:nvSpPr>
          <p:cNvPr id="17" name="Rectangle: Rounded Corners 16">
            <a:extLst>
              <a:ext uri="{FF2B5EF4-FFF2-40B4-BE49-F238E27FC236}">
                <a16:creationId xmlns:a16="http://schemas.microsoft.com/office/drawing/2014/main" id="{2F78B7A3-E327-4265-95AA-EEC42E09B8BF}"/>
              </a:ext>
            </a:extLst>
          </p:cNvPr>
          <p:cNvSpPr/>
          <p:nvPr>
            <p:custDataLst>
              <p:tags r:id="rId17"/>
            </p:custDataLst>
          </p:nvPr>
        </p:nvSpPr>
        <p:spPr>
          <a:xfrm>
            <a:off x="838200" y="2743200"/>
            <a:ext cx="9499600" cy="317500"/>
          </a:xfrm>
          <a:prstGeom prst="roundRect">
            <a:avLst/>
          </a:prstGeom>
          <a:solidFill>
            <a:srgbClr val="FFFFFF">
              <a:alpha val="0"/>
            </a:srgbClr>
          </a:solidFill>
          <a:ln w="12700" cap="flat" cmpd="sng" algn="ctr">
            <a:solidFill>
              <a:srgbClr val="80808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0"/>
          <a:lstStyle/>
          <a:p>
            <a:pPr algn="l"/>
            <a:endParaRPr lang="en-GB">
              <a:solidFill>
                <a:srgbClr val="000000"/>
              </a:solidFill>
            </a:endParaRPr>
          </a:p>
        </p:txBody>
      </p:sp>
      <p:sp>
        <p:nvSpPr>
          <p:cNvPr id="18" name="Rectangle: Rounded Corners 17">
            <a:extLst>
              <a:ext uri="{FF2B5EF4-FFF2-40B4-BE49-F238E27FC236}">
                <a16:creationId xmlns:a16="http://schemas.microsoft.com/office/drawing/2014/main" id="{B8301E86-61A8-43F8-9130-CD012651D7C0}"/>
              </a:ext>
            </a:extLst>
          </p:cNvPr>
          <p:cNvSpPr/>
          <p:nvPr>
            <p:custDataLst>
              <p:tags r:id="rId18"/>
            </p:custDataLst>
          </p:nvPr>
        </p:nvSpPr>
        <p:spPr>
          <a:xfrm>
            <a:off x="838200" y="2743200"/>
            <a:ext cx="0" cy="3175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wrap="none" rIns="0" rtlCol="0" anchor="ctr" anchorCtr="0"/>
          <a:lstStyle/>
          <a:p>
            <a:pPr algn="l"/>
            <a:endParaRPr lang="en-GB">
              <a:solidFill>
                <a:srgbClr val="FFFFFF"/>
              </a:solidFill>
            </a:endParaRPr>
          </a:p>
        </p:txBody>
      </p:sp>
      <p:sp>
        <p:nvSpPr>
          <p:cNvPr id="19" name="TextBox 18">
            <a:extLst>
              <a:ext uri="{FF2B5EF4-FFF2-40B4-BE49-F238E27FC236}">
                <a16:creationId xmlns:a16="http://schemas.microsoft.com/office/drawing/2014/main" id="{5840BE40-4D85-4DFB-82F6-4060FCA9DDAE}"/>
              </a:ext>
            </a:extLst>
          </p:cNvPr>
          <p:cNvSpPr txBox="1"/>
          <p:nvPr>
            <p:custDataLst>
              <p:tags r:id="rId19"/>
            </p:custDataLst>
          </p:nvPr>
        </p:nvSpPr>
        <p:spPr>
          <a:xfrm>
            <a:off x="838200" y="3060700"/>
            <a:ext cx="10515600" cy="317500"/>
          </a:xfrm>
          <a:prstGeom prst="rect">
            <a:avLst/>
          </a:prstGeom>
          <a:noFill/>
        </p:spPr>
        <p:txBody>
          <a:bodyPr vertOverflow="overflow" vert="horz" wrap="square" tIns="0" bIns="0" rtlCol="0" anchor="t">
            <a:spAutoFit/>
          </a:bodyPr>
          <a:lstStyle/>
          <a:p>
            <a:pPr algn="l"/>
            <a:r>
              <a:rPr lang="en-GB"/>
              <a:t>Maybe</a:t>
            </a:r>
          </a:p>
        </p:txBody>
      </p:sp>
      <p:sp>
        <p:nvSpPr>
          <p:cNvPr id="20" name="TextBox 19">
            <a:extLst>
              <a:ext uri="{FF2B5EF4-FFF2-40B4-BE49-F238E27FC236}">
                <a16:creationId xmlns:a16="http://schemas.microsoft.com/office/drawing/2014/main" id="{4C1CED6D-68D2-4FB7-92BF-5F7AD2C7441D}"/>
              </a:ext>
            </a:extLst>
          </p:cNvPr>
          <p:cNvSpPr txBox="1"/>
          <p:nvPr>
            <p:custDataLst>
              <p:tags r:id="rId20"/>
            </p:custDataLst>
          </p:nvPr>
        </p:nvSpPr>
        <p:spPr>
          <a:xfrm>
            <a:off x="10337800" y="3358634"/>
            <a:ext cx="1016000" cy="369332"/>
          </a:xfrm>
          <a:prstGeom prst="rect">
            <a:avLst/>
          </a:prstGeom>
          <a:noFill/>
        </p:spPr>
        <p:txBody>
          <a:bodyPr vertOverflow="overflow" vert="horz" wrap="square" rtlCol="0" anchor="ctr" anchorCtr="0">
            <a:spAutoFit/>
          </a:bodyPr>
          <a:lstStyle/>
          <a:p>
            <a:pPr algn="r"/>
            <a:r>
              <a:rPr lang="en-GB"/>
              <a:t>0%</a:t>
            </a:r>
          </a:p>
        </p:txBody>
      </p:sp>
      <p:sp>
        <p:nvSpPr>
          <p:cNvPr id="21" name="Rectangle: Rounded Corners 20">
            <a:extLst>
              <a:ext uri="{FF2B5EF4-FFF2-40B4-BE49-F238E27FC236}">
                <a16:creationId xmlns:a16="http://schemas.microsoft.com/office/drawing/2014/main" id="{BCF198EF-E252-43B0-8A55-7A52B208EB4F}"/>
              </a:ext>
            </a:extLst>
          </p:cNvPr>
          <p:cNvSpPr/>
          <p:nvPr>
            <p:custDataLst>
              <p:tags r:id="rId21"/>
            </p:custDataLst>
          </p:nvPr>
        </p:nvSpPr>
        <p:spPr>
          <a:xfrm>
            <a:off x="838200" y="3378200"/>
            <a:ext cx="9499600" cy="317500"/>
          </a:xfrm>
          <a:prstGeom prst="roundRect">
            <a:avLst/>
          </a:prstGeom>
          <a:solidFill>
            <a:srgbClr val="FFFFFF">
              <a:alpha val="0"/>
            </a:srgbClr>
          </a:solidFill>
          <a:ln w="12700" cap="flat" cmpd="sng" algn="ctr">
            <a:solidFill>
              <a:srgbClr val="80808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0"/>
          <a:lstStyle/>
          <a:p>
            <a:pPr algn="l"/>
            <a:endParaRPr lang="en-GB">
              <a:solidFill>
                <a:srgbClr val="000000"/>
              </a:solidFill>
            </a:endParaRPr>
          </a:p>
        </p:txBody>
      </p:sp>
      <p:sp>
        <p:nvSpPr>
          <p:cNvPr id="22" name="Rectangle: Rounded Corners 21">
            <a:extLst>
              <a:ext uri="{FF2B5EF4-FFF2-40B4-BE49-F238E27FC236}">
                <a16:creationId xmlns:a16="http://schemas.microsoft.com/office/drawing/2014/main" id="{2CB82ECF-1B33-4F07-A2E1-5A83A9095F18}"/>
              </a:ext>
            </a:extLst>
          </p:cNvPr>
          <p:cNvSpPr/>
          <p:nvPr>
            <p:custDataLst>
              <p:tags r:id="rId22"/>
            </p:custDataLst>
          </p:nvPr>
        </p:nvSpPr>
        <p:spPr>
          <a:xfrm>
            <a:off x="838200" y="3378200"/>
            <a:ext cx="0" cy="3175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wrap="none" rIns="0" rtlCol="0" anchor="ctr" anchorCtr="0"/>
          <a:lstStyle/>
          <a:p>
            <a:pPr algn="l"/>
            <a:endParaRPr lang="en-GB">
              <a:solidFill>
                <a:srgbClr val="FFFFFF"/>
              </a:solidFill>
            </a:endParaRPr>
          </a:p>
        </p:txBody>
      </p:sp>
      <p:sp>
        <p:nvSpPr>
          <p:cNvPr id="23" name="TextBox 22">
            <a:extLst>
              <a:ext uri="{FF2B5EF4-FFF2-40B4-BE49-F238E27FC236}">
                <a16:creationId xmlns:a16="http://schemas.microsoft.com/office/drawing/2014/main" id="{83119353-2ABC-4FEE-9A0F-7D94F8EB249E}"/>
              </a:ext>
            </a:extLst>
          </p:cNvPr>
          <p:cNvSpPr txBox="1"/>
          <p:nvPr>
            <p:custDataLst>
              <p:tags r:id="rId23"/>
            </p:custDataLst>
          </p:nvPr>
        </p:nvSpPr>
        <p:spPr>
          <a:xfrm>
            <a:off x="838200" y="3695700"/>
            <a:ext cx="10515600" cy="317500"/>
          </a:xfrm>
          <a:prstGeom prst="rect">
            <a:avLst/>
          </a:prstGeom>
          <a:noFill/>
        </p:spPr>
        <p:txBody>
          <a:bodyPr vertOverflow="overflow" vert="horz" wrap="square" tIns="0" bIns="0" rtlCol="0" anchor="t">
            <a:spAutoFit/>
          </a:bodyPr>
          <a:lstStyle/>
          <a:p>
            <a:pPr algn="l"/>
            <a:r>
              <a:rPr lang="en-GB"/>
              <a:t>Don't know</a:t>
            </a:r>
          </a:p>
        </p:txBody>
      </p:sp>
      <p:sp>
        <p:nvSpPr>
          <p:cNvPr id="24" name="TextBox 23">
            <a:extLst>
              <a:ext uri="{FF2B5EF4-FFF2-40B4-BE49-F238E27FC236}">
                <a16:creationId xmlns:a16="http://schemas.microsoft.com/office/drawing/2014/main" id="{9B846333-DB11-492E-B209-E40545B2D274}"/>
              </a:ext>
            </a:extLst>
          </p:cNvPr>
          <p:cNvSpPr txBox="1"/>
          <p:nvPr>
            <p:custDataLst>
              <p:tags r:id="rId24"/>
            </p:custDataLst>
          </p:nvPr>
        </p:nvSpPr>
        <p:spPr>
          <a:xfrm>
            <a:off x="10337800" y="3993634"/>
            <a:ext cx="1016000" cy="369332"/>
          </a:xfrm>
          <a:prstGeom prst="rect">
            <a:avLst/>
          </a:prstGeom>
          <a:noFill/>
        </p:spPr>
        <p:txBody>
          <a:bodyPr vertOverflow="overflow" vert="horz" wrap="square" rtlCol="0" anchor="ctr" anchorCtr="0">
            <a:spAutoFit/>
          </a:bodyPr>
          <a:lstStyle/>
          <a:p>
            <a:pPr algn="r"/>
            <a:r>
              <a:rPr lang="en-GB"/>
              <a:t>0%</a:t>
            </a:r>
          </a:p>
        </p:txBody>
      </p:sp>
      <p:sp>
        <p:nvSpPr>
          <p:cNvPr id="25" name="Rectangle: Rounded Corners 24">
            <a:extLst>
              <a:ext uri="{FF2B5EF4-FFF2-40B4-BE49-F238E27FC236}">
                <a16:creationId xmlns:a16="http://schemas.microsoft.com/office/drawing/2014/main" id="{8BE0F9B2-3F9E-4FBF-BF18-42AAD3C44D9C}"/>
              </a:ext>
            </a:extLst>
          </p:cNvPr>
          <p:cNvSpPr/>
          <p:nvPr>
            <p:custDataLst>
              <p:tags r:id="rId25"/>
            </p:custDataLst>
          </p:nvPr>
        </p:nvSpPr>
        <p:spPr>
          <a:xfrm>
            <a:off x="838200" y="4013200"/>
            <a:ext cx="9499600" cy="317500"/>
          </a:xfrm>
          <a:prstGeom prst="roundRect">
            <a:avLst/>
          </a:prstGeom>
          <a:solidFill>
            <a:srgbClr val="FFFFFF">
              <a:alpha val="0"/>
            </a:srgbClr>
          </a:solidFill>
          <a:ln w="12700" cap="flat" cmpd="sng" algn="ctr">
            <a:solidFill>
              <a:srgbClr val="80808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0"/>
          <a:lstStyle/>
          <a:p>
            <a:pPr algn="l"/>
            <a:endParaRPr lang="en-GB">
              <a:solidFill>
                <a:srgbClr val="000000"/>
              </a:solidFill>
            </a:endParaRPr>
          </a:p>
        </p:txBody>
      </p:sp>
      <p:sp>
        <p:nvSpPr>
          <p:cNvPr id="26" name="Rectangle: Rounded Corners 25">
            <a:extLst>
              <a:ext uri="{FF2B5EF4-FFF2-40B4-BE49-F238E27FC236}">
                <a16:creationId xmlns:a16="http://schemas.microsoft.com/office/drawing/2014/main" id="{A8AA5D19-6851-463F-B6B3-D79F5AD35933}"/>
              </a:ext>
            </a:extLst>
          </p:cNvPr>
          <p:cNvSpPr/>
          <p:nvPr>
            <p:custDataLst>
              <p:tags r:id="rId26"/>
            </p:custDataLst>
          </p:nvPr>
        </p:nvSpPr>
        <p:spPr>
          <a:xfrm>
            <a:off x="838200" y="4013200"/>
            <a:ext cx="0" cy="3175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wrap="none" rIns="0" rtlCol="0" anchor="ctr" anchorCtr="0"/>
          <a:lstStyle/>
          <a:p>
            <a:pPr algn="l"/>
            <a:endParaRPr lang="en-GB">
              <a:solidFill>
                <a:srgbClr val="FFFFFF"/>
              </a:solidFill>
            </a:endParaRPr>
          </a:p>
        </p:txBody>
      </p:sp>
    </p:spTree>
    <p:custDataLst>
      <p:tags r:id="rId1"/>
    </p:custDataLst>
    <p:extLst>
      <p:ext uri="{BB962C8B-B14F-4D97-AF65-F5344CB8AC3E}">
        <p14:creationId xmlns:p14="http://schemas.microsoft.com/office/powerpoint/2010/main" val="3798165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06D4E-0929-D9C4-EA25-3428EF248601}"/>
            </a:ext>
          </a:extLst>
        </p:cNvPr>
        <p:cNvGrpSpPr/>
        <p:nvPr/>
      </p:nvGrpSpPr>
      <p:grpSpPr>
        <a:xfrm>
          <a:off x="0" y="0"/>
          <a:ext cx="0" cy="0"/>
          <a:chOff x="0" y="0"/>
          <a:chExt cx="0" cy="0"/>
        </a:xfrm>
      </p:grpSpPr>
      <p:pic>
        <p:nvPicPr>
          <p:cNvPr id="5" name="Picture 4" descr="A group of ducks swimming in a pond&#10;&#10;Description automatically generated">
            <a:extLst>
              <a:ext uri="{FF2B5EF4-FFF2-40B4-BE49-F238E27FC236}">
                <a16:creationId xmlns:a16="http://schemas.microsoft.com/office/drawing/2014/main" id="{A73C103E-96A4-7BE9-25D7-42F71CC21E8F}"/>
              </a:ext>
            </a:extLst>
          </p:cNvPr>
          <p:cNvPicPr>
            <a:picLocks noChangeAspect="1"/>
          </p:cNvPicPr>
          <p:nvPr/>
        </p:nvPicPr>
        <p:blipFill rotWithShape="1">
          <a:blip r:embed="rId3">
            <a:extLst>
              <a:ext uri="{28A0092B-C50C-407E-A947-70E740481C1C}">
                <a14:useLocalDpi xmlns:a14="http://schemas.microsoft.com/office/drawing/2010/main" val="0"/>
              </a:ext>
            </a:extLst>
          </a:blip>
          <a:srcRect l="18352" t="-53" r="-62" b="18342"/>
          <a:stretch/>
        </p:blipFill>
        <p:spPr>
          <a:xfrm>
            <a:off x="1351694" y="-4405"/>
            <a:ext cx="10840306" cy="6858000"/>
          </a:xfrm>
          <a:prstGeom prst="rect">
            <a:avLst/>
          </a:prstGeom>
        </p:spPr>
      </p:pic>
      <p:sp>
        <p:nvSpPr>
          <p:cNvPr id="8" name="Text Placeholder 3">
            <a:extLst>
              <a:ext uri="{FF2B5EF4-FFF2-40B4-BE49-F238E27FC236}">
                <a16:creationId xmlns:a16="http://schemas.microsoft.com/office/drawing/2014/main" id="{F935F83C-6E89-DB2D-0FE5-FE40BB5A7115}"/>
              </a:ext>
            </a:extLst>
          </p:cNvPr>
          <p:cNvSpPr txBox="1">
            <a:spLocks/>
          </p:cNvSpPr>
          <p:nvPr/>
        </p:nvSpPr>
        <p:spPr>
          <a:xfrm>
            <a:off x="434376" y="3176587"/>
            <a:ext cx="4676775" cy="504825"/>
          </a:xfrm>
          <a:prstGeom prst="rect">
            <a:avLst/>
          </a:prstGeom>
        </p:spPr>
        <p:txBody>
          <a:bodyPr anchor="ctr"/>
          <a:lstStyle>
            <a:lvl1pPr marL="0" indent="0" algn="l" defTabSz="914400" rtl="0" eaLnBrk="1" latinLnBrk="0" hangingPunct="1">
              <a:lnSpc>
                <a:spcPct val="90000"/>
              </a:lnSpc>
              <a:spcBef>
                <a:spcPts val="1000"/>
              </a:spcBef>
              <a:buFontTx/>
              <a:buNone/>
              <a:defRPr sz="72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Q&amp;A</a:t>
            </a:r>
            <a:endParaRPr lang="en-GB"/>
          </a:p>
        </p:txBody>
      </p:sp>
      <p:sp>
        <p:nvSpPr>
          <p:cNvPr id="10" name="Rectangle 9">
            <a:extLst>
              <a:ext uri="{FF2B5EF4-FFF2-40B4-BE49-F238E27FC236}">
                <a16:creationId xmlns:a16="http://schemas.microsoft.com/office/drawing/2014/main" id="{5382B681-B3C6-CFED-CBDE-CA08AA140043}"/>
              </a:ext>
            </a:extLst>
          </p:cNvPr>
          <p:cNvSpPr/>
          <p:nvPr/>
        </p:nvSpPr>
        <p:spPr>
          <a:xfrm>
            <a:off x="-14143" y="-4405"/>
            <a:ext cx="9817566" cy="6857999"/>
          </a:xfrm>
          <a:prstGeom prst="rect">
            <a:avLst/>
          </a:prstGeom>
          <a:gradFill flip="none" rotWithShape="1">
            <a:gsLst>
              <a:gs pos="10000">
                <a:srgbClr val="262626"/>
              </a:gs>
              <a:gs pos="2000">
                <a:schemeClr val="tx1">
                  <a:lumMod val="50000"/>
                </a:schemeClr>
              </a:gs>
              <a:gs pos="28000">
                <a:srgbClr val="404040"/>
              </a:gs>
              <a:gs pos="26000">
                <a:srgbClr val="363636"/>
              </a:gs>
              <a:gs pos="20000">
                <a:srgbClr val="2E2E2E"/>
              </a:gs>
              <a:gs pos="13000">
                <a:schemeClr val="tx1">
                  <a:lumMod val="50000"/>
                </a:schemeClr>
              </a:gs>
              <a:gs pos="80000">
                <a:schemeClr val="bg1">
                  <a:lumMod val="5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descr="A red and black rectangle&#10;&#10;Description automatically generated">
            <a:extLst>
              <a:ext uri="{FF2B5EF4-FFF2-40B4-BE49-F238E27FC236}">
                <a16:creationId xmlns:a16="http://schemas.microsoft.com/office/drawing/2014/main" id="{DC6A895D-363C-8576-C4E1-943E49CC7C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72" y="2127580"/>
            <a:ext cx="265177" cy="381001"/>
          </a:xfrm>
          <a:prstGeom prst="rect">
            <a:avLst/>
          </a:prstGeom>
        </p:spPr>
      </p:pic>
      <p:sp>
        <p:nvSpPr>
          <p:cNvPr id="13" name="Rectangle 12">
            <a:extLst>
              <a:ext uri="{FF2B5EF4-FFF2-40B4-BE49-F238E27FC236}">
                <a16:creationId xmlns:a16="http://schemas.microsoft.com/office/drawing/2014/main" id="{D0759FEB-F787-EC68-F7D9-0DAAF484040C}"/>
              </a:ext>
            </a:extLst>
          </p:cNvPr>
          <p:cNvSpPr/>
          <p:nvPr/>
        </p:nvSpPr>
        <p:spPr>
          <a:xfrm>
            <a:off x="-14143"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7">
            <a:extLst>
              <a:ext uri="{FF2B5EF4-FFF2-40B4-BE49-F238E27FC236}">
                <a16:creationId xmlns:a16="http://schemas.microsoft.com/office/drawing/2014/main" id="{441491E1-E617-4AF9-F976-EB4648BC987E}"/>
              </a:ext>
            </a:extLst>
          </p:cNvPr>
          <p:cNvSpPr txBox="1">
            <a:spLocks/>
          </p:cNvSpPr>
          <p:nvPr/>
        </p:nvSpPr>
        <p:spPr>
          <a:xfrm>
            <a:off x="434376" y="2827542"/>
            <a:ext cx="6395049" cy="2075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8000" b="1">
                <a:solidFill>
                  <a:schemeClr val="bg1"/>
                </a:solidFill>
              </a:rPr>
              <a:t>Discussion</a:t>
            </a:r>
          </a:p>
        </p:txBody>
      </p:sp>
      <p:cxnSp>
        <p:nvCxnSpPr>
          <p:cNvPr id="6" name="Straight Connector 5">
            <a:extLst>
              <a:ext uri="{FF2B5EF4-FFF2-40B4-BE49-F238E27FC236}">
                <a16:creationId xmlns:a16="http://schemas.microsoft.com/office/drawing/2014/main" id="{4A5D4F85-459D-B4C9-1455-2B50EB29985C}"/>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8654F88A-DC6A-B8B1-F61D-56F0F75A8D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1506" y="238336"/>
            <a:ext cx="1884176" cy="545544"/>
          </a:xfrm>
          <a:prstGeom prst="rect">
            <a:avLst/>
          </a:prstGeom>
        </p:spPr>
      </p:pic>
      <p:sp>
        <p:nvSpPr>
          <p:cNvPr id="2" name="Slide Number Placeholder 30">
            <a:extLst>
              <a:ext uri="{FF2B5EF4-FFF2-40B4-BE49-F238E27FC236}">
                <a16:creationId xmlns:a16="http://schemas.microsoft.com/office/drawing/2014/main" id="{2C1D8E8C-F931-7FD4-45E5-C0ECB5B2CCCD}"/>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28</a:t>
            </a:fld>
            <a:endParaRPr lang="en-GB">
              <a:solidFill>
                <a:schemeClr val="bg1"/>
              </a:solidFill>
            </a:endParaRPr>
          </a:p>
        </p:txBody>
      </p:sp>
      <p:sp>
        <p:nvSpPr>
          <p:cNvPr id="4" name="Text Placeholder 2">
            <a:extLst>
              <a:ext uri="{FF2B5EF4-FFF2-40B4-BE49-F238E27FC236}">
                <a16:creationId xmlns:a16="http://schemas.microsoft.com/office/drawing/2014/main" id="{4A996A33-CFF0-4FE4-59C7-8EF6A9238684}"/>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pic>
        <p:nvPicPr>
          <p:cNvPr id="7" name="Picture 6" descr="A qr code with a paper crane&#10;&#10;AI-generated content may be incorrect.">
            <a:extLst>
              <a:ext uri="{FF2B5EF4-FFF2-40B4-BE49-F238E27FC236}">
                <a16:creationId xmlns:a16="http://schemas.microsoft.com/office/drawing/2014/main" id="{A6602046-DDDB-5FFB-EC9E-BD46A6A5F3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61491" y="2127580"/>
            <a:ext cx="2743208" cy="2743208"/>
          </a:xfrm>
          <a:prstGeom prst="rect">
            <a:avLst/>
          </a:prstGeom>
        </p:spPr>
      </p:pic>
    </p:spTree>
    <p:extLst>
      <p:ext uri="{BB962C8B-B14F-4D97-AF65-F5344CB8AC3E}">
        <p14:creationId xmlns:p14="http://schemas.microsoft.com/office/powerpoint/2010/main" val="2373426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0FAAAB65-A788-1530-2861-76F7EEFA426D}"/>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D5E07E7-8932-CCDB-0B1C-DCAD19792318}"/>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4CD067F7-DB0D-0C4D-52A4-33E7181CCDF7}"/>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red and black rectangle&#10;&#10;Description automatically generated">
            <a:extLst>
              <a:ext uri="{FF2B5EF4-FFF2-40B4-BE49-F238E27FC236}">
                <a16:creationId xmlns:a16="http://schemas.microsoft.com/office/drawing/2014/main" id="{505271FB-EC8E-9860-6E56-3A82BB3D1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498" y="1435784"/>
            <a:ext cx="265177" cy="381001"/>
          </a:xfrm>
          <a:prstGeom prst="rect">
            <a:avLst/>
          </a:prstGeom>
        </p:spPr>
      </p:pic>
      <p:pic>
        <p:nvPicPr>
          <p:cNvPr id="2" name="Picture 1" descr="A pile of books&#10;&#10;Description automatically generated">
            <a:extLst>
              <a:ext uri="{FF2B5EF4-FFF2-40B4-BE49-F238E27FC236}">
                <a16:creationId xmlns:a16="http://schemas.microsoft.com/office/drawing/2014/main" id="{EA7D7BCB-C540-0313-B6BE-962695576CB8}"/>
              </a:ext>
            </a:extLst>
          </p:cNvPr>
          <p:cNvPicPr>
            <a:picLocks noChangeAspect="1"/>
          </p:cNvPicPr>
          <p:nvPr/>
        </p:nvPicPr>
        <p:blipFill rotWithShape="1">
          <a:blip r:embed="rId4">
            <a:extLst>
              <a:ext uri="{28A0092B-C50C-407E-A947-70E740481C1C}">
                <a14:useLocalDpi xmlns:a14="http://schemas.microsoft.com/office/drawing/2010/main" val="0"/>
              </a:ext>
            </a:extLst>
          </a:blip>
          <a:srcRect l="29532" r="28611"/>
          <a:stretch/>
        </p:blipFill>
        <p:spPr>
          <a:xfrm>
            <a:off x="8614073" y="1155393"/>
            <a:ext cx="3574210" cy="5702607"/>
          </a:xfrm>
          <a:prstGeom prst="rect">
            <a:avLst/>
          </a:prstGeom>
        </p:spPr>
      </p:pic>
      <p:pic>
        <p:nvPicPr>
          <p:cNvPr id="17" name="Picture 16" descr="Logo&#10;&#10;Description automatically generated">
            <a:extLst>
              <a:ext uri="{FF2B5EF4-FFF2-40B4-BE49-F238E27FC236}">
                <a16:creationId xmlns:a16="http://schemas.microsoft.com/office/drawing/2014/main" id="{1929C09D-9C70-9C05-BF8B-548333C37C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10">
            <a:extLst>
              <a:ext uri="{FF2B5EF4-FFF2-40B4-BE49-F238E27FC236}">
                <a16:creationId xmlns:a16="http://schemas.microsoft.com/office/drawing/2014/main" id="{37785E67-6658-300A-C3C4-B0C9E128127C}"/>
              </a:ext>
            </a:extLst>
          </p:cNvPr>
          <p:cNvSpPr txBox="1">
            <a:spLocks/>
          </p:cNvSpPr>
          <p:nvPr/>
        </p:nvSpPr>
        <p:spPr>
          <a:xfrm>
            <a:off x="516995" y="2095574"/>
            <a:ext cx="7278906" cy="4524991"/>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spcBef>
                <a:spcPts val="0"/>
              </a:spcBef>
            </a:pPr>
            <a:endParaRPr lang="en-US"/>
          </a:p>
        </p:txBody>
      </p:sp>
      <p:sp>
        <p:nvSpPr>
          <p:cNvPr id="7" name="Text Placeholder 8">
            <a:extLst>
              <a:ext uri="{FF2B5EF4-FFF2-40B4-BE49-F238E27FC236}">
                <a16:creationId xmlns:a16="http://schemas.microsoft.com/office/drawing/2014/main" id="{052C6B5F-E7FF-35AC-7795-9835D989C158}"/>
              </a:ext>
            </a:extLst>
          </p:cNvPr>
          <p:cNvSpPr txBox="1">
            <a:spLocks/>
          </p:cNvSpPr>
          <p:nvPr/>
        </p:nvSpPr>
        <p:spPr>
          <a:xfrm>
            <a:off x="503433" y="363959"/>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References</a:t>
            </a:r>
          </a:p>
        </p:txBody>
      </p:sp>
      <p:sp>
        <p:nvSpPr>
          <p:cNvPr id="3" name="Slide Number Placeholder 30">
            <a:extLst>
              <a:ext uri="{FF2B5EF4-FFF2-40B4-BE49-F238E27FC236}">
                <a16:creationId xmlns:a16="http://schemas.microsoft.com/office/drawing/2014/main" id="{7953EE14-6C10-6203-BAD2-829083C0FC00}"/>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2">
                    <a:lumMod val="10000"/>
                  </a:schemeClr>
                </a:solidFill>
              </a:rPr>
              <a:pPr algn="ctr"/>
              <a:t>29</a:t>
            </a:fld>
            <a:endParaRPr lang="en-GB">
              <a:solidFill>
                <a:schemeClr val="bg2">
                  <a:lumMod val="10000"/>
                </a:schemeClr>
              </a:solidFill>
            </a:endParaRPr>
          </a:p>
        </p:txBody>
      </p:sp>
      <p:sp>
        <p:nvSpPr>
          <p:cNvPr id="8" name="Text Placeholder 2">
            <a:extLst>
              <a:ext uri="{FF2B5EF4-FFF2-40B4-BE49-F238E27FC236}">
                <a16:creationId xmlns:a16="http://schemas.microsoft.com/office/drawing/2014/main" id="{3219F4D7-183D-776F-BA4F-A285DFC00DF3}"/>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2">
                    <a:lumMod val="10000"/>
                  </a:schemeClr>
                </a:solidFill>
              </a:rPr>
              <a:t>© WMG 2024</a:t>
            </a:r>
            <a:endParaRPr lang="en-GB">
              <a:solidFill>
                <a:schemeClr val="bg2">
                  <a:lumMod val="10000"/>
                </a:schemeClr>
              </a:solidFill>
            </a:endParaRPr>
          </a:p>
        </p:txBody>
      </p:sp>
      <p:sp>
        <p:nvSpPr>
          <p:cNvPr id="11" name="TextBox 10">
            <a:extLst>
              <a:ext uri="{FF2B5EF4-FFF2-40B4-BE49-F238E27FC236}">
                <a16:creationId xmlns:a16="http://schemas.microsoft.com/office/drawing/2014/main" id="{450004B5-7B8E-8804-E863-10D2527C0746}"/>
              </a:ext>
            </a:extLst>
          </p:cNvPr>
          <p:cNvSpPr txBox="1"/>
          <p:nvPr/>
        </p:nvSpPr>
        <p:spPr>
          <a:xfrm>
            <a:off x="516995" y="1779947"/>
            <a:ext cx="4367133" cy="461665"/>
          </a:xfrm>
          <a:prstGeom prst="rect">
            <a:avLst/>
          </a:prstGeom>
          <a:noFill/>
        </p:spPr>
        <p:txBody>
          <a:bodyPr wrap="square" lIns="91440" tIns="45720" rIns="91440" bIns="45720" anchor="t">
            <a:spAutoFit/>
          </a:bodyPr>
          <a:lstStyle/>
          <a:p>
            <a:pPr marL="171450" indent="-171450">
              <a:buFont typeface="Arial,Sans-Serif" panose="020B0604020202020204" pitchFamily="34" charset="0"/>
              <a:buChar char="•"/>
            </a:pPr>
            <a:endParaRPr lang="en-US" sz="1200" dirty="0">
              <a:solidFill>
                <a:srgbClr val="4B4C4D"/>
              </a:solidFill>
              <a:latin typeface="Avenir Next LT Pro"/>
              <a:cs typeface="Segoe UI"/>
            </a:endParaRPr>
          </a:p>
          <a:p>
            <a:pPr marL="171450" indent="-171450">
              <a:buFont typeface="Arial" panose="020B0604020202020204" pitchFamily="34" charset="0"/>
              <a:buChar char="•"/>
            </a:pPr>
            <a:endParaRPr lang="en-GB" sz="1200" dirty="0"/>
          </a:p>
        </p:txBody>
      </p:sp>
      <p:sp>
        <p:nvSpPr>
          <p:cNvPr id="13" name="Rectangle 2">
            <a:extLst>
              <a:ext uri="{FF2B5EF4-FFF2-40B4-BE49-F238E27FC236}">
                <a16:creationId xmlns:a16="http://schemas.microsoft.com/office/drawing/2014/main" id="{16565542-5068-54FD-ED2F-6119143F48F1}"/>
              </a:ext>
            </a:extLst>
          </p:cNvPr>
          <p:cNvSpPr>
            <a:spLocks noChangeArrowheads="1"/>
          </p:cNvSpPr>
          <p:nvPr/>
        </p:nvSpPr>
        <p:spPr bwMode="auto">
          <a:xfrm>
            <a:off x="0" y="457200"/>
            <a:ext cx="677119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4" name="Rectangle 3">
            <a:extLst>
              <a:ext uri="{FF2B5EF4-FFF2-40B4-BE49-F238E27FC236}">
                <a16:creationId xmlns:a16="http://schemas.microsoft.com/office/drawing/2014/main" id="{0E92DE80-2924-B065-827A-884ABB8790A4}"/>
              </a:ext>
            </a:extLst>
          </p:cNvPr>
          <p:cNvSpPr>
            <a:spLocks noChangeArrowheads="1"/>
          </p:cNvSpPr>
          <p:nvPr/>
        </p:nvSpPr>
        <p:spPr bwMode="auto">
          <a:xfrm>
            <a:off x="536684" y="1881157"/>
            <a:ext cx="677119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Cubillos, C., Mellado, R., Cabrera-Paniagua, D. and Urra, E.,</a:t>
            </a:r>
            <a:r>
              <a:rPr kumimoji="0" lang="en-US" altLang="en-US" sz="1400" b="0" i="0" u="none" strike="noStrike" cap="none" normalizeH="0" baseline="0" dirty="0">
                <a:ln>
                  <a:noFill/>
                </a:ln>
                <a:solidFill>
                  <a:schemeClr val="tx1"/>
                </a:solidFill>
                <a:effectLst/>
                <a:latin typeface="Arial" panose="020B0604020202020204" pitchFamily="34" charset="0"/>
              </a:rPr>
              <a:t> 2025. Generative artificial intelligence in computer programming: Does it enhance learning, motivation, and the learning environment? </a:t>
            </a:r>
            <a:r>
              <a:rPr kumimoji="0" lang="en-US" altLang="en-US" sz="1400" b="0" i="1" u="none" strike="noStrike" cap="none" normalizeH="0" baseline="0" dirty="0">
                <a:ln>
                  <a:noFill/>
                </a:ln>
                <a:solidFill>
                  <a:schemeClr val="tx1"/>
                </a:solidFill>
                <a:effectLst/>
                <a:latin typeface="Arial" panose="020B0604020202020204" pitchFamily="34" charset="0"/>
              </a:rPr>
              <a:t>IEEE Access</a:t>
            </a:r>
            <a:r>
              <a:rPr kumimoji="0" lang="en-US" altLang="en-US" sz="1400" b="0" i="0" u="none" strike="noStrike" cap="none" normalizeH="0" baseline="0" dirty="0">
                <a:ln>
                  <a:noFill/>
                </a:ln>
                <a:solidFill>
                  <a:schemeClr val="tx1"/>
                </a:solidFill>
                <a:effectLst/>
                <a:latin typeface="Arial" panose="020B0604020202020204" pitchFamily="34" charset="0"/>
              </a:rPr>
              <a:t>, 13, pp.40438–40455. </a:t>
            </a:r>
            <a:r>
              <a:rPr kumimoji="0" lang="en-US" altLang="en-US" sz="1400" b="0" i="0" u="none" strike="noStrike" cap="none" normalizeH="0" baseline="0" dirty="0">
                <a:ln>
                  <a:noFill/>
                </a:ln>
                <a:solidFill>
                  <a:schemeClr val="tx1"/>
                </a:solidFill>
                <a:effectLst/>
                <a:latin typeface="Arial" panose="020B0604020202020204" pitchFamily="34" charset="0"/>
                <a:hlinkClick r:id="rId6"/>
              </a:rPr>
              <a:t>https://doi.org/10.1109/ACCESS.2025.3532883</a:t>
            </a:r>
            <a:r>
              <a:rPr kumimoji="0" lang="en-US" altLang="en-US" sz="14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Gmyrek, P., Winkler, H. and Garganta, S.,</a:t>
            </a:r>
            <a:r>
              <a:rPr kumimoji="0" lang="en-US" altLang="en-US" sz="1400" b="0" i="0" u="none" strike="noStrike" cap="none" normalizeH="0" baseline="0" dirty="0">
                <a:ln>
                  <a:noFill/>
                </a:ln>
                <a:solidFill>
                  <a:schemeClr val="tx1"/>
                </a:solidFill>
                <a:effectLst/>
                <a:latin typeface="Arial" panose="020B0604020202020204" pitchFamily="34" charset="0"/>
              </a:rPr>
              <a:t> 2024. </a:t>
            </a:r>
            <a:r>
              <a:rPr kumimoji="0" lang="en-US" altLang="en-US" sz="1400" b="0" i="1" u="none" strike="noStrike" cap="none" normalizeH="0" baseline="0" dirty="0">
                <a:ln>
                  <a:noFill/>
                </a:ln>
                <a:solidFill>
                  <a:schemeClr val="tx1"/>
                </a:solidFill>
                <a:effectLst/>
                <a:latin typeface="Arial" panose="020B0604020202020204" pitchFamily="34" charset="0"/>
              </a:rPr>
              <a:t>Buffer or bottleneck? Employment exposure to generative AI and the digital divide in Latin America</a:t>
            </a:r>
            <a:r>
              <a:rPr kumimoji="0" lang="en-US" altLang="en-US" sz="1400" b="0" i="0" u="none" strike="noStrike" cap="none" normalizeH="0" baseline="0" dirty="0">
                <a:ln>
                  <a:noFill/>
                </a:ln>
                <a:solidFill>
                  <a:schemeClr val="tx1"/>
                </a:solidFill>
                <a:effectLst/>
                <a:latin typeface="Arial" panose="020B0604020202020204" pitchFamily="34" charset="0"/>
              </a:rPr>
              <a:t>. No. 121. ILO Working Paper.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Monash University,</a:t>
            </a:r>
            <a:r>
              <a:rPr kumimoji="0" lang="en-US" altLang="en-US" sz="1400" b="0" i="0" u="none" strike="noStrike" cap="none" normalizeH="0" baseline="0" dirty="0">
                <a:ln>
                  <a:noFill/>
                </a:ln>
                <a:solidFill>
                  <a:schemeClr val="tx1"/>
                </a:solidFill>
                <a:effectLst/>
                <a:latin typeface="Arial" panose="020B0604020202020204" pitchFamily="34" charset="0"/>
              </a:rPr>
              <a:t> 2023. </a:t>
            </a:r>
            <a:r>
              <a:rPr kumimoji="0" lang="en-US" altLang="en-US" sz="1400" b="0" i="1" u="none" strike="noStrike" cap="none" normalizeH="0" baseline="0" dirty="0">
                <a:ln>
                  <a:noFill/>
                </a:ln>
                <a:solidFill>
                  <a:schemeClr val="tx1"/>
                </a:solidFill>
                <a:effectLst/>
                <a:latin typeface="Arial" panose="020B0604020202020204" pitchFamily="34" charset="0"/>
              </a:rPr>
              <a:t>AI design in assessment template – How do I design AI into my assessment</a:t>
            </a:r>
            <a:r>
              <a:rPr kumimoji="0" lang="en-US" altLang="en-US" sz="1400" b="0" i="0" u="none" strike="noStrike" cap="none" normalizeH="0" baseline="0" dirty="0">
                <a:ln>
                  <a:noFill/>
                </a:ln>
                <a:solidFill>
                  <a:schemeClr val="tx1"/>
                </a:solidFill>
                <a:effectLst/>
                <a:latin typeface="Arial" panose="020B0604020202020204" pitchFamily="34" charset="0"/>
              </a:rPr>
              <a:t>. Available at: </a:t>
            </a:r>
            <a:r>
              <a:rPr kumimoji="0" lang="en-US" altLang="en-US" sz="1400" b="0" i="0" u="none" strike="noStrike" cap="none" normalizeH="0" baseline="0" dirty="0">
                <a:ln>
                  <a:noFill/>
                </a:ln>
                <a:solidFill>
                  <a:schemeClr val="tx1"/>
                </a:solidFill>
                <a:effectLst/>
                <a:latin typeface="Arial" panose="020B0604020202020204" pitchFamily="34" charset="0"/>
                <a:hlinkClick r:id="rId7"/>
              </a:rPr>
              <a:t>https://docs.google.com/presentation/d/1Q8er9S3Tv6vV4PIs3mqXJorFkWMhLDXcgGrVPJORW4U/copy</a:t>
            </a:r>
            <a:r>
              <a:rPr kumimoji="0" lang="en-US" altLang="en-US" sz="1400" b="0" i="0" u="none" strike="noStrike" cap="none" normalizeH="0" baseline="0" dirty="0">
                <a:ln>
                  <a:noFill/>
                </a:ln>
                <a:solidFill>
                  <a:schemeClr val="tx1"/>
                </a:solidFill>
                <a:effectLst/>
                <a:latin typeface="Arial" panose="020B0604020202020204" pitchFamily="34" charset="0"/>
              </a:rPr>
              <a:t> [Accessed 4 June 2025].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err="1">
                <a:ln>
                  <a:noFill/>
                </a:ln>
                <a:solidFill>
                  <a:schemeClr val="tx1"/>
                </a:solidFill>
                <a:effectLst/>
                <a:latin typeface="Arial" panose="020B0604020202020204" pitchFamily="34" charset="0"/>
              </a:rPr>
              <a:t>Perifanou</a:t>
            </a:r>
            <a:r>
              <a:rPr kumimoji="0" lang="en-US" altLang="en-US" sz="1400" b="1" i="0" u="none" strike="noStrike" cap="none" normalizeH="0" baseline="0" dirty="0">
                <a:ln>
                  <a:noFill/>
                </a:ln>
                <a:solidFill>
                  <a:schemeClr val="tx1"/>
                </a:solidFill>
                <a:effectLst/>
                <a:latin typeface="Arial" panose="020B0604020202020204" pitchFamily="34" charset="0"/>
              </a:rPr>
              <a:t>, M. and Economides, A.A.,</a:t>
            </a:r>
            <a:r>
              <a:rPr kumimoji="0" lang="en-US" altLang="en-US" sz="1400" b="0" i="0" u="none" strike="noStrike" cap="none" normalizeH="0" baseline="0" dirty="0">
                <a:ln>
                  <a:noFill/>
                </a:ln>
                <a:solidFill>
                  <a:schemeClr val="tx1"/>
                </a:solidFill>
                <a:effectLst/>
                <a:latin typeface="Arial" panose="020B0604020202020204" pitchFamily="34" charset="0"/>
              </a:rPr>
              <a:t> 2025. Collaborative uses of GenAI tools in project-based learning. </a:t>
            </a:r>
            <a:r>
              <a:rPr kumimoji="0" lang="en-US" altLang="en-US" sz="1400" b="0" i="1" u="none" strike="noStrike" cap="none" normalizeH="0" baseline="0" dirty="0">
                <a:ln>
                  <a:noFill/>
                </a:ln>
                <a:solidFill>
                  <a:schemeClr val="tx1"/>
                </a:solidFill>
                <a:effectLst/>
                <a:latin typeface="Arial" panose="020B0604020202020204" pitchFamily="34" charset="0"/>
              </a:rPr>
              <a:t>Education Sciences</a:t>
            </a:r>
            <a:r>
              <a:rPr kumimoji="0" lang="en-US" altLang="en-US" sz="1400" b="0" i="0" u="none" strike="noStrike" cap="none" normalizeH="0" baseline="0" dirty="0">
                <a:ln>
                  <a:noFill/>
                </a:ln>
                <a:solidFill>
                  <a:schemeClr val="tx1"/>
                </a:solidFill>
                <a:effectLst/>
                <a:latin typeface="Arial" panose="020B0604020202020204" pitchFamily="34" charset="0"/>
              </a:rPr>
              <a:t>, 15(3), p.354.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Viswanathan, G. and Ng, B.Y.,</a:t>
            </a:r>
            <a:r>
              <a:rPr kumimoji="0" lang="en-US" altLang="en-US" sz="1400" b="0" i="0" u="none" strike="noStrike" cap="none" normalizeH="0" baseline="0" dirty="0">
                <a:ln>
                  <a:noFill/>
                </a:ln>
                <a:solidFill>
                  <a:schemeClr val="tx1"/>
                </a:solidFill>
                <a:effectLst/>
                <a:latin typeface="Arial" panose="020B0604020202020204" pitchFamily="34" charset="0"/>
              </a:rPr>
              <a:t> 2025. Rethinking online assessments for adult learners: Exploring synchronous group presentations. </a:t>
            </a:r>
            <a:r>
              <a:rPr kumimoji="0" lang="en-US" altLang="en-US" sz="1400" b="0" i="1" u="none" strike="noStrike" cap="none" normalizeH="0" baseline="0" dirty="0">
                <a:ln>
                  <a:noFill/>
                </a:ln>
                <a:solidFill>
                  <a:schemeClr val="tx1"/>
                </a:solidFill>
                <a:effectLst/>
                <a:latin typeface="Arial" panose="020B0604020202020204" pitchFamily="34" charset="0"/>
              </a:rPr>
              <a:t>Journal of Applied Learning and Teaching</a:t>
            </a:r>
            <a:r>
              <a:rPr kumimoji="0" lang="en-US" altLang="en-US" sz="1400" b="0" i="0" u="none" strike="noStrike" cap="none" normalizeH="0" baseline="0" dirty="0">
                <a:ln>
                  <a:noFill/>
                </a:ln>
                <a:solidFill>
                  <a:schemeClr val="tx1"/>
                </a:solidFill>
                <a:effectLst/>
                <a:latin typeface="Arial" panose="020B0604020202020204" pitchFamily="34" charset="0"/>
              </a:rPr>
              <a:t>, 8(Special Issue 2), pp.20–33.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rPr>
              <a:t>Yang, S., Wakenshaw, S., Shore, D., Martin, C. and Knowles, G.,</a:t>
            </a:r>
            <a:r>
              <a:rPr kumimoji="0" lang="en-US" altLang="en-US" sz="1400" b="0" i="0" u="none" strike="noStrike" cap="none" normalizeH="0" baseline="0" dirty="0">
                <a:ln>
                  <a:noFill/>
                </a:ln>
                <a:solidFill>
                  <a:schemeClr val="tx1"/>
                </a:solidFill>
                <a:effectLst/>
                <a:latin typeface="Arial" panose="020B0604020202020204" pitchFamily="34" charset="0"/>
              </a:rPr>
              <a:t> 2024. </a:t>
            </a:r>
            <a:r>
              <a:rPr kumimoji="0" lang="en-US" altLang="en-US" sz="1400" b="0" i="1" u="none" strike="noStrike" cap="none" normalizeH="0" baseline="0" dirty="0">
                <a:ln>
                  <a:noFill/>
                </a:ln>
                <a:solidFill>
                  <a:schemeClr val="tx1"/>
                </a:solidFill>
                <a:effectLst/>
                <a:latin typeface="Arial" panose="020B0604020202020204" pitchFamily="34" charset="0"/>
              </a:rPr>
              <a:t>Exploring the role of generative artificial intelligence in e-business assessment</a:t>
            </a:r>
            <a:r>
              <a:rPr kumimoji="0" lang="en-US" altLang="en-US" sz="1400" b="0" i="0" u="none" strike="noStrike" cap="none" normalizeH="0" baseline="0" dirty="0">
                <a:ln>
                  <a:noFill/>
                </a:ln>
                <a:solidFill>
                  <a:schemeClr val="tx1"/>
                </a:solidFill>
                <a:effectLst/>
                <a:latin typeface="Arial" panose="020B0604020202020204" pitchFamily="34" charset="0"/>
              </a:rPr>
              <a:t>. ICERI2024 Proceedings, pp.2455–2461. Available at: </a:t>
            </a:r>
            <a:r>
              <a:rPr kumimoji="0" lang="en-US" altLang="en-US" sz="1400" b="0" i="0" u="none" strike="noStrike" cap="none" normalizeH="0" baseline="0" dirty="0">
                <a:ln>
                  <a:noFill/>
                </a:ln>
                <a:solidFill>
                  <a:schemeClr val="tx1"/>
                </a:solidFill>
                <a:effectLst/>
                <a:latin typeface="Arial" panose="020B0604020202020204" pitchFamily="34" charset="0"/>
                <a:hlinkClick r:id="rId8"/>
              </a:rPr>
              <a:t>https://doi.org/10.21125/iceri.2024.0662</a:t>
            </a:r>
            <a:r>
              <a:rPr kumimoji="0" lang="en-US" altLang="en-US" sz="1400" b="0" i="0" u="none" strike="noStrike" cap="none" normalizeH="0" baseline="0" dirty="0">
                <a:ln>
                  <a:noFill/>
                </a:ln>
                <a:solidFill>
                  <a:schemeClr val="tx1"/>
                </a:solidFill>
                <a:effectLst/>
                <a:latin typeface="Arial" panose="020B0604020202020204" pitchFamily="34" charset="0"/>
              </a:rPr>
              <a:t>.</a:t>
            </a:r>
          </a:p>
        </p:txBody>
      </p:sp>
      <p:sp>
        <p:nvSpPr>
          <p:cNvPr id="15" name="Rectangle 4">
            <a:extLst>
              <a:ext uri="{FF2B5EF4-FFF2-40B4-BE49-F238E27FC236}">
                <a16:creationId xmlns:a16="http://schemas.microsoft.com/office/drawing/2014/main" id="{0F71350D-EF03-AC8F-00E3-F0E828C6C0A6}"/>
              </a:ext>
            </a:extLst>
          </p:cNvPr>
          <p:cNvSpPr>
            <a:spLocks noChangeArrowheads="1"/>
          </p:cNvSpPr>
          <p:nvPr/>
        </p:nvSpPr>
        <p:spPr bwMode="auto">
          <a:xfrm>
            <a:off x="0" y="930275"/>
            <a:ext cx="6771190" cy="15875"/>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576736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red and black rectangle&#10;&#10;Description automatically generated">
            <a:extLst>
              <a:ext uri="{FF2B5EF4-FFF2-40B4-BE49-F238E27FC236}">
                <a16:creationId xmlns:a16="http://schemas.microsoft.com/office/drawing/2014/main" id="{89B44DF0-8F33-0261-DC63-18A386AFA0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0896" y="1504451"/>
            <a:ext cx="265177" cy="381001"/>
          </a:xfrm>
          <a:prstGeom prst="rect">
            <a:avLst/>
          </a:prstGeom>
        </p:spPr>
      </p:pic>
      <p:sp>
        <p:nvSpPr>
          <p:cNvPr id="13" name="Text Placeholder 8">
            <a:extLst>
              <a:ext uri="{FF2B5EF4-FFF2-40B4-BE49-F238E27FC236}">
                <a16:creationId xmlns:a16="http://schemas.microsoft.com/office/drawing/2014/main" id="{1C2E4A14-1E79-A14C-3030-0B8B6875A2D8}"/>
              </a:ext>
            </a:extLst>
          </p:cNvPr>
          <p:cNvSpPr txBox="1">
            <a:spLocks/>
          </p:cNvSpPr>
          <p:nvPr/>
        </p:nvSpPr>
        <p:spPr>
          <a:xfrm>
            <a:off x="503433" y="383837"/>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Aft>
                <a:spcPts val="800"/>
              </a:spcAft>
            </a:pPr>
            <a:r>
              <a:rPr lang="en-GB" sz="1800" b="1" kern="100">
                <a:effectLst/>
                <a:latin typeface="Aptos" panose="020B0004020202020204" pitchFamily="34" charset="0"/>
                <a:ea typeface="Aptos" panose="020B0004020202020204" pitchFamily="34" charset="0"/>
                <a:cs typeface="Times New Roman" panose="02020603050405020304" pitchFamily="18" charset="0"/>
              </a:rPr>
              <a:t>AI as a Virtual Team Member</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89CCC48C-021F-2E1F-5476-A74AC883B671}"/>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6" name="Picture 5" descr="A close-up of a website&#10;&#10;AI-generated content may be incorrect.">
            <a:extLst>
              <a:ext uri="{FF2B5EF4-FFF2-40B4-BE49-F238E27FC236}">
                <a16:creationId xmlns:a16="http://schemas.microsoft.com/office/drawing/2014/main" id="{4B660BC7-99D0-CFA3-C77C-B42A707EB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1470" y="0"/>
            <a:ext cx="9689060" cy="6858000"/>
          </a:xfrm>
          <a:prstGeom prst="rect">
            <a:avLst/>
          </a:prstGeom>
        </p:spPr>
      </p:pic>
    </p:spTree>
    <p:extLst>
      <p:ext uri="{BB962C8B-B14F-4D97-AF65-F5344CB8AC3E}">
        <p14:creationId xmlns:p14="http://schemas.microsoft.com/office/powerpoint/2010/main" val="1420983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0EDA49-4850-43B2-B8C5-C8D73F78CE15}"/>
              </a:ext>
            </a:extLst>
          </p:cNvPr>
          <p:cNvSpPr/>
          <p:nvPr/>
        </p:nvSpPr>
        <p:spPr>
          <a:xfrm>
            <a:off x="0" y="244977"/>
            <a:ext cx="12192000" cy="5467618"/>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81ADE8AB-7E3F-1BA5-8F73-2B094E438F3F}"/>
              </a:ext>
            </a:extLst>
          </p:cNvPr>
          <p:cNvSpPr/>
          <p:nvPr/>
        </p:nvSpPr>
        <p:spPr>
          <a:xfrm>
            <a:off x="-14143" y="0"/>
            <a:ext cx="4701309" cy="137315"/>
          </a:xfrm>
          <a:prstGeom prst="rect">
            <a:avLst/>
          </a:prstGeom>
          <a:solidFill>
            <a:srgbClr val="EE2E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2443483-C5EE-75ED-CABC-5376D02D706E}"/>
              </a:ext>
              <a:ext uri="{C183D7F6-B498-43B3-948B-1728B52AA6E4}">
                <adec:decorative xmlns:adec="http://schemas.microsoft.com/office/drawing/2017/decorative" val="1"/>
              </a:ext>
            </a:extLst>
          </p:cNvPr>
          <p:cNvCxnSpPr>
            <a:cxnSpLocks/>
          </p:cNvCxnSpPr>
          <p:nvPr/>
        </p:nvCxnSpPr>
        <p:spPr>
          <a:xfrm flipH="1">
            <a:off x="654143" y="3342431"/>
            <a:ext cx="3180080" cy="0"/>
          </a:xfrm>
          <a:prstGeom prst="line">
            <a:avLst/>
          </a:prstGeom>
          <a:ln w="38100">
            <a:solidFill>
              <a:srgbClr val="E32D2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3F17D19-53B9-AC37-32A9-6C3DC7906BE8}"/>
              </a:ext>
              <a:ext uri="{C183D7F6-B498-43B3-948B-1728B52AA6E4}">
                <adec:decorative xmlns:adec="http://schemas.microsoft.com/office/drawing/2017/decorative" val="1"/>
              </a:ext>
            </a:extLst>
          </p:cNvPr>
          <p:cNvCxnSpPr>
            <a:cxnSpLocks/>
          </p:cNvCxnSpPr>
          <p:nvPr/>
        </p:nvCxnSpPr>
        <p:spPr>
          <a:xfrm flipH="1">
            <a:off x="4455160" y="3342431"/>
            <a:ext cx="3180080" cy="0"/>
          </a:xfrm>
          <a:prstGeom prst="line">
            <a:avLst/>
          </a:prstGeom>
          <a:ln w="38100">
            <a:solidFill>
              <a:srgbClr val="FFBB3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6CB97B-04CC-D2E3-5EED-744F7EEE8551}"/>
              </a:ext>
              <a:ext uri="{C183D7F6-B498-43B3-948B-1728B52AA6E4}">
                <adec:decorative xmlns:adec="http://schemas.microsoft.com/office/drawing/2017/decorative" val="1"/>
              </a:ext>
            </a:extLst>
          </p:cNvPr>
          <p:cNvCxnSpPr>
            <a:cxnSpLocks/>
          </p:cNvCxnSpPr>
          <p:nvPr/>
        </p:nvCxnSpPr>
        <p:spPr>
          <a:xfrm flipH="1">
            <a:off x="8256177" y="3342431"/>
            <a:ext cx="3180080" cy="0"/>
          </a:xfrm>
          <a:prstGeom prst="line">
            <a:avLst/>
          </a:prstGeom>
          <a:ln w="38100">
            <a:solidFill>
              <a:srgbClr val="05A1E2"/>
            </a:solidFill>
          </a:ln>
        </p:spPr>
        <p:style>
          <a:lnRef idx="1">
            <a:schemeClr val="accent1"/>
          </a:lnRef>
          <a:fillRef idx="0">
            <a:schemeClr val="accent1"/>
          </a:fillRef>
          <a:effectRef idx="0">
            <a:schemeClr val="accent1"/>
          </a:effectRef>
          <a:fontRef idx="minor">
            <a:schemeClr val="tx1"/>
          </a:fontRef>
        </p:style>
      </p:cxnSp>
      <p:pic>
        <p:nvPicPr>
          <p:cNvPr id="13" name="Graphic 12" descr="Email with solid fill">
            <a:extLst>
              <a:ext uri="{FF2B5EF4-FFF2-40B4-BE49-F238E27FC236}">
                <a16:creationId xmlns:a16="http://schemas.microsoft.com/office/drawing/2014/main" id="{2272626F-5519-E468-0031-AB908BE87B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46248" y="4230289"/>
            <a:ext cx="340193" cy="340193"/>
          </a:xfrm>
          <a:prstGeom prst="rect">
            <a:avLst/>
          </a:prstGeom>
        </p:spPr>
      </p:pic>
      <p:pic>
        <p:nvPicPr>
          <p:cNvPr id="14" name="Picture 13" descr="A white x on a black background&#10;&#10;Description automatically generated">
            <a:extLst>
              <a:ext uri="{FF2B5EF4-FFF2-40B4-BE49-F238E27FC236}">
                <a16:creationId xmlns:a16="http://schemas.microsoft.com/office/drawing/2014/main" id="{BAB42498-4A9C-AF7A-F5F2-0CF9E29D81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64730" y="3632246"/>
            <a:ext cx="265498" cy="271361"/>
          </a:xfrm>
          <a:prstGeom prst="rect">
            <a:avLst/>
          </a:prstGeom>
        </p:spPr>
      </p:pic>
      <p:pic>
        <p:nvPicPr>
          <p:cNvPr id="15" name="Picture 14" descr="A logo of a camera&#10;&#10;Description automatically generated">
            <a:extLst>
              <a:ext uri="{FF2B5EF4-FFF2-40B4-BE49-F238E27FC236}">
                <a16:creationId xmlns:a16="http://schemas.microsoft.com/office/drawing/2014/main" id="{6C1DC2B8-4215-F289-39A2-1C5377CEE0D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56177" y="4167439"/>
            <a:ext cx="326258" cy="326258"/>
          </a:xfrm>
          <a:prstGeom prst="rect">
            <a:avLst/>
          </a:prstGeom>
        </p:spPr>
      </p:pic>
      <p:pic>
        <p:nvPicPr>
          <p:cNvPr id="16" name="Picture 15" descr="A white letter on a black background&#10;&#10;Description automatically generated">
            <a:extLst>
              <a:ext uri="{FF2B5EF4-FFF2-40B4-BE49-F238E27FC236}">
                <a16:creationId xmlns:a16="http://schemas.microsoft.com/office/drawing/2014/main" id="{36875BD5-6665-D340-78B8-F6C44AFBA2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64730" y="4675562"/>
            <a:ext cx="309152" cy="309152"/>
          </a:xfrm>
          <a:prstGeom prst="rect">
            <a:avLst/>
          </a:prstGeom>
        </p:spPr>
      </p:pic>
      <p:sp>
        <p:nvSpPr>
          <p:cNvPr id="17" name="TextBox 16">
            <a:extLst>
              <a:ext uri="{FF2B5EF4-FFF2-40B4-BE49-F238E27FC236}">
                <a16:creationId xmlns:a16="http://schemas.microsoft.com/office/drawing/2014/main" id="{6685A3BD-3BE9-5ADE-C5C3-664B60E71E59}"/>
              </a:ext>
            </a:extLst>
          </p:cNvPr>
          <p:cNvSpPr txBox="1"/>
          <p:nvPr/>
        </p:nvSpPr>
        <p:spPr>
          <a:xfrm>
            <a:off x="716437" y="867266"/>
            <a:ext cx="6523348" cy="1089529"/>
          </a:xfrm>
          <a:prstGeom prst="rect">
            <a:avLst/>
          </a:prstGeom>
          <a:noFill/>
        </p:spPr>
        <p:txBody>
          <a:bodyPr wrap="square" rtlCol="0">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7200" b="1" i="0" u="none" strike="noStrike" kern="1200" cap="none" spc="0" normalizeH="0" baseline="0" noProof="0">
                <a:ln>
                  <a:noFill/>
                </a:ln>
                <a:solidFill>
                  <a:srgbClr val="FBFBFB"/>
                </a:solidFill>
                <a:effectLst/>
                <a:uLnTx/>
                <a:uFillTx/>
                <a:latin typeface="+mn-lt"/>
                <a:ea typeface="+mj-ea"/>
                <a:cs typeface="+mj-cs"/>
              </a:rPr>
              <a:t>Thank you. </a:t>
            </a:r>
          </a:p>
        </p:txBody>
      </p:sp>
      <p:sp>
        <p:nvSpPr>
          <p:cNvPr id="18" name="Title 1">
            <a:extLst>
              <a:ext uri="{FF2B5EF4-FFF2-40B4-BE49-F238E27FC236}">
                <a16:creationId xmlns:a16="http://schemas.microsoft.com/office/drawing/2014/main" id="{B37A9A8F-8743-3547-1F56-CED4ADD0ED46}"/>
              </a:ext>
            </a:extLst>
          </p:cNvPr>
          <p:cNvSpPr txBox="1">
            <a:spLocks/>
          </p:cNvSpPr>
          <p:nvPr/>
        </p:nvSpPr>
        <p:spPr>
          <a:xfrm>
            <a:off x="4824199" y="3562590"/>
            <a:ext cx="3104937" cy="4102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endParaRPr lang="en-GB" sz="1800">
              <a:solidFill>
                <a:srgbClr val="FBFBFB"/>
              </a:solidFill>
              <a:latin typeface="+mn-lt"/>
            </a:endParaRPr>
          </a:p>
        </p:txBody>
      </p:sp>
      <p:sp>
        <p:nvSpPr>
          <p:cNvPr id="19" name="Title 1">
            <a:extLst>
              <a:ext uri="{FF2B5EF4-FFF2-40B4-BE49-F238E27FC236}">
                <a16:creationId xmlns:a16="http://schemas.microsoft.com/office/drawing/2014/main" id="{E052C98C-8FDC-82F1-BA90-E11C7BA928E5}"/>
              </a:ext>
            </a:extLst>
          </p:cNvPr>
          <p:cNvSpPr txBox="1">
            <a:spLocks/>
          </p:cNvSpPr>
          <p:nvPr/>
        </p:nvSpPr>
        <p:spPr>
          <a:xfrm>
            <a:off x="4455160" y="3505726"/>
            <a:ext cx="3651513" cy="410201"/>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1600">
                <a:solidFill>
                  <a:schemeClr val="bg1"/>
                </a:solidFill>
                <a:latin typeface="+mn-lt"/>
                <a:hlinkClick r:id="rId8">
                  <a:extLst>
                    <a:ext uri="{A12FA001-AC4F-418D-AE19-62706E023703}">
                      <ahyp:hlinkClr xmlns:ahyp="http://schemas.microsoft.com/office/drawing/2018/hyperlinkcolor" val="tx"/>
                    </a:ext>
                  </a:extLst>
                </a:hlinkClick>
              </a:rPr>
              <a:t>L.J.Griffin@Warwick.ac.uk</a:t>
            </a:r>
            <a:endParaRPr lang="en-GB" sz="1600">
              <a:solidFill>
                <a:schemeClr val="bg1"/>
              </a:solidFill>
              <a:latin typeface="+mn-lt"/>
            </a:endParaRPr>
          </a:p>
          <a:p>
            <a:pPr>
              <a:lnSpc>
                <a:spcPct val="120000"/>
              </a:lnSpc>
            </a:pPr>
            <a:r>
              <a:rPr lang="en-GB" sz="1600">
                <a:solidFill>
                  <a:schemeClr val="bg1"/>
                </a:solidFill>
                <a:latin typeface="+mn-lt"/>
                <a:hlinkClick r:id="rId9">
                  <a:extLst>
                    <a:ext uri="{A12FA001-AC4F-418D-AE19-62706E023703}">
                      <ahyp:hlinkClr xmlns:ahyp="http://schemas.microsoft.com/office/drawing/2018/hyperlinkcolor" val="tx"/>
                    </a:ext>
                  </a:extLst>
                </a:hlinkClick>
              </a:rPr>
              <a:t>Jianua.Yang@Warwick.ac.uk</a:t>
            </a:r>
            <a:endParaRPr lang="en-GB" sz="1600">
              <a:solidFill>
                <a:schemeClr val="bg1"/>
              </a:solidFill>
              <a:latin typeface="+mn-lt"/>
            </a:endParaRPr>
          </a:p>
          <a:p>
            <a:pPr>
              <a:lnSpc>
                <a:spcPct val="120000"/>
              </a:lnSpc>
            </a:pPr>
            <a:r>
              <a:rPr lang="en-GB" sz="1600">
                <a:solidFill>
                  <a:schemeClr val="bg1"/>
                </a:solidFill>
                <a:latin typeface="+mn-lt"/>
                <a:hlinkClick r:id="rId10">
                  <a:extLst>
                    <a:ext uri="{A12FA001-AC4F-418D-AE19-62706E023703}">
                      <ahyp:hlinkClr xmlns:ahyp="http://schemas.microsoft.com/office/drawing/2018/hyperlinkcolor" val="tx"/>
                    </a:ext>
                  </a:extLst>
                </a:hlinkClick>
              </a:rPr>
              <a:t>S.Yang.6@Warwick.ac.uk</a:t>
            </a:r>
            <a:endParaRPr lang="en-GB" sz="1600">
              <a:solidFill>
                <a:schemeClr val="bg1"/>
              </a:solidFill>
              <a:latin typeface="+mn-lt"/>
            </a:endParaRPr>
          </a:p>
          <a:p>
            <a:pPr>
              <a:lnSpc>
                <a:spcPct val="120000"/>
              </a:lnSpc>
            </a:pPr>
            <a:r>
              <a:rPr lang="en-GB" sz="1600">
                <a:solidFill>
                  <a:schemeClr val="bg1"/>
                </a:solidFill>
                <a:latin typeface="+mn-lt"/>
                <a:hlinkClick r:id="rId11">
                  <a:extLst>
                    <a:ext uri="{A12FA001-AC4F-418D-AE19-62706E023703}">
                      <ahyp:hlinkClr xmlns:ahyp="http://schemas.microsoft.com/office/drawing/2018/hyperlinkcolor" val="tx"/>
                    </a:ext>
                  </a:extLst>
                </a:hlinkClick>
              </a:rPr>
              <a:t>Susan.Wakenshaw@Warwick.ac.uk</a:t>
            </a:r>
            <a:r>
              <a:rPr lang="en-GB" sz="1600">
                <a:solidFill>
                  <a:schemeClr val="bg1"/>
                </a:solidFill>
                <a:latin typeface="+mn-lt"/>
              </a:rPr>
              <a:t> </a:t>
            </a:r>
          </a:p>
          <a:p>
            <a:pPr>
              <a:lnSpc>
                <a:spcPct val="120000"/>
              </a:lnSpc>
            </a:pPr>
            <a:endParaRPr lang="en-GB" sz="1800">
              <a:solidFill>
                <a:srgbClr val="FBFBFB"/>
              </a:solidFill>
              <a:latin typeface="+mn-lt"/>
            </a:endParaRPr>
          </a:p>
        </p:txBody>
      </p:sp>
      <p:sp>
        <p:nvSpPr>
          <p:cNvPr id="20" name="Title 1">
            <a:extLst>
              <a:ext uri="{FF2B5EF4-FFF2-40B4-BE49-F238E27FC236}">
                <a16:creationId xmlns:a16="http://schemas.microsoft.com/office/drawing/2014/main" id="{A689A841-E243-589E-7209-0E317C3A85F9}"/>
              </a:ext>
            </a:extLst>
          </p:cNvPr>
          <p:cNvSpPr txBox="1">
            <a:spLocks/>
          </p:cNvSpPr>
          <p:nvPr/>
        </p:nvSpPr>
        <p:spPr>
          <a:xfrm>
            <a:off x="8596868" y="3562590"/>
            <a:ext cx="3104937" cy="4102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1800">
                <a:solidFill>
                  <a:srgbClr val="FBFBFB"/>
                </a:solidFill>
                <a:latin typeface="+mn-lt"/>
              </a:rPr>
              <a:t>@wmgwarwick</a:t>
            </a:r>
          </a:p>
        </p:txBody>
      </p:sp>
      <p:sp>
        <p:nvSpPr>
          <p:cNvPr id="21" name="Title 1">
            <a:extLst>
              <a:ext uri="{FF2B5EF4-FFF2-40B4-BE49-F238E27FC236}">
                <a16:creationId xmlns:a16="http://schemas.microsoft.com/office/drawing/2014/main" id="{0B7828B6-B075-0C32-8224-B939518819F3}"/>
              </a:ext>
            </a:extLst>
          </p:cNvPr>
          <p:cNvSpPr txBox="1">
            <a:spLocks/>
          </p:cNvSpPr>
          <p:nvPr/>
        </p:nvSpPr>
        <p:spPr>
          <a:xfrm>
            <a:off x="8676286" y="4171189"/>
            <a:ext cx="3104937" cy="4102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1800" err="1">
                <a:solidFill>
                  <a:srgbClr val="FBFBFB"/>
                </a:solidFill>
                <a:latin typeface="+mn-lt"/>
              </a:rPr>
              <a:t>wmgwarwick</a:t>
            </a:r>
            <a:endParaRPr lang="en-GB" sz="1800">
              <a:solidFill>
                <a:srgbClr val="FBFBFB"/>
              </a:solidFill>
              <a:latin typeface="+mn-lt"/>
            </a:endParaRPr>
          </a:p>
        </p:txBody>
      </p:sp>
      <p:sp>
        <p:nvSpPr>
          <p:cNvPr id="22" name="Title 1">
            <a:extLst>
              <a:ext uri="{FF2B5EF4-FFF2-40B4-BE49-F238E27FC236}">
                <a16:creationId xmlns:a16="http://schemas.microsoft.com/office/drawing/2014/main" id="{85A393BF-41A8-70FB-C537-DF7083AB19B8}"/>
              </a:ext>
            </a:extLst>
          </p:cNvPr>
          <p:cNvSpPr txBox="1">
            <a:spLocks/>
          </p:cNvSpPr>
          <p:nvPr/>
        </p:nvSpPr>
        <p:spPr>
          <a:xfrm>
            <a:off x="8676286" y="4705493"/>
            <a:ext cx="3104937" cy="4102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1800" err="1">
                <a:solidFill>
                  <a:srgbClr val="FBFBFB"/>
                </a:solidFill>
                <a:latin typeface="+mn-lt"/>
              </a:rPr>
              <a:t>wmg</a:t>
            </a:r>
            <a:r>
              <a:rPr lang="en-GB" sz="1800">
                <a:solidFill>
                  <a:srgbClr val="FBFBFB"/>
                </a:solidFill>
                <a:latin typeface="+mn-lt"/>
              </a:rPr>
              <a:t>-university-of-</a:t>
            </a:r>
            <a:r>
              <a:rPr lang="en-GB" sz="1800" err="1">
                <a:solidFill>
                  <a:srgbClr val="FBFBFB"/>
                </a:solidFill>
                <a:latin typeface="+mn-lt"/>
              </a:rPr>
              <a:t>warwick</a:t>
            </a:r>
            <a:endParaRPr lang="en-GB" sz="1800">
              <a:solidFill>
                <a:srgbClr val="FBFBFB"/>
              </a:solidFill>
              <a:latin typeface="+mn-lt"/>
            </a:endParaRPr>
          </a:p>
        </p:txBody>
      </p:sp>
      <p:sp>
        <p:nvSpPr>
          <p:cNvPr id="23" name="Title 1">
            <a:extLst>
              <a:ext uri="{FF2B5EF4-FFF2-40B4-BE49-F238E27FC236}">
                <a16:creationId xmlns:a16="http://schemas.microsoft.com/office/drawing/2014/main" id="{553C9876-EE6C-6B30-164B-EA0DCB212DBC}"/>
              </a:ext>
            </a:extLst>
          </p:cNvPr>
          <p:cNvSpPr txBox="1">
            <a:spLocks/>
          </p:cNvSpPr>
          <p:nvPr/>
        </p:nvSpPr>
        <p:spPr>
          <a:xfrm>
            <a:off x="716437" y="3497843"/>
            <a:ext cx="3246120"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en-GB" sz="1800" b="1">
                <a:solidFill>
                  <a:srgbClr val="FBFBFB"/>
                </a:solidFill>
                <a:latin typeface="+mn-lt"/>
              </a:rPr>
              <a:t>WMG</a:t>
            </a:r>
          </a:p>
          <a:p>
            <a:pPr>
              <a:lnSpc>
                <a:spcPct val="120000"/>
              </a:lnSpc>
            </a:pPr>
            <a:r>
              <a:rPr lang="en-GB" sz="1800">
                <a:solidFill>
                  <a:srgbClr val="FBFBFB"/>
                </a:solidFill>
                <a:latin typeface="+mn-lt"/>
              </a:rPr>
              <a:t>University of Warwick</a:t>
            </a:r>
          </a:p>
          <a:p>
            <a:pPr>
              <a:lnSpc>
                <a:spcPct val="120000"/>
              </a:lnSpc>
            </a:pPr>
            <a:r>
              <a:rPr lang="en-GB" sz="1800">
                <a:solidFill>
                  <a:srgbClr val="FBFBFB"/>
                </a:solidFill>
                <a:latin typeface="+mn-lt"/>
              </a:rPr>
              <a:t>Coventry</a:t>
            </a:r>
          </a:p>
          <a:p>
            <a:pPr>
              <a:lnSpc>
                <a:spcPct val="120000"/>
              </a:lnSpc>
            </a:pPr>
            <a:r>
              <a:rPr lang="en-GB" sz="1800">
                <a:solidFill>
                  <a:srgbClr val="FBFBFB"/>
                </a:solidFill>
                <a:latin typeface="+mn-lt"/>
              </a:rPr>
              <a:t>CV4 7AL</a:t>
            </a:r>
          </a:p>
          <a:p>
            <a:pPr>
              <a:lnSpc>
                <a:spcPct val="120000"/>
              </a:lnSpc>
            </a:pPr>
            <a:r>
              <a:rPr lang="en-GB" sz="1800">
                <a:solidFill>
                  <a:srgbClr val="FBFBFB"/>
                </a:solidFill>
                <a:latin typeface="+mn-lt"/>
              </a:rPr>
              <a:t>United Kingdom</a:t>
            </a:r>
          </a:p>
        </p:txBody>
      </p:sp>
      <p:pic>
        <p:nvPicPr>
          <p:cNvPr id="27" name="Picture 26" descr="Logo&#10;&#10;Description automatically generated">
            <a:extLst>
              <a:ext uri="{FF2B5EF4-FFF2-40B4-BE49-F238E27FC236}">
                <a16:creationId xmlns:a16="http://schemas.microsoft.com/office/drawing/2014/main" id="{FB4CD728-C4D3-A9ED-1152-FA9FE7E329C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Tree>
    <p:extLst>
      <p:ext uri="{BB962C8B-B14F-4D97-AF65-F5344CB8AC3E}">
        <p14:creationId xmlns:p14="http://schemas.microsoft.com/office/powerpoint/2010/main" val="3838112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347C2-F518-7EC9-9A33-D21BF3AC9608}"/>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2DFCC857-4594-4A47-4EA2-C1A82D5AB613}"/>
              </a:ext>
            </a:extLst>
          </p:cNvPr>
          <p:cNvSpPr/>
          <p:nvPr/>
        </p:nvSpPr>
        <p:spPr>
          <a:xfrm>
            <a:off x="0" y="0"/>
            <a:ext cx="4701309" cy="15255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B6E76FC-061D-1F00-D63E-F74898E1349B}"/>
              </a:ext>
            </a:extLst>
          </p:cNvPr>
          <p:cNvSpPr/>
          <p:nvPr/>
        </p:nvSpPr>
        <p:spPr>
          <a:xfrm>
            <a:off x="0" y="137315"/>
            <a:ext cx="12192000" cy="1093160"/>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Logo&#10;&#10;Description automatically generated">
            <a:extLst>
              <a:ext uri="{FF2B5EF4-FFF2-40B4-BE49-F238E27FC236}">
                <a16:creationId xmlns:a16="http://schemas.microsoft.com/office/drawing/2014/main" id="{2E50741C-A62C-7739-96BD-31E2EEDA39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cxnSp>
        <p:nvCxnSpPr>
          <p:cNvPr id="16" name="Straight Connector 15">
            <a:extLst>
              <a:ext uri="{FF2B5EF4-FFF2-40B4-BE49-F238E27FC236}">
                <a16:creationId xmlns:a16="http://schemas.microsoft.com/office/drawing/2014/main" id="{AC781D32-8273-B6AF-21D5-1FA26BAA5581}"/>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sp>
        <p:nvSpPr>
          <p:cNvPr id="20" name="Text Placeholder 8">
            <a:extLst>
              <a:ext uri="{FF2B5EF4-FFF2-40B4-BE49-F238E27FC236}">
                <a16:creationId xmlns:a16="http://schemas.microsoft.com/office/drawing/2014/main" id="{F0CE55A9-EC3F-754E-54D4-4B5B757F3747}"/>
              </a:ext>
            </a:extLst>
          </p:cNvPr>
          <p:cNvSpPr txBox="1">
            <a:spLocks/>
          </p:cNvSpPr>
          <p:nvPr/>
        </p:nvSpPr>
        <p:spPr>
          <a:xfrm>
            <a:off x="503433" y="383837"/>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Research Hypothesis</a:t>
            </a:r>
          </a:p>
        </p:txBody>
      </p:sp>
      <p:sp>
        <p:nvSpPr>
          <p:cNvPr id="2" name="Content Placeholder 1">
            <a:extLst>
              <a:ext uri="{FF2B5EF4-FFF2-40B4-BE49-F238E27FC236}">
                <a16:creationId xmlns:a16="http://schemas.microsoft.com/office/drawing/2014/main" id="{F221C807-12F5-44E6-B99A-65A7E598FDD9}"/>
              </a:ext>
            </a:extLst>
          </p:cNvPr>
          <p:cNvSpPr>
            <a:spLocks noGrp="1"/>
          </p:cNvSpPr>
          <p:nvPr>
            <p:ph idx="10"/>
          </p:nvPr>
        </p:nvSpPr>
        <p:spPr>
          <a:xfrm>
            <a:off x="1275145" y="1627847"/>
            <a:ext cx="10138458" cy="4562620"/>
          </a:xfrm>
        </p:spPr>
        <p:txBody>
          <a:bodyPr>
            <a:normAutofit fontScale="92500"/>
          </a:bodyPr>
          <a:lstStyle/>
          <a:p>
            <a:pPr marL="514350" indent="-514350">
              <a:buFont typeface="+mj-lt"/>
              <a:buAutoNum type="arabicPeriod"/>
            </a:pPr>
            <a:r>
              <a:rPr lang="en-GB" b="1" dirty="0"/>
              <a:t>GenAI in coding education (Cubillos et al., 2025):</a:t>
            </a:r>
          </a:p>
          <a:p>
            <a:pPr marL="1143000" lvl="1" indent="-457200"/>
            <a:r>
              <a:rPr lang="en-GB" dirty="0"/>
              <a:t>Does GenAI improve learning outcomes, learner autonomy, and creativity?</a:t>
            </a:r>
          </a:p>
          <a:p>
            <a:pPr marL="514350" indent="-514350">
              <a:buFont typeface="+mj-lt"/>
              <a:buAutoNum type="arabicPeriod"/>
            </a:pPr>
            <a:r>
              <a:rPr lang="en-GB" b="1" dirty="0"/>
              <a:t>Digital divide (Gmyrek et al., 2024):</a:t>
            </a:r>
          </a:p>
          <a:p>
            <a:pPr marL="1143000" lvl="1" indent="-457200"/>
            <a:r>
              <a:rPr lang="en-GB" dirty="0"/>
              <a:t>Is the digital divide a barrier to the use of AI in education?</a:t>
            </a:r>
          </a:p>
          <a:p>
            <a:pPr marL="514350" indent="-514350">
              <a:buFont typeface="+mj-lt"/>
              <a:buAutoNum type="arabicPeriod"/>
            </a:pPr>
            <a:r>
              <a:rPr lang="en-GB" b="1" dirty="0"/>
              <a:t>Collaborative Uses of GenAI Tools (</a:t>
            </a:r>
            <a:r>
              <a:rPr lang="en-GB" b="1" dirty="0" err="1"/>
              <a:t>Perifanou</a:t>
            </a:r>
            <a:r>
              <a:rPr lang="en-GB" b="1" dirty="0"/>
              <a:t> and Economides, 2025):</a:t>
            </a:r>
          </a:p>
          <a:p>
            <a:pPr marL="1143000" lvl="1" indent="-457200"/>
            <a:r>
              <a:rPr lang="en-GB" dirty="0"/>
              <a:t>How can GenAI tools be used collaboratively in group assessments?</a:t>
            </a:r>
          </a:p>
          <a:p>
            <a:pPr marL="514350" indent="-514350">
              <a:buFont typeface="+mj-lt"/>
              <a:buAutoNum type="arabicPeriod"/>
            </a:pPr>
            <a:r>
              <a:rPr lang="en-GB" b="1" dirty="0"/>
              <a:t>Ethical and academic integrity (Viswanathan and Ng, 2025):</a:t>
            </a:r>
          </a:p>
          <a:p>
            <a:pPr marL="1143000" lvl="1" indent="-457200"/>
            <a:r>
              <a:rPr lang="en-GB" dirty="0"/>
              <a:t>What ethical considerations arise? How can these be addressed?</a:t>
            </a:r>
          </a:p>
        </p:txBody>
      </p:sp>
    </p:spTree>
    <p:extLst>
      <p:ext uri="{BB962C8B-B14F-4D97-AF65-F5344CB8AC3E}">
        <p14:creationId xmlns:p14="http://schemas.microsoft.com/office/powerpoint/2010/main" val="2899376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E9D57-14BA-90F2-AFD3-5A830ED53884}"/>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0799350C-8A90-75B4-4035-B6109DCEDDB7}"/>
              </a:ext>
            </a:extLst>
          </p:cNvPr>
          <p:cNvSpPr/>
          <p:nvPr/>
        </p:nvSpPr>
        <p:spPr>
          <a:xfrm>
            <a:off x="7837714" y="1117666"/>
            <a:ext cx="4354286" cy="5740334"/>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4594D2A-3205-BBAB-8710-4624055E58C8}"/>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8B99DC53-0713-13C0-60C6-81FFA4F7AD03}"/>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7A13AF85-E741-AEB5-FB15-C96679908B6E}"/>
              </a:ext>
            </a:extLst>
          </p:cNvPr>
          <p:cNvSpPr txBox="1">
            <a:spLocks/>
          </p:cNvSpPr>
          <p:nvPr/>
        </p:nvSpPr>
        <p:spPr>
          <a:xfrm>
            <a:off x="503433" y="363959"/>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The Assessment</a:t>
            </a:r>
          </a:p>
        </p:txBody>
      </p:sp>
      <p:pic>
        <p:nvPicPr>
          <p:cNvPr id="25" name="Picture 24" descr="A red and black rectangle&#10;&#10;Description automatically generated">
            <a:extLst>
              <a:ext uri="{FF2B5EF4-FFF2-40B4-BE49-F238E27FC236}">
                <a16:creationId xmlns:a16="http://schemas.microsoft.com/office/drawing/2014/main" id="{AA247108-6AC2-03E7-DC58-C2A9EB564D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525" y="1291817"/>
            <a:ext cx="265177" cy="381001"/>
          </a:xfrm>
          <a:prstGeom prst="rect">
            <a:avLst/>
          </a:prstGeom>
        </p:spPr>
      </p:pic>
      <p:pic>
        <p:nvPicPr>
          <p:cNvPr id="9" name="Picture 8" descr="A group of people standing outside of a building&#10;&#10;Description automatically generated">
            <a:extLst>
              <a:ext uri="{FF2B5EF4-FFF2-40B4-BE49-F238E27FC236}">
                <a16:creationId xmlns:a16="http://schemas.microsoft.com/office/drawing/2014/main" id="{1E4956CE-71CE-5712-85C0-C86E0C971855}"/>
              </a:ext>
            </a:extLst>
          </p:cNvPr>
          <p:cNvPicPr>
            <a:picLocks noChangeAspect="1"/>
          </p:cNvPicPr>
          <p:nvPr/>
        </p:nvPicPr>
        <p:blipFill rotWithShape="1">
          <a:blip r:embed="rId3">
            <a:extLst>
              <a:ext uri="{28A0092B-C50C-407E-A947-70E740481C1C}">
                <a14:useLocalDpi xmlns:a14="http://schemas.microsoft.com/office/drawing/2010/main" val="0"/>
              </a:ext>
            </a:extLst>
          </a:blip>
          <a:srcRect l="-194" t="40188" r="136" b="30312"/>
          <a:stretch/>
        </p:blipFill>
        <p:spPr>
          <a:xfrm>
            <a:off x="-22802" y="5049519"/>
            <a:ext cx="7860516" cy="1808481"/>
          </a:xfrm>
          <a:prstGeom prst="rect">
            <a:avLst/>
          </a:prstGeom>
        </p:spPr>
      </p:pic>
      <p:sp>
        <p:nvSpPr>
          <p:cNvPr id="12" name="Slide Number Placeholder 30">
            <a:extLst>
              <a:ext uri="{FF2B5EF4-FFF2-40B4-BE49-F238E27FC236}">
                <a16:creationId xmlns:a16="http://schemas.microsoft.com/office/drawing/2014/main" id="{995368A7-E635-A84F-79B9-BD2B3A46AD26}"/>
              </a:ext>
            </a:extLst>
          </p:cNvPr>
          <p:cNvSpPr txBox="1">
            <a:spLocks/>
          </p:cNvSpPr>
          <p:nvPr/>
        </p:nvSpPr>
        <p:spPr>
          <a:xfrm>
            <a:off x="10954963" y="6476555"/>
            <a:ext cx="571557" cy="28256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GB">
              <a:solidFill>
                <a:schemeClr val="bg1"/>
              </a:solidFill>
            </a:endParaRPr>
          </a:p>
        </p:txBody>
      </p:sp>
      <p:pic>
        <p:nvPicPr>
          <p:cNvPr id="16" name="Picture 15" descr="Logo&#10;&#10;Description automatically generated">
            <a:extLst>
              <a:ext uri="{FF2B5EF4-FFF2-40B4-BE49-F238E27FC236}">
                <a16:creationId xmlns:a16="http://schemas.microsoft.com/office/drawing/2014/main" id="{2772B360-0D86-F1DE-0ACF-1F051D599C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3">
            <a:extLst>
              <a:ext uri="{FF2B5EF4-FFF2-40B4-BE49-F238E27FC236}">
                <a16:creationId xmlns:a16="http://schemas.microsoft.com/office/drawing/2014/main" id="{47EC76CE-0BEF-D729-6862-50966C9DA27D}"/>
              </a:ext>
            </a:extLst>
          </p:cNvPr>
          <p:cNvSpPr txBox="1">
            <a:spLocks/>
          </p:cNvSpPr>
          <p:nvPr/>
        </p:nvSpPr>
        <p:spPr>
          <a:xfrm>
            <a:off x="503432" y="1482317"/>
            <a:ext cx="7334281" cy="35672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pPr>
            <a:r>
              <a:rPr lang="en-GB" sz="1600" b="1"/>
              <a:t>Option 1</a:t>
            </a:r>
          </a:p>
          <a:p>
            <a:pPr lvl="1">
              <a:lnSpc>
                <a:spcPct val="114000"/>
              </a:lnSpc>
            </a:pPr>
            <a:r>
              <a:rPr lang="en-GB" sz="1400"/>
              <a:t>Include a virtual group member, Gene (ID 5671234).</a:t>
            </a:r>
          </a:p>
          <a:p>
            <a:pPr lvl="1">
              <a:lnSpc>
                <a:spcPct val="114000"/>
              </a:lnSpc>
            </a:pPr>
            <a:r>
              <a:rPr lang="en-GB" sz="1400"/>
              <a:t>Communicate with Gene through a single dialogue window shared by the team, possibly via a designated point of contact.</a:t>
            </a:r>
          </a:p>
          <a:p>
            <a:pPr lvl="1">
              <a:lnSpc>
                <a:spcPct val="114000"/>
              </a:lnSpc>
            </a:pPr>
            <a:r>
              <a:rPr lang="en-GB" sz="1400"/>
              <a:t>Save the entire conversation with Gene and include it in the report appendices.</a:t>
            </a:r>
          </a:p>
          <a:p>
            <a:pPr marL="0" indent="0">
              <a:lnSpc>
                <a:spcPct val="114000"/>
              </a:lnSpc>
              <a:buNone/>
            </a:pPr>
            <a:r>
              <a:rPr lang="en-GB" sz="1600" b="1"/>
              <a:t>Option 2</a:t>
            </a:r>
          </a:p>
          <a:p>
            <a:pPr lvl="1">
              <a:lnSpc>
                <a:spcPct val="114000"/>
              </a:lnSpc>
            </a:pPr>
            <a:r>
              <a:rPr lang="en-GB" sz="1400"/>
              <a:t>Each member may use GenAI tools individually.</a:t>
            </a:r>
          </a:p>
          <a:p>
            <a:pPr lvl="1">
              <a:lnSpc>
                <a:spcPct val="114000"/>
              </a:lnSpc>
            </a:pPr>
            <a:r>
              <a:rPr lang="en-GB" sz="1400"/>
              <a:t>Permitted uses:</a:t>
            </a:r>
          </a:p>
          <a:p>
            <a:pPr lvl="2">
              <a:lnSpc>
                <a:spcPct val="114000"/>
              </a:lnSpc>
            </a:pPr>
            <a:r>
              <a:rPr lang="en-GB" sz="1400"/>
              <a:t>Text in, text out: Idea generation only.</a:t>
            </a:r>
          </a:p>
          <a:p>
            <a:pPr lvl="2">
              <a:lnSpc>
                <a:spcPct val="114000"/>
              </a:lnSpc>
            </a:pPr>
            <a:r>
              <a:rPr lang="en-GB" sz="1400"/>
              <a:t>Code in, code out: Debugging.</a:t>
            </a:r>
          </a:p>
          <a:p>
            <a:pPr lvl="2">
              <a:lnSpc>
                <a:spcPct val="114000"/>
              </a:lnSpc>
            </a:pPr>
            <a:r>
              <a:rPr lang="en-GB" sz="1400"/>
              <a:t>Code in, text out: Clarification of unclear code.</a:t>
            </a:r>
          </a:p>
        </p:txBody>
      </p:sp>
      <p:sp>
        <p:nvSpPr>
          <p:cNvPr id="8" name="Text Placeholder 3">
            <a:extLst>
              <a:ext uri="{FF2B5EF4-FFF2-40B4-BE49-F238E27FC236}">
                <a16:creationId xmlns:a16="http://schemas.microsoft.com/office/drawing/2014/main" id="{EF210B32-2D41-46B6-6F3A-FAECC520D2D1}"/>
              </a:ext>
            </a:extLst>
          </p:cNvPr>
          <p:cNvSpPr txBox="1">
            <a:spLocks/>
          </p:cNvSpPr>
          <p:nvPr/>
        </p:nvSpPr>
        <p:spPr>
          <a:xfrm>
            <a:off x="8299128" y="1482318"/>
            <a:ext cx="3530640" cy="47120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i="1">
                <a:solidFill>
                  <a:schemeClr val="bg1"/>
                </a:solidFill>
              </a:rPr>
              <a:t>“You will work in groups of 4 students to develop a software programme</a:t>
            </a:r>
          </a:p>
          <a:p>
            <a:pPr marL="0" indent="0">
              <a:buNone/>
            </a:pPr>
            <a:r>
              <a:rPr lang="en-GB" sz="2400" i="1">
                <a:solidFill>
                  <a:schemeClr val="bg1"/>
                </a:solidFill>
              </a:rPr>
              <a:t>...</a:t>
            </a:r>
          </a:p>
          <a:p>
            <a:pPr marL="0" indent="0">
              <a:buNone/>
            </a:pPr>
            <a:r>
              <a:rPr lang="en-GB" sz="2400" i="1">
                <a:solidFill>
                  <a:schemeClr val="bg1"/>
                </a:solidFill>
              </a:rPr>
              <a:t>The software must meet the following functional and non-functional requirements </a:t>
            </a:r>
          </a:p>
          <a:p>
            <a:pPr marL="0" indent="0">
              <a:buNone/>
            </a:pPr>
            <a:r>
              <a:rPr lang="en-GB" sz="2400" i="1">
                <a:solidFill>
                  <a:schemeClr val="bg1"/>
                </a:solidFill>
              </a:rPr>
              <a:t>...</a:t>
            </a:r>
          </a:p>
          <a:p>
            <a:pPr marL="0" indent="0">
              <a:buNone/>
            </a:pPr>
            <a:r>
              <a:rPr lang="en-GB" sz="2400" i="1">
                <a:solidFill>
                  <a:schemeClr val="bg1"/>
                </a:solidFill>
              </a:rPr>
              <a:t>For GenAI, each group can choose one of the following two options: ” </a:t>
            </a:r>
          </a:p>
          <a:p>
            <a:endParaRPr lang="en-GB" sz="2400"/>
          </a:p>
        </p:txBody>
      </p:sp>
      <p:sp>
        <p:nvSpPr>
          <p:cNvPr id="2" name="Slide Number Placeholder 30">
            <a:extLst>
              <a:ext uri="{FF2B5EF4-FFF2-40B4-BE49-F238E27FC236}">
                <a16:creationId xmlns:a16="http://schemas.microsoft.com/office/drawing/2014/main" id="{52D811A6-3841-A20A-9C77-C846341B3048}"/>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5</a:t>
            </a:fld>
            <a:endParaRPr lang="en-GB">
              <a:solidFill>
                <a:schemeClr val="bg1"/>
              </a:solidFill>
            </a:endParaRPr>
          </a:p>
        </p:txBody>
      </p:sp>
      <p:sp>
        <p:nvSpPr>
          <p:cNvPr id="3" name="Text Placeholder 2">
            <a:extLst>
              <a:ext uri="{FF2B5EF4-FFF2-40B4-BE49-F238E27FC236}">
                <a16:creationId xmlns:a16="http://schemas.microsoft.com/office/drawing/2014/main" id="{EB87D062-B6BA-5CDA-C4A0-D1707EE6B97A}"/>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3027437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0FAAAB65-A788-1530-2861-76F7EEFA426D}"/>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D5E07E7-8932-CCDB-0B1C-DCAD19792318}"/>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4CD067F7-DB0D-0C4D-52A4-33E7181CCDF7}"/>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red and black rectangle&#10;&#10;Description automatically generated">
            <a:extLst>
              <a:ext uri="{FF2B5EF4-FFF2-40B4-BE49-F238E27FC236}">
                <a16:creationId xmlns:a16="http://schemas.microsoft.com/office/drawing/2014/main" id="{505271FB-EC8E-9860-6E56-3A82BB3D1F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180" y="1508398"/>
            <a:ext cx="265177" cy="381001"/>
          </a:xfrm>
          <a:prstGeom prst="rect">
            <a:avLst/>
          </a:prstGeom>
        </p:spPr>
      </p:pic>
      <p:pic>
        <p:nvPicPr>
          <p:cNvPr id="2" name="Picture 1" descr="A pile of books&#10;&#10;Description automatically generated">
            <a:extLst>
              <a:ext uri="{FF2B5EF4-FFF2-40B4-BE49-F238E27FC236}">
                <a16:creationId xmlns:a16="http://schemas.microsoft.com/office/drawing/2014/main" id="{EA7D7BCB-C540-0313-B6BE-962695576CB8}"/>
              </a:ext>
            </a:extLst>
          </p:cNvPr>
          <p:cNvPicPr>
            <a:picLocks noChangeAspect="1"/>
          </p:cNvPicPr>
          <p:nvPr/>
        </p:nvPicPr>
        <p:blipFill rotWithShape="1">
          <a:blip r:embed="rId3">
            <a:extLst>
              <a:ext uri="{28A0092B-C50C-407E-A947-70E740481C1C}">
                <a14:useLocalDpi xmlns:a14="http://schemas.microsoft.com/office/drawing/2010/main" val="0"/>
              </a:ext>
            </a:extLst>
          </a:blip>
          <a:srcRect l="29532" r="28611"/>
          <a:stretch/>
        </p:blipFill>
        <p:spPr>
          <a:xfrm>
            <a:off x="8614073" y="1155393"/>
            <a:ext cx="3574210" cy="5702607"/>
          </a:xfrm>
          <a:prstGeom prst="rect">
            <a:avLst/>
          </a:prstGeom>
        </p:spPr>
      </p:pic>
      <p:pic>
        <p:nvPicPr>
          <p:cNvPr id="17" name="Picture 16" descr="Logo&#10;&#10;Description automatically generated">
            <a:extLst>
              <a:ext uri="{FF2B5EF4-FFF2-40B4-BE49-F238E27FC236}">
                <a16:creationId xmlns:a16="http://schemas.microsoft.com/office/drawing/2014/main" id="{1929C09D-9C70-9C05-BF8B-548333C37C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4" name="Text Placeholder 10">
            <a:extLst>
              <a:ext uri="{FF2B5EF4-FFF2-40B4-BE49-F238E27FC236}">
                <a16:creationId xmlns:a16="http://schemas.microsoft.com/office/drawing/2014/main" id="{37785E67-6658-300A-C3C4-B0C9E128127C}"/>
              </a:ext>
            </a:extLst>
          </p:cNvPr>
          <p:cNvSpPr txBox="1">
            <a:spLocks/>
          </p:cNvSpPr>
          <p:nvPr/>
        </p:nvSpPr>
        <p:spPr>
          <a:xfrm>
            <a:off x="516995" y="2095574"/>
            <a:ext cx="8069454" cy="4524991"/>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14000"/>
              </a:lnSpc>
              <a:spcBef>
                <a:spcPts val="0"/>
              </a:spcBef>
              <a:buFont typeface="Arial" panose="020B0604020202020204" pitchFamily="34" charset="0"/>
              <a:buChar char="•"/>
            </a:pPr>
            <a:r>
              <a:rPr lang="en-GB" b="1"/>
              <a:t>Group interactions among students and with GenAI.</a:t>
            </a:r>
          </a:p>
          <a:p>
            <a:pPr lvl="2">
              <a:lnSpc>
                <a:spcPct val="114000"/>
              </a:lnSpc>
              <a:spcBef>
                <a:spcPts val="0"/>
              </a:spcBef>
            </a:pPr>
            <a:r>
              <a:rPr lang="en-GB"/>
              <a:t>Collective patterns? Test-driven development?</a:t>
            </a:r>
          </a:p>
          <a:p>
            <a:pPr marL="457200" indent="-457200">
              <a:lnSpc>
                <a:spcPct val="114000"/>
              </a:lnSpc>
              <a:spcBef>
                <a:spcPts val="0"/>
              </a:spcBef>
              <a:buFont typeface="Arial" panose="020B0604020202020204" pitchFamily="34" charset="0"/>
              <a:buChar char="•"/>
            </a:pPr>
            <a:r>
              <a:rPr lang="en-GB" b="1"/>
              <a:t>Reflections on the use of GenAI in the project.</a:t>
            </a:r>
          </a:p>
          <a:p>
            <a:pPr lvl="2">
              <a:lnSpc>
                <a:spcPct val="114000"/>
              </a:lnSpc>
              <a:spcBef>
                <a:spcPts val="0"/>
              </a:spcBef>
            </a:pPr>
            <a:r>
              <a:rPr lang="en-GB"/>
              <a:t>Positive/negative? Fabricate?</a:t>
            </a:r>
          </a:p>
          <a:p>
            <a:pPr marL="457200" indent="-457200">
              <a:lnSpc>
                <a:spcPct val="114000"/>
              </a:lnSpc>
              <a:spcBef>
                <a:spcPts val="0"/>
              </a:spcBef>
              <a:buFont typeface="Arial" panose="020B0604020202020204" pitchFamily="34" charset="0"/>
              <a:buChar char="•"/>
            </a:pPr>
            <a:r>
              <a:rPr lang="en-GB" b="1"/>
              <a:t>Ethical considerations and challenges faced.</a:t>
            </a:r>
          </a:p>
          <a:p>
            <a:pPr marL="1143000" lvl="1" indent="-457200">
              <a:lnSpc>
                <a:spcPct val="114000"/>
              </a:lnSpc>
              <a:spcBef>
                <a:spcPts val="0"/>
              </a:spcBef>
            </a:pPr>
            <a:r>
              <a:rPr lang="en-GB"/>
              <a:t>Privacy, data protection, and concerns.</a:t>
            </a:r>
            <a:endParaRPr lang="en-US"/>
          </a:p>
          <a:p>
            <a:pPr>
              <a:lnSpc>
                <a:spcPct val="114000"/>
              </a:lnSpc>
              <a:spcBef>
                <a:spcPts val="0"/>
              </a:spcBef>
            </a:pPr>
            <a:endParaRPr lang="en-US"/>
          </a:p>
        </p:txBody>
      </p:sp>
      <p:sp>
        <p:nvSpPr>
          <p:cNvPr id="7" name="Text Placeholder 8">
            <a:extLst>
              <a:ext uri="{FF2B5EF4-FFF2-40B4-BE49-F238E27FC236}">
                <a16:creationId xmlns:a16="http://schemas.microsoft.com/office/drawing/2014/main" id="{052C6B5F-E7FF-35AC-7795-9835D989C158}"/>
              </a:ext>
            </a:extLst>
          </p:cNvPr>
          <p:cNvSpPr txBox="1">
            <a:spLocks/>
          </p:cNvSpPr>
          <p:nvPr/>
        </p:nvSpPr>
        <p:spPr>
          <a:xfrm>
            <a:off x="503433" y="363959"/>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Data Collection: Student Reports</a:t>
            </a:r>
          </a:p>
        </p:txBody>
      </p:sp>
      <p:sp>
        <p:nvSpPr>
          <p:cNvPr id="3" name="Slide Number Placeholder 30">
            <a:extLst>
              <a:ext uri="{FF2B5EF4-FFF2-40B4-BE49-F238E27FC236}">
                <a16:creationId xmlns:a16="http://schemas.microsoft.com/office/drawing/2014/main" id="{7953EE14-6C10-6203-BAD2-829083C0FC00}"/>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2">
                    <a:lumMod val="10000"/>
                  </a:schemeClr>
                </a:solidFill>
              </a:rPr>
              <a:pPr algn="ctr"/>
              <a:t>6</a:t>
            </a:fld>
            <a:endParaRPr lang="en-GB">
              <a:solidFill>
                <a:schemeClr val="bg2">
                  <a:lumMod val="10000"/>
                </a:schemeClr>
              </a:solidFill>
            </a:endParaRPr>
          </a:p>
        </p:txBody>
      </p:sp>
      <p:sp>
        <p:nvSpPr>
          <p:cNvPr id="8" name="Text Placeholder 2">
            <a:extLst>
              <a:ext uri="{FF2B5EF4-FFF2-40B4-BE49-F238E27FC236}">
                <a16:creationId xmlns:a16="http://schemas.microsoft.com/office/drawing/2014/main" id="{3219F4D7-183D-776F-BA4F-A285DFC00DF3}"/>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2">
                    <a:lumMod val="10000"/>
                  </a:schemeClr>
                </a:solidFill>
              </a:rPr>
              <a:t>© WMG 2025</a:t>
            </a:r>
            <a:endParaRPr lang="en-GB">
              <a:solidFill>
                <a:schemeClr val="bg2">
                  <a:lumMod val="10000"/>
                </a:schemeClr>
              </a:solidFill>
            </a:endParaRPr>
          </a:p>
        </p:txBody>
      </p:sp>
    </p:spTree>
    <p:extLst>
      <p:ext uri="{BB962C8B-B14F-4D97-AF65-F5344CB8AC3E}">
        <p14:creationId xmlns:p14="http://schemas.microsoft.com/office/powerpoint/2010/main" val="3139268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503E8F7-60E4-3726-666F-18DA45BAEDBA}"/>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2">
            <a:extLst>
              <a:ext uri="{FF2B5EF4-FFF2-40B4-BE49-F238E27FC236}">
                <a16:creationId xmlns:a16="http://schemas.microsoft.com/office/drawing/2014/main" id="{2764F8EA-87CF-7125-AA0B-19CDDA1E12AD}"/>
              </a:ext>
            </a:extLst>
          </p:cNvPr>
          <p:cNvSpPr/>
          <p:nvPr/>
        </p:nvSpPr>
        <p:spPr>
          <a:xfrm>
            <a:off x="0" y="1156996"/>
            <a:ext cx="6011333" cy="5806512"/>
          </a:xfrm>
          <a:custGeom>
            <a:avLst/>
            <a:gdLst>
              <a:gd name="connsiteX0" fmla="*/ 0 w 6011333"/>
              <a:gd name="connsiteY0" fmla="*/ 0 h 5706533"/>
              <a:gd name="connsiteX1" fmla="*/ 6011333 w 6011333"/>
              <a:gd name="connsiteY1" fmla="*/ 0 h 5706533"/>
              <a:gd name="connsiteX2" fmla="*/ 6011333 w 6011333"/>
              <a:gd name="connsiteY2" fmla="*/ 5706533 h 5706533"/>
              <a:gd name="connsiteX3" fmla="*/ 0 w 6011333"/>
              <a:gd name="connsiteY3" fmla="*/ 5706533 h 5706533"/>
              <a:gd name="connsiteX4" fmla="*/ 0 w 6011333"/>
              <a:gd name="connsiteY4" fmla="*/ 0 h 5706533"/>
              <a:gd name="connsiteX0" fmla="*/ 0 w 6011333"/>
              <a:gd name="connsiteY0" fmla="*/ 0 h 5706533"/>
              <a:gd name="connsiteX1" fmla="*/ 6011333 w 6011333"/>
              <a:gd name="connsiteY1" fmla="*/ 0 h 5706533"/>
              <a:gd name="connsiteX2" fmla="*/ 6011333 w 6011333"/>
              <a:gd name="connsiteY2" fmla="*/ 4673600 h 5706533"/>
              <a:gd name="connsiteX3" fmla="*/ 6011333 w 6011333"/>
              <a:gd name="connsiteY3" fmla="*/ 5706533 h 5706533"/>
              <a:gd name="connsiteX4" fmla="*/ 0 w 6011333"/>
              <a:gd name="connsiteY4" fmla="*/ 5706533 h 5706533"/>
              <a:gd name="connsiteX5" fmla="*/ 0 w 6011333"/>
              <a:gd name="connsiteY5" fmla="*/ 0 h 5706533"/>
              <a:gd name="connsiteX0" fmla="*/ 0 w 6011333"/>
              <a:gd name="connsiteY0" fmla="*/ 0 h 5706533"/>
              <a:gd name="connsiteX1" fmla="*/ 6011333 w 6011333"/>
              <a:gd name="connsiteY1" fmla="*/ 0 h 5706533"/>
              <a:gd name="connsiteX2" fmla="*/ 6011333 w 6011333"/>
              <a:gd name="connsiteY2" fmla="*/ 4673600 h 5706533"/>
              <a:gd name="connsiteX3" fmla="*/ 6011333 w 6011333"/>
              <a:gd name="connsiteY3" fmla="*/ 5706533 h 5706533"/>
              <a:gd name="connsiteX4" fmla="*/ 4741333 w 6011333"/>
              <a:gd name="connsiteY4" fmla="*/ 5706533 h 5706533"/>
              <a:gd name="connsiteX5" fmla="*/ 0 w 6011333"/>
              <a:gd name="connsiteY5" fmla="*/ 5706533 h 5706533"/>
              <a:gd name="connsiteX6" fmla="*/ 0 w 6011333"/>
              <a:gd name="connsiteY6" fmla="*/ 0 h 5706533"/>
              <a:gd name="connsiteX0" fmla="*/ 0 w 6011333"/>
              <a:gd name="connsiteY0" fmla="*/ 0 h 5740399"/>
              <a:gd name="connsiteX1" fmla="*/ 6011333 w 6011333"/>
              <a:gd name="connsiteY1" fmla="*/ 0 h 5740399"/>
              <a:gd name="connsiteX2" fmla="*/ 6011333 w 6011333"/>
              <a:gd name="connsiteY2" fmla="*/ 4673600 h 5740399"/>
              <a:gd name="connsiteX3" fmla="*/ 4724400 w 6011333"/>
              <a:gd name="connsiteY3" fmla="*/ 5740399 h 5740399"/>
              <a:gd name="connsiteX4" fmla="*/ 4741333 w 6011333"/>
              <a:gd name="connsiteY4" fmla="*/ 5706533 h 5740399"/>
              <a:gd name="connsiteX5" fmla="*/ 0 w 6011333"/>
              <a:gd name="connsiteY5" fmla="*/ 5706533 h 5740399"/>
              <a:gd name="connsiteX6" fmla="*/ 0 w 6011333"/>
              <a:gd name="connsiteY6" fmla="*/ 0 h 5740399"/>
              <a:gd name="connsiteX0" fmla="*/ 0 w 6011333"/>
              <a:gd name="connsiteY0" fmla="*/ 0 h 5746965"/>
              <a:gd name="connsiteX1" fmla="*/ 6011333 w 6011333"/>
              <a:gd name="connsiteY1" fmla="*/ 0 h 5746965"/>
              <a:gd name="connsiteX2" fmla="*/ 6011333 w 6011333"/>
              <a:gd name="connsiteY2" fmla="*/ 4673600 h 5746965"/>
              <a:gd name="connsiteX3" fmla="*/ 4724400 w 6011333"/>
              <a:gd name="connsiteY3" fmla="*/ 5740399 h 5746965"/>
              <a:gd name="connsiteX4" fmla="*/ 4756405 w 6011333"/>
              <a:gd name="connsiteY4" fmla="*/ 5746965 h 5746965"/>
              <a:gd name="connsiteX5" fmla="*/ 0 w 6011333"/>
              <a:gd name="connsiteY5" fmla="*/ 5706533 h 5746965"/>
              <a:gd name="connsiteX6" fmla="*/ 0 w 6011333"/>
              <a:gd name="connsiteY6" fmla="*/ 0 h 5746965"/>
              <a:gd name="connsiteX0" fmla="*/ 0 w 6011333"/>
              <a:gd name="connsiteY0" fmla="*/ 0 h 5746965"/>
              <a:gd name="connsiteX1" fmla="*/ 6011333 w 6011333"/>
              <a:gd name="connsiteY1" fmla="*/ 0 h 5746965"/>
              <a:gd name="connsiteX2" fmla="*/ 6011333 w 6011333"/>
              <a:gd name="connsiteY2" fmla="*/ 4673600 h 5746965"/>
              <a:gd name="connsiteX3" fmla="*/ 4724400 w 6011333"/>
              <a:gd name="connsiteY3" fmla="*/ 5740399 h 5746965"/>
              <a:gd name="connsiteX4" fmla="*/ 4756405 w 6011333"/>
              <a:gd name="connsiteY4" fmla="*/ 5746965 h 5746965"/>
              <a:gd name="connsiteX5" fmla="*/ 0 w 6011333"/>
              <a:gd name="connsiteY5" fmla="*/ 5736857 h 5746965"/>
              <a:gd name="connsiteX6" fmla="*/ 0 w 6011333"/>
              <a:gd name="connsiteY6" fmla="*/ 0 h 5746965"/>
              <a:gd name="connsiteX0" fmla="*/ 0 w 6011333"/>
              <a:gd name="connsiteY0" fmla="*/ 0 h 5752019"/>
              <a:gd name="connsiteX1" fmla="*/ 6011333 w 6011333"/>
              <a:gd name="connsiteY1" fmla="*/ 0 h 5752019"/>
              <a:gd name="connsiteX2" fmla="*/ 6011333 w 6011333"/>
              <a:gd name="connsiteY2" fmla="*/ 4673600 h 5752019"/>
              <a:gd name="connsiteX3" fmla="*/ 4724400 w 6011333"/>
              <a:gd name="connsiteY3" fmla="*/ 5740399 h 5752019"/>
              <a:gd name="connsiteX4" fmla="*/ 4756405 w 6011333"/>
              <a:gd name="connsiteY4" fmla="*/ 5746965 h 5752019"/>
              <a:gd name="connsiteX5" fmla="*/ 0 w 6011333"/>
              <a:gd name="connsiteY5" fmla="*/ 5752019 h 5752019"/>
              <a:gd name="connsiteX6" fmla="*/ 0 w 6011333"/>
              <a:gd name="connsiteY6" fmla="*/ 0 h 5752019"/>
              <a:gd name="connsiteX0" fmla="*/ 0 w 6011333"/>
              <a:gd name="connsiteY0" fmla="*/ 0 h 5752019"/>
              <a:gd name="connsiteX1" fmla="*/ 6011333 w 6011333"/>
              <a:gd name="connsiteY1" fmla="*/ 0 h 5752019"/>
              <a:gd name="connsiteX2" fmla="*/ 6011333 w 6011333"/>
              <a:gd name="connsiteY2" fmla="*/ 4673600 h 5752019"/>
              <a:gd name="connsiteX3" fmla="*/ 4724400 w 6011333"/>
              <a:gd name="connsiteY3" fmla="*/ 5740399 h 5752019"/>
              <a:gd name="connsiteX4" fmla="*/ 4686067 w 6011333"/>
              <a:gd name="connsiteY4" fmla="*/ 5746965 h 5752019"/>
              <a:gd name="connsiteX5" fmla="*/ 0 w 6011333"/>
              <a:gd name="connsiteY5" fmla="*/ 5752019 h 5752019"/>
              <a:gd name="connsiteX6" fmla="*/ 0 w 6011333"/>
              <a:gd name="connsiteY6" fmla="*/ 0 h 5752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1333" h="5752019">
                <a:moveTo>
                  <a:pt x="0" y="0"/>
                </a:moveTo>
                <a:lnTo>
                  <a:pt x="6011333" y="0"/>
                </a:lnTo>
                <a:lnTo>
                  <a:pt x="6011333" y="4673600"/>
                </a:lnTo>
                <a:lnTo>
                  <a:pt x="4724400" y="5740399"/>
                </a:lnTo>
                <a:lnTo>
                  <a:pt x="4686067" y="5746965"/>
                </a:lnTo>
                <a:lnTo>
                  <a:pt x="0" y="5752019"/>
                </a:lnTo>
                <a:lnTo>
                  <a:pt x="0" y="0"/>
                </a:lnTo>
                <a:close/>
              </a:path>
            </a:pathLst>
          </a:cu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96012"/>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317BCA2-96DC-2E3A-8234-B9344BD7E2CC}"/>
              </a:ext>
            </a:extLst>
          </p:cNvPr>
          <p:cNvSpPr txBox="1">
            <a:spLocks/>
          </p:cNvSpPr>
          <p:nvPr/>
        </p:nvSpPr>
        <p:spPr>
          <a:xfrm>
            <a:off x="503433" y="363959"/>
            <a:ext cx="9928225" cy="58776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Data Collection: Student Surveys</a:t>
            </a:r>
          </a:p>
        </p:txBody>
      </p:sp>
      <p:sp>
        <p:nvSpPr>
          <p:cNvPr id="17" name="Rectangle 16">
            <a:extLst>
              <a:ext uri="{FF2B5EF4-FFF2-40B4-BE49-F238E27FC236}">
                <a16:creationId xmlns:a16="http://schemas.microsoft.com/office/drawing/2014/main" id="{BFEAE43D-09BD-13CE-3363-1D91C57F389E}"/>
              </a:ext>
            </a:extLst>
          </p:cNvPr>
          <p:cNvSpPr/>
          <p:nvPr/>
        </p:nvSpPr>
        <p:spPr>
          <a:xfrm>
            <a:off x="1027335" y="1714241"/>
            <a:ext cx="3706761" cy="44245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Image to go here</a:t>
            </a:r>
          </a:p>
        </p:txBody>
      </p:sp>
      <p:pic>
        <p:nvPicPr>
          <p:cNvPr id="14" name="Picture 13" descr="A person and person sitting outside a building&#10;&#10;Description automatically generated">
            <a:extLst>
              <a:ext uri="{FF2B5EF4-FFF2-40B4-BE49-F238E27FC236}">
                <a16:creationId xmlns:a16="http://schemas.microsoft.com/office/drawing/2014/main" id="{E2174642-339F-A560-82C1-30648A87C365}"/>
              </a:ext>
            </a:extLst>
          </p:cNvPr>
          <p:cNvPicPr>
            <a:picLocks noChangeAspect="1"/>
          </p:cNvPicPr>
          <p:nvPr/>
        </p:nvPicPr>
        <p:blipFill rotWithShape="1">
          <a:blip r:embed="rId2">
            <a:extLst>
              <a:ext uri="{28A0092B-C50C-407E-A947-70E740481C1C}">
                <a14:useLocalDpi xmlns:a14="http://schemas.microsoft.com/office/drawing/2010/main" val="0"/>
              </a:ext>
            </a:extLst>
          </a:blip>
          <a:srcRect l="24170" r="17454"/>
          <a:stretch/>
        </p:blipFill>
        <p:spPr>
          <a:xfrm>
            <a:off x="985099" y="1714241"/>
            <a:ext cx="3873947" cy="4424515"/>
          </a:xfrm>
          <a:prstGeom prst="rect">
            <a:avLst/>
          </a:prstGeom>
        </p:spPr>
      </p:pic>
      <p:pic>
        <p:nvPicPr>
          <p:cNvPr id="16" name="Picture 15" descr="Logo&#10;&#10;Description automatically generated">
            <a:extLst>
              <a:ext uri="{FF2B5EF4-FFF2-40B4-BE49-F238E27FC236}">
                <a16:creationId xmlns:a16="http://schemas.microsoft.com/office/drawing/2014/main" id="{09F1F568-4ED4-D630-E0AA-DE770CB16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2" name="Text Placeholder 7">
            <a:extLst>
              <a:ext uri="{FF2B5EF4-FFF2-40B4-BE49-F238E27FC236}">
                <a16:creationId xmlns:a16="http://schemas.microsoft.com/office/drawing/2014/main" id="{DE806726-6B13-ACC7-A4D9-2F70E28306AD}"/>
              </a:ext>
            </a:extLst>
          </p:cNvPr>
          <p:cNvSpPr txBox="1">
            <a:spLocks/>
          </p:cNvSpPr>
          <p:nvPr/>
        </p:nvSpPr>
        <p:spPr>
          <a:xfrm>
            <a:off x="6596265" y="1675167"/>
            <a:ext cx="5311394" cy="43035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Bef>
                <a:spcPts val="600"/>
              </a:spcBef>
              <a:spcAft>
                <a:spcPts val="600"/>
              </a:spcAft>
              <a:buFont typeface="+mj-lt"/>
              <a:buAutoNum type="arabicPeriod"/>
            </a:pPr>
            <a:r>
              <a:rPr lang="en-GB"/>
              <a:t>Demographic Information  </a:t>
            </a:r>
          </a:p>
          <a:p>
            <a:pPr marL="514350" indent="-514350">
              <a:spcBef>
                <a:spcPts val="600"/>
              </a:spcBef>
              <a:spcAft>
                <a:spcPts val="600"/>
              </a:spcAft>
              <a:buFont typeface="+mj-lt"/>
              <a:buAutoNum type="arabicPeriod"/>
            </a:pPr>
            <a:r>
              <a:rPr lang="en-GB"/>
              <a:t>Usefulness of GenAI Tools  </a:t>
            </a:r>
          </a:p>
          <a:p>
            <a:pPr marL="514350" indent="-514350">
              <a:spcBef>
                <a:spcPts val="600"/>
              </a:spcBef>
              <a:spcAft>
                <a:spcPts val="600"/>
              </a:spcAft>
              <a:buFont typeface="+mj-lt"/>
              <a:buAutoNum type="arabicPeriod"/>
            </a:pPr>
            <a:r>
              <a:rPr lang="en-GB"/>
              <a:t>Specific Contributions and Limitations of GenAI  </a:t>
            </a:r>
          </a:p>
          <a:p>
            <a:pPr marL="514350" indent="-514350">
              <a:spcBef>
                <a:spcPts val="600"/>
              </a:spcBef>
              <a:spcAft>
                <a:spcPts val="600"/>
              </a:spcAft>
              <a:buFont typeface="+mj-lt"/>
              <a:buAutoNum type="arabicPeriod"/>
            </a:pPr>
            <a:r>
              <a:rPr lang="en-GB"/>
              <a:t>Using GenAI in a Team Environment  </a:t>
            </a:r>
          </a:p>
          <a:p>
            <a:pPr marL="514350" indent="-514350">
              <a:spcBef>
                <a:spcPts val="600"/>
              </a:spcBef>
              <a:spcAft>
                <a:spcPts val="600"/>
              </a:spcAft>
              <a:buFont typeface="+mj-lt"/>
              <a:buAutoNum type="arabicPeriod"/>
            </a:pPr>
            <a:r>
              <a:rPr lang="en-GB"/>
              <a:t>Ethical and Academic Integrity  </a:t>
            </a:r>
          </a:p>
          <a:p>
            <a:pPr marL="514350" indent="-514350">
              <a:spcBef>
                <a:spcPts val="600"/>
              </a:spcBef>
              <a:spcAft>
                <a:spcPts val="600"/>
              </a:spcAft>
              <a:buFont typeface="+mj-lt"/>
              <a:buAutoNum type="arabicPeriod"/>
            </a:pPr>
            <a:r>
              <a:rPr lang="en-GB"/>
              <a:t>General Reflection and Future Recommendations </a:t>
            </a:r>
            <a:endParaRPr lang="en-GB">
              <a:solidFill>
                <a:srgbClr val="4B4C4D"/>
              </a:solidFill>
            </a:endParaRPr>
          </a:p>
        </p:txBody>
      </p:sp>
    </p:spTree>
    <p:extLst>
      <p:ext uri="{BB962C8B-B14F-4D97-AF65-F5344CB8AC3E}">
        <p14:creationId xmlns:p14="http://schemas.microsoft.com/office/powerpoint/2010/main" val="1026402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a:extLst>
              <a:ext uri="{FF2B5EF4-FFF2-40B4-BE49-F238E27FC236}">
                <a16:creationId xmlns:a16="http://schemas.microsoft.com/office/drawing/2014/main" id="{980C4763-D773-C941-DEB5-0A91247D1114}"/>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FD64F8B3-4966-93F3-9981-4D923D6360A1}"/>
              </a:ext>
            </a:extLst>
          </p:cNvPr>
          <p:cNvSpPr/>
          <p:nvPr/>
        </p:nvSpPr>
        <p:spPr>
          <a:xfrm>
            <a:off x="7537481" y="2001838"/>
            <a:ext cx="5788354" cy="5788354"/>
          </a:xfrm>
          <a:prstGeom prst="ellipse">
            <a:avLst/>
          </a:prstGeom>
          <a:solidFill>
            <a:srgbClr val="363739">
              <a:alpha val="2902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9538C7E-0D6C-23F6-5E97-B4C4256B133D}"/>
              </a:ext>
            </a:extLst>
          </p:cNvPr>
          <p:cNvSpPr/>
          <p:nvPr/>
        </p:nvSpPr>
        <p:spPr>
          <a:xfrm>
            <a:off x="7666062" y="2130419"/>
            <a:ext cx="5531192" cy="5531192"/>
          </a:xfrm>
          <a:prstGeom prst="ellipse">
            <a:avLst/>
          </a:prstGeom>
          <a:solidFill>
            <a:srgbClr val="363739">
              <a:alpha val="2902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CD4B7ED-7D6A-1FAF-05BC-9D4E9707DC95}"/>
              </a:ext>
            </a:extLst>
          </p:cNvPr>
          <p:cNvPicPr>
            <a:picLocks noChangeAspect="1"/>
          </p:cNvPicPr>
          <p:nvPr/>
        </p:nvPicPr>
        <p:blipFill rotWithShape="1">
          <a:blip r:embed="rId2">
            <a:extLst>
              <a:ext uri="{28A0092B-C50C-407E-A947-70E740481C1C}">
                <a14:useLocalDpi xmlns:a14="http://schemas.microsoft.com/office/drawing/2010/main" val="0"/>
              </a:ext>
            </a:extLst>
          </a:blip>
          <a:srcRect l="40852" t="15002" r="-1178" b="-4885"/>
          <a:stretch/>
        </p:blipFill>
        <p:spPr>
          <a:xfrm>
            <a:off x="7812590" y="2255404"/>
            <a:ext cx="5262369" cy="5222853"/>
          </a:xfrm>
          <a:prstGeom prst="ellipse">
            <a:avLst/>
          </a:prstGeom>
          <a:ln w="63500" cap="rnd">
            <a:noFill/>
          </a:ln>
          <a:effectLst/>
        </p:spPr>
      </p:pic>
      <p:sp>
        <p:nvSpPr>
          <p:cNvPr id="5" name="Rectangle 4">
            <a:extLst>
              <a:ext uri="{FF2B5EF4-FFF2-40B4-BE49-F238E27FC236}">
                <a16:creationId xmlns:a16="http://schemas.microsoft.com/office/drawing/2014/main" id="{23F6E6BA-147B-629B-565B-982A52F65C99}"/>
              </a:ext>
            </a:extLst>
          </p:cNvPr>
          <p:cNvSpPr/>
          <p:nvPr/>
        </p:nvSpPr>
        <p:spPr>
          <a:xfrm>
            <a:off x="0"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9FFB143-4924-58AC-004C-7E3738BFC9C3}"/>
              </a:ext>
            </a:extLst>
          </p:cNvPr>
          <p:cNvSpPr/>
          <p:nvPr/>
        </p:nvSpPr>
        <p:spPr>
          <a:xfrm>
            <a:off x="0" y="137315"/>
            <a:ext cx="12192000" cy="1019681"/>
          </a:xfrm>
          <a:prstGeom prst="rect">
            <a:avLst/>
          </a:prstGeom>
          <a:solidFill>
            <a:srgbClr val="4B4C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descr="Logo&#10;&#10;Description automatically generated">
            <a:extLst>
              <a:ext uri="{FF2B5EF4-FFF2-40B4-BE49-F238E27FC236}">
                <a16:creationId xmlns:a16="http://schemas.microsoft.com/office/drawing/2014/main" id="{5C57B506-2F91-6BF9-D415-E747A76097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3483" y="383782"/>
            <a:ext cx="1884176" cy="545544"/>
          </a:xfrm>
          <a:prstGeom prst="rect">
            <a:avLst/>
          </a:prstGeom>
        </p:spPr>
      </p:pic>
      <p:sp>
        <p:nvSpPr>
          <p:cNvPr id="3" name="Text Placeholder 10">
            <a:extLst>
              <a:ext uri="{FF2B5EF4-FFF2-40B4-BE49-F238E27FC236}">
                <a16:creationId xmlns:a16="http://schemas.microsoft.com/office/drawing/2014/main" id="{7BA09C81-D9E9-C230-FAAD-CCA4ABDBD1DD}"/>
              </a:ext>
            </a:extLst>
          </p:cNvPr>
          <p:cNvSpPr txBox="1">
            <a:spLocks/>
          </p:cNvSpPr>
          <p:nvPr/>
        </p:nvSpPr>
        <p:spPr>
          <a:xfrm>
            <a:off x="269752" y="1889399"/>
            <a:ext cx="7545547" cy="4585951"/>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13999"/>
              </a:lnSpc>
              <a:buFont typeface="Arial" panose="020B0604020202020204" pitchFamily="34" charset="0"/>
              <a:buChar char="•"/>
            </a:pPr>
            <a:r>
              <a:rPr lang="en-GB" sz="2400" b="1">
                <a:ea typeface="+mn-lt"/>
                <a:cs typeface="+mn-lt"/>
              </a:rPr>
              <a:t>Collaboration vs. Automation</a:t>
            </a:r>
          </a:p>
          <a:p>
            <a:pPr marL="1143000" lvl="1">
              <a:lnSpc>
                <a:spcPct val="113999"/>
              </a:lnSpc>
              <a:buFont typeface="Courier New" panose="020B0604020202020204" pitchFamily="34" charset="0"/>
              <a:buChar char="o"/>
            </a:pPr>
            <a:r>
              <a:rPr lang="en-GB" sz="1800">
                <a:ea typeface="+mn-lt"/>
                <a:cs typeface="+mn-lt"/>
              </a:rPr>
              <a:t>How can we ensure that AI as a “team member” enhances rather than replaces human collaboration and learning?</a:t>
            </a:r>
            <a:endParaRPr lang="en-GB" sz="1800"/>
          </a:p>
          <a:p>
            <a:pPr marL="457200" indent="-457200">
              <a:lnSpc>
                <a:spcPct val="113999"/>
              </a:lnSpc>
              <a:spcBef>
                <a:spcPts val="0"/>
              </a:spcBef>
              <a:buFont typeface="Arial" panose="020B0604020202020204" pitchFamily="34" charset="0"/>
              <a:buChar char="•"/>
            </a:pPr>
            <a:r>
              <a:rPr lang="en-GB" sz="2400" b="1">
                <a:ea typeface="+mn-lt"/>
                <a:cs typeface="+mn-lt"/>
              </a:rPr>
              <a:t>Assessment Integrity</a:t>
            </a:r>
            <a:endParaRPr lang="en-GB" sz="2400">
              <a:ea typeface="+mn-lt"/>
              <a:cs typeface="+mn-lt"/>
            </a:endParaRPr>
          </a:p>
          <a:p>
            <a:pPr marL="1143000" lvl="1">
              <a:lnSpc>
                <a:spcPct val="113999"/>
              </a:lnSpc>
              <a:spcBef>
                <a:spcPts val="0"/>
              </a:spcBef>
              <a:buFont typeface="Courier New" panose="020B0604020202020204" pitchFamily="34" charset="0"/>
              <a:buChar char="o"/>
            </a:pPr>
            <a:r>
              <a:rPr lang="en-GB" sz="1800">
                <a:ea typeface="+mn-lt"/>
                <a:cs typeface="+mn-lt"/>
              </a:rPr>
              <a:t>Should AI contributions be assessed? If so, how do we maintain transparency and fairness for students with differing AI literacy levels?</a:t>
            </a:r>
            <a:endParaRPr lang="en-GB" sz="1800"/>
          </a:p>
          <a:p>
            <a:pPr marL="457200" indent="-457200">
              <a:lnSpc>
                <a:spcPct val="113999"/>
              </a:lnSpc>
              <a:spcBef>
                <a:spcPts val="0"/>
              </a:spcBef>
              <a:buFont typeface="Arial" panose="020B0604020202020204" pitchFamily="34" charset="0"/>
              <a:buChar char="•"/>
            </a:pPr>
            <a:r>
              <a:rPr lang="en-GB" sz="2400" b="1">
                <a:ea typeface="+mn-lt"/>
                <a:cs typeface="+mn-lt"/>
              </a:rPr>
              <a:t>Power Dynamics</a:t>
            </a:r>
            <a:endParaRPr lang="en-GB" sz="2400">
              <a:ea typeface="+mn-lt"/>
              <a:cs typeface="+mn-lt"/>
            </a:endParaRPr>
          </a:p>
          <a:p>
            <a:pPr marL="1143000" lvl="1">
              <a:lnSpc>
                <a:spcPct val="113999"/>
              </a:lnSpc>
              <a:spcBef>
                <a:spcPts val="0"/>
              </a:spcBef>
              <a:buFont typeface="Courier New" panose="020B0604020202020204" pitchFamily="34" charset="0"/>
              <a:buChar char="o"/>
            </a:pPr>
            <a:r>
              <a:rPr lang="en-GB" sz="1800">
                <a:ea typeface="+mn-lt"/>
                <a:cs typeface="+mn-lt"/>
              </a:rPr>
              <a:t>Does introducing AI into group work shift dynamics—e.g., who leads, who relies, who resents?</a:t>
            </a:r>
            <a:endParaRPr lang="en-GB" sz="1800"/>
          </a:p>
          <a:p>
            <a:pPr marL="457200" indent="-457200">
              <a:lnSpc>
                <a:spcPct val="113999"/>
              </a:lnSpc>
              <a:spcBef>
                <a:spcPts val="0"/>
              </a:spcBef>
              <a:buFont typeface="Arial" panose="020B0604020202020204" pitchFamily="34" charset="0"/>
              <a:buChar char="•"/>
            </a:pPr>
            <a:r>
              <a:rPr lang="en-GB" sz="2400" b="1">
                <a:ea typeface="+mn-lt"/>
                <a:cs typeface="+mn-lt"/>
              </a:rPr>
              <a:t>Gene Gets a Degree?</a:t>
            </a:r>
            <a:endParaRPr lang="en-GB" sz="2400">
              <a:ea typeface="+mn-lt"/>
              <a:cs typeface="+mn-lt"/>
            </a:endParaRPr>
          </a:p>
          <a:p>
            <a:pPr marL="1143000" lvl="1">
              <a:lnSpc>
                <a:spcPct val="113999"/>
              </a:lnSpc>
              <a:spcBef>
                <a:spcPts val="0"/>
              </a:spcBef>
              <a:buFont typeface="Courier New" panose="020B0604020202020204" pitchFamily="34" charset="0"/>
              <a:buChar char="o"/>
            </a:pPr>
            <a:r>
              <a:rPr lang="en-GB" sz="1800">
                <a:ea typeface="+mn-lt"/>
                <a:cs typeface="+mn-lt"/>
              </a:rPr>
              <a:t>If AI contributes to 20% of a project, does that merit co-authorship or just a “thank you in the acknowledgements”?</a:t>
            </a:r>
            <a:endParaRPr lang="en-GB" sz="1800"/>
          </a:p>
          <a:p>
            <a:pPr marL="457200" indent="-457200">
              <a:lnSpc>
                <a:spcPct val="113999"/>
              </a:lnSpc>
              <a:spcBef>
                <a:spcPts val="0"/>
              </a:spcBef>
              <a:buFont typeface="Arial" panose="020B0604020202020204" pitchFamily="34" charset="0"/>
              <a:buChar char="•"/>
            </a:pPr>
            <a:endParaRPr lang="en-GB" sz="2400" b="1"/>
          </a:p>
        </p:txBody>
      </p:sp>
      <p:sp>
        <p:nvSpPr>
          <p:cNvPr id="16" name="Text Placeholder 8">
            <a:extLst>
              <a:ext uri="{FF2B5EF4-FFF2-40B4-BE49-F238E27FC236}">
                <a16:creationId xmlns:a16="http://schemas.microsoft.com/office/drawing/2014/main" id="{109C124B-3827-4BC1-0ECD-9EF0A6AC011F}"/>
              </a:ext>
            </a:extLst>
          </p:cNvPr>
          <p:cNvSpPr txBox="1">
            <a:spLocks/>
          </p:cNvSpPr>
          <p:nvPr/>
        </p:nvSpPr>
        <p:spPr>
          <a:xfrm>
            <a:off x="503433" y="363959"/>
            <a:ext cx="9928225" cy="587764"/>
          </a:xfrm>
          <a:prstGeom prst="rect">
            <a:avLst/>
          </a:prstGeom>
        </p:spPr>
        <p:txBody>
          <a:bodyPr lIns="91440" tIns="45720" rIns="91440" bIns="45720" anchor="ct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Points to Consider</a:t>
            </a:r>
          </a:p>
        </p:txBody>
      </p:sp>
      <p:sp>
        <p:nvSpPr>
          <p:cNvPr id="4" name="Slide Number Placeholder 30">
            <a:extLst>
              <a:ext uri="{FF2B5EF4-FFF2-40B4-BE49-F238E27FC236}">
                <a16:creationId xmlns:a16="http://schemas.microsoft.com/office/drawing/2014/main" id="{777B1D2B-FAB7-3715-7AA6-9F71B59584AB}"/>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8</a:t>
            </a:fld>
            <a:endParaRPr lang="en-GB">
              <a:solidFill>
                <a:schemeClr val="bg1"/>
              </a:solidFill>
            </a:endParaRPr>
          </a:p>
        </p:txBody>
      </p:sp>
      <p:sp>
        <p:nvSpPr>
          <p:cNvPr id="7" name="Text Placeholder 2">
            <a:extLst>
              <a:ext uri="{FF2B5EF4-FFF2-40B4-BE49-F238E27FC236}">
                <a16:creationId xmlns:a16="http://schemas.microsoft.com/office/drawing/2014/main" id="{36632122-68AF-3AB1-2200-16898C20B981}"/>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2025</a:t>
            </a:r>
            <a:endParaRPr lang="en-GB">
              <a:solidFill>
                <a:schemeClr val="bg1"/>
              </a:solidFill>
            </a:endParaRPr>
          </a:p>
        </p:txBody>
      </p:sp>
    </p:spTree>
    <p:extLst>
      <p:ext uri="{BB962C8B-B14F-4D97-AF65-F5344CB8AC3E}">
        <p14:creationId xmlns:p14="http://schemas.microsoft.com/office/powerpoint/2010/main" val="788604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F7012-6432-9111-200E-116522F43985}"/>
            </a:ext>
          </a:extLst>
        </p:cNvPr>
        <p:cNvGrpSpPr/>
        <p:nvPr/>
      </p:nvGrpSpPr>
      <p:grpSpPr>
        <a:xfrm>
          <a:off x="0" y="0"/>
          <a:ext cx="0" cy="0"/>
          <a:chOff x="0" y="0"/>
          <a:chExt cx="0" cy="0"/>
        </a:xfrm>
      </p:grpSpPr>
      <p:pic>
        <p:nvPicPr>
          <p:cNvPr id="5" name="Picture 4" descr="A group of ducks swimming in a pond&#10;&#10;Description automatically generated">
            <a:extLst>
              <a:ext uri="{FF2B5EF4-FFF2-40B4-BE49-F238E27FC236}">
                <a16:creationId xmlns:a16="http://schemas.microsoft.com/office/drawing/2014/main" id="{6A68D987-5B89-5FDC-39E5-1DBA2AEAB5BE}"/>
              </a:ext>
            </a:extLst>
          </p:cNvPr>
          <p:cNvPicPr>
            <a:picLocks noChangeAspect="1"/>
          </p:cNvPicPr>
          <p:nvPr/>
        </p:nvPicPr>
        <p:blipFill rotWithShape="1">
          <a:blip r:embed="rId3">
            <a:extLst>
              <a:ext uri="{28A0092B-C50C-407E-A947-70E740481C1C}">
                <a14:useLocalDpi xmlns:a14="http://schemas.microsoft.com/office/drawing/2010/main" val="0"/>
              </a:ext>
            </a:extLst>
          </a:blip>
          <a:srcRect l="18352" t="-53" r="-62" b="18342"/>
          <a:stretch/>
        </p:blipFill>
        <p:spPr>
          <a:xfrm>
            <a:off x="1351694" y="-4405"/>
            <a:ext cx="10840306" cy="6858000"/>
          </a:xfrm>
          <a:prstGeom prst="rect">
            <a:avLst/>
          </a:prstGeom>
        </p:spPr>
      </p:pic>
      <p:sp>
        <p:nvSpPr>
          <p:cNvPr id="8" name="Text Placeholder 3">
            <a:extLst>
              <a:ext uri="{FF2B5EF4-FFF2-40B4-BE49-F238E27FC236}">
                <a16:creationId xmlns:a16="http://schemas.microsoft.com/office/drawing/2014/main" id="{4C0EE6C9-2949-8F2C-9391-7A58A74044D2}"/>
              </a:ext>
            </a:extLst>
          </p:cNvPr>
          <p:cNvSpPr txBox="1">
            <a:spLocks/>
          </p:cNvSpPr>
          <p:nvPr/>
        </p:nvSpPr>
        <p:spPr>
          <a:xfrm>
            <a:off x="434376" y="3176587"/>
            <a:ext cx="4676775" cy="504825"/>
          </a:xfrm>
          <a:prstGeom prst="rect">
            <a:avLst/>
          </a:prstGeom>
        </p:spPr>
        <p:txBody>
          <a:bodyPr anchor="ctr"/>
          <a:lstStyle>
            <a:lvl1pPr marL="0" indent="0" algn="l" defTabSz="914400" rtl="0" eaLnBrk="1" latinLnBrk="0" hangingPunct="1">
              <a:lnSpc>
                <a:spcPct val="90000"/>
              </a:lnSpc>
              <a:spcBef>
                <a:spcPts val="1000"/>
              </a:spcBef>
              <a:buFontTx/>
              <a:buNone/>
              <a:defRPr sz="72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Q&amp;A</a:t>
            </a:r>
            <a:endParaRPr lang="en-GB"/>
          </a:p>
        </p:txBody>
      </p:sp>
      <p:sp>
        <p:nvSpPr>
          <p:cNvPr id="10" name="Rectangle 9">
            <a:extLst>
              <a:ext uri="{FF2B5EF4-FFF2-40B4-BE49-F238E27FC236}">
                <a16:creationId xmlns:a16="http://schemas.microsoft.com/office/drawing/2014/main" id="{5730DB66-E1F0-4273-A291-AAD5F62337E2}"/>
              </a:ext>
            </a:extLst>
          </p:cNvPr>
          <p:cNvSpPr/>
          <p:nvPr/>
        </p:nvSpPr>
        <p:spPr>
          <a:xfrm>
            <a:off x="-14142" y="4405"/>
            <a:ext cx="9817566" cy="6857999"/>
          </a:xfrm>
          <a:prstGeom prst="rect">
            <a:avLst/>
          </a:prstGeom>
          <a:gradFill flip="none" rotWithShape="1">
            <a:gsLst>
              <a:gs pos="10000">
                <a:srgbClr val="262626"/>
              </a:gs>
              <a:gs pos="2000">
                <a:schemeClr val="tx1">
                  <a:lumMod val="50000"/>
                </a:schemeClr>
              </a:gs>
              <a:gs pos="28000">
                <a:srgbClr val="404040"/>
              </a:gs>
              <a:gs pos="26000">
                <a:srgbClr val="363636"/>
              </a:gs>
              <a:gs pos="20000">
                <a:srgbClr val="2E2E2E"/>
              </a:gs>
              <a:gs pos="13000">
                <a:schemeClr val="tx1">
                  <a:lumMod val="50000"/>
                </a:schemeClr>
              </a:gs>
              <a:gs pos="80000">
                <a:schemeClr val="bg1">
                  <a:lumMod val="5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descr="A red and black rectangle&#10;&#10;Description automatically generated">
            <a:extLst>
              <a:ext uri="{FF2B5EF4-FFF2-40B4-BE49-F238E27FC236}">
                <a16:creationId xmlns:a16="http://schemas.microsoft.com/office/drawing/2014/main" id="{8807D759-7B2A-D833-B70F-5D1D5223D6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72" y="2127580"/>
            <a:ext cx="265177" cy="381001"/>
          </a:xfrm>
          <a:prstGeom prst="rect">
            <a:avLst/>
          </a:prstGeom>
        </p:spPr>
      </p:pic>
      <p:sp>
        <p:nvSpPr>
          <p:cNvPr id="13" name="Rectangle 12">
            <a:extLst>
              <a:ext uri="{FF2B5EF4-FFF2-40B4-BE49-F238E27FC236}">
                <a16:creationId xmlns:a16="http://schemas.microsoft.com/office/drawing/2014/main" id="{6233551C-CDDA-0F9C-73ED-1E966858E1DD}"/>
              </a:ext>
            </a:extLst>
          </p:cNvPr>
          <p:cNvSpPr/>
          <p:nvPr/>
        </p:nvSpPr>
        <p:spPr>
          <a:xfrm>
            <a:off x="-14143" y="0"/>
            <a:ext cx="4701309" cy="137315"/>
          </a:xfrm>
          <a:prstGeom prst="rect">
            <a:avLst/>
          </a:prstGeom>
          <a:solidFill>
            <a:srgbClr val="EE31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7">
            <a:extLst>
              <a:ext uri="{FF2B5EF4-FFF2-40B4-BE49-F238E27FC236}">
                <a16:creationId xmlns:a16="http://schemas.microsoft.com/office/drawing/2014/main" id="{8BCC7D68-7193-21F7-5B52-FA8957A6AC3B}"/>
              </a:ext>
            </a:extLst>
          </p:cNvPr>
          <p:cNvSpPr txBox="1">
            <a:spLocks/>
          </p:cNvSpPr>
          <p:nvPr/>
        </p:nvSpPr>
        <p:spPr>
          <a:xfrm>
            <a:off x="434376" y="2827542"/>
            <a:ext cx="6395049" cy="2075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8000" b="1">
                <a:solidFill>
                  <a:schemeClr val="bg1"/>
                </a:solidFill>
              </a:rPr>
              <a:t>Discussion</a:t>
            </a:r>
          </a:p>
        </p:txBody>
      </p:sp>
      <p:cxnSp>
        <p:nvCxnSpPr>
          <p:cNvPr id="6" name="Straight Connector 5">
            <a:extLst>
              <a:ext uri="{FF2B5EF4-FFF2-40B4-BE49-F238E27FC236}">
                <a16:creationId xmlns:a16="http://schemas.microsoft.com/office/drawing/2014/main" id="{E4D20F06-74E9-0401-ED52-A4564128847C}"/>
              </a:ext>
            </a:extLst>
          </p:cNvPr>
          <p:cNvCxnSpPr>
            <a:cxnSpLocks/>
          </p:cNvCxnSpPr>
          <p:nvPr/>
        </p:nvCxnSpPr>
        <p:spPr>
          <a:xfrm>
            <a:off x="178498" y="6619663"/>
            <a:ext cx="10840306" cy="0"/>
          </a:xfrm>
          <a:prstGeom prst="line">
            <a:avLst/>
          </a:prstGeom>
          <a:ln>
            <a:solidFill>
              <a:srgbClr val="EE2E22"/>
            </a:solidFill>
          </a:ln>
        </p:spPr>
        <p:style>
          <a:lnRef idx="1">
            <a:schemeClr val="accent1"/>
          </a:lnRef>
          <a:fillRef idx="0">
            <a:schemeClr val="accent1"/>
          </a:fillRef>
          <a:effectRef idx="0">
            <a:schemeClr val="accent1"/>
          </a:effectRef>
          <a:fontRef idx="minor">
            <a:schemeClr val="tx1"/>
          </a:fontRef>
        </p:style>
      </p:cxnSp>
      <p:pic>
        <p:nvPicPr>
          <p:cNvPr id="3" name="Picture 2" descr="Logo&#10;&#10;Description automatically generated">
            <a:extLst>
              <a:ext uri="{FF2B5EF4-FFF2-40B4-BE49-F238E27FC236}">
                <a16:creationId xmlns:a16="http://schemas.microsoft.com/office/drawing/2014/main" id="{4673679E-274D-1ACD-8F88-7636413263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1506" y="238336"/>
            <a:ext cx="1884176" cy="545544"/>
          </a:xfrm>
          <a:prstGeom prst="rect">
            <a:avLst/>
          </a:prstGeom>
        </p:spPr>
      </p:pic>
      <p:sp>
        <p:nvSpPr>
          <p:cNvPr id="2" name="Slide Number Placeholder 30">
            <a:extLst>
              <a:ext uri="{FF2B5EF4-FFF2-40B4-BE49-F238E27FC236}">
                <a16:creationId xmlns:a16="http://schemas.microsoft.com/office/drawing/2014/main" id="{7416A37E-9E7D-3C46-2A3A-9F2648FE1D03}"/>
              </a:ext>
            </a:extLst>
          </p:cNvPr>
          <p:cNvSpPr txBox="1">
            <a:spLocks/>
          </p:cNvSpPr>
          <p:nvPr/>
        </p:nvSpPr>
        <p:spPr>
          <a:xfrm>
            <a:off x="11030060" y="6478228"/>
            <a:ext cx="334906" cy="28701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1B6195-72C9-4FAE-85A2-892D04A20BBB}" type="slidenum">
              <a:rPr lang="en-GB" sz="1000" smtClean="0">
                <a:solidFill>
                  <a:schemeClr val="bg1"/>
                </a:solidFill>
              </a:rPr>
              <a:pPr algn="ctr"/>
              <a:t>9</a:t>
            </a:fld>
            <a:endParaRPr lang="en-GB">
              <a:solidFill>
                <a:schemeClr val="bg1"/>
              </a:solidFill>
            </a:endParaRPr>
          </a:p>
        </p:txBody>
      </p:sp>
      <p:sp>
        <p:nvSpPr>
          <p:cNvPr id="4" name="Text Placeholder 2">
            <a:extLst>
              <a:ext uri="{FF2B5EF4-FFF2-40B4-BE49-F238E27FC236}">
                <a16:creationId xmlns:a16="http://schemas.microsoft.com/office/drawing/2014/main" id="{0059A5A6-EB02-F018-8DB5-956AF8746008}"/>
              </a:ext>
            </a:extLst>
          </p:cNvPr>
          <p:cNvSpPr txBox="1">
            <a:spLocks/>
          </p:cNvSpPr>
          <p:nvPr/>
        </p:nvSpPr>
        <p:spPr>
          <a:xfrm>
            <a:off x="11209446" y="6468680"/>
            <a:ext cx="951213" cy="287012"/>
          </a:xfrm>
          <a:prstGeom prst="rect">
            <a:avLst/>
          </a:prstGeom>
        </p:spPr>
        <p:txBody>
          <a:bodyPr vert="horz" lIns="91440" tIns="45720" rIns="91440" bIns="45720" rtlCol="0" anchor="ctr"/>
          <a:lstStyle>
            <a:defPPr>
              <a:defRPr lang="en-US"/>
            </a:defPPr>
            <a:lvl1pPr marL="0" indent="0" algn="r" defTabSz="914400" rtl="0" eaLnBrk="1" latinLnBrk="0" hangingPunct="1">
              <a:buFontTx/>
              <a:buNone/>
              <a:defRPr sz="800" kern="1200">
                <a:solidFill>
                  <a:schemeClr val="tx1"/>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solidFill>
                  <a:schemeClr val="bg1"/>
                </a:solidFill>
              </a:rPr>
              <a:t>© WMG 2024</a:t>
            </a:r>
            <a:endParaRPr lang="en-GB">
              <a:solidFill>
                <a:schemeClr val="bg1"/>
              </a:solidFill>
            </a:endParaRPr>
          </a:p>
        </p:txBody>
      </p:sp>
      <p:pic>
        <p:nvPicPr>
          <p:cNvPr id="7" name="Picture 6" descr="A qr code with a paper crane&#10;&#10;AI-generated content may be incorrect.">
            <a:extLst>
              <a:ext uri="{FF2B5EF4-FFF2-40B4-BE49-F238E27FC236}">
                <a16:creationId xmlns:a16="http://schemas.microsoft.com/office/drawing/2014/main" id="{54D70B49-3024-856F-A5FB-C697B86673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13206" y="2148860"/>
            <a:ext cx="2459259" cy="2459259"/>
          </a:xfrm>
          <a:prstGeom prst="rect">
            <a:avLst/>
          </a:prstGeom>
        </p:spPr>
      </p:pic>
    </p:spTree>
    <p:extLst>
      <p:ext uri="{BB962C8B-B14F-4D97-AF65-F5344CB8AC3E}">
        <p14:creationId xmlns:p14="http://schemas.microsoft.com/office/powerpoint/2010/main" val="429447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14c77057-7068-4f64-9640-0a99d8620aad"/>
</p:tagLst>
</file>

<file path=ppt/tags/tag10.xml><?xml version="1.0" encoding="utf-8"?>
<p:tagLst xmlns:a="http://schemas.openxmlformats.org/drawingml/2006/main" xmlns:r="http://schemas.openxmlformats.org/officeDocument/2006/relationships" xmlns:p="http://schemas.openxmlformats.org/presentationml/2006/main">
  <p:tag name="VEVOX.QRDOT" val="(1,0)"/>
</p:tagLst>
</file>

<file path=ppt/tags/tag100.xml><?xml version="1.0" encoding="utf-8"?>
<p:tagLst xmlns:a="http://schemas.openxmlformats.org/drawingml/2006/main" xmlns:r="http://schemas.openxmlformats.org/officeDocument/2006/relationships" xmlns:p="http://schemas.openxmlformats.org/presentationml/2006/main">
  <p:tag name="VEVOX.QRDOT" val="(20,5)"/>
</p:tagLst>
</file>

<file path=ppt/tags/tag101.xml><?xml version="1.0" encoding="utf-8"?>
<p:tagLst xmlns:a="http://schemas.openxmlformats.org/drawingml/2006/main" xmlns:r="http://schemas.openxmlformats.org/officeDocument/2006/relationships" xmlns:p="http://schemas.openxmlformats.org/presentationml/2006/main">
  <p:tag name="VEVOX.QRDOT" val="(23,5)"/>
</p:tagLst>
</file>

<file path=ppt/tags/tag102.xml><?xml version="1.0" encoding="utf-8"?>
<p:tagLst xmlns:a="http://schemas.openxmlformats.org/drawingml/2006/main" xmlns:r="http://schemas.openxmlformats.org/officeDocument/2006/relationships" xmlns:p="http://schemas.openxmlformats.org/presentationml/2006/main">
  <p:tag name="VEVOX.QRDOT" val="(29,5)"/>
</p:tagLst>
</file>

<file path=ppt/tags/tag103.xml><?xml version="1.0" encoding="utf-8"?>
<p:tagLst xmlns:a="http://schemas.openxmlformats.org/drawingml/2006/main" xmlns:r="http://schemas.openxmlformats.org/officeDocument/2006/relationships" xmlns:p="http://schemas.openxmlformats.org/presentationml/2006/main">
  <p:tag name="VEVOX.QRDOT" val="(1,6)"/>
</p:tagLst>
</file>

<file path=ppt/tags/tag104.xml><?xml version="1.0" encoding="utf-8"?>
<p:tagLst xmlns:a="http://schemas.openxmlformats.org/drawingml/2006/main" xmlns:r="http://schemas.openxmlformats.org/officeDocument/2006/relationships" xmlns:p="http://schemas.openxmlformats.org/presentationml/2006/main">
  <p:tag name="VEVOX.QRDOT" val="(2,6)"/>
</p:tagLst>
</file>

<file path=ppt/tags/tag105.xml><?xml version="1.0" encoding="utf-8"?>
<p:tagLst xmlns:a="http://schemas.openxmlformats.org/drawingml/2006/main" xmlns:r="http://schemas.openxmlformats.org/officeDocument/2006/relationships" xmlns:p="http://schemas.openxmlformats.org/presentationml/2006/main">
  <p:tag name="VEVOX.QRDOT" val="(3,6)"/>
</p:tagLst>
</file>

<file path=ppt/tags/tag106.xml><?xml version="1.0" encoding="utf-8"?>
<p:tagLst xmlns:a="http://schemas.openxmlformats.org/drawingml/2006/main" xmlns:r="http://schemas.openxmlformats.org/officeDocument/2006/relationships" xmlns:p="http://schemas.openxmlformats.org/presentationml/2006/main">
  <p:tag name="VEVOX.QRDOT" val="(4,6)"/>
</p:tagLst>
</file>

<file path=ppt/tags/tag107.xml><?xml version="1.0" encoding="utf-8"?>
<p:tagLst xmlns:a="http://schemas.openxmlformats.org/drawingml/2006/main" xmlns:r="http://schemas.openxmlformats.org/officeDocument/2006/relationships" xmlns:p="http://schemas.openxmlformats.org/presentationml/2006/main">
  <p:tag name="VEVOX.QRDOT" val="(5,6)"/>
</p:tagLst>
</file>

<file path=ppt/tags/tag108.xml><?xml version="1.0" encoding="utf-8"?>
<p:tagLst xmlns:a="http://schemas.openxmlformats.org/drawingml/2006/main" xmlns:r="http://schemas.openxmlformats.org/officeDocument/2006/relationships" xmlns:p="http://schemas.openxmlformats.org/presentationml/2006/main">
  <p:tag name="VEVOX.QRDOT" val="(6,6)"/>
</p:tagLst>
</file>

<file path=ppt/tags/tag109.xml><?xml version="1.0" encoding="utf-8"?>
<p:tagLst xmlns:a="http://schemas.openxmlformats.org/drawingml/2006/main" xmlns:r="http://schemas.openxmlformats.org/officeDocument/2006/relationships" xmlns:p="http://schemas.openxmlformats.org/presentationml/2006/main">
  <p:tag name="VEVOX.QRDOT" val="(7,6)"/>
</p:tagLst>
</file>

<file path=ppt/tags/tag11.xml><?xml version="1.0" encoding="utf-8"?>
<p:tagLst xmlns:a="http://schemas.openxmlformats.org/drawingml/2006/main" xmlns:r="http://schemas.openxmlformats.org/officeDocument/2006/relationships" xmlns:p="http://schemas.openxmlformats.org/presentationml/2006/main">
  <p:tag name="VEVOX.QRDOT" val="(2,0)"/>
</p:tagLst>
</file>

<file path=ppt/tags/tag110.xml><?xml version="1.0" encoding="utf-8"?>
<p:tagLst xmlns:a="http://schemas.openxmlformats.org/drawingml/2006/main" xmlns:r="http://schemas.openxmlformats.org/officeDocument/2006/relationships" xmlns:p="http://schemas.openxmlformats.org/presentationml/2006/main">
  <p:tag name="VEVOX.QRDOT" val="(9,6)"/>
</p:tagLst>
</file>

<file path=ppt/tags/tag111.xml><?xml version="1.0" encoding="utf-8"?>
<p:tagLst xmlns:a="http://schemas.openxmlformats.org/drawingml/2006/main" xmlns:r="http://schemas.openxmlformats.org/officeDocument/2006/relationships" xmlns:p="http://schemas.openxmlformats.org/presentationml/2006/main">
  <p:tag name="VEVOX.QRDOT" val="(11,6)"/>
</p:tagLst>
</file>

<file path=ppt/tags/tag112.xml><?xml version="1.0" encoding="utf-8"?>
<p:tagLst xmlns:a="http://schemas.openxmlformats.org/drawingml/2006/main" xmlns:r="http://schemas.openxmlformats.org/officeDocument/2006/relationships" xmlns:p="http://schemas.openxmlformats.org/presentationml/2006/main">
  <p:tag name="VEVOX.QRDOT" val="(13,6)"/>
</p:tagLst>
</file>

<file path=ppt/tags/tag113.xml><?xml version="1.0" encoding="utf-8"?>
<p:tagLst xmlns:a="http://schemas.openxmlformats.org/drawingml/2006/main" xmlns:r="http://schemas.openxmlformats.org/officeDocument/2006/relationships" xmlns:p="http://schemas.openxmlformats.org/presentationml/2006/main">
  <p:tag name="VEVOX.QRDOT" val="(15,6)"/>
</p:tagLst>
</file>

<file path=ppt/tags/tag114.xml><?xml version="1.0" encoding="utf-8"?>
<p:tagLst xmlns:a="http://schemas.openxmlformats.org/drawingml/2006/main" xmlns:r="http://schemas.openxmlformats.org/officeDocument/2006/relationships" xmlns:p="http://schemas.openxmlformats.org/presentationml/2006/main">
  <p:tag name="VEVOX.QRDOT" val="(17,6)"/>
</p:tagLst>
</file>

<file path=ppt/tags/tag115.xml><?xml version="1.0" encoding="utf-8"?>
<p:tagLst xmlns:a="http://schemas.openxmlformats.org/drawingml/2006/main" xmlns:r="http://schemas.openxmlformats.org/officeDocument/2006/relationships" xmlns:p="http://schemas.openxmlformats.org/presentationml/2006/main">
  <p:tag name="VEVOX.QRDOT" val="(19,6)"/>
</p:tagLst>
</file>

<file path=ppt/tags/tag116.xml><?xml version="1.0" encoding="utf-8"?>
<p:tagLst xmlns:a="http://schemas.openxmlformats.org/drawingml/2006/main" xmlns:r="http://schemas.openxmlformats.org/officeDocument/2006/relationships" xmlns:p="http://schemas.openxmlformats.org/presentationml/2006/main">
  <p:tag name="VEVOX.QRDOT" val="(21,6)"/>
</p:tagLst>
</file>

<file path=ppt/tags/tag117.xml><?xml version="1.0" encoding="utf-8"?>
<p:tagLst xmlns:a="http://schemas.openxmlformats.org/drawingml/2006/main" xmlns:r="http://schemas.openxmlformats.org/officeDocument/2006/relationships" xmlns:p="http://schemas.openxmlformats.org/presentationml/2006/main">
  <p:tag name="VEVOX.QRDOT" val="(23,6)"/>
</p:tagLst>
</file>

<file path=ppt/tags/tag118.xml><?xml version="1.0" encoding="utf-8"?>
<p:tagLst xmlns:a="http://schemas.openxmlformats.org/drawingml/2006/main" xmlns:r="http://schemas.openxmlformats.org/officeDocument/2006/relationships" xmlns:p="http://schemas.openxmlformats.org/presentationml/2006/main">
  <p:tag name="VEVOX.QRDOT" val="(24,6)"/>
</p:tagLst>
</file>

<file path=ppt/tags/tag119.xml><?xml version="1.0" encoding="utf-8"?>
<p:tagLst xmlns:a="http://schemas.openxmlformats.org/drawingml/2006/main" xmlns:r="http://schemas.openxmlformats.org/officeDocument/2006/relationships" xmlns:p="http://schemas.openxmlformats.org/presentationml/2006/main">
  <p:tag name="VEVOX.QRDOT" val="(25,6)"/>
</p:tagLst>
</file>

<file path=ppt/tags/tag12.xml><?xml version="1.0" encoding="utf-8"?>
<p:tagLst xmlns:a="http://schemas.openxmlformats.org/drawingml/2006/main" xmlns:r="http://schemas.openxmlformats.org/officeDocument/2006/relationships" xmlns:p="http://schemas.openxmlformats.org/presentationml/2006/main">
  <p:tag name="VEVOX.QRDOT" val="(3,0)"/>
</p:tagLst>
</file>

<file path=ppt/tags/tag120.xml><?xml version="1.0" encoding="utf-8"?>
<p:tagLst xmlns:a="http://schemas.openxmlformats.org/drawingml/2006/main" xmlns:r="http://schemas.openxmlformats.org/officeDocument/2006/relationships" xmlns:p="http://schemas.openxmlformats.org/presentationml/2006/main">
  <p:tag name="VEVOX.QRDOT" val="(26,6)"/>
</p:tagLst>
</file>

<file path=ppt/tags/tag121.xml><?xml version="1.0" encoding="utf-8"?>
<p:tagLst xmlns:a="http://schemas.openxmlformats.org/drawingml/2006/main" xmlns:r="http://schemas.openxmlformats.org/officeDocument/2006/relationships" xmlns:p="http://schemas.openxmlformats.org/presentationml/2006/main">
  <p:tag name="VEVOX.QRDOT" val="(27,6)"/>
</p:tagLst>
</file>

<file path=ppt/tags/tag122.xml><?xml version="1.0" encoding="utf-8"?>
<p:tagLst xmlns:a="http://schemas.openxmlformats.org/drawingml/2006/main" xmlns:r="http://schemas.openxmlformats.org/officeDocument/2006/relationships" xmlns:p="http://schemas.openxmlformats.org/presentationml/2006/main">
  <p:tag name="VEVOX.QRDOT" val="(28,6)"/>
</p:tagLst>
</file>

<file path=ppt/tags/tag123.xml><?xml version="1.0" encoding="utf-8"?>
<p:tagLst xmlns:a="http://schemas.openxmlformats.org/drawingml/2006/main" xmlns:r="http://schemas.openxmlformats.org/officeDocument/2006/relationships" xmlns:p="http://schemas.openxmlformats.org/presentationml/2006/main">
  <p:tag name="VEVOX.QRDOT" val="(29,6)"/>
</p:tagLst>
</file>

<file path=ppt/tags/tag124.xml><?xml version="1.0" encoding="utf-8"?>
<p:tagLst xmlns:a="http://schemas.openxmlformats.org/drawingml/2006/main" xmlns:r="http://schemas.openxmlformats.org/officeDocument/2006/relationships" xmlns:p="http://schemas.openxmlformats.org/presentationml/2006/main">
  <p:tag name="VEVOX.QRDOT" val="(9,7)"/>
</p:tagLst>
</file>

<file path=ppt/tags/tag125.xml><?xml version="1.0" encoding="utf-8"?>
<p:tagLst xmlns:a="http://schemas.openxmlformats.org/drawingml/2006/main" xmlns:r="http://schemas.openxmlformats.org/officeDocument/2006/relationships" xmlns:p="http://schemas.openxmlformats.org/presentationml/2006/main">
  <p:tag name="VEVOX.QRDOT" val="(11,7)"/>
</p:tagLst>
</file>

<file path=ppt/tags/tag126.xml><?xml version="1.0" encoding="utf-8"?>
<p:tagLst xmlns:a="http://schemas.openxmlformats.org/drawingml/2006/main" xmlns:r="http://schemas.openxmlformats.org/officeDocument/2006/relationships" xmlns:p="http://schemas.openxmlformats.org/presentationml/2006/main">
  <p:tag name="VEVOX.QRDOT" val="(13,7)"/>
</p:tagLst>
</file>

<file path=ppt/tags/tag127.xml><?xml version="1.0" encoding="utf-8"?>
<p:tagLst xmlns:a="http://schemas.openxmlformats.org/drawingml/2006/main" xmlns:r="http://schemas.openxmlformats.org/officeDocument/2006/relationships" xmlns:p="http://schemas.openxmlformats.org/presentationml/2006/main">
  <p:tag name="VEVOX.QRDOT" val="(15,7)"/>
</p:tagLst>
</file>

<file path=ppt/tags/tag128.xml><?xml version="1.0" encoding="utf-8"?>
<p:tagLst xmlns:a="http://schemas.openxmlformats.org/drawingml/2006/main" xmlns:r="http://schemas.openxmlformats.org/officeDocument/2006/relationships" xmlns:p="http://schemas.openxmlformats.org/presentationml/2006/main">
  <p:tag name="VEVOX.QRDOT" val="(21,7)"/>
</p:tagLst>
</file>

<file path=ppt/tags/tag129.xml><?xml version="1.0" encoding="utf-8"?>
<p:tagLst xmlns:a="http://schemas.openxmlformats.org/drawingml/2006/main" xmlns:r="http://schemas.openxmlformats.org/officeDocument/2006/relationships" xmlns:p="http://schemas.openxmlformats.org/presentationml/2006/main">
  <p:tag name="VEVOX.QRDOT" val="(1,8)"/>
</p:tagLst>
</file>

<file path=ppt/tags/tag13.xml><?xml version="1.0" encoding="utf-8"?>
<p:tagLst xmlns:a="http://schemas.openxmlformats.org/drawingml/2006/main" xmlns:r="http://schemas.openxmlformats.org/officeDocument/2006/relationships" xmlns:p="http://schemas.openxmlformats.org/presentationml/2006/main">
  <p:tag name="VEVOX.QRDOT" val="(4,0)"/>
</p:tagLst>
</file>

<file path=ppt/tags/tag130.xml><?xml version="1.0" encoding="utf-8"?>
<p:tagLst xmlns:a="http://schemas.openxmlformats.org/drawingml/2006/main" xmlns:r="http://schemas.openxmlformats.org/officeDocument/2006/relationships" xmlns:p="http://schemas.openxmlformats.org/presentationml/2006/main">
  <p:tag name="VEVOX.QRDOT" val="(5,8)"/>
</p:tagLst>
</file>

<file path=ppt/tags/tag131.xml><?xml version="1.0" encoding="utf-8"?>
<p:tagLst xmlns:a="http://schemas.openxmlformats.org/drawingml/2006/main" xmlns:r="http://schemas.openxmlformats.org/officeDocument/2006/relationships" xmlns:p="http://schemas.openxmlformats.org/presentationml/2006/main">
  <p:tag name="VEVOX.QRDOT" val="(7,8)"/>
</p:tagLst>
</file>

<file path=ppt/tags/tag132.xml><?xml version="1.0" encoding="utf-8"?>
<p:tagLst xmlns:a="http://schemas.openxmlformats.org/drawingml/2006/main" xmlns:r="http://schemas.openxmlformats.org/officeDocument/2006/relationships" xmlns:p="http://schemas.openxmlformats.org/presentationml/2006/main">
  <p:tag name="VEVOX.QRDOT" val="(8,8)"/>
</p:tagLst>
</file>

<file path=ppt/tags/tag133.xml><?xml version="1.0" encoding="utf-8"?>
<p:tagLst xmlns:a="http://schemas.openxmlformats.org/drawingml/2006/main" xmlns:r="http://schemas.openxmlformats.org/officeDocument/2006/relationships" xmlns:p="http://schemas.openxmlformats.org/presentationml/2006/main">
  <p:tag name="VEVOX.QRDOT" val="(9,8)"/>
</p:tagLst>
</file>

<file path=ppt/tags/tag134.xml><?xml version="1.0" encoding="utf-8"?>
<p:tagLst xmlns:a="http://schemas.openxmlformats.org/drawingml/2006/main" xmlns:r="http://schemas.openxmlformats.org/officeDocument/2006/relationships" xmlns:p="http://schemas.openxmlformats.org/presentationml/2006/main">
  <p:tag name="VEVOX.QRDOT" val="(10,8)"/>
</p:tagLst>
</file>

<file path=ppt/tags/tag135.xml><?xml version="1.0" encoding="utf-8"?>
<p:tagLst xmlns:a="http://schemas.openxmlformats.org/drawingml/2006/main" xmlns:r="http://schemas.openxmlformats.org/officeDocument/2006/relationships" xmlns:p="http://schemas.openxmlformats.org/presentationml/2006/main">
  <p:tag name="VEVOX.QRDOT" val="(11,8)"/>
</p:tagLst>
</file>

<file path=ppt/tags/tag136.xml><?xml version="1.0" encoding="utf-8"?>
<p:tagLst xmlns:a="http://schemas.openxmlformats.org/drawingml/2006/main" xmlns:r="http://schemas.openxmlformats.org/officeDocument/2006/relationships" xmlns:p="http://schemas.openxmlformats.org/presentationml/2006/main">
  <p:tag name="VEVOX.QRDOT" val="(14,8)"/>
</p:tagLst>
</file>

<file path=ppt/tags/tag137.xml><?xml version="1.0" encoding="utf-8"?>
<p:tagLst xmlns:a="http://schemas.openxmlformats.org/drawingml/2006/main" xmlns:r="http://schemas.openxmlformats.org/officeDocument/2006/relationships" xmlns:p="http://schemas.openxmlformats.org/presentationml/2006/main">
  <p:tag name="VEVOX.QRDOT" val="(15,8)"/>
</p:tagLst>
</file>

<file path=ppt/tags/tag138.xml><?xml version="1.0" encoding="utf-8"?>
<p:tagLst xmlns:a="http://schemas.openxmlformats.org/drawingml/2006/main" xmlns:r="http://schemas.openxmlformats.org/officeDocument/2006/relationships" xmlns:p="http://schemas.openxmlformats.org/presentationml/2006/main">
  <p:tag name="VEVOX.QRDOT" val="(16,8)"/>
</p:tagLst>
</file>

<file path=ppt/tags/tag139.xml><?xml version="1.0" encoding="utf-8"?>
<p:tagLst xmlns:a="http://schemas.openxmlformats.org/drawingml/2006/main" xmlns:r="http://schemas.openxmlformats.org/officeDocument/2006/relationships" xmlns:p="http://schemas.openxmlformats.org/presentationml/2006/main">
  <p:tag name="VEVOX.QRDOT" val="(17,8)"/>
</p:tagLst>
</file>

<file path=ppt/tags/tag14.xml><?xml version="1.0" encoding="utf-8"?>
<p:tagLst xmlns:a="http://schemas.openxmlformats.org/drawingml/2006/main" xmlns:r="http://schemas.openxmlformats.org/officeDocument/2006/relationships" xmlns:p="http://schemas.openxmlformats.org/presentationml/2006/main">
  <p:tag name="VEVOX.QRDOT" val="(5,0)"/>
</p:tagLst>
</file>

<file path=ppt/tags/tag140.xml><?xml version="1.0" encoding="utf-8"?>
<p:tagLst xmlns:a="http://schemas.openxmlformats.org/drawingml/2006/main" xmlns:r="http://schemas.openxmlformats.org/officeDocument/2006/relationships" xmlns:p="http://schemas.openxmlformats.org/presentationml/2006/main">
  <p:tag name="VEVOX.QRDOT" val="(19,8)"/>
</p:tagLst>
</file>

<file path=ppt/tags/tag141.xml><?xml version="1.0" encoding="utf-8"?>
<p:tagLst xmlns:a="http://schemas.openxmlformats.org/drawingml/2006/main" xmlns:r="http://schemas.openxmlformats.org/officeDocument/2006/relationships" xmlns:p="http://schemas.openxmlformats.org/presentationml/2006/main">
  <p:tag name="VEVOX.QRDOT" val="(21,8)"/>
</p:tagLst>
</file>

<file path=ppt/tags/tag142.xml><?xml version="1.0" encoding="utf-8"?>
<p:tagLst xmlns:a="http://schemas.openxmlformats.org/drawingml/2006/main" xmlns:r="http://schemas.openxmlformats.org/officeDocument/2006/relationships" xmlns:p="http://schemas.openxmlformats.org/presentationml/2006/main">
  <p:tag name="VEVOX.QRDOT" val="(22,8)"/>
</p:tagLst>
</file>

<file path=ppt/tags/tag143.xml><?xml version="1.0" encoding="utf-8"?>
<p:tagLst xmlns:a="http://schemas.openxmlformats.org/drawingml/2006/main" xmlns:r="http://schemas.openxmlformats.org/officeDocument/2006/relationships" xmlns:p="http://schemas.openxmlformats.org/presentationml/2006/main">
  <p:tag name="VEVOX.QRDOT" val="(23,8)"/>
</p:tagLst>
</file>

<file path=ppt/tags/tag144.xml><?xml version="1.0" encoding="utf-8"?>
<p:tagLst xmlns:a="http://schemas.openxmlformats.org/drawingml/2006/main" xmlns:r="http://schemas.openxmlformats.org/officeDocument/2006/relationships" xmlns:p="http://schemas.openxmlformats.org/presentationml/2006/main">
  <p:tag name="VEVOX.QRDOT" val="(24,8)"/>
</p:tagLst>
</file>

<file path=ppt/tags/tag145.xml><?xml version="1.0" encoding="utf-8"?>
<p:tagLst xmlns:a="http://schemas.openxmlformats.org/drawingml/2006/main" xmlns:r="http://schemas.openxmlformats.org/officeDocument/2006/relationships" xmlns:p="http://schemas.openxmlformats.org/presentationml/2006/main">
  <p:tag name="VEVOX.QRDOT" val="(25,8)"/>
</p:tagLst>
</file>

<file path=ppt/tags/tag146.xml><?xml version="1.0" encoding="utf-8"?>
<p:tagLst xmlns:a="http://schemas.openxmlformats.org/drawingml/2006/main" xmlns:r="http://schemas.openxmlformats.org/officeDocument/2006/relationships" xmlns:p="http://schemas.openxmlformats.org/presentationml/2006/main">
  <p:tag name="VEVOX.QRDOT" val="(26,8)"/>
</p:tagLst>
</file>

<file path=ppt/tags/tag147.xml><?xml version="1.0" encoding="utf-8"?>
<p:tagLst xmlns:a="http://schemas.openxmlformats.org/drawingml/2006/main" xmlns:r="http://schemas.openxmlformats.org/officeDocument/2006/relationships" xmlns:p="http://schemas.openxmlformats.org/presentationml/2006/main">
  <p:tag name="VEVOX.QRDOT" val="(29,8)"/>
</p:tagLst>
</file>

<file path=ppt/tags/tag148.xml><?xml version="1.0" encoding="utf-8"?>
<p:tagLst xmlns:a="http://schemas.openxmlformats.org/drawingml/2006/main" xmlns:r="http://schemas.openxmlformats.org/officeDocument/2006/relationships" xmlns:p="http://schemas.openxmlformats.org/presentationml/2006/main">
  <p:tag name="VEVOX.QRDOT" val="(1,9)"/>
</p:tagLst>
</file>

<file path=ppt/tags/tag149.xml><?xml version="1.0" encoding="utf-8"?>
<p:tagLst xmlns:a="http://schemas.openxmlformats.org/drawingml/2006/main" xmlns:r="http://schemas.openxmlformats.org/officeDocument/2006/relationships" xmlns:p="http://schemas.openxmlformats.org/presentationml/2006/main">
  <p:tag name="VEVOX.QRDOT" val="(3,9)"/>
</p:tagLst>
</file>

<file path=ppt/tags/tag15.xml><?xml version="1.0" encoding="utf-8"?>
<p:tagLst xmlns:a="http://schemas.openxmlformats.org/drawingml/2006/main" xmlns:r="http://schemas.openxmlformats.org/officeDocument/2006/relationships" xmlns:p="http://schemas.openxmlformats.org/presentationml/2006/main">
  <p:tag name="VEVOX.QRDOT" val="(6,0)"/>
</p:tagLst>
</file>

<file path=ppt/tags/tag150.xml><?xml version="1.0" encoding="utf-8"?>
<p:tagLst xmlns:a="http://schemas.openxmlformats.org/drawingml/2006/main" xmlns:r="http://schemas.openxmlformats.org/officeDocument/2006/relationships" xmlns:p="http://schemas.openxmlformats.org/presentationml/2006/main">
  <p:tag name="VEVOX.QRDOT" val="(5,9)"/>
</p:tagLst>
</file>

<file path=ppt/tags/tag151.xml><?xml version="1.0" encoding="utf-8"?>
<p:tagLst xmlns:a="http://schemas.openxmlformats.org/drawingml/2006/main" xmlns:r="http://schemas.openxmlformats.org/officeDocument/2006/relationships" xmlns:p="http://schemas.openxmlformats.org/presentationml/2006/main">
  <p:tag name="VEVOX.QRDOT" val="(6,9)"/>
</p:tagLst>
</file>

<file path=ppt/tags/tag152.xml><?xml version="1.0" encoding="utf-8"?>
<p:tagLst xmlns:a="http://schemas.openxmlformats.org/drawingml/2006/main" xmlns:r="http://schemas.openxmlformats.org/officeDocument/2006/relationships" xmlns:p="http://schemas.openxmlformats.org/presentationml/2006/main">
  <p:tag name="VEVOX.QRDOT" val="(8,9)"/>
</p:tagLst>
</file>

<file path=ppt/tags/tag153.xml><?xml version="1.0" encoding="utf-8"?>
<p:tagLst xmlns:a="http://schemas.openxmlformats.org/drawingml/2006/main" xmlns:r="http://schemas.openxmlformats.org/officeDocument/2006/relationships" xmlns:p="http://schemas.openxmlformats.org/presentationml/2006/main">
  <p:tag name="VEVOX.QRDOT" val="(10,9)"/>
</p:tagLst>
</file>

<file path=ppt/tags/tag154.xml><?xml version="1.0" encoding="utf-8"?>
<p:tagLst xmlns:a="http://schemas.openxmlformats.org/drawingml/2006/main" xmlns:r="http://schemas.openxmlformats.org/officeDocument/2006/relationships" xmlns:p="http://schemas.openxmlformats.org/presentationml/2006/main">
  <p:tag name="VEVOX.QRDOT" val="(12,9)"/>
</p:tagLst>
</file>

<file path=ppt/tags/tag155.xml><?xml version="1.0" encoding="utf-8"?>
<p:tagLst xmlns:a="http://schemas.openxmlformats.org/drawingml/2006/main" xmlns:r="http://schemas.openxmlformats.org/officeDocument/2006/relationships" xmlns:p="http://schemas.openxmlformats.org/presentationml/2006/main">
  <p:tag name="VEVOX.QRDOT" val="(13,9)"/>
</p:tagLst>
</file>

<file path=ppt/tags/tag156.xml><?xml version="1.0" encoding="utf-8"?>
<p:tagLst xmlns:a="http://schemas.openxmlformats.org/drawingml/2006/main" xmlns:r="http://schemas.openxmlformats.org/officeDocument/2006/relationships" xmlns:p="http://schemas.openxmlformats.org/presentationml/2006/main">
  <p:tag name="VEVOX.QRDOT" val="(18,9)"/>
</p:tagLst>
</file>

<file path=ppt/tags/tag157.xml><?xml version="1.0" encoding="utf-8"?>
<p:tagLst xmlns:a="http://schemas.openxmlformats.org/drawingml/2006/main" xmlns:r="http://schemas.openxmlformats.org/officeDocument/2006/relationships" xmlns:p="http://schemas.openxmlformats.org/presentationml/2006/main">
  <p:tag name="VEVOX.QRDOT" val="(22,9)"/>
</p:tagLst>
</file>

<file path=ppt/tags/tag158.xml><?xml version="1.0" encoding="utf-8"?>
<p:tagLst xmlns:a="http://schemas.openxmlformats.org/drawingml/2006/main" xmlns:r="http://schemas.openxmlformats.org/officeDocument/2006/relationships" xmlns:p="http://schemas.openxmlformats.org/presentationml/2006/main">
  <p:tag name="VEVOX.QRDOT" val="(23,9)"/>
</p:tagLst>
</file>

<file path=ppt/tags/tag159.xml><?xml version="1.0" encoding="utf-8"?>
<p:tagLst xmlns:a="http://schemas.openxmlformats.org/drawingml/2006/main" xmlns:r="http://schemas.openxmlformats.org/officeDocument/2006/relationships" xmlns:p="http://schemas.openxmlformats.org/presentationml/2006/main">
  <p:tag name="VEVOX.QRDOT" val="(24,9)"/>
</p:tagLst>
</file>

<file path=ppt/tags/tag16.xml><?xml version="1.0" encoding="utf-8"?>
<p:tagLst xmlns:a="http://schemas.openxmlformats.org/drawingml/2006/main" xmlns:r="http://schemas.openxmlformats.org/officeDocument/2006/relationships" xmlns:p="http://schemas.openxmlformats.org/presentationml/2006/main">
  <p:tag name="VEVOX.QRDOT" val="(7,0)"/>
</p:tagLst>
</file>

<file path=ppt/tags/tag160.xml><?xml version="1.0" encoding="utf-8"?>
<p:tagLst xmlns:a="http://schemas.openxmlformats.org/drawingml/2006/main" xmlns:r="http://schemas.openxmlformats.org/officeDocument/2006/relationships" xmlns:p="http://schemas.openxmlformats.org/presentationml/2006/main">
  <p:tag name="VEVOX.QRDOT" val="(25,9)"/>
</p:tagLst>
</file>

<file path=ppt/tags/tag161.xml><?xml version="1.0" encoding="utf-8"?>
<p:tagLst xmlns:a="http://schemas.openxmlformats.org/drawingml/2006/main" xmlns:r="http://schemas.openxmlformats.org/officeDocument/2006/relationships" xmlns:p="http://schemas.openxmlformats.org/presentationml/2006/main">
  <p:tag name="VEVOX.QRDOT" val="(26,9)"/>
</p:tagLst>
</file>

<file path=ppt/tags/tag162.xml><?xml version="1.0" encoding="utf-8"?>
<p:tagLst xmlns:a="http://schemas.openxmlformats.org/drawingml/2006/main" xmlns:r="http://schemas.openxmlformats.org/officeDocument/2006/relationships" xmlns:p="http://schemas.openxmlformats.org/presentationml/2006/main">
  <p:tag name="VEVOX.QRDOT" val="(27,9)"/>
</p:tagLst>
</file>

<file path=ppt/tags/tag163.xml><?xml version="1.0" encoding="utf-8"?>
<p:tagLst xmlns:a="http://schemas.openxmlformats.org/drawingml/2006/main" xmlns:r="http://schemas.openxmlformats.org/officeDocument/2006/relationships" xmlns:p="http://schemas.openxmlformats.org/presentationml/2006/main">
  <p:tag name="VEVOX.QRDOT" val="(28,9)"/>
</p:tagLst>
</file>

<file path=ppt/tags/tag164.xml><?xml version="1.0" encoding="utf-8"?>
<p:tagLst xmlns:a="http://schemas.openxmlformats.org/drawingml/2006/main" xmlns:r="http://schemas.openxmlformats.org/officeDocument/2006/relationships" xmlns:p="http://schemas.openxmlformats.org/presentationml/2006/main">
  <p:tag name="VEVOX.QRDOT" val="(29,9)"/>
</p:tagLst>
</file>

<file path=ppt/tags/tag165.xml><?xml version="1.0" encoding="utf-8"?>
<p:tagLst xmlns:a="http://schemas.openxmlformats.org/drawingml/2006/main" xmlns:r="http://schemas.openxmlformats.org/officeDocument/2006/relationships" xmlns:p="http://schemas.openxmlformats.org/presentationml/2006/main">
  <p:tag name="VEVOX.QRDOT" val="(2,10)"/>
</p:tagLst>
</file>

<file path=ppt/tags/tag166.xml><?xml version="1.0" encoding="utf-8"?>
<p:tagLst xmlns:a="http://schemas.openxmlformats.org/drawingml/2006/main" xmlns:r="http://schemas.openxmlformats.org/officeDocument/2006/relationships" xmlns:p="http://schemas.openxmlformats.org/presentationml/2006/main">
  <p:tag name="VEVOX.QRDOT" val="(3,10)"/>
</p:tagLst>
</file>

<file path=ppt/tags/tag167.xml><?xml version="1.0" encoding="utf-8"?>
<p:tagLst xmlns:a="http://schemas.openxmlformats.org/drawingml/2006/main" xmlns:r="http://schemas.openxmlformats.org/officeDocument/2006/relationships" xmlns:p="http://schemas.openxmlformats.org/presentationml/2006/main">
  <p:tag name="VEVOX.QRDOT" val="(6,10)"/>
</p:tagLst>
</file>

<file path=ppt/tags/tag168.xml><?xml version="1.0" encoding="utf-8"?>
<p:tagLst xmlns:a="http://schemas.openxmlformats.org/drawingml/2006/main" xmlns:r="http://schemas.openxmlformats.org/officeDocument/2006/relationships" xmlns:p="http://schemas.openxmlformats.org/presentationml/2006/main">
  <p:tag name="VEVOX.QRDOT" val="(7,10)"/>
</p:tagLst>
</file>

<file path=ppt/tags/tag169.xml><?xml version="1.0" encoding="utf-8"?>
<p:tagLst xmlns:a="http://schemas.openxmlformats.org/drawingml/2006/main" xmlns:r="http://schemas.openxmlformats.org/officeDocument/2006/relationships" xmlns:p="http://schemas.openxmlformats.org/presentationml/2006/main">
  <p:tag name="VEVOX.QRDOT" val="(8,10)"/>
</p:tagLst>
</file>

<file path=ppt/tags/tag17.xml><?xml version="1.0" encoding="utf-8"?>
<p:tagLst xmlns:a="http://schemas.openxmlformats.org/drawingml/2006/main" xmlns:r="http://schemas.openxmlformats.org/officeDocument/2006/relationships" xmlns:p="http://schemas.openxmlformats.org/presentationml/2006/main">
  <p:tag name="VEVOX.QRDOT" val="(9,0)"/>
</p:tagLst>
</file>

<file path=ppt/tags/tag170.xml><?xml version="1.0" encoding="utf-8"?>
<p:tagLst xmlns:a="http://schemas.openxmlformats.org/drawingml/2006/main" xmlns:r="http://schemas.openxmlformats.org/officeDocument/2006/relationships" xmlns:p="http://schemas.openxmlformats.org/presentationml/2006/main">
  <p:tag name="VEVOX.QRDOT" val="(9,10)"/>
</p:tagLst>
</file>

<file path=ppt/tags/tag171.xml><?xml version="1.0" encoding="utf-8"?>
<p:tagLst xmlns:a="http://schemas.openxmlformats.org/drawingml/2006/main" xmlns:r="http://schemas.openxmlformats.org/officeDocument/2006/relationships" xmlns:p="http://schemas.openxmlformats.org/presentationml/2006/main">
  <p:tag name="VEVOX.QRDOT" val="(11,10)"/>
</p:tagLst>
</file>

<file path=ppt/tags/tag172.xml><?xml version="1.0" encoding="utf-8"?>
<p:tagLst xmlns:a="http://schemas.openxmlformats.org/drawingml/2006/main" xmlns:r="http://schemas.openxmlformats.org/officeDocument/2006/relationships" xmlns:p="http://schemas.openxmlformats.org/presentationml/2006/main">
  <p:tag name="VEVOX.QRDOT" val="(12,10)"/>
</p:tagLst>
</file>

<file path=ppt/tags/tag173.xml><?xml version="1.0" encoding="utf-8"?>
<p:tagLst xmlns:a="http://schemas.openxmlformats.org/drawingml/2006/main" xmlns:r="http://schemas.openxmlformats.org/officeDocument/2006/relationships" xmlns:p="http://schemas.openxmlformats.org/presentationml/2006/main">
  <p:tag name="VEVOX.QRDOT" val="(14,10)"/>
</p:tagLst>
</file>

<file path=ppt/tags/tag174.xml><?xml version="1.0" encoding="utf-8"?>
<p:tagLst xmlns:a="http://schemas.openxmlformats.org/drawingml/2006/main" xmlns:r="http://schemas.openxmlformats.org/officeDocument/2006/relationships" xmlns:p="http://schemas.openxmlformats.org/presentationml/2006/main">
  <p:tag name="VEVOX.QRDOT" val="(15,10)"/>
</p:tagLst>
</file>

<file path=ppt/tags/tag175.xml><?xml version="1.0" encoding="utf-8"?>
<p:tagLst xmlns:a="http://schemas.openxmlformats.org/drawingml/2006/main" xmlns:r="http://schemas.openxmlformats.org/officeDocument/2006/relationships" xmlns:p="http://schemas.openxmlformats.org/presentationml/2006/main">
  <p:tag name="VEVOX.QRDOT" val="(16,10)"/>
</p:tagLst>
</file>

<file path=ppt/tags/tag176.xml><?xml version="1.0" encoding="utf-8"?>
<p:tagLst xmlns:a="http://schemas.openxmlformats.org/drawingml/2006/main" xmlns:r="http://schemas.openxmlformats.org/officeDocument/2006/relationships" xmlns:p="http://schemas.openxmlformats.org/presentationml/2006/main">
  <p:tag name="VEVOX.QRDOT" val="(21,10)"/>
</p:tagLst>
</file>

<file path=ppt/tags/tag177.xml><?xml version="1.0" encoding="utf-8"?>
<p:tagLst xmlns:a="http://schemas.openxmlformats.org/drawingml/2006/main" xmlns:r="http://schemas.openxmlformats.org/officeDocument/2006/relationships" xmlns:p="http://schemas.openxmlformats.org/presentationml/2006/main">
  <p:tag name="VEVOX.QRDOT" val="(22,10)"/>
</p:tagLst>
</file>

<file path=ppt/tags/tag178.xml><?xml version="1.0" encoding="utf-8"?>
<p:tagLst xmlns:a="http://schemas.openxmlformats.org/drawingml/2006/main" xmlns:r="http://schemas.openxmlformats.org/officeDocument/2006/relationships" xmlns:p="http://schemas.openxmlformats.org/presentationml/2006/main">
  <p:tag name="VEVOX.QRDOT" val="(25,10)"/>
</p:tagLst>
</file>

<file path=ppt/tags/tag179.xml><?xml version="1.0" encoding="utf-8"?>
<p:tagLst xmlns:a="http://schemas.openxmlformats.org/drawingml/2006/main" xmlns:r="http://schemas.openxmlformats.org/officeDocument/2006/relationships" xmlns:p="http://schemas.openxmlformats.org/presentationml/2006/main">
  <p:tag name="VEVOX.QRDOT" val="(29,10)"/>
</p:tagLst>
</file>

<file path=ppt/tags/tag18.xml><?xml version="1.0" encoding="utf-8"?>
<p:tagLst xmlns:a="http://schemas.openxmlformats.org/drawingml/2006/main" xmlns:r="http://schemas.openxmlformats.org/officeDocument/2006/relationships" xmlns:p="http://schemas.openxmlformats.org/presentationml/2006/main">
  <p:tag name="VEVOX.QRDOT" val="(10,0)"/>
</p:tagLst>
</file>

<file path=ppt/tags/tag180.xml><?xml version="1.0" encoding="utf-8"?>
<p:tagLst xmlns:a="http://schemas.openxmlformats.org/drawingml/2006/main" xmlns:r="http://schemas.openxmlformats.org/officeDocument/2006/relationships" xmlns:p="http://schemas.openxmlformats.org/presentationml/2006/main">
  <p:tag name="VEVOX.QRDOT" val="(2,11)"/>
</p:tagLst>
</file>

<file path=ppt/tags/tag181.xml><?xml version="1.0" encoding="utf-8"?>
<p:tagLst xmlns:a="http://schemas.openxmlformats.org/drawingml/2006/main" xmlns:r="http://schemas.openxmlformats.org/officeDocument/2006/relationships" xmlns:p="http://schemas.openxmlformats.org/presentationml/2006/main">
  <p:tag name="VEVOX.QRDOT" val="(3,11)"/>
</p:tagLst>
</file>

<file path=ppt/tags/tag182.xml><?xml version="1.0" encoding="utf-8"?>
<p:tagLst xmlns:a="http://schemas.openxmlformats.org/drawingml/2006/main" xmlns:r="http://schemas.openxmlformats.org/officeDocument/2006/relationships" xmlns:p="http://schemas.openxmlformats.org/presentationml/2006/main">
  <p:tag name="VEVOX.QRDOT" val="(5,11)"/>
</p:tagLst>
</file>

<file path=ppt/tags/tag183.xml><?xml version="1.0" encoding="utf-8"?>
<p:tagLst xmlns:a="http://schemas.openxmlformats.org/drawingml/2006/main" xmlns:r="http://schemas.openxmlformats.org/officeDocument/2006/relationships" xmlns:p="http://schemas.openxmlformats.org/presentationml/2006/main">
  <p:tag name="VEVOX.QRDOT" val="(6,11)"/>
</p:tagLst>
</file>

<file path=ppt/tags/tag184.xml><?xml version="1.0" encoding="utf-8"?>
<p:tagLst xmlns:a="http://schemas.openxmlformats.org/drawingml/2006/main" xmlns:r="http://schemas.openxmlformats.org/officeDocument/2006/relationships" xmlns:p="http://schemas.openxmlformats.org/presentationml/2006/main">
  <p:tag name="VEVOX.QRDOT" val="(10,11)"/>
</p:tagLst>
</file>

<file path=ppt/tags/tag185.xml><?xml version="1.0" encoding="utf-8"?>
<p:tagLst xmlns:a="http://schemas.openxmlformats.org/drawingml/2006/main" xmlns:r="http://schemas.openxmlformats.org/officeDocument/2006/relationships" xmlns:p="http://schemas.openxmlformats.org/presentationml/2006/main">
  <p:tag name="VEVOX.QRDOT" val="(11,11)"/>
</p:tagLst>
</file>

<file path=ppt/tags/tag186.xml><?xml version="1.0" encoding="utf-8"?>
<p:tagLst xmlns:a="http://schemas.openxmlformats.org/drawingml/2006/main" xmlns:r="http://schemas.openxmlformats.org/officeDocument/2006/relationships" xmlns:p="http://schemas.openxmlformats.org/presentationml/2006/main">
  <p:tag name="VEVOX.QRDOT" val="(14,11)"/>
</p:tagLst>
</file>

<file path=ppt/tags/tag187.xml><?xml version="1.0" encoding="utf-8"?>
<p:tagLst xmlns:a="http://schemas.openxmlformats.org/drawingml/2006/main" xmlns:r="http://schemas.openxmlformats.org/officeDocument/2006/relationships" xmlns:p="http://schemas.openxmlformats.org/presentationml/2006/main">
  <p:tag name="VEVOX.QRDOT" val="(16,11)"/>
</p:tagLst>
</file>

<file path=ppt/tags/tag188.xml><?xml version="1.0" encoding="utf-8"?>
<p:tagLst xmlns:a="http://schemas.openxmlformats.org/drawingml/2006/main" xmlns:r="http://schemas.openxmlformats.org/officeDocument/2006/relationships" xmlns:p="http://schemas.openxmlformats.org/presentationml/2006/main">
  <p:tag name="VEVOX.QRDOT" val="(17,11)"/>
</p:tagLst>
</file>

<file path=ppt/tags/tag189.xml><?xml version="1.0" encoding="utf-8"?>
<p:tagLst xmlns:a="http://schemas.openxmlformats.org/drawingml/2006/main" xmlns:r="http://schemas.openxmlformats.org/officeDocument/2006/relationships" xmlns:p="http://schemas.openxmlformats.org/presentationml/2006/main">
  <p:tag name="VEVOX.QRDOT" val="(20,11)"/>
</p:tagLst>
</file>

<file path=ppt/tags/tag19.xml><?xml version="1.0" encoding="utf-8"?>
<p:tagLst xmlns:a="http://schemas.openxmlformats.org/drawingml/2006/main" xmlns:r="http://schemas.openxmlformats.org/officeDocument/2006/relationships" xmlns:p="http://schemas.openxmlformats.org/presentationml/2006/main">
  <p:tag name="VEVOX.QRDOT" val="(11,0)"/>
</p:tagLst>
</file>

<file path=ppt/tags/tag190.xml><?xml version="1.0" encoding="utf-8"?>
<p:tagLst xmlns:a="http://schemas.openxmlformats.org/drawingml/2006/main" xmlns:r="http://schemas.openxmlformats.org/officeDocument/2006/relationships" xmlns:p="http://schemas.openxmlformats.org/presentationml/2006/main">
  <p:tag name="VEVOX.QRDOT" val="(21,11)"/>
</p:tagLst>
</file>

<file path=ppt/tags/tag191.xml><?xml version="1.0" encoding="utf-8"?>
<p:tagLst xmlns:a="http://schemas.openxmlformats.org/drawingml/2006/main" xmlns:r="http://schemas.openxmlformats.org/officeDocument/2006/relationships" xmlns:p="http://schemas.openxmlformats.org/presentationml/2006/main">
  <p:tag name="VEVOX.QRDOT" val="(22,11)"/>
</p:tagLst>
</file>

<file path=ppt/tags/tag192.xml><?xml version="1.0" encoding="utf-8"?>
<p:tagLst xmlns:a="http://schemas.openxmlformats.org/drawingml/2006/main" xmlns:r="http://schemas.openxmlformats.org/officeDocument/2006/relationships" xmlns:p="http://schemas.openxmlformats.org/presentationml/2006/main">
  <p:tag name="VEVOX.QRDOT" val="(23,11)"/>
</p:tagLst>
</file>

<file path=ppt/tags/tag193.xml><?xml version="1.0" encoding="utf-8"?>
<p:tagLst xmlns:a="http://schemas.openxmlformats.org/drawingml/2006/main" xmlns:r="http://schemas.openxmlformats.org/officeDocument/2006/relationships" xmlns:p="http://schemas.openxmlformats.org/presentationml/2006/main">
  <p:tag name="VEVOX.QRDOT" val="(25,11)"/>
</p:tagLst>
</file>

<file path=ppt/tags/tag194.xml><?xml version="1.0" encoding="utf-8"?>
<p:tagLst xmlns:a="http://schemas.openxmlformats.org/drawingml/2006/main" xmlns:r="http://schemas.openxmlformats.org/officeDocument/2006/relationships" xmlns:p="http://schemas.openxmlformats.org/presentationml/2006/main">
  <p:tag name="VEVOX.QRDOT" val="(26,11)"/>
</p:tagLst>
</file>

<file path=ppt/tags/tag195.xml><?xml version="1.0" encoding="utf-8"?>
<p:tagLst xmlns:a="http://schemas.openxmlformats.org/drawingml/2006/main" xmlns:r="http://schemas.openxmlformats.org/officeDocument/2006/relationships" xmlns:p="http://schemas.openxmlformats.org/presentationml/2006/main">
  <p:tag name="VEVOX.QRDOT" val="(28,11)"/>
</p:tagLst>
</file>

<file path=ppt/tags/tag196.xml><?xml version="1.0" encoding="utf-8"?>
<p:tagLst xmlns:a="http://schemas.openxmlformats.org/drawingml/2006/main" xmlns:r="http://schemas.openxmlformats.org/officeDocument/2006/relationships" xmlns:p="http://schemas.openxmlformats.org/presentationml/2006/main">
  <p:tag name="VEVOX.QRDOT" val="(29,11)"/>
</p:tagLst>
</file>

<file path=ppt/tags/tag197.xml><?xml version="1.0" encoding="utf-8"?>
<p:tagLst xmlns:a="http://schemas.openxmlformats.org/drawingml/2006/main" xmlns:r="http://schemas.openxmlformats.org/officeDocument/2006/relationships" xmlns:p="http://schemas.openxmlformats.org/presentationml/2006/main">
  <p:tag name="VEVOX.QRDOT" val="(2,12)"/>
</p:tagLst>
</file>

<file path=ppt/tags/tag198.xml><?xml version="1.0" encoding="utf-8"?>
<p:tagLst xmlns:a="http://schemas.openxmlformats.org/drawingml/2006/main" xmlns:r="http://schemas.openxmlformats.org/officeDocument/2006/relationships" xmlns:p="http://schemas.openxmlformats.org/presentationml/2006/main">
  <p:tag name="VEVOX.QRDOT" val="(3,12)"/>
</p:tagLst>
</file>

<file path=ppt/tags/tag199.xml><?xml version="1.0" encoding="utf-8"?>
<p:tagLst xmlns:a="http://schemas.openxmlformats.org/drawingml/2006/main" xmlns:r="http://schemas.openxmlformats.org/officeDocument/2006/relationships" xmlns:p="http://schemas.openxmlformats.org/presentationml/2006/main">
  <p:tag name="VEVOX.QRDOT" val="(5,1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VEVOX.QRDOT" val="(12,0)"/>
</p:tagLst>
</file>

<file path=ppt/tags/tag200.xml><?xml version="1.0" encoding="utf-8"?>
<p:tagLst xmlns:a="http://schemas.openxmlformats.org/drawingml/2006/main" xmlns:r="http://schemas.openxmlformats.org/officeDocument/2006/relationships" xmlns:p="http://schemas.openxmlformats.org/presentationml/2006/main">
  <p:tag name="VEVOX.QRDOT" val="(6,12)"/>
</p:tagLst>
</file>

<file path=ppt/tags/tag201.xml><?xml version="1.0" encoding="utf-8"?>
<p:tagLst xmlns:a="http://schemas.openxmlformats.org/drawingml/2006/main" xmlns:r="http://schemas.openxmlformats.org/officeDocument/2006/relationships" xmlns:p="http://schemas.openxmlformats.org/presentationml/2006/main">
  <p:tag name="VEVOX.QRDOT" val="(7,12)"/>
</p:tagLst>
</file>

<file path=ppt/tags/tag202.xml><?xml version="1.0" encoding="utf-8"?>
<p:tagLst xmlns:a="http://schemas.openxmlformats.org/drawingml/2006/main" xmlns:r="http://schemas.openxmlformats.org/officeDocument/2006/relationships" xmlns:p="http://schemas.openxmlformats.org/presentationml/2006/main">
  <p:tag name="VEVOX.QRDOT" val="(9,12)"/>
</p:tagLst>
</file>

<file path=ppt/tags/tag203.xml><?xml version="1.0" encoding="utf-8"?>
<p:tagLst xmlns:a="http://schemas.openxmlformats.org/drawingml/2006/main" xmlns:r="http://schemas.openxmlformats.org/officeDocument/2006/relationships" xmlns:p="http://schemas.openxmlformats.org/presentationml/2006/main">
  <p:tag name="VEVOX.QRDOT" val="(11,12)"/>
</p:tagLst>
</file>

<file path=ppt/tags/tag204.xml><?xml version="1.0" encoding="utf-8"?>
<p:tagLst xmlns:a="http://schemas.openxmlformats.org/drawingml/2006/main" xmlns:r="http://schemas.openxmlformats.org/officeDocument/2006/relationships" xmlns:p="http://schemas.openxmlformats.org/presentationml/2006/main">
  <p:tag name="VEVOX.QRDOT" val="(13,12)"/>
</p:tagLst>
</file>

<file path=ppt/tags/tag205.xml><?xml version="1.0" encoding="utf-8"?>
<p:tagLst xmlns:a="http://schemas.openxmlformats.org/drawingml/2006/main" xmlns:r="http://schemas.openxmlformats.org/officeDocument/2006/relationships" xmlns:p="http://schemas.openxmlformats.org/presentationml/2006/main">
  <p:tag name="VEVOX.QRDOT" val="(14,12)"/>
</p:tagLst>
</file>

<file path=ppt/tags/tag206.xml><?xml version="1.0" encoding="utf-8"?>
<p:tagLst xmlns:a="http://schemas.openxmlformats.org/drawingml/2006/main" xmlns:r="http://schemas.openxmlformats.org/officeDocument/2006/relationships" xmlns:p="http://schemas.openxmlformats.org/presentationml/2006/main">
  <p:tag name="VEVOX.QRDOT" val="(18,12)"/>
</p:tagLst>
</file>

<file path=ppt/tags/tag207.xml><?xml version="1.0" encoding="utf-8"?>
<p:tagLst xmlns:a="http://schemas.openxmlformats.org/drawingml/2006/main" xmlns:r="http://schemas.openxmlformats.org/officeDocument/2006/relationships" xmlns:p="http://schemas.openxmlformats.org/presentationml/2006/main">
  <p:tag name="VEVOX.QRDOT" val="(19,12)"/>
</p:tagLst>
</file>

<file path=ppt/tags/tag208.xml><?xml version="1.0" encoding="utf-8"?>
<p:tagLst xmlns:a="http://schemas.openxmlformats.org/drawingml/2006/main" xmlns:r="http://schemas.openxmlformats.org/officeDocument/2006/relationships" xmlns:p="http://schemas.openxmlformats.org/presentationml/2006/main">
  <p:tag name="VEVOX.QRDOT" val="(21,12)"/>
</p:tagLst>
</file>

<file path=ppt/tags/tag209.xml><?xml version="1.0" encoding="utf-8"?>
<p:tagLst xmlns:a="http://schemas.openxmlformats.org/drawingml/2006/main" xmlns:r="http://schemas.openxmlformats.org/officeDocument/2006/relationships" xmlns:p="http://schemas.openxmlformats.org/presentationml/2006/main">
  <p:tag name="VEVOX.QRDOT" val="(28,12)"/>
</p:tagLst>
</file>

<file path=ppt/tags/tag21.xml><?xml version="1.0" encoding="utf-8"?>
<p:tagLst xmlns:a="http://schemas.openxmlformats.org/drawingml/2006/main" xmlns:r="http://schemas.openxmlformats.org/officeDocument/2006/relationships" xmlns:p="http://schemas.openxmlformats.org/presentationml/2006/main">
  <p:tag name="VEVOX.QRDOT" val="(13,0)"/>
</p:tagLst>
</file>

<file path=ppt/tags/tag210.xml><?xml version="1.0" encoding="utf-8"?>
<p:tagLst xmlns:a="http://schemas.openxmlformats.org/drawingml/2006/main" xmlns:r="http://schemas.openxmlformats.org/officeDocument/2006/relationships" xmlns:p="http://schemas.openxmlformats.org/presentationml/2006/main">
  <p:tag name="VEVOX.QRDOT" val="(5,13)"/>
</p:tagLst>
</file>

<file path=ppt/tags/tag211.xml><?xml version="1.0" encoding="utf-8"?>
<p:tagLst xmlns:a="http://schemas.openxmlformats.org/drawingml/2006/main" xmlns:r="http://schemas.openxmlformats.org/officeDocument/2006/relationships" xmlns:p="http://schemas.openxmlformats.org/presentationml/2006/main">
  <p:tag name="VEVOX.QRDOT" val="(12,13)"/>
</p:tagLst>
</file>

<file path=ppt/tags/tag212.xml><?xml version="1.0" encoding="utf-8"?>
<p:tagLst xmlns:a="http://schemas.openxmlformats.org/drawingml/2006/main" xmlns:r="http://schemas.openxmlformats.org/officeDocument/2006/relationships" xmlns:p="http://schemas.openxmlformats.org/presentationml/2006/main">
  <p:tag name="VEVOX.QRDOT" val="(14,13)"/>
</p:tagLst>
</file>

<file path=ppt/tags/tag213.xml><?xml version="1.0" encoding="utf-8"?>
<p:tagLst xmlns:a="http://schemas.openxmlformats.org/drawingml/2006/main" xmlns:r="http://schemas.openxmlformats.org/officeDocument/2006/relationships" xmlns:p="http://schemas.openxmlformats.org/presentationml/2006/main">
  <p:tag name="VEVOX.QRDOT" val="(15,13)"/>
</p:tagLst>
</file>

<file path=ppt/tags/tag214.xml><?xml version="1.0" encoding="utf-8"?>
<p:tagLst xmlns:a="http://schemas.openxmlformats.org/drawingml/2006/main" xmlns:r="http://schemas.openxmlformats.org/officeDocument/2006/relationships" xmlns:p="http://schemas.openxmlformats.org/presentationml/2006/main">
  <p:tag name="VEVOX.QRDOT" val="(17,13)"/>
</p:tagLst>
</file>

<file path=ppt/tags/tag215.xml><?xml version="1.0" encoding="utf-8"?>
<p:tagLst xmlns:a="http://schemas.openxmlformats.org/drawingml/2006/main" xmlns:r="http://schemas.openxmlformats.org/officeDocument/2006/relationships" xmlns:p="http://schemas.openxmlformats.org/presentationml/2006/main">
  <p:tag name="VEVOX.QRDOT" val="(19,13)"/>
</p:tagLst>
</file>

<file path=ppt/tags/tag216.xml><?xml version="1.0" encoding="utf-8"?>
<p:tagLst xmlns:a="http://schemas.openxmlformats.org/drawingml/2006/main" xmlns:r="http://schemas.openxmlformats.org/officeDocument/2006/relationships" xmlns:p="http://schemas.openxmlformats.org/presentationml/2006/main">
  <p:tag name="VEVOX.QRDOT" val="(21,13)"/>
</p:tagLst>
</file>

<file path=ppt/tags/tag217.xml><?xml version="1.0" encoding="utf-8"?>
<p:tagLst xmlns:a="http://schemas.openxmlformats.org/drawingml/2006/main" xmlns:r="http://schemas.openxmlformats.org/officeDocument/2006/relationships" xmlns:p="http://schemas.openxmlformats.org/presentationml/2006/main">
  <p:tag name="VEVOX.QRDOT" val="(23,13)"/>
</p:tagLst>
</file>

<file path=ppt/tags/tag218.xml><?xml version="1.0" encoding="utf-8"?>
<p:tagLst xmlns:a="http://schemas.openxmlformats.org/drawingml/2006/main" xmlns:r="http://schemas.openxmlformats.org/officeDocument/2006/relationships" xmlns:p="http://schemas.openxmlformats.org/presentationml/2006/main">
  <p:tag name="VEVOX.QRDOT" val="(24,13)"/>
</p:tagLst>
</file>

<file path=ppt/tags/tag219.xml><?xml version="1.0" encoding="utf-8"?>
<p:tagLst xmlns:a="http://schemas.openxmlformats.org/drawingml/2006/main" xmlns:r="http://schemas.openxmlformats.org/officeDocument/2006/relationships" xmlns:p="http://schemas.openxmlformats.org/presentationml/2006/main">
  <p:tag name="VEVOX.QRDOT" val="(25,13)"/>
</p:tagLst>
</file>

<file path=ppt/tags/tag22.xml><?xml version="1.0" encoding="utf-8"?>
<p:tagLst xmlns:a="http://schemas.openxmlformats.org/drawingml/2006/main" xmlns:r="http://schemas.openxmlformats.org/officeDocument/2006/relationships" xmlns:p="http://schemas.openxmlformats.org/presentationml/2006/main">
  <p:tag name="VEVOX.QRDOT" val="(20,0)"/>
</p:tagLst>
</file>

<file path=ppt/tags/tag220.xml><?xml version="1.0" encoding="utf-8"?>
<p:tagLst xmlns:a="http://schemas.openxmlformats.org/drawingml/2006/main" xmlns:r="http://schemas.openxmlformats.org/officeDocument/2006/relationships" xmlns:p="http://schemas.openxmlformats.org/presentationml/2006/main">
  <p:tag name="VEVOX.QRDOT" val="(26,13)"/>
</p:tagLst>
</file>

<file path=ppt/tags/tag221.xml><?xml version="1.0" encoding="utf-8"?>
<p:tagLst xmlns:a="http://schemas.openxmlformats.org/drawingml/2006/main" xmlns:r="http://schemas.openxmlformats.org/officeDocument/2006/relationships" xmlns:p="http://schemas.openxmlformats.org/presentationml/2006/main">
  <p:tag name="VEVOX.QRDOT" val="(27,13)"/>
</p:tagLst>
</file>

<file path=ppt/tags/tag222.xml><?xml version="1.0" encoding="utf-8"?>
<p:tagLst xmlns:a="http://schemas.openxmlformats.org/drawingml/2006/main" xmlns:r="http://schemas.openxmlformats.org/officeDocument/2006/relationships" xmlns:p="http://schemas.openxmlformats.org/presentationml/2006/main">
  <p:tag name="VEVOX.QRDOT" val="(28,13)"/>
</p:tagLst>
</file>

<file path=ppt/tags/tag223.xml><?xml version="1.0" encoding="utf-8"?>
<p:tagLst xmlns:a="http://schemas.openxmlformats.org/drawingml/2006/main" xmlns:r="http://schemas.openxmlformats.org/officeDocument/2006/relationships" xmlns:p="http://schemas.openxmlformats.org/presentationml/2006/main">
  <p:tag name="VEVOX.QRDOT" val="(29,13)"/>
</p:tagLst>
</file>

<file path=ppt/tags/tag224.xml><?xml version="1.0" encoding="utf-8"?>
<p:tagLst xmlns:a="http://schemas.openxmlformats.org/drawingml/2006/main" xmlns:r="http://schemas.openxmlformats.org/officeDocument/2006/relationships" xmlns:p="http://schemas.openxmlformats.org/presentationml/2006/main">
  <p:tag name="VEVOX.QRDOT" val="(4,14)"/>
</p:tagLst>
</file>

<file path=ppt/tags/tag225.xml><?xml version="1.0" encoding="utf-8"?>
<p:tagLst xmlns:a="http://schemas.openxmlformats.org/drawingml/2006/main" xmlns:r="http://schemas.openxmlformats.org/officeDocument/2006/relationships" xmlns:p="http://schemas.openxmlformats.org/presentationml/2006/main">
  <p:tag name="VEVOX.QRDOT" val="(5,14)"/>
</p:tagLst>
</file>

<file path=ppt/tags/tag226.xml><?xml version="1.0" encoding="utf-8"?>
<p:tagLst xmlns:a="http://schemas.openxmlformats.org/drawingml/2006/main" xmlns:r="http://schemas.openxmlformats.org/officeDocument/2006/relationships" xmlns:p="http://schemas.openxmlformats.org/presentationml/2006/main">
  <p:tag name="VEVOX.QRDOT" val="(7,14)"/>
</p:tagLst>
</file>

<file path=ppt/tags/tag227.xml><?xml version="1.0" encoding="utf-8"?>
<p:tagLst xmlns:a="http://schemas.openxmlformats.org/drawingml/2006/main" xmlns:r="http://schemas.openxmlformats.org/officeDocument/2006/relationships" xmlns:p="http://schemas.openxmlformats.org/presentationml/2006/main">
  <p:tag name="VEVOX.QRDOT" val="(9,14)"/>
</p:tagLst>
</file>

<file path=ppt/tags/tag228.xml><?xml version="1.0" encoding="utf-8"?>
<p:tagLst xmlns:a="http://schemas.openxmlformats.org/drawingml/2006/main" xmlns:r="http://schemas.openxmlformats.org/officeDocument/2006/relationships" xmlns:p="http://schemas.openxmlformats.org/presentationml/2006/main">
  <p:tag name="VEVOX.QRDOT" val="(13,14)"/>
</p:tagLst>
</file>

<file path=ppt/tags/tag229.xml><?xml version="1.0" encoding="utf-8"?>
<p:tagLst xmlns:a="http://schemas.openxmlformats.org/drawingml/2006/main" xmlns:r="http://schemas.openxmlformats.org/officeDocument/2006/relationships" xmlns:p="http://schemas.openxmlformats.org/presentationml/2006/main">
  <p:tag name="VEVOX.QRDOT" val="(17,14)"/>
</p:tagLst>
</file>

<file path=ppt/tags/tag23.xml><?xml version="1.0" encoding="utf-8"?>
<p:tagLst xmlns:a="http://schemas.openxmlformats.org/drawingml/2006/main" xmlns:r="http://schemas.openxmlformats.org/officeDocument/2006/relationships" xmlns:p="http://schemas.openxmlformats.org/presentationml/2006/main">
  <p:tag name="VEVOX.QRDOT" val="(21,0)"/>
</p:tagLst>
</file>

<file path=ppt/tags/tag230.xml><?xml version="1.0" encoding="utf-8"?>
<p:tagLst xmlns:a="http://schemas.openxmlformats.org/drawingml/2006/main" xmlns:r="http://schemas.openxmlformats.org/officeDocument/2006/relationships" xmlns:p="http://schemas.openxmlformats.org/presentationml/2006/main">
  <p:tag name="VEVOX.QRDOT" val="(19,14)"/>
</p:tagLst>
</file>

<file path=ppt/tags/tag231.xml><?xml version="1.0" encoding="utf-8"?>
<p:tagLst xmlns:a="http://schemas.openxmlformats.org/drawingml/2006/main" xmlns:r="http://schemas.openxmlformats.org/officeDocument/2006/relationships" xmlns:p="http://schemas.openxmlformats.org/presentationml/2006/main">
  <p:tag name="VEVOX.QRDOT" val="(21,14)"/>
</p:tagLst>
</file>

<file path=ppt/tags/tag232.xml><?xml version="1.0" encoding="utf-8"?>
<p:tagLst xmlns:a="http://schemas.openxmlformats.org/drawingml/2006/main" xmlns:r="http://schemas.openxmlformats.org/officeDocument/2006/relationships" xmlns:p="http://schemas.openxmlformats.org/presentationml/2006/main">
  <p:tag name="VEVOX.QRDOT" val="(24,14)"/>
</p:tagLst>
</file>

<file path=ppt/tags/tag233.xml><?xml version="1.0" encoding="utf-8"?>
<p:tagLst xmlns:a="http://schemas.openxmlformats.org/drawingml/2006/main" xmlns:r="http://schemas.openxmlformats.org/officeDocument/2006/relationships" xmlns:p="http://schemas.openxmlformats.org/presentationml/2006/main">
  <p:tag name="VEVOX.QRDOT" val="(25,14)"/>
</p:tagLst>
</file>

<file path=ppt/tags/tag234.xml><?xml version="1.0" encoding="utf-8"?>
<p:tagLst xmlns:a="http://schemas.openxmlformats.org/drawingml/2006/main" xmlns:r="http://schemas.openxmlformats.org/officeDocument/2006/relationships" xmlns:p="http://schemas.openxmlformats.org/presentationml/2006/main">
  <p:tag name="VEVOX.QRDOT" val="(26,14)"/>
</p:tagLst>
</file>

<file path=ppt/tags/tag235.xml><?xml version="1.0" encoding="utf-8"?>
<p:tagLst xmlns:a="http://schemas.openxmlformats.org/drawingml/2006/main" xmlns:r="http://schemas.openxmlformats.org/officeDocument/2006/relationships" xmlns:p="http://schemas.openxmlformats.org/presentationml/2006/main">
  <p:tag name="VEVOX.QRDOT" val="(27,14)"/>
</p:tagLst>
</file>

<file path=ppt/tags/tag236.xml><?xml version="1.0" encoding="utf-8"?>
<p:tagLst xmlns:a="http://schemas.openxmlformats.org/drawingml/2006/main" xmlns:r="http://schemas.openxmlformats.org/officeDocument/2006/relationships" xmlns:p="http://schemas.openxmlformats.org/presentationml/2006/main">
  <p:tag name="VEVOX.QRDOT" val="(29,14)"/>
</p:tagLst>
</file>

<file path=ppt/tags/tag237.xml><?xml version="1.0" encoding="utf-8"?>
<p:tagLst xmlns:a="http://schemas.openxmlformats.org/drawingml/2006/main" xmlns:r="http://schemas.openxmlformats.org/officeDocument/2006/relationships" xmlns:p="http://schemas.openxmlformats.org/presentationml/2006/main">
  <p:tag name="VEVOX.QRDOT" val="(1,15)"/>
</p:tagLst>
</file>

<file path=ppt/tags/tag238.xml><?xml version="1.0" encoding="utf-8"?>
<p:tagLst xmlns:a="http://schemas.openxmlformats.org/drawingml/2006/main" xmlns:r="http://schemas.openxmlformats.org/officeDocument/2006/relationships" xmlns:p="http://schemas.openxmlformats.org/presentationml/2006/main">
  <p:tag name="VEVOX.QRDOT" val="(2,15)"/>
</p:tagLst>
</file>

<file path=ppt/tags/tag239.xml><?xml version="1.0" encoding="utf-8"?>
<p:tagLst xmlns:a="http://schemas.openxmlformats.org/drawingml/2006/main" xmlns:r="http://schemas.openxmlformats.org/officeDocument/2006/relationships" xmlns:p="http://schemas.openxmlformats.org/presentationml/2006/main">
  <p:tag name="VEVOX.QRDOT" val="(3,15)"/>
</p:tagLst>
</file>

<file path=ppt/tags/tag24.xml><?xml version="1.0" encoding="utf-8"?>
<p:tagLst xmlns:a="http://schemas.openxmlformats.org/drawingml/2006/main" xmlns:r="http://schemas.openxmlformats.org/officeDocument/2006/relationships" xmlns:p="http://schemas.openxmlformats.org/presentationml/2006/main">
  <p:tag name="VEVOX.QRDOT" val="(23,0)"/>
</p:tagLst>
</file>

<file path=ppt/tags/tag240.xml><?xml version="1.0" encoding="utf-8"?>
<p:tagLst xmlns:a="http://schemas.openxmlformats.org/drawingml/2006/main" xmlns:r="http://schemas.openxmlformats.org/officeDocument/2006/relationships" xmlns:p="http://schemas.openxmlformats.org/presentationml/2006/main">
  <p:tag name="VEVOX.QRDOT" val="(4,15)"/>
</p:tagLst>
</file>

<file path=ppt/tags/tag241.xml><?xml version="1.0" encoding="utf-8"?>
<p:tagLst xmlns:a="http://schemas.openxmlformats.org/drawingml/2006/main" xmlns:r="http://schemas.openxmlformats.org/officeDocument/2006/relationships" xmlns:p="http://schemas.openxmlformats.org/presentationml/2006/main">
  <p:tag name="VEVOX.QRDOT" val="(8,15)"/>
</p:tagLst>
</file>

<file path=ppt/tags/tag242.xml><?xml version="1.0" encoding="utf-8"?>
<p:tagLst xmlns:a="http://schemas.openxmlformats.org/drawingml/2006/main" xmlns:r="http://schemas.openxmlformats.org/officeDocument/2006/relationships" xmlns:p="http://schemas.openxmlformats.org/presentationml/2006/main">
  <p:tag name="VEVOX.QRDOT" val="(9,15)"/>
</p:tagLst>
</file>

<file path=ppt/tags/tag243.xml><?xml version="1.0" encoding="utf-8"?>
<p:tagLst xmlns:a="http://schemas.openxmlformats.org/drawingml/2006/main" xmlns:r="http://schemas.openxmlformats.org/officeDocument/2006/relationships" xmlns:p="http://schemas.openxmlformats.org/presentationml/2006/main">
  <p:tag name="VEVOX.QRDOT" val="(10,15)"/>
</p:tagLst>
</file>

<file path=ppt/tags/tag244.xml><?xml version="1.0" encoding="utf-8"?>
<p:tagLst xmlns:a="http://schemas.openxmlformats.org/drawingml/2006/main" xmlns:r="http://schemas.openxmlformats.org/officeDocument/2006/relationships" xmlns:p="http://schemas.openxmlformats.org/presentationml/2006/main">
  <p:tag name="VEVOX.QRDOT" val="(11,15)"/>
</p:tagLst>
</file>

<file path=ppt/tags/tag245.xml><?xml version="1.0" encoding="utf-8"?>
<p:tagLst xmlns:a="http://schemas.openxmlformats.org/drawingml/2006/main" xmlns:r="http://schemas.openxmlformats.org/officeDocument/2006/relationships" xmlns:p="http://schemas.openxmlformats.org/presentationml/2006/main">
  <p:tag name="VEVOX.QRDOT" val="(13,15)"/>
</p:tagLst>
</file>

<file path=ppt/tags/tag246.xml><?xml version="1.0" encoding="utf-8"?>
<p:tagLst xmlns:a="http://schemas.openxmlformats.org/drawingml/2006/main" xmlns:r="http://schemas.openxmlformats.org/officeDocument/2006/relationships" xmlns:p="http://schemas.openxmlformats.org/presentationml/2006/main">
  <p:tag name="VEVOX.QRDOT" val="(15,15)"/>
</p:tagLst>
</file>

<file path=ppt/tags/tag247.xml><?xml version="1.0" encoding="utf-8"?>
<p:tagLst xmlns:a="http://schemas.openxmlformats.org/drawingml/2006/main" xmlns:r="http://schemas.openxmlformats.org/officeDocument/2006/relationships" xmlns:p="http://schemas.openxmlformats.org/presentationml/2006/main">
  <p:tag name="VEVOX.QRDOT" val="(19,15)"/>
</p:tagLst>
</file>

<file path=ppt/tags/tag248.xml><?xml version="1.0" encoding="utf-8"?>
<p:tagLst xmlns:a="http://schemas.openxmlformats.org/drawingml/2006/main" xmlns:r="http://schemas.openxmlformats.org/officeDocument/2006/relationships" xmlns:p="http://schemas.openxmlformats.org/presentationml/2006/main">
  <p:tag name="VEVOX.QRDOT" val="(20,15)"/>
</p:tagLst>
</file>

<file path=ppt/tags/tag249.xml><?xml version="1.0" encoding="utf-8"?>
<p:tagLst xmlns:a="http://schemas.openxmlformats.org/drawingml/2006/main" xmlns:r="http://schemas.openxmlformats.org/officeDocument/2006/relationships" xmlns:p="http://schemas.openxmlformats.org/presentationml/2006/main">
  <p:tag name="VEVOX.QRDOT" val="(22,15)"/>
</p:tagLst>
</file>

<file path=ppt/tags/tag25.xml><?xml version="1.0" encoding="utf-8"?>
<p:tagLst xmlns:a="http://schemas.openxmlformats.org/drawingml/2006/main" xmlns:r="http://schemas.openxmlformats.org/officeDocument/2006/relationships" xmlns:p="http://schemas.openxmlformats.org/presentationml/2006/main">
  <p:tag name="VEVOX.QRDOT" val="(24,0)"/>
</p:tagLst>
</file>

<file path=ppt/tags/tag250.xml><?xml version="1.0" encoding="utf-8"?>
<p:tagLst xmlns:a="http://schemas.openxmlformats.org/drawingml/2006/main" xmlns:r="http://schemas.openxmlformats.org/officeDocument/2006/relationships" xmlns:p="http://schemas.openxmlformats.org/presentationml/2006/main">
  <p:tag name="VEVOX.QRDOT" val="(28,15)"/>
</p:tagLst>
</file>

<file path=ppt/tags/tag251.xml><?xml version="1.0" encoding="utf-8"?>
<p:tagLst xmlns:a="http://schemas.openxmlformats.org/drawingml/2006/main" xmlns:r="http://schemas.openxmlformats.org/officeDocument/2006/relationships" xmlns:p="http://schemas.openxmlformats.org/presentationml/2006/main">
  <p:tag name="VEVOX.QRDOT" val="(29,15)"/>
</p:tagLst>
</file>

<file path=ppt/tags/tag252.xml><?xml version="1.0" encoding="utf-8"?>
<p:tagLst xmlns:a="http://schemas.openxmlformats.org/drawingml/2006/main" xmlns:r="http://schemas.openxmlformats.org/officeDocument/2006/relationships" xmlns:p="http://schemas.openxmlformats.org/presentationml/2006/main">
  <p:tag name="VEVOX.QRDOT" val="(1,16)"/>
</p:tagLst>
</file>

<file path=ppt/tags/tag253.xml><?xml version="1.0" encoding="utf-8"?>
<p:tagLst xmlns:a="http://schemas.openxmlformats.org/drawingml/2006/main" xmlns:r="http://schemas.openxmlformats.org/officeDocument/2006/relationships" xmlns:p="http://schemas.openxmlformats.org/presentationml/2006/main">
  <p:tag name="VEVOX.QRDOT" val="(3,16)"/>
</p:tagLst>
</file>

<file path=ppt/tags/tag254.xml><?xml version="1.0" encoding="utf-8"?>
<p:tagLst xmlns:a="http://schemas.openxmlformats.org/drawingml/2006/main" xmlns:r="http://schemas.openxmlformats.org/officeDocument/2006/relationships" xmlns:p="http://schemas.openxmlformats.org/presentationml/2006/main">
  <p:tag name="VEVOX.QRDOT" val="(4,16)"/>
</p:tagLst>
</file>

<file path=ppt/tags/tag255.xml><?xml version="1.0" encoding="utf-8"?>
<p:tagLst xmlns:a="http://schemas.openxmlformats.org/drawingml/2006/main" xmlns:r="http://schemas.openxmlformats.org/officeDocument/2006/relationships" xmlns:p="http://schemas.openxmlformats.org/presentationml/2006/main">
  <p:tag name="VEVOX.QRDOT" val="(7,16)"/>
</p:tagLst>
</file>

<file path=ppt/tags/tag256.xml><?xml version="1.0" encoding="utf-8"?>
<p:tagLst xmlns:a="http://schemas.openxmlformats.org/drawingml/2006/main" xmlns:r="http://schemas.openxmlformats.org/officeDocument/2006/relationships" xmlns:p="http://schemas.openxmlformats.org/presentationml/2006/main">
  <p:tag name="VEVOX.QRDOT" val="(11,16)"/>
</p:tagLst>
</file>

<file path=ppt/tags/tag257.xml><?xml version="1.0" encoding="utf-8"?>
<p:tagLst xmlns:a="http://schemas.openxmlformats.org/drawingml/2006/main" xmlns:r="http://schemas.openxmlformats.org/officeDocument/2006/relationships" xmlns:p="http://schemas.openxmlformats.org/presentationml/2006/main">
  <p:tag name="VEVOX.QRDOT" val="(13,16)"/>
</p:tagLst>
</file>

<file path=ppt/tags/tag258.xml><?xml version="1.0" encoding="utf-8"?>
<p:tagLst xmlns:a="http://schemas.openxmlformats.org/drawingml/2006/main" xmlns:r="http://schemas.openxmlformats.org/officeDocument/2006/relationships" xmlns:p="http://schemas.openxmlformats.org/presentationml/2006/main">
  <p:tag name="VEVOX.QRDOT" val="(14,16)"/>
</p:tagLst>
</file>

<file path=ppt/tags/tag259.xml><?xml version="1.0" encoding="utf-8"?>
<p:tagLst xmlns:a="http://schemas.openxmlformats.org/drawingml/2006/main" xmlns:r="http://schemas.openxmlformats.org/officeDocument/2006/relationships" xmlns:p="http://schemas.openxmlformats.org/presentationml/2006/main">
  <p:tag name="VEVOX.QRDOT" val="(15,16)"/>
</p:tagLst>
</file>

<file path=ppt/tags/tag26.xml><?xml version="1.0" encoding="utf-8"?>
<p:tagLst xmlns:a="http://schemas.openxmlformats.org/drawingml/2006/main" xmlns:r="http://schemas.openxmlformats.org/officeDocument/2006/relationships" xmlns:p="http://schemas.openxmlformats.org/presentationml/2006/main">
  <p:tag name="VEVOX.QRDOT" val="(25,0)"/>
</p:tagLst>
</file>

<file path=ppt/tags/tag260.xml><?xml version="1.0" encoding="utf-8"?>
<p:tagLst xmlns:a="http://schemas.openxmlformats.org/drawingml/2006/main" xmlns:r="http://schemas.openxmlformats.org/officeDocument/2006/relationships" xmlns:p="http://schemas.openxmlformats.org/presentationml/2006/main">
  <p:tag name="VEVOX.QRDOT" val="(16,16)"/>
</p:tagLst>
</file>

<file path=ppt/tags/tag261.xml><?xml version="1.0" encoding="utf-8"?>
<p:tagLst xmlns:a="http://schemas.openxmlformats.org/drawingml/2006/main" xmlns:r="http://schemas.openxmlformats.org/officeDocument/2006/relationships" xmlns:p="http://schemas.openxmlformats.org/presentationml/2006/main">
  <p:tag name="VEVOX.QRDOT" val="(17,16)"/>
</p:tagLst>
</file>

<file path=ppt/tags/tag262.xml><?xml version="1.0" encoding="utf-8"?>
<p:tagLst xmlns:a="http://schemas.openxmlformats.org/drawingml/2006/main" xmlns:r="http://schemas.openxmlformats.org/officeDocument/2006/relationships" xmlns:p="http://schemas.openxmlformats.org/presentationml/2006/main">
  <p:tag name="VEVOX.QRDOT" val="(18,16)"/>
</p:tagLst>
</file>

<file path=ppt/tags/tag263.xml><?xml version="1.0" encoding="utf-8"?>
<p:tagLst xmlns:a="http://schemas.openxmlformats.org/drawingml/2006/main" xmlns:r="http://schemas.openxmlformats.org/officeDocument/2006/relationships" xmlns:p="http://schemas.openxmlformats.org/presentationml/2006/main">
  <p:tag name="VEVOX.QRDOT" val="(19,16)"/>
</p:tagLst>
</file>

<file path=ppt/tags/tag264.xml><?xml version="1.0" encoding="utf-8"?>
<p:tagLst xmlns:a="http://schemas.openxmlformats.org/drawingml/2006/main" xmlns:r="http://schemas.openxmlformats.org/officeDocument/2006/relationships" xmlns:p="http://schemas.openxmlformats.org/presentationml/2006/main">
  <p:tag name="VEVOX.QRDOT" val="(20,16)"/>
</p:tagLst>
</file>

<file path=ppt/tags/tag265.xml><?xml version="1.0" encoding="utf-8"?>
<p:tagLst xmlns:a="http://schemas.openxmlformats.org/drawingml/2006/main" xmlns:r="http://schemas.openxmlformats.org/officeDocument/2006/relationships" xmlns:p="http://schemas.openxmlformats.org/presentationml/2006/main">
  <p:tag name="VEVOX.QRDOT" val="(21,16)"/>
</p:tagLst>
</file>

<file path=ppt/tags/tag266.xml><?xml version="1.0" encoding="utf-8"?>
<p:tagLst xmlns:a="http://schemas.openxmlformats.org/drawingml/2006/main" xmlns:r="http://schemas.openxmlformats.org/officeDocument/2006/relationships" xmlns:p="http://schemas.openxmlformats.org/presentationml/2006/main">
  <p:tag name="VEVOX.QRDOT" val="(22,16)"/>
</p:tagLst>
</file>

<file path=ppt/tags/tag267.xml><?xml version="1.0" encoding="utf-8"?>
<p:tagLst xmlns:a="http://schemas.openxmlformats.org/drawingml/2006/main" xmlns:r="http://schemas.openxmlformats.org/officeDocument/2006/relationships" xmlns:p="http://schemas.openxmlformats.org/presentationml/2006/main">
  <p:tag name="VEVOX.QRDOT" val="(24,16)"/>
</p:tagLst>
</file>

<file path=ppt/tags/tag268.xml><?xml version="1.0" encoding="utf-8"?>
<p:tagLst xmlns:a="http://schemas.openxmlformats.org/drawingml/2006/main" xmlns:r="http://schemas.openxmlformats.org/officeDocument/2006/relationships" xmlns:p="http://schemas.openxmlformats.org/presentationml/2006/main">
  <p:tag name="VEVOX.QRDOT" val="(28,16)"/>
</p:tagLst>
</file>

<file path=ppt/tags/tag269.xml><?xml version="1.0" encoding="utf-8"?>
<p:tagLst xmlns:a="http://schemas.openxmlformats.org/drawingml/2006/main" xmlns:r="http://schemas.openxmlformats.org/officeDocument/2006/relationships" xmlns:p="http://schemas.openxmlformats.org/presentationml/2006/main">
  <p:tag name="VEVOX.QRDOT" val="(1,17)"/>
</p:tagLst>
</file>

<file path=ppt/tags/tag27.xml><?xml version="1.0" encoding="utf-8"?>
<p:tagLst xmlns:a="http://schemas.openxmlformats.org/drawingml/2006/main" xmlns:r="http://schemas.openxmlformats.org/officeDocument/2006/relationships" xmlns:p="http://schemas.openxmlformats.org/presentationml/2006/main">
  <p:tag name="VEVOX.QRDOT" val="(26,0)"/>
</p:tagLst>
</file>

<file path=ppt/tags/tag270.xml><?xml version="1.0" encoding="utf-8"?>
<p:tagLst xmlns:a="http://schemas.openxmlformats.org/drawingml/2006/main" xmlns:r="http://schemas.openxmlformats.org/officeDocument/2006/relationships" xmlns:p="http://schemas.openxmlformats.org/presentationml/2006/main">
  <p:tag name="VEVOX.QRDOT" val="(3,17)"/>
</p:tagLst>
</file>

<file path=ppt/tags/tag271.xml><?xml version="1.0" encoding="utf-8"?>
<p:tagLst xmlns:a="http://schemas.openxmlformats.org/drawingml/2006/main" xmlns:r="http://schemas.openxmlformats.org/officeDocument/2006/relationships" xmlns:p="http://schemas.openxmlformats.org/presentationml/2006/main">
  <p:tag name="VEVOX.QRDOT" val="(4,17)"/>
</p:tagLst>
</file>

<file path=ppt/tags/tag272.xml><?xml version="1.0" encoding="utf-8"?>
<p:tagLst xmlns:a="http://schemas.openxmlformats.org/drawingml/2006/main" xmlns:r="http://schemas.openxmlformats.org/officeDocument/2006/relationships" xmlns:p="http://schemas.openxmlformats.org/presentationml/2006/main">
  <p:tag name="VEVOX.QRDOT" val="(5,17)"/>
</p:tagLst>
</file>

<file path=ppt/tags/tag273.xml><?xml version="1.0" encoding="utf-8"?>
<p:tagLst xmlns:a="http://schemas.openxmlformats.org/drawingml/2006/main" xmlns:r="http://schemas.openxmlformats.org/officeDocument/2006/relationships" xmlns:p="http://schemas.openxmlformats.org/presentationml/2006/main">
  <p:tag name="VEVOX.QRDOT" val="(6,17)"/>
</p:tagLst>
</file>

<file path=ppt/tags/tag274.xml><?xml version="1.0" encoding="utf-8"?>
<p:tagLst xmlns:a="http://schemas.openxmlformats.org/drawingml/2006/main" xmlns:r="http://schemas.openxmlformats.org/officeDocument/2006/relationships" xmlns:p="http://schemas.openxmlformats.org/presentationml/2006/main">
  <p:tag name="VEVOX.QRDOT" val="(8,17)"/>
</p:tagLst>
</file>

<file path=ppt/tags/tag275.xml><?xml version="1.0" encoding="utf-8"?>
<p:tagLst xmlns:a="http://schemas.openxmlformats.org/drawingml/2006/main" xmlns:r="http://schemas.openxmlformats.org/officeDocument/2006/relationships" xmlns:p="http://schemas.openxmlformats.org/presentationml/2006/main">
  <p:tag name="VEVOX.QRDOT" val="(9,17)"/>
</p:tagLst>
</file>

<file path=ppt/tags/tag276.xml><?xml version="1.0" encoding="utf-8"?>
<p:tagLst xmlns:a="http://schemas.openxmlformats.org/drawingml/2006/main" xmlns:r="http://schemas.openxmlformats.org/officeDocument/2006/relationships" xmlns:p="http://schemas.openxmlformats.org/presentationml/2006/main">
  <p:tag name="VEVOX.QRDOT" val="(10,17)"/>
</p:tagLst>
</file>

<file path=ppt/tags/tag277.xml><?xml version="1.0" encoding="utf-8"?>
<p:tagLst xmlns:a="http://schemas.openxmlformats.org/drawingml/2006/main" xmlns:r="http://schemas.openxmlformats.org/officeDocument/2006/relationships" xmlns:p="http://schemas.openxmlformats.org/presentationml/2006/main">
  <p:tag name="VEVOX.QRDOT" val="(12,17)"/>
</p:tagLst>
</file>

<file path=ppt/tags/tag278.xml><?xml version="1.0" encoding="utf-8"?>
<p:tagLst xmlns:a="http://schemas.openxmlformats.org/drawingml/2006/main" xmlns:r="http://schemas.openxmlformats.org/officeDocument/2006/relationships" xmlns:p="http://schemas.openxmlformats.org/presentationml/2006/main">
  <p:tag name="VEVOX.QRDOT" val="(13,17)"/>
</p:tagLst>
</file>

<file path=ppt/tags/tag279.xml><?xml version="1.0" encoding="utf-8"?>
<p:tagLst xmlns:a="http://schemas.openxmlformats.org/drawingml/2006/main" xmlns:r="http://schemas.openxmlformats.org/officeDocument/2006/relationships" xmlns:p="http://schemas.openxmlformats.org/presentationml/2006/main">
  <p:tag name="VEVOX.QRDOT" val="(19,17)"/>
</p:tagLst>
</file>

<file path=ppt/tags/tag28.xml><?xml version="1.0" encoding="utf-8"?>
<p:tagLst xmlns:a="http://schemas.openxmlformats.org/drawingml/2006/main" xmlns:r="http://schemas.openxmlformats.org/officeDocument/2006/relationships" xmlns:p="http://schemas.openxmlformats.org/presentationml/2006/main">
  <p:tag name="VEVOX.QRDOT" val="(27,0)"/>
</p:tagLst>
</file>

<file path=ppt/tags/tag280.xml><?xml version="1.0" encoding="utf-8"?>
<p:tagLst xmlns:a="http://schemas.openxmlformats.org/drawingml/2006/main" xmlns:r="http://schemas.openxmlformats.org/officeDocument/2006/relationships" xmlns:p="http://schemas.openxmlformats.org/presentationml/2006/main">
  <p:tag name="VEVOX.QRDOT" val="(21,17)"/>
</p:tagLst>
</file>

<file path=ppt/tags/tag281.xml><?xml version="1.0" encoding="utf-8"?>
<p:tagLst xmlns:a="http://schemas.openxmlformats.org/drawingml/2006/main" xmlns:r="http://schemas.openxmlformats.org/officeDocument/2006/relationships" xmlns:p="http://schemas.openxmlformats.org/presentationml/2006/main">
  <p:tag name="VEVOX.QRDOT" val="(23,17)"/>
</p:tagLst>
</file>

<file path=ppt/tags/tag282.xml><?xml version="1.0" encoding="utf-8"?>
<p:tagLst xmlns:a="http://schemas.openxmlformats.org/drawingml/2006/main" xmlns:r="http://schemas.openxmlformats.org/officeDocument/2006/relationships" xmlns:p="http://schemas.openxmlformats.org/presentationml/2006/main">
  <p:tag name="VEVOX.QRDOT" val="(24,17)"/>
</p:tagLst>
</file>

<file path=ppt/tags/tag283.xml><?xml version="1.0" encoding="utf-8"?>
<p:tagLst xmlns:a="http://schemas.openxmlformats.org/drawingml/2006/main" xmlns:r="http://schemas.openxmlformats.org/officeDocument/2006/relationships" xmlns:p="http://schemas.openxmlformats.org/presentationml/2006/main">
  <p:tag name="VEVOX.QRDOT" val="(25,17)"/>
</p:tagLst>
</file>

<file path=ppt/tags/tag284.xml><?xml version="1.0" encoding="utf-8"?>
<p:tagLst xmlns:a="http://schemas.openxmlformats.org/drawingml/2006/main" xmlns:r="http://schemas.openxmlformats.org/officeDocument/2006/relationships" xmlns:p="http://schemas.openxmlformats.org/presentationml/2006/main">
  <p:tag name="VEVOX.QRDOT" val="(26,17)"/>
</p:tagLst>
</file>

<file path=ppt/tags/tag285.xml><?xml version="1.0" encoding="utf-8"?>
<p:tagLst xmlns:a="http://schemas.openxmlformats.org/drawingml/2006/main" xmlns:r="http://schemas.openxmlformats.org/officeDocument/2006/relationships" xmlns:p="http://schemas.openxmlformats.org/presentationml/2006/main">
  <p:tag name="VEVOX.QRDOT" val="(28,17)"/>
</p:tagLst>
</file>

<file path=ppt/tags/tag286.xml><?xml version="1.0" encoding="utf-8"?>
<p:tagLst xmlns:a="http://schemas.openxmlformats.org/drawingml/2006/main" xmlns:r="http://schemas.openxmlformats.org/officeDocument/2006/relationships" xmlns:p="http://schemas.openxmlformats.org/presentationml/2006/main">
  <p:tag name="VEVOX.QRDOT" val="(29,17)"/>
</p:tagLst>
</file>

<file path=ppt/tags/tag287.xml><?xml version="1.0" encoding="utf-8"?>
<p:tagLst xmlns:a="http://schemas.openxmlformats.org/drawingml/2006/main" xmlns:r="http://schemas.openxmlformats.org/officeDocument/2006/relationships" xmlns:p="http://schemas.openxmlformats.org/presentationml/2006/main">
  <p:tag name="VEVOX.QRDOT" val="(3,18)"/>
</p:tagLst>
</file>

<file path=ppt/tags/tag288.xml><?xml version="1.0" encoding="utf-8"?>
<p:tagLst xmlns:a="http://schemas.openxmlformats.org/drawingml/2006/main" xmlns:r="http://schemas.openxmlformats.org/officeDocument/2006/relationships" xmlns:p="http://schemas.openxmlformats.org/presentationml/2006/main">
  <p:tag name="VEVOX.QRDOT" val="(4,18)"/>
</p:tagLst>
</file>

<file path=ppt/tags/tag289.xml><?xml version="1.0" encoding="utf-8"?>
<p:tagLst xmlns:a="http://schemas.openxmlformats.org/drawingml/2006/main" xmlns:r="http://schemas.openxmlformats.org/officeDocument/2006/relationships" xmlns:p="http://schemas.openxmlformats.org/presentationml/2006/main">
  <p:tag name="VEVOX.QRDOT" val="(6,18)"/>
</p:tagLst>
</file>

<file path=ppt/tags/tag29.xml><?xml version="1.0" encoding="utf-8"?>
<p:tagLst xmlns:a="http://schemas.openxmlformats.org/drawingml/2006/main" xmlns:r="http://schemas.openxmlformats.org/officeDocument/2006/relationships" xmlns:p="http://schemas.openxmlformats.org/presentationml/2006/main">
  <p:tag name="VEVOX.QRDOT" val="(28,0)"/>
</p:tagLst>
</file>

<file path=ppt/tags/tag290.xml><?xml version="1.0" encoding="utf-8"?>
<p:tagLst xmlns:a="http://schemas.openxmlformats.org/drawingml/2006/main" xmlns:r="http://schemas.openxmlformats.org/officeDocument/2006/relationships" xmlns:p="http://schemas.openxmlformats.org/presentationml/2006/main">
  <p:tag name="VEVOX.QRDOT" val="(7,18)"/>
</p:tagLst>
</file>

<file path=ppt/tags/tag291.xml><?xml version="1.0" encoding="utf-8"?>
<p:tagLst xmlns:a="http://schemas.openxmlformats.org/drawingml/2006/main" xmlns:r="http://schemas.openxmlformats.org/officeDocument/2006/relationships" xmlns:p="http://schemas.openxmlformats.org/presentationml/2006/main">
  <p:tag name="VEVOX.QRDOT" val="(11,18)"/>
</p:tagLst>
</file>

<file path=ppt/tags/tag292.xml><?xml version="1.0" encoding="utf-8"?>
<p:tagLst xmlns:a="http://schemas.openxmlformats.org/drawingml/2006/main" xmlns:r="http://schemas.openxmlformats.org/officeDocument/2006/relationships" xmlns:p="http://schemas.openxmlformats.org/presentationml/2006/main">
  <p:tag name="VEVOX.QRDOT" val="(12,18)"/>
</p:tagLst>
</file>

<file path=ppt/tags/tag293.xml><?xml version="1.0" encoding="utf-8"?>
<p:tagLst xmlns:a="http://schemas.openxmlformats.org/drawingml/2006/main" xmlns:r="http://schemas.openxmlformats.org/officeDocument/2006/relationships" xmlns:p="http://schemas.openxmlformats.org/presentationml/2006/main">
  <p:tag name="VEVOX.QRDOT" val="(13,18)"/>
</p:tagLst>
</file>

<file path=ppt/tags/tag294.xml><?xml version="1.0" encoding="utf-8"?>
<p:tagLst xmlns:a="http://schemas.openxmlformats.org/drawingml/2006/main" xmlns:r="http://schemas.openxmlformats.org/officeDocument/2006/relationships" xmlns:p="http://schemas.openxmlformats.org/presentationml/2006/main">
  <p:tag name="VEVOX.QRDOT" val="(14,18)"/>
</p:tagLst>
</file>

<file path=ppt/tags/tag295.xml><?xml version="1.0" encoding="utf-8"?>
<p:tagLst xmlns:a="http://schemas.openxmlformats.org/drawingml/2006/main" xmlns:r="http://schemas.openxmlformats.org/officeDocument/2006/relationships" xmlns:p="http://schemas.openxmlformats.org/presentationml/2006/main">
  <p:tag name="VEVOX.QRDOT" val="(15,18)"/>
</p:tagLst>
</file>

<file path=ppt/tags/tag296.xml><?xml version="1.0" encoding="utf-8"?>
<p:tagLst xmlns:a="http://schemas.openxmlformats.org/drawingml/2006/main" xmlns:r="http://schemas.openxmlformats.org/officeDocument/2006/relationships" xmlns:p="http://schemas.openxmlformats.org/presentationml/2006/main">
  <p:tag name="VEVOX.QRDOT" val="(16,18)"/>
</p:tagLst>
</file>

<file path=ppt/tags/tag297.xml><?xml version="1.0" encoding="utf-8"?>
<p:tagLst xmlns:a="http://schemas.openxmlformats.org/drawingml/2006/main" xmlns:r="http://schemas.openxmlformats.org/officeDocument/2006/relationships" xmlns:p="http://schemas.openxmlformats.org/presentationml/2006/main">
  <p:tag name="VEVOX.QRDOT" val="(18,18)"/>
</p:tagLst>
</file>

<file path=ppt/tags/tag298.xml><?xml version="1.0" encoding="utf-8"?>
<p:tagLst xmlns:a="http://schemas.openxmlformats.org/drawingml/2006/main" xmlns:r="http://schemas.openxmlformats.org/officeDocument/2006/relationships" xmlns:p="http://schemas.openxmlformats.org/presentationml/2006/main">
  <p:tag name="VEVOX.QRDOT" val="(21,18)"/>
</p:tagLst>
</file>

<file path=ppt/tags/tag299.xml><?xml version="1.0" encoding="utf-8"?>
<p:tagLst xmlns:a="http://schemas.openxmlformats.org/drawingml/2006/main" xmlns:r="http://schemas.openxmlformats.org/officeDocument/2006/relationships" xmlns:p="http://schemas.openxmlformats.org/presentationml/2006/main">
  <p:tag name="VEVOX.QRDOT" val="(22,18)"/>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VEVOX.QRDOT" val="(29,0)"/>
</p:tagLst>
</file>

<file path=ppt/tags/tag300.xml><?xml version="1.0" encoding="utf-8"?>
<p:tagLst xmlns:a="http://schemas.openxmlformats.org/drawingml/2006/main" xmlns:r="http://schemas.openxmlformats.org/officeDocument/2006/relationships" xmlns:p="http://schemas.openxmlformats.org/presentationml/2006/main">
  <p:tag name="VEVOX.QRDOT" val="(23,18)"/>
</p:tagLst>
</file>

<file path=ppt/tags/tag301.xml><?xml version="1.0" encoding="utf-8"?>
<p:tagLst xmlns:a="http://schemas.openxmlformats.org/drawingml/2006/main" xmlns:r="http://schemas.openxmlformats.org/officeDocument/2006/relationships" xmlns:p="http://schemas.openxmlformats.org/presentationml/2006/main">
  <p:tag name="VEVOX.QRDOT" val="(27,18)"/>
</p:tagLst>
</file>

<file path=ppt/tags/tag302.xml><?xml version="1.0" encoding="utf-8"?>
<p:tagLst xmlns:a="http://schemas.openxmlformats.org/drawingml/2006/main" xmlns:r="http://schemas.openxmlformats.org/officeDocument/2006/relationships" xmlns:p="http://schemas.openxmlformats.org/presentationml/2006/main">
  <p:tag name="VEVOX.QRDOT" val="(29,18)"/>
</p:tagLst>
</file>

<file path=ppt/tags/tag303.xml><?xml version="1.0" encoding="utf-8"?>
<p:tagLst xmlns:a="http://schemas.openxmlformats.org/drawingml/2006/main" xmlns:r="http://schemas.openxmlformats.org/officeDocument/2006/relationships" xmlns:p="http://schemas.openxmlformats.org/presentationml/2006/main">
  <p:tag name="VEVOX.QRDOT" val="(4,19)"/>
</p:tagLst>
</file>

<file path=ppt/tags/tag304.xml><?xml version="1.0" encoding="utf-8"?>
<p:tagLst xmlns:a="http://schemas.openxmlformats.org/drawingml/2006/main" xmlns:r="http://schemas.openxmlformats.org/officeDocument/2006/relationships" xmlns:p="http://schemas.openxmlformats.org/presentationml/2006/main">
  <p:tag name="VEVOX.QRDOT" val="(5,19)"/>
</p:tagLst>
</file>

<file path=ppt/tags/tag305.xml><?xml version="1.0" encoding="utf-8"?>
<p:tagLst xmlns:a="http://schemas.openxmlformats.org/drawingml/2006/main" xmlns:r="http://schemas.openxmlformats.org/officeDocument/2006/relationships" xmlns:p="http://schemas.openxmlformats.org/presentationml/2006/main">
  <p:tag name="VEVOX.QRDOT" val="(9,19)"/>
</p:tagLst>
</file>

<file path=ppt/tags/tag306.xml><?xml version="1.0" encoding="utf-8"?>
<p:tagLst xmlns:a="http://schemas.openxmlformats.org/drawingml/2006/main" xmlns:r="http://schemas.openxmlformats.org/officeDocument/2006/relationships" xmlns:p="http://schemas.openxmlformats.org/presentationml/2006/main">
  <p:tag name="VEVOX.QRDOT" val="(10,19)"/>
</p:tagLst>
</file>

<file path=ppt/tags/tag307.xml><?xml version="1.0" encoding="utf-8"?>
<p:tagLst xmlns:a="http://schemas.openxmlformats.org/drawingml/2006/main" xmlns:r="http://schemas.openxmlformats.org/officeDocument/2006/relationships" xmlns:p="http://schemas.openxmlformats.org/presentationml/2006/main">
  <p:tag name="VEVOX.QRDOT" val="(12,19)"/>
</p:tagLst>
</file>

<file path=ppt/tags/tag308.xml><?xml version="1.0" encoding="utf-8"?>
<p:tagLst xmlns:a="http://schemas.openxmlformats.org/drawingml/2006/main" xmlns:r="http://schemas.openxmlformats.org/officeDocument/2006/relationships" xmlns:p="http://schemas.openxmlformats.org/presentationml/2006/main">
  <p:tag name="VEVOX.QRDOT" val="(14,19)"/>
</p:tagLst>
</file>

<file path=ppt/tags/tag309.xml><?xml version="1.0" encoding="utf-8"?>
<p:tagLst xmlns:a="http://schemas.openxmlformats.org/drawingml/2006/main" xmlns:r="http://schemas.openxmlformats.org/officeDocument/2006/relationships" xmlns:p="http://schemas.openxmlformats.org/presentationml/2006/main">
  <p:tag name="VEVOX.QRDOT" val="(16,19)"/>
</p:tagLst>
</file>

<file path=ppt/tags/tag31.xml><?xml version="1.0" encoding="utf-8"?>
<p:tagLst xmlns:a="http://schemas.openxmlformats.org/drawingml/2006/main" xmlns:r="http://schemas.openxmlformats.org/officeDocument/2006/relationships" xmlns:p="http://schemas.openxmlformats.org/presentationml/2006/main">
  <p:tag name="VEVOX.QRDOT" val="(1,1)"/>
</p:tagLst>
</file>

<file path=ppt/tags/tag310.xml><?xml version="1.0" encoding="utf-8"?>
<p:tagLst xmlns:a="http://schemas.openxmlformats.org/drawingml/2006/main" xmlns:r="http://schemas.openxmlformats.org/officeDocument/2006/relationships" xmlns:p="http://schemas.openxmlformats.org/presentationml/2006/main">
  <p:tag name="VEVOX.QRDOT" val="(17,19)"/>
</p:tagLst>
</file>

<file path=ppt/tags/tag311.xml><?xml version="1.0" encoding="utf-8"?>
<p:tagLst xmlns:a="http://schemas.openxmlformats.org/drawingml/2006/main" xmlns:r="http://schemas.openxmlformats.org/officeDocument/2006/relationships" xmlns:p="http://schemas.openxmlformats.org/presentationml/2006/main">
  <p:tag name="VEVOX.QRDOT" val="(18,19)"/>
</p:tagLst>
</file>

<file path=ppt/tags/tag312.xml><?xml version="1.0" encoding="utf-8"?>
<p:tagLst xmlns:a="http://schemas.openxmlformats.org/drawingml/2006/main" xmlns:r="http://schemas.openxmlformats.org/officeDocument/2006/relationships" xmlns:p="http://schemas.openxmlformats.org/presentationml/2006/main">
  <p:tag name="VEVOX.QRDOT" val="(19,19)"/>
</p:tagLst>
</file>

<file path=ppt/tags/tag313.xml><?xml version="1.0" encoding="utf-8"?>
<p:tagLst xmlns:a="http://schemas.openxmlformats.org/drawingml/2006/main" xmlns:r="http://schemas.openxmlformats.org/officeDocument/2006/relationships" xmlns:p="http://schemas.openxmlformats.org/presentationml/2006/main">
  <p:tag name="VEVOX.QRDOT" val="(20,19)"/>
</p:tagLst>
</file>

<file path=ppt/tags/tag314.xml><?xml version="1.0" encoding="utf-8"?>
<p:tagLst xmlns:a="http://schemas.openxmlformats.org/drawingml/2006/main" xmlns:r="http://schemas.openxmlformats.org/officeDocument/2006/relationships" xmlns:p="http://schemas.openxmlformats.org/presentationml/2006/main">
  <p:tag name="VEVOX.QRDOT" val="(21,19)"/>
</p:tagLst>
</file>

<file path=ppt/tags/tag315.xml><?xml version="1.0" encoding="utf-8"?>
<p:tagLst xmlns:a="http://schemas.openxmlformats.org/drawingml/2006/main" xmlns:r="http://schemas.openxmlformats.org/officeDocument/2006/relationships" xmlns:p="http://schemas.openxmlformats.org/presentationml/2006/main">
  <p:tag name="VEVOX.QRDOT" val="(23,19)"/>
</p:tagLst>
</file>

<file path=ppt/tags/tag316.xml><?xml version="1.0" encoding="utf-8"?>
<p:tagLst xmlns:a="http://schemas.openxmlformats.org/drawingml/2006/main" xmlns:r="http://schemas.openxmlformats.org/officeDocument/2006/relationships" xmlns:p="http://schemas.openxmlformats.org/presentationml/2006/main">
  <p:tag name="VEVOX.QRDOT" val="(28,19)"/>
</p:tagLst>
</file>

<file path=ppt/tags/tag317.xml><?xml version="1.0" encoding="utf-8"?>
<p:tagLst xmlns:a="http://schemas.openxmlformats.org/drawingml/2006/main" xmlns:r="http://schemas.openxmlformats.org/officeDocument/2006/relationships" xmlns:p="http://schemas.openxmlformats.org/presentationml/2006/main">
  <p:tag name="VEVOX.QRDOT" val="(29,19)"/>
</p:tagLst>
</file>

<file path=ppt/tags/tag318.xml><?xml version="1.0" encoding="utf-8"?>
<p:tagLst xmlns:a="http://schemas.openxmlformats.org/drawingml/2006/main" xmlns:r="http://schemas.openxmlformats.org/officeDocument/2006/relationships" xmlns:p="http://schemas.openxmlformats.org/presentationml/2006/main">
  <p:tag name="VEVOX.QRDOT" val="(1,20)"/>
</p:tagLst>
</file>

<file path=ppt/tags/tag319.xml><?xml version="1.0" encoding="utf-8"?>
<p:tagLst xmlns:a="http://schemas.openxmlformats.org/drawingml/2006/main" xmlns:r="http://schemas.openxmlformats.org/officeDocument/2006/relationships" xmlns:p="http://schemas.openxmlformats.org/presentationml/2006/main">
  <p:tag name="VEVOX.QRDOT" val="(2,20)"/>
</p:tagLst>
</file>

<file path=ppt/tags/tag32.xml><?xml version="1.0" encoding="utf-8"?>
<p:tagLst xmlns:a="http://schemas.openxmlformats.org/drawingml/2006/main" xmlns:r="http://schemas.openxmlformats.org/officeDocument/2006/relationships" xmlns:p="http://schemas.openxmlformats.org/presentationml/2006/main">
  <p:tag name="VEVOX.QRDOT" val="(7,1)"/>
</p:tagLst>
</file>

<file path=ppt/tags/tag320.xml><?xml version="1.0" encoding="utf-8"?>
<p:tagLst xmlns:a="http://schemas.openxmlformats.org/drawingml/2006/main" xmlns:r="http://schemas.openxmlformats.org/officeDocument/2006/relationships" xmlns:p="http://schemas.openxmlformats.org/presentationml/2006/main">
  <p:tag name="VEVOX.QRDOT" val="(3,20)"/>
</p:tagLst>
</file>

<file path=ppt/tags/tag321.xml><?xml version="1.0" encoding="utf-8"?>
<p:tagLst xmlns:a="http://schemas.openxmlformats.org/drawingml/2006/main" xmlns:r="http://schemas.openxmlformats.org/officeDocument/2006/relationships" xmlns:p="http://schemas.openxmlformats.org/presentationml/2006/main">
  <p:tag name="VEVOX.QRDOT" val="(4,20)"/>
</p:tagLst>
</file>

<file path=ppt/tags/tag322.xml><?xml version="1.0" encoding="utf-8"?>
<p:tagLst xmlns:a="http://schemas.openxmlformats.org/drawingml/2006/main" xmlns:r="http://schemas.openxmlformats.org/officeDocument/2006/relationships" xmlns:p="http://schemas.openxmlformats.org/presentationml/2006/main">
  <p:tag name="VEVOX.QRDOT" val="(5,20)"/>
</p:tagLst>
</file>

<file path=ppt/tags/tag323.xml><?xml version="1.0" encoding="utf-8"?>
<p:tagLst xmlns:a="http://schemas.openxmlformats.org/drawingml/2006/main" xmlns:r="http://schemas.openxmlformats.org/officeDocument/2006/relationships" xmlns:p="http://schemas.openxmlformats.org/presentationml/2006/main">
  <p:tag name="VEVOX.QRDOT" val="(7,20)"/>
</p:tagLst>
</file>

<file path=ppt/tags/tag324.xml><?xml version="1.0" encoding="utf-8"?>
<p:tagLst xmlns:a="http://schemas.openxmlformats.org/drawingml/2006/main" xmlns:r="http://schemas.openxmlformats.org/officeDocument/2006/relationships" xmlns:p="http://schemas.openxmlformats.org/presentationml/2006/main">
  <p:tag name="VEVOX.QRDOT" val="(8,20)"/>
</p:tagLst>
</file>

<file path=ppt/tags/tag325.xml><?xml version="1.0" encoding="utf-8"?>
<p:tagLst xmlns:a="http://schemas.openxmlformats.org/drawingml/2006/main" xmlns:r="http://schemas.openxmlformats.org/officeDocument/2006/relationships" xmlns:p="http://schemas.openxmlformats.org/presentationml/2006/main">
  <p:tag name="VEVOX.QRDOT" val="(10,20)"/>
</p:tagLst>
</file>

<file path=ppt/tags/tag326.xml><?xml version="1.0" encoding="utf-8"?>
<p:tagLst xmlns:a="http://schemas.openxmlformats.org/drawingml/2006/main" xmlns:r="http://schemas.openxmlformats.org/officeDocument/2006/relationships" xmlns:p="http://schemas.openxmlformats.org/presentationml/2006/main">
  <p:tag name="VEVOX.QRDOT" val="(12,20)"/>
</p:tagLst>
</file>

<file path=ppt/tags/tag327.xml><?xml version="1.0" encoding="utf-8"?>
<p:tagLst xmlns:a="http://schemas.openxmlformats.org/drawingml/2006/main" xmlns:r="http://schemas.openxmlformats.org/officeDocument/2006/relationships" xmlns:p="http://schemas.openxmlformats.org/presentationml/2006/main">
  <p:tag name="VEVOX.QRDOT" val="(13,20)"/>
</p:tagLst>
</file>

<file path=ppt/tags/tag328.xml><?xml version="1.0" encoding="utf-8"?>
<p:tagLst xmlns:a="http://schemas.openxmlformats.org/drawingml/2006/main" xmlns:r="http://schemas.openxmlformats.org/officeDocument/2006/relationships" xmlns:p="http://schemas.openxmlformats.org/presentationml/2006/main">
  <p:tag name="VEVOX.QRDOT" val="(14,20)"/>
</p:tagLst>
</file>

<file path=ppt/tags/tag329.xml><?xml version="1.0" encoding="utf-8"?>
<p:tagLst xmlns:a="http://schemas.openxmlformats.org/drawingml/2006/main" xmlns:r="http://schemas.openxmlformats.org/officeDocument/2006/relationships" xmlns:p="http://schemas.openxmlformats.org/presentationml/2006/main">
  <p:tag name="VEVOX.QRDOT" val="(21,20)"/>
</p:tagLst>
</file>

<file path=ppt/tags/tag33.xml><?xml version="1.0" encoding="utf-8"?>
<p:tagLst xmlns:a="http://schemas.openxmlformats.org/drawingml/2006/main" xmlns:r="http://schemas.openxmlformats.org/officeDocument/2006/relationships" xmlns:p="http://schemas.openxmlformats.org/presentationml/2006/main">
  <p:tag name="VEVOX.QRDOT" val="(17,1)"/>
</p:tagLst>
</file>

<file path=ppt/tags/tag330.xml><?xml version="1.0" encoding="utf-8"?>
<p:tagLst xmlns:a="http://schemas.openxmlformats.org/drawingml/2006/main" xmlns:r="http://schemas.openxmlformats.org/officeDocument/2006/relationships" xmlns:p="http://schemas.openxmlformats.org/presentationml/2006/main">
  <p:tag name="VEVOX.QRDOT" val="(22,20)"/>
</p:tagLst>
</file>

<file path=ppt/tags/tag331.xml><?xml version="1.0" encoding="utf-8"?>
<p:tagLst xmlns:a="http://schemas.openxmlformats.org/drawingml/2006/main" xmlns:r="http://schemas.openxmlformats.org/officeDocument/2006/relationships" xmlns:p="http://schemas.openxmlformats.org/presentationml/2006/main">
  <p:tag name="VEVOX.QRDOT" val="(23,20)"/>
</p:tagLst>
</file>

<file path=ppt/tags/tag332.xml><?xml version="1.0" encoding="utf-8"?>
<p:tagLst xmlns:a="http://schemas.openxmlformats.org/drawingml/2006/main" xmlns:r="http://schemas.openxmlformats.org/officeDocument/2006/relationships" xmlns:p="http://schemas.openxmlformats.org/presentationml/2006/main">
  <p:tag name="VEVOX.QRDOT" val="(24,20)"/>
</p:tagLst>
</file>

<file path=ppt/tags/tag333.xml><?xml version="1.0" encoding="utf-8"?>
<p:tagLst xmlns:a="http://schemas.openxmlformats.org/drawingml/2006/main" xmlns:r="http://schemas.openxmlformats.org/officeDocument/2006/relationships" xmlns:p="http://schemas.openxmlformats.org/presentationml/2006/main">
  <p:tag name="VEVOX.QRDOT" val="(25,20)"/>
</p:tagLst>
</file>

<file path=ppt/tags/tag334.xml><?xml version="1.0" encoding="utf-8"?>
<p:tagLst xmlns:a="http://schemas.openxmlformats.org/drawingml/2006/main" xmlns:r="http://schemas.openxmlformats.org/officeDocument/2006/relationships" xmlns:p="http://schemas.openxmlformats.org/presentationml/2006/main">
  <p:tag name="VEVOX.QRDOT" val="(26,20)"/>
</p:tagLst>
</file>

<file path=ppt/tags/tag335.xml><?xml version="1.0" encoding="utf-8"?>
<p:tagLst xmlns:a="http://schemas.openxmlformats.org/drawingml/2006/main" xmlns:r="http://schemas.openxmlformats.org/officeDocument/2006/relationships" xmlns:p="http://schemas.openxmlformats.org/presentationml/2006/main">
  <p:tag name="VEVOX.QRDOT" val="(29,20)"/>
</p:tagLst>
</file>

<file path=ppt/tags/tag336.xml><?xml version="1.0" encoding="utf-8"?>
<p:tagLst xmlns:a="http://schemas.openxmlformats.org/drawingml/2006/main" xmlns:r="http://schemas.openxmlformats.org/officeDocument/2006/relationships" xmlns:p="http://schemas.openxmlformats.org/presentationml/2006/main">
  <p:tag name="VEVOX.QRDOT" val="(9,21)"/>
</p:tagLst>
</file>

<file path=ppt/tags/tag337.xml><?xml version="1.0" encoding="utf-8"?>
<p:tagLst xmlns:a="http://schemas.openxmlformats.org/drawingml/2006/main" xmlns:r="http://schemas.openxmlformats.org/officeDocument/2006/relationships" xmlns:p="http://schemas.openxmlformats.org/presentationml/2006/main">
  <p:tag name="VEVOX.QRDOT" val="(10,21)"/>
</p:tagLst>
</file>

<file path=ppt/tags/tag338.xml><?xml version="1.0" encoding="utf-8"?>
<p:tagLst xmlns:a="http://schemas.openxmlformats.org/drawingml/2006/main" xmlns:r="http://schemas.openxmlformats.org/officeDocument/2006/relationships" xmlns:p="http://schemas.openxmlformats.org/presentationml/2006/main">
  <p:tag name="VEVOX.QRDOT" val="(11,21)"/>
</p:tagLst>
</file>

<file path=ppt/tags/tag339.xml><?xml version="1.0" encoding="utf-8"?>
<p:tagLst xmlns:a="http://schemas.openxmlformats.org/drawingml/2006/main" xmlns:r="http://schemas.openxmlformats.org/officeDocument/2006/relationships" xmlns:p="http://schemas.openxmlformats.org/presentationml/2006/main">
  <p:tag name="VEVOX.QRDOT" val="(14,21)"/>
</p:tagLst>
</file>

<file path=ppt/tags/tag34.xml><?xml version="1.0" encoding="utf-8"?>
<p:tagLst xmlns:a="http://schemas.openxmlformats.org/drawingml/2006/main" xmlns:r="http://schemas.openxmlformats.org/officeDocument/2006/relationships" xmlns:p="http://schemas.openxmlformats.org/presentationml/2006/main">
  <p:tag name="VEVOX.QRDOT" val="(19,1)"/>
</p:tagLst>
</file>

<file path=ppt/tags/tag340.xml><?xml version="1.0" encoding="utf-8"?>
<p:tagLst xmlns:a="http://schemas.openxmlformats.org/drawingml/2006/main" xmlns:r="http://schemas.openxmlformats.org/officeDocument/2006/relationships" xmlns:p="http://schemas.openxmlformats.org/presentationml/2006/main">
  <p:tag name="VEVOX.QRDOT" val="(15,21)"/>
</p:tagLst>
</file>

<file path=ppt/tags/tag341.xml><?xml version="1.0" encoding="utf-8"?>
<p:tagLst xmlns:a="http://schemas.openxmlformats.org/drawingml/2006/main" xmlns:r="http://schemas.openxmlformats.org/officeDocument/2006/relationships" xmlns:p="http://schemas.openxmlformats.org/presentationml/2006/main">
  <p:tag name="VEVOX.QRDOT" val="(17,21)"/>
</p:tagLst>
</file>

<file path=ppt/tags/tag342.xml><?xml version="1.0" encoding="utf-8"?>
<p:tagLst xmlns:a="http://schemas.openxmlformats.org/drawingml/2006/main" xmlns:r="http://schemas.openxmlformats.org/officeDocument/2006/relationships" xmlns:p="http://schemas.openxmlformats.org/presentationml/2006/main">
  <p:tag name="VEVOX.QRDOT" val="(19,21)"/>
</p:tagLst>
</file>

<file path=ppt/tags/tag343.xml><?xml version="1.0" encoding="utf-8"?>
<p:tagLst xmlns:a="http://schemas.openxmlformats.org/drawingml/2006/main" xmlns:r="http://schemas.openxmlformats.org/officeDocument/2006/relationships" xmlns:p="http://schemas.openxmlformats.org/presentationml/2006/main">
  <p:tag name="VEVOX.QRDOT" val="(20,21)"/>
</p:tagLst>
</file>

<file path=ppt/tags/tag344.xml><?xml version="1.0" encoding="utf-8"?>
<p:tagLst xmlns:a="http://schemas.openxmlformats.org/drawingml/2006/main" xmlns:r="http://schemas.openxmlformats.org/officeDocument/2006/relationships" xmlns:p="http://schemas.openxmlformats.org/presentationml/2006/main">
  <p:tag name="VEVOX.QRDOT" val="(21,21)"/>
</p:tagLst>
</file>

<file path=ppt/tags/tag345.xml><?xml version="1.0" encoding="utf-8"?>
<p:tagLst xmlns:a="http://schemas.openxmlformats.org/drawingml/2006/main" xmlns:r="http://schemas.openxmlformats.org/officeDocument/2006/relationships" xmlns:p="http://schemas.openxmlformats.org/presentationml/2006/main">
  <p:tag name="VEVOX.QRDOT" val="(25,21)"/>
</p:tagLst>
</file>

<file path=ppt/tags/tag346.xml><?xml version="1.0" encoding="utf-8"?>
<p:tagLst xmlns:a="http://schemas.openxmlformats.org/drawingml/2006/main" xmlns:r="http://schemas.openxmlformats.org/officeDocument/2006/relationships" xmlns:p="http://schemas.openxmlformats.org/presentationml/2006/main">
  <p:tag name="VEVOX.QRDOT" val="(29,21)"/>
</p:tagLst>
</file>

<file path=ppt/tags/tag347.xml><?xml version="1.0" encoding="utf-8"?>
<p:tagLst xmlns:a="http://schemas.openxmlformats.org/drawingml/2006/main" xmlns:r="http://schemas.openxmlformats.org/officeDocument/2006/relationships" xmlns:p="http://schemas.openxmlformats.org/presentationml/2006/main">
  <p:tag name="VEVOX.QRDOT" val="(1,22)"/>
</p:tagLst>
</file>

<file path=ppt/tags/tag348.xml><?xml version="1.0" encoding="utf-8"?>
<p:tagLst xmlns:a="http://schemas.openxmlformats.org/drawingml/2006/main" xmlns:r="http://schemas.openxmlformats.org/officeDocument/2006/relationships" xmlns:p="http://schemas.openxmlformats.org/presentationml/2006/main">
  <p:tag name="VEVOX.QRDOT" val="(2,22)"/>
</p:tagLst>
</file>

<file path=ppt/tags/tag349.xml><?xml version="1.0" encoding="utf-8"?>
<p:tagLst xmlns:a="http://schemas.openxmlformats.org/drawingml/2006/main" xmlns:r="http://schemas.openxmlformats.org/officeDocument/2006/relationships" xmlns:p="http://schemas.openxmlformats.org/presentationml/2006/main">
  <p:tag name="VEVOX.QRDOT" val="(3,22)"/>
</p:tagLst>
</file>

<file path=ppt/tags/tag35.xml><?xml version="1.0" encoding="utf-8"?>
<p:tagLst xmlns:a="http://schemas.openxmlformats.org/drawingml/2006/main" xmlns:r="http://schemas.openxmlformats.org/officeDocument/2006/relationships" xmlns:p="http://schemas.openxmlformats.org/presentationml/2006/main">
  <p:tag name="VEVOX.QRDOT" val="(20,1)"/>
</p:tagLst>
</file>

<file path=ppt/tags/tag350.xml><?xml version="1.0" encoding="utf-8"?>
<p:tagLst xmlns:a="http://schemas.openxmlformats.org/drawingml/2006/main" xmlns:r="http://schemas.openxmlformats.org/officeDocument/2006/relationships" xmlns:p="http://schemas.openxmlformats.org/presentationml/2006/main">
  <p:tag name="VEVOX.QRDOT" val="(4,22)"/>
</p:tagLst>
</file>

<file path=ppt/tags/tag351.xml><?xml version="1.0" encoding="utf-8"?>
<p:tagLst xmlns:a="http://schemas.openxmlformats.org/drawingml/2006/main" xmlns:r="http://schemas.openxmlformats.org/officeDocument/2006/relationships" xmlns:p="http://schemas.openxmlformats.org/presentationml/2006/main">
  <p:tag name="VEVOX.QRDOT" val="(5,22)"/>
</p:tagLst>
</file>

<file path=ppt/tags/tag352.xml><?xml version="1.0" encoding="utf-8"?>
<p:tagLst xmlns:a="http://schemas.openxmlformats.org/drawingml/2006/main" xmlns:r="http://schemas.openxmlformats.org/officeDocument/2006/relationships" xmlns:p="http://schemas.openxmlformats.org/presentationml/2006/main">
  <p:tag name="VEVOX.QRDOT" val="(6,22)"/>
</p:tagLst>
</file>

<file path=ppt/tags/tag353.xml><?xml version="1.0" encoding="utf-8"?>
<p:tagLst xmlns:a="http://schemas.openxmlformats.org/drawingml/2006/main" xmlns:r="http://schemas.openxmlformats.org/officeDocument/2006/relationships" xmlns:p="http://schemas.openxmlformats.org/presentationml/2006/main">
  <p:tag name="VEVOX.QRDOT" val="(7,22)"/>
</p:tagLst>
</file>

<file path=ppt/tags/tag354.xml><?xml version="1.0" encoding="utf-8"?>
<p:tagLst xmlns:a="http://schemas.openxmlformats.org/drawingml/2006/main" xmlns:r="http://schemas.openxmlformats.org/officeDocument/2006/relationships" xmlns:p="http://schemas.openxmlformats.org/presentationml/2006/main">
  <p:tag name="VEVOX.QRDOT" val="(9,22)"/>
</p:tagLst>
</file>

<file path=ppt/tags/tag355.xml><?xml version="1.0" encoding="utf-8"?>
<p:tagLst xmlns:a="http://schemas.openxmlformats.org/drawingml/2006/main" xmlns:r="http://schemas.openxmlformats.org/officeDocument/2006/relationships" xmlns:p="http://schemas.openxmlformats.org/presentationml/2006/main">
  <p:tag name="VEVOX.QRDOT" val="(11,22)"/>
</p:tagLst>
</file>

<file path=ppt/tags/tag356.xml><?xml version="1.0" encoding="utf-8"?>
<p:tagLst xmlns:a="http://schemas.openxmlformats.org/drawingml/2006/main" xmlns:r="http://schemas.openxmlformats.org/officeDocument/2006/relationships" xmlns:p="http://schemas.openxmlformats.org/presentationml/2006/main">
  <p:tag name="VEVOX.QRDOT" val="(12,22)"/>
</p:tagLst>
</file>

<file path=ppt/tags/tag357.xml><?xml version="1.0" encoding="utf-8"?>
<p:tagLst xmlns:a="http://schemas.openxmlformats.org/drawingml/2006/main" xmlns:r="http://schemas.openxmlformats.org/officeDocument/2006/relationships" xmlns:p="http://schemas.openxmlformats.org/presentationml/2006/main">
  <p:tag name="VEVOX.QRDOT" val="(17,22)"/>
</p:tagLst>
</file>

<file path=ppt/tags/tag358.xml><?xml version="1.0" encoding="utf-8"?>
<p:tagLst xmlns:a="http://schemas.openxmlformats.org/drawingml/2006/main" xmlns:r="http://schemas.openxmlformats.org/officeDocument/2006/relationships" xmlns:p="http://schemas.openxmlformats.org/presentationml/2006/main">
  <p:tag name="VEVOX.QRDOT" val="(18,22)"/>
</p:tagLst>
</file>

<file path=ppt/tags/tag359.xml><?xml version="1.0" encoding="utf-8"?>
<p:tagLst xmlns:a="http://schemas.openxmlformats.org/drawingml/2006/main" xmlns:r="http://schemas.openxmlformats.org/officeDocument/2006/relationships" xmlns:p="http://schemas.openxmlformats.org/presentationml/2006/main">
  <p:tag name="VEVOX.QRDOT" val="(20,22)"/>
</p:tagLst>
</file>

<file path=ppt/tags/tag36.xml><?xml version="1.0" encoding="utf-8"?>
<p:tagLst xmlns:a="http://schemas.openxmlformats.org/drawingml/2006/main" xmlns:r="http://schemas.openxmlformats.org/officeDocument/2006/relationships" xmlns:p="http://schemas.openxmlformats.org/presentationml/2006/main">
  <p:tag name="VEVOX.QRDOT" val="(23,1)"/>
</p:tagLst>
</file>

<file path=ppt/tags/tag360.xml><?xml version="1.0" encoding="utf-8"?>
<p:tagLst xmlns:a="http://schemas.openxmlformats.org/drawingml/2006/main" xmlns:r="http://schemas.openxmlformats.org/officeDocument/2006/relationships" xmlns:p="http://schemas.openxmlformats.org/presentationml/2006/main">
  <p:tag name="VEVOX.QRDOT" val="(21,22)"/>
</p:tagLst>
</file>

<file path=ppt/tags/tag361.xml><?xml version="1.0" encoding="utf-8"?>
<p:tagLst xmlns:a="http://schemas.openxmlformats.org/drawingml/2006/main" xmlns:r="http://schemas.openxmlformats.org/officeDocument/2006/relationships" xmlns:p="http://schemas.openxmlformats.org/presentationml/2006/main">
  <p:tag name="VEVOX.QRDOT" val="(23,22)"/>
</p:tagLst>
</file>

<file path=ppt/tags/tag362.xml><?xml version="1.0" encoding="utf-8"?>
<p:tagLst xmlns:a="http://schemas.openxmlformats.org/drawingml/2006/main" xmlns:r="http://schemas.openxmlformats.org/officeDocument/2006/relationships" xmlns:p="http://schemas.openxmlformats.org/presentationml/2006/main">
  <p:tag name="VEVOX.QRDOT" val="(25,22)"/>
</p:tagLst>
</file>

<file path=ppt/tags/tag363.xml><?xml version="1.0" encoding="utf-8"?>
<p:tagLst xmlns:a="http://schemas.openxmlformats.org/drawingml/2006/main" xmlns:r="http://schemas.openxmlformats.org/officeDocument/2006/relationships" xmlns:p="http://schemas.openxmlformats.org/presentationml/2006/main">
  <p:tag name="VEVOX.QRDOT" val="(26,22)"/>
</p:tagLst>
</file>

<file path=ppt/tags/tag364.xml><?xml version="1.0" encoding="utf-8"?>
<p:tagLst xmlns:a="http://schemas.openxmlformats.org/drawingml/2006/main" xmlns:r="http://schemas.openxmlformats.org/officeDocument/2006/relationships" xmlns:p="http://schemas.openxmlformats.org/presentationml/2006/main">
  <p:tag name="VEVOX.QRDOT" val="(27,22)"/>
</p:tagLst>
</file>

<file path=ppt/tags/tag365.xml><?xml version="1.0" encoding="utf-8"?>
<p:tagLst xmlns:a="http://schemas.openxmlformats.org/drawingml/2006/main" xmlns:r="http://schemas.openxmlformats.org/officeDocument/2006/relationships" xmlns:p="http://schemas.openxmlformats.org/presentationml/2006/main">
  <p:tag name="VEVOX.QRDOT" val="(29,22)"/>
</p:tagLst>
</file>

<file path=ppt/tags/tag366.xml><?xml version="1.0" encoding="utf-8"?>
<p:tagLst xmlns:a="http://schemas.openxmlformats.org/drawingml/2006/main" xmlns:r="http://schemas.openxmlformats.org/officeDocument/2006/relationships" xmlns:p="http://schemas.openxmlformats.org/presentationml/2006/main">
  <p:tag name="VEVOX.QRDOT" val="(1,23)"/>
</p:tagLst>
</file>

<file path=ppt/tags/tag367.xml><?xml version="1.0" encoding="utf-8"?>
<p:tagLst xmlns:a="http://schemas.openxmlformats.org/drawingml/2006/main" xmlns:r="http://schemas.openxmlformats.org/officeDocument/2006/relationships" xmlns:p="http://schemas.openxmlformats.org/presentationml/2006/main">
  <p:tag name="VEVOX.QRDOT" val="(7,23)"/>
</p:tagLst>
</file>

<file path=ppt/tags/tag368.xml><?xml version="1.0" encoding="utf-8"?>
<p:tagLst xmlns:a="http://schemas.openxmlformats.org/drawingml/2006/main" xmlns:r="http://schemas.openxmlformats.org/officeDocument/2006/relationships" xmlns:p="http://schemas.openxmlformats.org/presentationml/2006/main">
  <p:tag name="VEVOX.QRDOT" val="(10,23)"/>
</p:tagLst>
</file>

<file path=ppt/tags/tag369.xml><?xml version="1.0" encoding="utf-8"?>
<p:tagLst xmlns:a="http://schemas.openxmlformats.org/drawingml/2006/main" xmlns:r="http://schemas.openxmlformats.org/officeDocument/2006/relationships" xmlns:p="http://schemas.openxmlformats.org/presentationml/2006/main">
  <p:tag name="VEVOX.QRDOT" val="(11,23)"/>
</p:tagLst>
</file>

<file path=ppt/tags/tag37.xml><?xml version="1.0" encoding="utf-8"?>
<p:tagLst xmlns:a="http://schemas.openxmlformats.org/drawingml/2006/main" xmlns:r="http://schemas.openxmlformats.org/officeDocument/2006/relationships" xmlns:p="http://schemas.openxmlformats.org/presentationml/2006/main">
  <p:tag name="VEVOX.QRDOT" val="(29,1)"/>
</p:tagLst>
</file>

<file path=ppt/tags/tag370.xml><?xml version="1.0" encoding="utf-8"?>
<p:tagLst xmlns:a="http://schemas.openxmlformats.org/drawingml/2006/main" xmlns:r="http://schemas.openxmlformats.org/officeDocument/2006/relationships" xmlns:p="http://schemas.openxmlformats.org/presentationml/2006/main">
  <p:tag name="VEVOX.QRDOT" val="(12,23)"/>
</p:tagLst>
</file>

<file path=ppt/tags/tag371.xml><?xml version="1.0" encoding="utf-8"?>
<p:tagLst xmlns:a="http://schemas.openxmlformats.org/drawingml/2006/main" xmlns:r="http://schemas.openxmlformats.org/officeDocument/2006/relationships" xmlns:p="http://schemas.openxmlformats.org/presentationml/2006/main">
  <p:tag name="VEVOX.QRDOT" val="(15,23)"/>
</p:tagLst>
</file>

<file path=ppt/tags/tag372.xml><?xml version="1.0" encoding="utf-8"?>
<p:tagLst xmlns:a="http://schemas.openxmlformats.org/drawingml/2006/main" xmlns:r="http://schemas.openxmlformats.org/officeDocument/2006/relationships" xmlns:p="http://schemas.openxmlformats.org/presentationml/2006/main">
  <p:tag name="VEVOX.QRDOT" val="(18,23)"/>
</p:tagLst>
</file>

<file path=ppt/tags/tag373.xml><?xml version="1.0" encoding="utf-8"?>
<p:tagLst xmlns:a="http://schemas.openxmlformats.org/drawingml/2006/main" xmlns:r="http://schemas.openxmlformats.org/officeDocument/2006/relationships" xmlns:p="http://schemas.openxmlformats.org/presentationml/2006/main">
  <p:tag name="VEVOX.QRDOT" val="(21,23)"/>
</p:tagLst>
</file>

<file path=ppt/tags/tag374.xml><?xml version="1.0" encoding="utf-8"?>
<p:tagLst xmlns:a="http://schemas.openxmlformats.org/drawingml/2006/main" xmlns:r="http://schemas.openxmlformats.org/officeDocument/2006/relationships" xmlns:p="http://schemas.openxmlformats.org/presentationml/2006/main">
  <p:tag name="VEVOX.QRDOT" val="(25,23)"/>
</p:tagLst>
</file>

<file path=ppt/tags/tag375.xml><?xml version="1.0" encoding="utf-8"?>
<p:tagLst xmlns:a="http://schemas.openxmlformats.org/drawingml/2006/main" xmlns:r="http://schemas.openxmlformats.org/officeDocument/2006/relationships" xmlns:p="http://schemas.openxmlformats.org/presentationml/2006/main">
  <p:tag name="VEVOX.QRDOT" val="(28,23)"/>
</p:tagLst>
</file>

<file path=ppt/tags/tag376.xml><?xml version="1.0" encoding="utf-8"?>
<p:tagLst xmlns:a="http://schemas.openxmlformats.org/drawingml/2006/main" xmlns:r="http://schemas.openxmlformats.org/officeDocument/2006/relationships" xmlns:p="http://schemas.openxmlformats.org/presentationml/2006/main">
  <p:tag name="VEVOX.QRDOT" val="(1,24)"/>
</p:tagLst>
</file>

<file path=ppt/tags/tag377.xml><?xml version="1.0" encoding="utf-8"?>
<p:tagLst xmlns:a="http://schemas.openxmlformats.org/drawingml/2006/main" xmlns:r="http://schemas.openxmlformats.org/officeDocument/2006/relationships" xmlns:p="http://schemas.openxmlformats.org/presentationml/2006/main">
  <p:tag name="VEVOX.QRDOT" val="(3,24)"/>
</p:tagLst>
</file>

<file path=ppt/tags/tag378.xml><?xml version="1.0" encoding="utf-8"?>
<p:tagLst xmlns:a="http://schemas.openxmlformats.org/drawingml/2006/main" xmlns:r="http://schemas.openxmlformats.org/officeDocument/2006/relationships" xmlns:p="http://schemas.openxmlformats.org/presentationml/2006/main">
  <p:tag name="VEVOX.QRDOT" val="(4,24)"/>
</p:tagLst>
</file>

<file path=ppt/tags/tag379.xml><?xml version="1.0" encoding="utf-8"?>
<p:tagLst xmlns:a="http://schemas.openxmlformats.org/drawingml/2006/main" xmlns:r="http://schemas.openxmlformats.org/officeDocument/2006/relationships" xmlns:p="http://schemas.openxmlformats.org/presentationml/2006/main">
  <p:tag name="VEVOX.QRDOT" val="(5,24)"/>
</p:tagLst>
</file>

<file path=ppt/tags/tag38.xml><?xml version="1.0" encoding="utf-8"?>
<p:tagLst xmlns:a="http://schemas.openxmlformats.org/drawingml/2006/main" xmlns:r="http://schemas.openxmlformats.org/officeDocument/2006/relationships" xmlns:p="http://schemas.openxmlformats.org/presentationml/2006/main">
  <p:tag name="VEVOX.QRDOT" val="(1,2)"/>
</p:tagLst>
</file>

<file path=ppt/tags/tag380.xml><?xml version="1.0" encoding="utf-8"?>
<p:tagLst xmlns:a="http://schemas.openxmlformats.org/drawingml/2006/main" xmlns:r="http://schemas.openxmlformats.org/officeDocument/2006/relationships" xmlns:p="http://schemas.openxmlformats.org/presentationml/2006/main">
  <p:tag name="VEVOX.QRDOT" val="(7,24)"/>
</p:tagLst>
</file>

<file path=ppt/tags/tag381.xml><?xml version="1.0" encoding="utf-8"?>
<p:tagLst xmlns:a="http://schemas.openxmlformats.org/drawingml/2006/main" xmlns:r="http://schemas.openxmlformats.org/officeDocument/2006/relationships" xmlns:p="http://schemas.openxmlformats.org/presentationml/2006/main">
  <p:tag name="VEVOX.QRDOT" val="(9,24)"/>
</p:tagLst>
</file>

<file path=ppt/tags/tag382.xml><?xml version="1.0" encoding="utf-8"?>
<p:tagLst xmlns:a="http://schemas.openxmlformats.org/drawingml/2006/main" xmlns:r="http://schemas.openxmlformats.org/officeDocument/2006/relationships" xmlns:p="http://schemas.openxmlformats.org/presentationml/2006/main">
  <p:tag name="VEVOX.QRDOT" val="(12,24)"/>
</p:tagLst>
</file>

<file path=ppt/tags/tag383.xml><?xml version="1.0" encoding="utf-8"?>
<p:tagLst xmlns:a="http://schemas.openxmlformats.org/drawingml/2006/main" xmlns:r="http://schemas.openxmlformats.org/officeDocument/2006/relationships" xmlns:p="http://schemas.openxmlformats.org/presentationml/2006/main">
  <p:tag name="VEVOX.QRDOT" val="(13,24)"/>
</p:tagLst>
</file>

<file path=ppt/tags/tag384.xml><?xml version="1.0" encoding="utf-8"?>
<p:tagLst xmlns:a="http://schemas.openxmlformats.org/drawingml/2006/main" xmlns:r="http://schemas.openxmlformats.org/officeDocument/2006/relationships" xmlns:p="http://schemas.openxmlformats.org/presentationml/2006/main">
  <p:tag name="VEVOX.QRDOT" val="(14,24)"/>
</p:tagLst>
</file>

<file path=ppt/tags/tag385.xml><?xml version="1.0" encoding="utf-8"?>
<p:tagLst xmlns:a="http://schemas.openxmlformats.org/drawingml/2006/main" xmlns:r="http://schemas.openxmlformats.org/officeDocument/2006/relationships" xmlns:p="http://schemas.openxmlformats.org/presentationml/2006/main">
  <p:tag name="VEVOX.QRDOT" val="(15,24)"/>
</p:tagLst>
</file>

<file path=ppt/tags/tag386.xml><?xml version="1.0" encoding="utf-8"?>
<p:tagLst xmlns:a="http://schemas.openxmlformats.org/drawingml/2006/main" xmlns:r="http://schemas.openxmlformats.org/officeDocument/2006/relationships" xmlns:p="http://schemas.openxmlformats.org/presentationml/2006/main">
  <p:tag name="VEVOX.QRDOT" val="(16,24)"/>
</p:tagLst>
</file>

<file path=ppt/tags/tag387.xml><?xml version="1.0" encoding="utf-8"?>
<p:tagLst xmlns:a="http://schemas.openxmlformats.org/drawingml/2006/main" xmlns:r="http://schemas.openxmlformats.org/officeDocument/2006/relationships" xmlns:p="http://schemas.openxmlformats.org/presentationml/2006/main">
  <p:tag name="VEVOX.QRDOT" val="(17,24)"/>
</p:tagLst>
</file>

<file path=ppt/tags/tag388.xml><?xml version="1.0" encoding="utf-8"?>
<p:tagLst xmlns:a="http://schemas.openxmlformats.org/drawingml/2006/main" xmlns:r="http://schemas.openxmlformats.org/officeDocument/2006/relationships" xmlns:p="http://schemas.openxmlformats.org/presentationml/2006/main">
  <p:tag name="VEVOX.QRDOT" val="(19,24)"/>
</p:tagLst>
</file>

<file path=ppt/tags/tag389.xml><?xml version="1.0" encoding="utf-8"?>
<p:tagLst xmlns:a="http://schemas.openxmlformats.org/drawingml/2006/main" xmlns:r="http://schemas.openxmlformats.org/officeDocument/2006/relationships" xmlns:p="http://schemas.openxmlformats.org/presentationml/2006/main">
  <p:tag name="VEVOX.QRDOT" val="(20,24)"/>
</p:tagLst>
</file>

<file path=ppt/tags/tag39.xml><?xml version="1.0" encoding="utf-8"?>
<p:tagLst xmlns:a="http://schemas.openxmlformats.org/drawingml/2006/main" xmlns:r="http://schemas.openxmlformats.org/officeDocument/2006/relationships" xmlns:p="http://schemas.openxmlformats.org/presentationml/2006/main">
  <p:tag name="VEVOX.QRDOT" val="(3,2)"/>
</p:tagLst>
</file>

<file path=ppt/tags/tag390.xml><?xml version="1.0" encoding="utf-8"?>
<p:tagLst xmlns:a="http://schemas.openxmlformats.org/drawingml/2006/main" xmlns:r="http://schemas.openxmlformats.org/officeDocument/2006/relationships" xmlns:p="http://schemas.openxmlformats.org/presentationml/2006/main">
  <p:tag name="VEVOX.QRDOT" val="(21,24)"/>
</p:tagLst>
</file>

<file path=ppt/tags/tag391.xml><?xml version="1.0" encoding="utf-8"?>
<p:tagLst xmlns:a="http://schemas.openxmlformats.org/drawingml/2006/main" xmlns:r="http://schemas.openxmlformats.org/officeDocument/2006/relationships" xmlns:p="http://schemas.openxmlformats.org/presentationml/2006/main">
  <p:tag name="VEVOX.QRDOT" val="(22,24)"/>
</p:tagLst>
</file>

<file path=ppt/tags/tag392.xml><?xml version="1.0" encoding="utf-8"?>
<p:tagLst xmlns:a="http://schemas.openxmlformats.org/drawingml/2006/main" xmlns:r="http://schemas.openxmlformats.org/officeDocument/2006/relationships" xmlns:p="http://schemas.openxmlformats.org/presentationml/2006/main">
  <p:tag name="VEVOX.QRDOT" val="(23,24)"/>
</p:tagLst>
</file>

<file path=ppt/tags/tag393.xml><?xml version="1.0" encoding="utf-8"?>
<p:tagLst xmlns:a="http://schemas.openxmlformats.org/drawingml/2006/main" xmlns:r="http://schemas.openxmlformats.org/officeDocument/2006/relationships" xmlns:p="http://schemas.openxmlformats.org/presentationml/2006/main">
  <p:tag name="VEVOX.QRDOT" val="(24,24)"/>
</p:tagLst>
</file>

<file path=ppt/tags/tag394.xml><?xml version="1.0" encoding="utf-8"?>
<p:tagLst xmlns:a="http://schemas.openxmlformats.org/drawingml/2006/main" xmlns:r="http://schemas.openxmlformats.org/officeDocument/2006/relationships" xmlns:p="http://schemas.openxmlformats.org/presentationml/2006/main">
  <p:tag name="VEVOX.QRDOT" val="(25,24)"/>
</p:tagLst>
</file>

<file path=ppt/tags/tag395.xml><?xml version="1.0" encoding="utf-8"?>
<p:tagLst xmlns:a="http://schemas.openxmlformats.org/drawingml/2006/main" xmlns:r="http://schemas.openxmlformats.org/officeDocument/2006/relationships" xmlns:p="http://schemas.openxmlformats.org/presentationml/2006/main">
  <p:tag name="VEVOX.QRDOT" val="(26,24)"/>
</p:tagLst>
</file>

<file path=ppt/tags/tag396.xml><?xml version="1.0" encoding="utf-8"?>
<p:tagLst xmlns:a="http://schemas.openxmlformats.org/drawingml/2006/main" xmlns:r="http://schemas.openxmlformats.org/officeDocument/2006/relationships" xmlns:p="http://schemas.openxmlformats.org/presentationml/2006/main">
  <p:tag name="VEVOX.QRDOT" val="(28,24)"/>
</p:tagLst>
</file>

<file path=ppt/tags/tag397.xml><?xml version="1.0" encoding="utf-8"?>
<p:tagLst xmlns:a="http://schemas.openxmlformats.org/drawingml/2006/main" xmlns:r="http://schemas.openxmlformats.org/officeDocument/2006/relationships" xmlns:p="http://schemas.openxmlformats.org/presentationml/2006/main">
  <p:tag name="VEVOX.QRDOT" val="(1,25)"/>
</p:tagLst>
</file>

<file path=ppt/tags/tag398.xml><?xml version="1.0" encoding="utf-8"?>
<p:tagLst xmlns:a="http://schemas.openxmlformats.org/drawingml/2006/main" xmlns:r="http://schemas.openxmlformats.org/officeDocument/2006/relationships" xmlns:p="http://schemas.openxmlformats.org/presentationml/2006/main">
  <p:tag name="VEVOX.QRDOT" val="(3,25)"/>
</p:tagLst>
</file>

<file path=ppt/tags/tag399.xml><?xml version="1.0" encoding="utf-8"?>
<p:tagLst xmlns:a="http://schemas.openxmlformats.org/drawingml/2006/main" xmlns:r="http://schemas.openxmlformats.org/officeDocument/2006/relationships" xmlns:p="http://schemas.openxmlformats.org/presentationml/2006/main">
  <p:tag name="VEVOX.QRDOT" val="(4,25)"/>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VEVOX.QRDOT" val="(4,2)"/>
</p:tagLst>
</file>

<file path=ppt/tags/tag400.xml><?xml version="1.0" encoding="utf-8"?>
<p:tagLst xmlns:a="http://schemas.openxmlformats.org/drawingml/2006/main" xmlns:r="http://schemas.openxmlformats.org/officeDocument/2006/relationships" xmlns:p="http://schemas.openxmlformats.org/presentationml/2006/main">
  <p:tag name="VEVOX.QRDOT" val="(5,25)"/>
</p:tagLst>
</file>

<file path=ppt/tags/tag401.xml><?xml version="1.0" encoding="utf-8"?>
<p:tagLst xmlns:a="http://schemas.openxmlformats.org/drawingml/2006/main" xmlns:r="http://schemas.openxmlformats.org/officeDocument/2006/relationships" xmlns:p="http://schemas.openxmlformats.org/presentationml/2006/main">
  <p:tag name="VEVOX.QRDOT" val="(7,25)"/>
</p:tagLst>
</file>

<file path=ppt/tags/tag402.xml><?xml version="1.0" encoding="utf-8"?>
<p:tagLst xmlns:a="http://schemas.openxmlformats.org/drawingml/2006/main" xmlns:r="http://schemas.openxmlformats.org/officeDocument/2006/relationships" xmlns:p="http://schemas.openxmlformats.org/presentationml/2006/main">
  <p:tag name="VEVOX.QRDOT" val="(10,25)"/>
</p:tagLst>
</file>

<file path=ppt/tags/tag403.xml><?xml version="1.0" encoding="utf-8"?>
<p:tagLst xmlns:a="http://schemas.openxmlformats.org/drawingml/2006/main" xmlns:r="http://schemas.openxmlformats.org/officeDocument/2006/relationships" xmlns:p="http://schemas.openxmlformats.org/presentationml/2006/main">
  <p:tag name="VEVOX.QRDOT" val="(12,25)"/>
</p:tagLst>
</file>

<file path=ppt/tags/tag404.xml><?xml version="1.0" encoding="utf-8"?>
<p:tagLst xmlns:a="http://schemas.openxmlformats.org/drawingml/2006/main" xmlns:r="http://schemas.openxmlformats.org/officeDocument/2006/relationships" xmlns:p="http://schemas.openxmlformats.org/presentationml/2006/main">
  <p:tag name="VEVOX.QRDOT" val="(13,25)"/>
</p:tagLst>
</file>

<file path=ppt/tags/tag405.xml><?xml version="1.0" encoding="utf-8"?>
<p:tagLst xmlns:a="http://schemas.openxmlformats.org/drawingml/2006/main" xmlns:r="http://schemas.openxmlformats.org/officeDocument/2006/relationships" xmlns:p="http://schemas.openxmlformats.org/presentationml/2006/main">
  <p:tag name="VEVOX.QRDOT" val="(14,25)"/>
</p:tagLst>
</file>

<file path=ppt/tags/tag406.xml><?xml version="1.0" encoding="utf-8"?>
<p:tagLst xmlns:a="http://schemas.openxmlformats.org/drawingml/2006/main" xmlns:r="http://schemas.openxmlformats.org/officeDocument/2006/relationships" xmlns:p="http://schemas.openxmlformats.org/presentationml/2006/main">
  <p:tag name="VEVOX.QRDOT" val="(18,25)"/>
</p:tagLst>
</file>

<file path=ppt/tags/tag407.xml><?xml version="1.0" encoding="utf-8"?>
<p:tagLst xmlns:a="http://schemas.openxmlformats.org/drawingml/2006/main" xmlns:r="http://schemas.openxmlformats.org/officeDocument/2006/relationships" xmlns:p="http://schemas.openxmlformats.org/presentationml/2006/main">
  <p:tag name="VEVOX.QRDOT" val="(19,25)"/>
</p:tagLst>
</file>

<file path=ppt/tags/tag408.xml><?xml version="1.0" encoding="utf-8"?>
<p:tagLst xmlns:a="http://schemas.openxmlformats.org/drawingml/2006/main" xmlns:r="http://schemas.openxmlformats.org/officeDocument/2006/relationships" xmlns:p="http://schemas.openxmlformats.org/presentationml/2006/main">
  <p:tag name="VEVOX.QRDOT" val="(20,25)"/>
</p:tagLst>
</file>

<file path=ppt/tags/tag409.xml><?xml version="1.0" encoding="utf-8"?>
<p:tagLst xmlns:a="http://schemas.openxmlformats.org/drawingml/2006/main" xmlns:r="http://schemas.openxmlformats.org/officeDocument/2006/relationships" xmlns:p="http://schemas.openxmlformats.org/presentationml/2006/main">
  <p:tag name="VEVOX.QRDOT" val="(21,25)"/>
</p:tagLst>
</file>

<file path=ppt/tags/tag41.xml><?xml version="1.0" encoding="utf-8"?>
<p:tagLst xmlns:a="http://schemas.openxmlformats.org/drawingml/2006/main" xmlns:r="http://schemas.openxmlformats.org/officeDocument/2006/relationships" xmlns:p="http://schemas.openxmlformats.org/presentationml/2006/main">
  <p:tag name="VEVOX.QRDOT" val="(5,2)"/>
</p:tagLst>
</file>

<file path=ppt/tags/tag410.xml><?xml version="1.0" encoding="utf-8"?>
<p:tagLst xmlns:a="http://schemas.openxmlformats.org/drawingml/2006/main" xmlns:r="http://schemas.openxmlformats.org/officeDocument/2006/relationships" xmlns:p="http://schemas.openxmlformats.org/presentationml/2006/main">
  <p:tag name="VEVOX.QRDOT" val="(22,25)"/>
</p:tagLst>
</file>

<file path=ppt/tags/tag411.xml><?xml version="1.0" encoding="utf-8"?>
<p:tagLst xmlns:a="http://schemas.openxmlformats.org/drawingml/2006/main" xmlns:r="http://schemas.openxmlformats.org/officeDocument/2006/relationships" xmlns:p="http://schemas.openxmlformats.org/presentationml/2006/main">
  <p:tag name="VEVOX.QRDOT" val="(28,25)"/>
</p:tagLst>
</file>

<file path=ppt/tags/tag412.xml><?xml version="1.0" encoding="utf-8"?>
<p:tagLst xmlns:a="http://schemas.openxmlformats.org/drawingml/2006/main" xmlns:r="http://schemas.openxmlformats.org/officeDocument/2006/relationships" xmlns:p="http://schemas.openxmlformats.org/presentationml/2006/main">
  <p:tag name="VEVOX.QRDOT" val="(1,26)"/>
</p:tagLst>
</file>

<file path=ppt/tags/tag413.xml><?xml version="1.0" encoding="utf-8"?>
<p:tagLst xmlns:a="http://schemas.openxmlformats.org/drawingml/2006/main" xmlns:r="http://schemas.openxmlformats.org/officeDocument/2006/relationships" xmlns:p="http://schemas.openxmlformats.org/presentationml/2006/main">
  <p:tag name="VEVOX.QRDOT" val="(3,26)"/>
</p:tagLst>
</file>

<file path=ppt/tags/tag414.xml><?xml version="1.0" encoding="utf-8"?>
<p:tagLst xmlns:a="http://schemas.openxmlformats.org/drawingml/2006/main" xmlns:r="http://schemas.openxmlformats.org/officeDocument/2006/relationships" xmlns:p="http://schemas.openxmlformats.org/presentationml/2006/main">
  <p:tag name="VEVOX.QRDOT" val="(4,26)"/>
</p:tagLst>
</file>

<file path=ppt/tags/tag415.xml><?xml version="1.0" encoding="utf-8"?>
<p:tagLst xmlns:a="http://schemas.openxmlformats.org/drawingml/2006/main" xmlns:r="http://schemas.openxmlformats.org/officeDocument/2006/relationships" xmlns:p="http://schemas.openxmlformats.org/presentationml/2006/main">
  <p:tag name="VEVOX.QRDOT" val="(5,26)"/>
</p:tagLst>
</file>

<file path=ppt/tags/tag416.xml><?xml version="1.0" encoding="utf-8"?>
<p:tagLst xmlns:a="http://schemas.openxmlformats.org/drawingml/2006/main" xmlns:r="http://schemas.openxmlformats.org/officeDocument/2006/relationships" xmlns:p="http://schemas.openxmlformats.org/presentationml/2006/main">
  <p:tag name="VEVOX.QRDOT" val="(7,26)"/>
</p:tagLst>
</file>

<file path=ppt/tags/tag417.xml><?xml version="1.0" encoding="utf-8"?>
<p:tagLst xmlns:a="http://schemas.openxmlformats.org/drawingml/2006/main" xmlns:r="http://schemas.openxmlformats.org/officeDocument/2006/relationships" xmlns:p="http://schemas.openxmlformats.org/presentationml/2006/main">
  <p:tag name="VEVOX.QRDOT" val="(13,26)"/>
</p:tagLst>
</file>

<file path=ppt/tags/tag418.xml><?xml version="1.0" encoding="utf-8"?>
<p:tagLst xmlns:a="http://schemas.openxmlformats.org/drawingml/2006/main" xmlns:r="http://schemas.openxmlformats.org/officeDocument/2006/relationships" xmlns:p="http://schemas.openxmlformats.org/presentationml/2006/main">
  <p:tag name="VEVOX.QRDOT" val="(16,26)"/>
</p:tagLst>
</file>

<file path=ppt/tags/tag419.xml><?xml version="1.0" encoding="utf-8"?>
<p:tagLst xmlns:a="http://schemas.openxmlformats.org/drawingml/2006/main" xmlns:r="http://schemas.openxmlformats.org/officeDocument/2006/relationships" xmlns:p="http://schemas.openxmlformats.org/presentationml/2006/main">
  <p:tag name="VEVOX.QRDOT" val="(19,26)"/>
</p:tagLst>
</file>

<file path=ppt/tags/tag42.xml><?xml version="1.0" encoding="utf-8"?>
<p:tagLst xmlns:a="http://schemas.openxmlformats.org/drawingml/2006/main" xmlns:r="http://schemas.openxmlformats.org/officeDocument/2006/relationships" xmlns:p="http://schemas.openxmlformats.org/presentationml/2006/main">
  <p:tag name="VEVOX.QRDOT" val="(7,2)"/>
</p:tagLst>
</file>

<file path=ppt/tags/tag420.xml><?xml version="1.0" encoding="utf-8"?>
<p:tagLst xmlns:a="http://schemas.openxmlformats.org/drawingml/2006/main" xmlns:r="http://schemas.openxmlformats.org/officeDocument/2006/relationships" xmlns:p="http://schemas.openxmlformats.org/presentationml/2006/main">
  <p:tag name="VEVOX.QRDOT" val="(26,26)"/>
</p:tagLst>
</file>

<file path=ppt/tags/tag421.xml><?xml version="1.0" encoding="utf-8"?>
<p:tagLst xmlns:a="http://schemas.openxmlformats.org/drawingml/2006/main" xmlns:r="http://schemas.openxmlformats.org/officeDocument/2006/relationships" xmlns:p="http://schemas.openxmlformats.org/presentationml/2006/main">
  <p:tag name="VEVOX.QRDOT" val="(27,26)"/>
</p:tagLst>
</file>

<file path=ppt/tags/tag422.xml><?xml version="1.0" encoding="utf-8"?>
<p:tagLst xmlns:a="http://schemas.openxmlformats.org/drawingml/2006/main" xmlns:r="http://schemas.openxmlformats.org/officeDocument/2006/relationships" xmlns:p="http://schemas.openxmlformats.org/presentationml/2006/main">
  <p:tag name="VEVOX.QRDOT" val="(28,26)"/>
</p:tagLst>
</file>

<file path=ppt/tags/tag423.xml><?xml version="1.0" encoding="utf-8"?>
<p:tagLst xmlns:a="http://schemas.openxmlformats.org/drawingml/2006/main" xmlns:r="http://schemas.openxmlformats.org/officeDocument/2006/relationships" xmlns:p="http://schemas.openxmlformats.org/presentationml/2006/main">
  <p:tag name="VEVOX.QRDOT" val="(29,26)"/>
</p:tagLst>
</file>

<file path=ppt/tags/tag424.xml><?xml version="1.0" encoding="utf-8"?>
<p:tagLst xmlns:a="http://schemas.openxmlformats.org/drawingml/2006/main" xmlns:r="http://schemas.openxmlformats.org/officeDocument/2006/relationships" xmlns:p="http://schemas.openxmlformats.org/presentationml/2006/main">
  <p:tag name="VEVOX.QRDOT" val="(1,27)"/>
</p:tagLst>
</file>

<file path=ppt/tags/tag425.xml><?xml version="1.0" encoding="utf-8"?>
<p:tagLst xmlns:a="http://schemas.openxmlformats.org/drawingml/2006/main" xmlns:r="http://schemas.openxmlformats.org/officeDocument/2006/relationships" xmlns:p="http://schemas.openxmlformats.org/presentationml/2006/main">
  <p:tag name="VEVOX.QRDOT" val="(7,27)"/>
</p:tagLst>
</file>

<file path=ppt/tags/tag426.xml><?xml version="1.0" encoding="utf-8"?>
<p:tagLst xmlns:a="http://schemas.openxmlformats.org/drawingml/2006/main" xmlns:r="http://schemas.openxmlformats.org/officeDocument/2006/relationships" xmlns:p="http://schemas.openxmlformats.org/presentationml/2006/main">
  <p:tag name="VEVOX.QRDOT" val="(12,27)"/>
</p:tagLst>
</file>

<file path=ppt/tags/tag427.xml><?xml version="1.0" encoding="utf-8"?>
<p:tagLst xmlns:a="http://schemas.openxmlformats.org/drawingml/2006/main" xmlns:r="http://schemas.openxmlformats.org/officeDocument/2006/relationships" xmlns:p="http://schemas.openxmlformats.org/presentationml/2006/main">
  <p:tag name="VEVOX.QRDOT" val="(14,27)"/>
</p:tagLst>
</file>

<file path=ppt/tags/tag428.xml><?xml version="1.0" encoding="utf-8"?>
<p:tagLst xmlns:a="http://schemas.openxmlformats.org/drawingml/2006/main" xmlns:r="http://schemas.openxmlformats.org/officeDocument/2006/relationships" xmlns:p="http://schemas.openxmlformats.org/presentationml/2006/main">
  <p:tag name="VEVOX.QRDOT" val="(16,27)"/>
</p:tagLst>
</file>

<file path=ppt/tags/tag429.xml><?xml version="1.0" encoding="utf-8"?>
<p:tagLst xmlns:a="http://schemas.openxmlformats.org/drawingml/2006/main" xmlns:r="http://schemas.openxmlformats.org/officeDocument/2006/relationships" xmlns:p="http://schemas.openxmlformats.org/presentationml/2006/main">
  <p:tag name="VEVOX.QRDOT" val="(17,27)"/>
</p:tagLst>
</file>

<file path=ppt/tags/tag43.xml><?xml version="1.0" encoding="utf-8"?>
<p:tagLst xmlns:a="http://schemas.openxmlformats.org/drawingml/2006/main" xmlns:r="http://schemas.openxmlformats.org/officeDocument/2006/relationships" xmlns:p="http://schemas.openxmlformats.org/presentationml/2006/main">
  <p:tag name="VEVOX.QRDOT" val="(13,2)"/>
</p:tagLst>
</file>

<file path=ppt/tags/tag430.xml><?xml version="1.0" encoding="utf-8"?>
<p:tagLst xmlns:a="http://schemas.openxmlformats.org/drawingml/2006/main" xmlns:r="http://schemas.openxmlformats.org/officeDocument/2006/relationships" xmlns:p="http://schemas.openxmlformats.org/presentationml/2006/main">
  <p:tag name="VEVOX.QRDOT" val="(20,27)"/>
</p:tagLst>
</file>

<file path=ppt/tags/tag431.xml><?xml version="1.0" encoding="utf-8"?>
<p:tagLst xmlns:a="http://schemas.openxmlformats.org/drawingml/2006/main" xmlns:r="http://schemas.openxmlformats.org/officeDocument/2006/relationships" xmlns:p="http://schemas.openxmlformats.org/presentationml/2006/main">
  <p:tag name="VEVOX.QRDOT" val="(21,27)"/>
</p:tagLst>
</file>

<file path=ppt/tags/tag432.xml><?xml version="1.0" encoding="utf-8"?>
<p:tagLst xmlns:a="http://schemas.openxmlformats.org/drawingml/2006/main" xmlns:r="http://schemas.openxmlformats.org/officeDocument/2006/relationships" xmlns:p="http://schemas.openxmlformats.org/presentationml/2006/main">
  <p:tag name="VEVOX.QRDOT" val="(22,27)"/>
</p:tagLst>
</file>

<file path=ppt/tags/tag433.xml><?xml version="1.0" encoding="utf-8"?>
<p:tagLst xmlns:a="http://schemas.openxmlformats.org/drawingml/2006/main" xmlns:r="http://schemas.openxmlformats.org/officeDocument/2006/relationships" xmlns:p="http://schemas.openxmlformats.org/presentationml/2006/main">
  <p:tag name="VEVOX.QRDOT" val="(23,27)"/>
</p:tagLst>
</file>

<file path=ppt/tags/tag434.xml><?xml version="1.0" encoding="utf-8"?>
<p:tagLst xmlns:a="http://schemas.openxmlformats.org/drawingml/2006/main" xmlns:r="http://schemas.openxmlformats.org/officeDocument/2006/relationships" xmlns:p="http://schemas.openxmlformats.org/presentationml/2006/main">
  <p:tag name="VEVOX.QRDOT" val="(24,27)"/>
</p:tagLst>
</file>

<file path=ppt/tags/tag435.xml><?xml version="1.0" encoding="utf-8"?>
<p:tagLst xmlns:a="http://schemas.openxmlformats.org/drawingml/2006/main" xmlns:r="http://schemas.openxmlformats.org/officeDocument/2006/relationships" xmlns:p="http://schemas.openxmlformats.org/presentationml/2006/main">
  <p:tag name="VEVOX.QRDOT" val="(25,27)"/>
</p:tagLst>
</file>

<file path=ppt/tags/tag436.xml><?xml version="1.0" encoding="utf-8"?>
<p:tagLst xmlns:a="http://schemas.openxmlformats.org/drawingml/2006/main" xmlns:r="http://schemas.openxmlformats.org/officeDocument/2006/relationships" xmlns:p="http://schemas.openxmlformats.org/presentationml/2006/main">
  <p:tag name="VEVOX.QRDOT" val="(26,27)"/>
</p:tagLst>
</file>

<file path=ppt/tags/tag437.xml><?xml version="1.0" encoding="utf-8"?>
<p:tagLst xmlns:a="http://schemas.openxmlformats.org/drawingml/2006/main" xmlns:r="http://schemas.openxmlformats.org/officeDocument/2006/relationships" xmlns:p="http://schemas.openxmlformats.org/presentationml/2006/main">
  <p:tag name="VEVOX.QRDOT" val="(28,27)"/>
</p:tagLst>
</file>

<file path=ppt/tags/tag438.xml><?xml version="1.0" encoding="utf-8"?>
<p:tagLst xmlns:a="http://schemas.openxmlformats.org/drawingml/2006/main" xmlns:r="http://schemas.openxmlformats.org/officeDocument/2006/relationships" xmlns:p="http://schemas.openxmlformats.org/presentationml/2006/main">
  <p:tag name="VEVOX.QRDOT" val="(29,27)"/>
</p:tagLst>
</file>

<file path=ppt/tags/tag439.xml><?xml version="1.0" encoding="utf-8"?>
<p:tagLst xmlns:a="http://schemas.openxmlformats.org/drawingml/2006/main" xmlns:r="http://schemas.openxmlformats.org/officeDocument/2006/relationships" xmlns:p="http://schemas.openxmlformats.org/presentationml/2006/main">
  <p:tag name="VEVOX.QRDOT" val="(1,28)"/>
</p:tagLst>
</file>

<file path=ppt/tags/tag44.xml><?xml version="1.0" encoding="utf-8"?>
<p:tagLst xmlns:a="http://schemas.openxmlformats.org/drawingml/2006/main" xmlns:r="http://schemas.openxmlformats.org/officeDocument/2006/relationships" xmlns:p="http://schemas.openxmlformats.org/presentationml/2006/main">
  <p:tag name="VEVOX.QRDOT" val="(14,2)"/>
</p:tagLst>
</file>

<file path=ppt/tags/tag440.xml><?xml version="1.0" encoding="utf-8"?>
<p:tagLst xmlns:a="http://schemas.openxmlformats.org/drawingml/2006/main" xmlns:r="http://schemas.openxmlformats.org/officeDocument/2006/relationships" xmlns:p="http://schemas.openxmlformats.org/presentationml/2006/main">
  <p:tag name="VEVOX.QRDOT" val="(2,28)"/>
</p:tagLst>
</file>

<file path=ppt/tags/tag441.xml><?xml version="1.0" encoding="utf-8"?>
<p:tagLst xmlns:a="http://schemas.openxmlformats.org/drawingml/2006/main" xmlns:r="http://schemas.openxmlformats.org/officeDocument/2006/relationships" xmlns:p="http://schemas.openxmlformats.org/presentationml/2006/main">
  <p:tag name="VEVOX.QRDOT" val="(3,28)"/>
</p:tagLst>
</file>

<file path=ppt/tags/tag442.xml><?xml version="1.0" encoding="utf-8"?>
<p:tagLst xmlns:a="http://schemas.openxmlformats.org/drawingml/2006/main" xmlns:r="http://schemas.openxmlformats.org/officeDocument/2006/relationships" xmlns:p="http://schemas.openxmlformats.org/presentationml/2006/main">
  <p:tag name="VEVOX.QRDOT" val="(4,28)"/>
</p:tagLst>
</file>

<file path=ppt/tags/tag443.xml><?xml version="1.0" encoding="utf-8"?>
<p:tagLst xmlns:a="http://schemas.openxmlformats.org/drawingml/2006/main" xmlns:r="http://schemas.openxmlformats.org/officeDocument/2006/relationships" xmlns:p="http://schemas.openxmlformats.org/presentationml/2006/main">
  <p:tag name="VEVOX.QRDOT" val="(5,28)"/>
</p:tagLst>
</file>

<file path=ppt/tags/tag444.xml><?xml version="1.0" encoding="utf-8"?>
<p:tagLst xmlns:a="http://schemas.openxmlformats.org/drawingml/2006/main" xmlns:r="http://schemas.openxmlformats.org/officeDocument/2006/relationships" xmlns:p="http://schemas.openxmlformats.org/presentationml/2006/main">
  <p:tag name="VEVOX.QRDOT" val="(6,28)"/>
</p:tagLst>
</file>

<file path=ppt/tags/tag445.xml><?xml version="1.0" encoding="utf-8"?>
<p:tagLst xmlns:a="http://schemas.openxmlformats.org/drawingml/2006/main" xmlns:r="http://schemas.openxmlformats.org/officeDocument/2006/relationships" xmlns:p="http://schemas.openxmlformats.org/presentationml/2006/main">
  <p:tag name="VEVOX.QRDOT" val="(7,28)"/>
</p:tagLst>
</file>

<file path=ppt/tags/tag446.xml><?xml version="1.0" encoding="utf-8"?>
<p:tagLst xmlns:a="http://schemas.openxmlformats.org/drawingml/2006/main" xmlns:r="http://schemas.openxmlformats.org/officeDocument/2006/relationships" xmlns:p="http://schemas.openxmlformats.org/presentationml/2006/main">
  <p:tag name="VEVOX.QRDOT" val="(9,28)"/>
</p:tagLst>
</file>

<file path=ppt/tags/tag447.xml><?xml version="1.0" encoding="utf-8"?>
<p:tagLst xmlns:a="http://schemas.openxmlformats.org/drawingml/2006/main" xmlns:r="http://schemas.openxmlformats.org/officeDocument/2006/relationships" xmlns:p="http://schemas.openxmlformats.org/presentationml/2006/main">
  <p:tag name="VEVOX.QRDOT" val="(11,28)"/>
</p:tagLst>
</file>

<file path=ppt/tags/tag448.xml><?xml version="1.0" encoding="utf-8"?>
<p:tagLst xmlns:a="http://schemas.openxmlformats.org/drawingml/2006/main" xmlns:r="http://schemas.openxmlformats.org/officeDocument/2006/relationships" xmlns:p="http://schemas.openxmlformats.org/presentationml/2006/main">
  <p:tag name="VEVOX.QRDOT" val="(13,28)"/>
</p:tagLst>
</file>

<file path=ppt/tags/tag449.xml><?xml version="1.0" encoding="utf-8"?>
<p:tagLst xmlns:a="http://schemas.openxmlformats.org/drawingml/2006/main" xmlns:r="http://schemas.openxmlformats.org/officeDocument/2006/relationships" xmlns:p="http://schemas.openxmlformats.org/presentationml/2006/main">
  <p:tag name="VEVOX.QRDOT" val="(14,28)"/>
</p:tagLst>
</file>

<file path=ppt/tags/tag45.xml><?xml version="1.0" encoding="utf-8"?>
<p:tagLst xmlns:a="http://schemas.openxmlformats.org/drawingml/2006/main" xmlns:r="http://schemas.openxmlformats.org/officeDocument/2006/relationships" xmlns:p="http://schemas.openxmlformats.org/presentationml/2006/main">
  <p:tag name="VEVOX.QRDOT" val="(16,2)"/>
</p:tagLst>
</file>

<file path=ppt/tags/tag450.xml><?xml version="1.0" encoding="utf-8"?>
<p:tagLst xmlns:a="http://schemas.openxmlformats.org/drawingml/2006/main" xmlns:r="http://schemas.openxmlformats.org/officeDocument/2006/relationships" xmlns:p="http://schemas.openxmlformats.org/presentationml/2006/main">
  <p:tag name="VEVOX.QRDOT" val="(15,28)"/>
</p:tagLst>
</file>

<file path=ppt/tags/tag451.xml><?xml version="1.0" encoding="utf-8"?>
<p:tagLst xmlns:a="http://schemas.openxmlformats.org/drawingml/2006/main" xmlns:r="http://schemas.openxmlformats.org/officeDocument/2006/relationships" xmlns:p="http://schemas.openxmlformats.org/presentationml/2006/main">
  <p:tag name="VEVOX.QRDOT" val="(21,28)"/>
</p:tagLst>
</file>

<file path=ppt/tags/tag452.xml><?xml version="1.0" encoding="utf-8"?>
<p:tagLst xmlns:a="http://schemas.openxmlformats.org/drawingml/2006/main" xmlns:r="http://schemas.openxmlformats.org/officeDocument/2006/relationships" xmlns:p="http://schemas.openxmlformats.org/presentationml/2006/main">
  <p:tag name="VEVOX.QRDOT" val="(24,28)"/>
</p:tagLst>
</file>

<file path=ppt/tags/tag453.xml><?xml version="1.0" encoding="utf-8"?>
<p:tagLst xmlns:a="http://schemas.openxmlformats.org/drawingml/2006/main" xmlns:r="http://schemas.openxmlformats.org/officeDocument/2006/relationships" xmlns:p="http://schemas.openxmlformats.org/presentationml/2006/main">
  <p:tag name="VEVOX.QRDOT" val="(25,28)"/>
</p:tagLst>
</file>

<file path=ppt/tags/tag454.xml><?xml version="1.0" encoding="utf-8"?>
<p:tagLst xmlns:a="http://schemas.openxmlformats.org/drawingml/2006/main" xmlns:r="http://schemas.openxmlformats.org/officeDocument/2006/relationships" xmlns:p="http://schemas.openxmlformats.org/presentationml/2006/main">
  <p:tag name="VEVOX.QRDOT" val="(28,28)"/>
</p:tagLst>
</file>

<file path=ppt/tags/tag455.xml><?xml version="1.0" encoding="utf-8"?>
<p:tagLst xmlns:a="http://schemas.openxmlformats.org/drawingml/2006/main" xmlns:r="http://schemas.openxmlformats.org/officeDocument/2006/relationships" xmlns:p="http://schemas.openxmlformats.org/presentationml/2006/main">
  <p:tag name="VEVOX.POLL" val="{&quot;id&quot;:&quot;4888648&quot;,&quot;questionSettings&quot;:{},&quot;alias&quot;:&quot;&quot;,&quot;text&quot;:&quot;&lt;p&gt;Are these cases evidence that education is being transformed by GEN AI&lt;/p&gt;&quot;,&quot;@type&quot;:&quot;MultipleChoiceQuestion&quot;,&quot;choices&quot;:[{&quot;id&quot;:&quot;18203525&quot;,&quot;alias&quot;:null,&quot;text&quot;:&quot;Yes&quot;,&quot;excludeFromResults&quot;:false,&quot;image&quot;:null,&quot;imageAltText&quot;:null,&quot;isCorrectAnswer&quot;:false},{&quot;id&quot;:&quot;18203526&quot;,&quot;alias&quot;:null,&quot;text&quot;:&quot;No&quot;,&quot;excludeFromResults&quot;:false,&quot;image&quot;:null,&quot;imageAltText&quot;:null,&quot;isCorrectAnswer&quot;:false},{&quot;id&quot;:&quot;18203527&quot;,&quot;alias&quot;:null,&quot;text&quot;:&quot;Maybe&quot;,&quot;excludeFromResults&quot;:false,&quot;image&quot;:null,&quot;imageAltText&quot;:null,&quot;isCorrectAnswer&quot;:false},{&quot;id&quot;:&quot;18203528&quot;,&quot;alias&quot;:null,&quot;text&quot;:&quot;Don't know&quot;,&quot;excludeFromResults&quot;:false,&quot;image&quot;:null,&quot;imageAltText&quot;:null,&quot;isCorrectAnswer&quot;:false}],&quot;resultFormat&quot;:&quot;%&quot;,&quot;minNumberSelections&quot;:1,&quot;maxNumberSelections&quot;:1,&quot;image&quot;:null,&quot;resultDisplayType&quot;:&quot;default&quot;}"/>
  <p:tag name="VEVOX.ORIGIN.SESSION.ID" val="752234"/>
  <p:tag name="VEVOX.ORIGIN.QUESTION.ID" val="4888648"/>
  <p:tag name="VEVOX.QUESTIONSLIDEID" val="322#3798165210/657312712"/>
  <p:tag name="VEVOX.SLIDEFORMAT.VERSION" val="1.016"/>
</p:tagLst>
</file>

<file path=ppt/tags/tag456.xml><?xml version="1.0" encoding="utf-8"?>
<p:tagLst xmlns:a="http://schemas.openxmlformats.org/drawingml/2006/main" xmlns:r="http://schemas.openxmlformats.org/officeDocument/2006/relationships" xmlns:p="http://schemas.openxmlformats.org/presentationml/2006/main">
  <p:tag name="VEVOX.QUESTION" val="&lt;p&gt;Are these cases evidence that education is being transformed by GEN AI&lt;/p&gt;"/>
</p:tagLst>
</file>

<file path=ppt/tags/tag457.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458.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459.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Lst>
</file>

<file path=ppt/tags/tag46.xml><?xml version="1.0" encoding="utf-8"?>
<p:tagLst xmlns:a="http://schemas.openxmlformats.org/drawingml/2006/main" xmlns:r="http://schemas.openxmlformats.org/officeDocument/2006/relationships" xmlns:p="http://schemas.openxmlformats.org/presentationml/2006/main">
  <p:tag name="VEVOX.QRDOT" val="(17,2)"/>
</p:tagLst>
</file>

<file path=ppt/tags/tag460.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Lst>
</file>

<file path=ppt/tags/tag461.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Lst>
</file>

<file path=ppt/tags/tag462.xml><?xml version="1.0" encoding="utf-8"?>
<p:tagLst xmlns:a="http://schemas.openxmlformats.org/drawingml/2006/main" xmlns:r="http://schemas.openxmlformats.org/officeDocument/2006/relationships" xmlns:p="http://schemas.openxmlformats.org/presentationml/2006/main">
  <p:tag name="VEVOX.COUNTDOWNTIMER.DISPLAY" val="{&quot;left&quot;:893,&quot;top&quot;:473,&quot;width&quot;:60,&quot;height&quot;:60}"/>
</p:tagLst>
</file>

<file path=ppt/tags/tag463.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464.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465.xml><?xml version="1.0" encoding="utf-8"?>
<p:tagLst xmlns:a="http://schemas.openxmlformats.org/drawingml/2006/main" xmlns:r="http://schemas.openxmlformats.org/officeDocument/2006/relationships" xmlns:p="http://schemas.openxmlformats.org/presentationml/2006/main">
  <p:tag name="VEVOX.TITLE" val="TITLE1"/>
</p:tagLst>
</file>

<file path=ppt/tags/tag466.xml><?xml version="1.0" encoding="utf-8"?>
<p:tagLst xmlns:a="http://schemas.openxmlformats.org/drawingml/2006/main" xmlns:r="http://schemas.openxmlformats.org/officeDocument/2006/relationships" xmlns:p="http://schemas.openxmlformats.org/presentationml/2006/main">
  <p:tag name="VEVOX.DATALABEL" val="DATALABEL1"/>
</p:tagLst>
</file>

<file path=ppt/tags/tag467.xml><?xml version="1.0" encoding="utf-8"?>
<p:tagLst xmlns:a="http://schemas.openxmlformats.org/drawingml/2006/main" xmlns:r="http://schemas.openxmlformats.org/officeDocument/2006/relationships" xmlns:p="http://schemas.openxmlformats.org/presentationml/2006/main">
  <p:tag name="VEVOX.BORDER" val="BORDER1"/>
</p:tagLst>
</file>

<file path=ppt/tags/tag468.xml><?xml version="1.0" encoding="utf-8"?>
<p:tagLst xmlns:a="http://schemas.openxmlformats.org/drawingml/2006/main" xmlns:r="http://schemas.openxmlformats.org/officeDocument/2006/relationships" xmlns:p="http://schemas.openxmlformats.org/presentationml/2006/main">
  <p:tag name="VEVOX.BAR" val="BAR1"/>
</p:tagLst>
</file>

<file path=ppt/tags/tag469.xml><?xml version="1.0" encoding="utf-8"?>
<p:tagLst xmlns:a="http://schemas.openxmlformats.org/drawingml/2006/main" xmlns:r="http://schemas.openxmlformats.org/officeDocument/2006/relationships" xmlns:p="http://schemas.openxmlformats.org/presentationml/2006/main">
  <p:tag name="VEVOX.TITLE" val="TITLE2"/>
</p:tagLst>
</file>

<file path=ppt/tags/tag47.xml><?xml version="1.0" encoding="utf-8"?>
<p:tagLst xmlns:a="http://schemas.openxmlformats.org/drawingml/2006/main" xmlns:r="http://schemas.openxmlformats.org/officeDocument/2006/relationships" xmlns:p="http://schemas.openxmlformats.org/presentationml/2006/main">
  <p:tag name="VEVOX.QRDOT" val="(18,2)"/>
</p:tagLst>
</file>

<file path=ppt/tags/tag470.xml><?xml version="1.0" encoding="utf-8"?>
<p:tagLst xmlns:a="http://schemas.openxmlformats.org/drawingml/2006/main" xmlns:r="http://schemas.openxmlformats.org/officeDocument/2006/relationships" xmlns:p="http://schemas.openxmlformats.org/presentationml/2006/main">
  <p:tag name="VEVOX.DATALABEL" val="DATALABEL2"/>
</p:tagLst>
</file>

<file path=ppt/tags/tag471.xml><?xml version="1.0" encoding="utf-8"?>
<p:tagLst xmlns:a="http://schemas.openxmlformats.org/drawingml/2006/main" xmlns:r="http://schemas.openxmlformats.org/officeDocument/2006/relationships" xmlns:p="http://schemas.openxmlformats.org/presentationml/2006/main">
  <p:tag name="VEVOX.BORDER" val="BORDER2"/>
</p:tagLst>
</file>

<file path=ppt/tags/tag472.xml><?xml version="1.0" encoding="utf-8"?>
<p:tagLst xmlns:a="http://schemas.openxmlformats.org/drawingml/2006/main" xmlns:r="http://schemas.openxmlformats.org/officeDocument/2006/relationships" xmlns:p="http://schemas.openxmlformats.org/presentationml/2006/main">
  <p:tag name="VEVOX.BAR" val="BAR2"/>
</p:tagLst>
</file>

<file path=ppt/tags/tag473.xml><?xml version="1.0" encoding="utf-8"?>
<p:tagLst xmlns:a="http://schemas.openxmlformats.org/drawingml/2006/main" xmlns:r="http://schemas.openxmlformats.org/officeDocument/2006/relationships" xmlns:p="http://schemas.openxmlformats.org/presentationml/2006/main">
  <p:tag name="VEVOX.TITLE" val="TITLE3"/>
</p:tagLst>
</file>

<file path=ppt/tags/tag474.xml><?xml version="1.0" encoding="utf-8"?>
<p:tagLst xmlns:a="http://schemas.openxmlformats.org/drawingml/2006/main" xmlns:r="http://schemas.openxmlformats.org/officeDocument/2006/relationships" xmlns:p="http://schemas.openxmlformats.org/presentationml/2006/main">
  <p:tag name="VEVOX.DATALABEL" val="DATALABEL3"/>
</p:tagLst>
</file>

<file path=ppt/tags/tag475.xml><?xml version="1.0" encoding="utf-8"?>
<p:tagLst xmlns:a="http://schemas.openxmlformats.org/drawingml/2006/main" xmlns:r="http://schemas.openxmlformats.org/officeDocument/2006/relationships" xmlns:p="http://schemas.openxmlformats.org/presentationml/2006/main">
  <p:tag name="VEVOX.BORDER" val="BORDER3"/>
</p:tagLst>
</file>

<file path=ppt/tags/tag476.xml><?xml version="1.0" encoding="utf-8"?>
<p:tagLst xmlns:a="http://schemas.openxmlformats.org/drawingml/2006/main" xmlns:r="http://schemas.openxmlformats.org/officeDocument/2006/relationships" xmlns:p="http://schemas.openxmlformats.org/presentationml/2006/main">
  <p:tag name="VEVOX.BAR" val="BAR3"/>
</p:tagLst>
</file>

<file path=ppt/tags/tag477.xml><?xml version="1.0" encoding="utf-8"?>
<p:tagLst xmlns:a="http://schemas.openxmlformats.org/drawingml/2006/main" xmlns:r="http://schemas.openxmlformats.org/officeDocument/2006/relationships" xmlns:p="http://schemas.openxmlformats.org/presentationml/2006/main">
  <p:tag name="VEVOX.TITLE" val="TITLE4"/>
</p:tagLst>
</file>

<file path=ppt/tags/tag478.xml><?xml version="1.0" encoding="utf-8"?>
<p:tagLst xmlns:a="http://schemas.openxmlformats.org/drawingml/2006/main" xmlns:r="http://schemas.openxmlformats.org/officeDocument/2006/relationships" xmlns:p="http://schemas.openxmlformats.org/presentationml/2006/main">
  <p:tag name="VEVOX.DATALABEL" val="DATALABEL4"/>
</p:tagLst>
</file>

<file path=ppt/tags/tag479.xml><?xml version="1.0" encoding="utf-8"?>
<p:tagLst xmlns:a="http://schemas.openxmlformats.org/drawingml/2006/main" xmlns:r="http://schemas.openxmlformats.org/officeDocument/2006/relationships" xmlns:p="http://schemas.openxmlformats.org/presentationml/2006/main">
  <p:tag name="VEVOX.BORDER" val="BORDER4"/>
</p:tagLst>
</file>

<file path=ppt/tags/tag48.xml><?xml version="1.0" encoding="utf-8"?>
<p:tagLst xmlns:a="http://schemas.openxmlformats.org/drawingml/2006/main" xmlns:r="http://schemas.openxmlformats.org/officeDocument/2006/relationships" xmlns:p="http://schemas.openxmlformats.org/presentationml/2006/main">
  <p:tag name="VEVOX.QRDOT" val="(20,2)"/>
</p:tagLst>
</file>

<file path=ppt/tags/tag480.xml><?xml version="1.0" encoding="utf-8"?>
<p:tagLst xmlns:a="http://schemas.openxmlformats.org/drawingml/2006/main" xmlns:r="http://schemas.openxmlformats.org/officeDocument/2006/relationships" xmlns:p="http://schemas.openxmlformats.org/presentationml/2006/main">
  <p:tag name="VEVOX.BAR" val="BAR4"/>
</p:tagLst>
</file>

<file path=ppt/tags/tag49.xml><?xml version="1.0" encoding="utf-8"?>
<p:tagLst xmlns:a="http://schemas.openxmlformats.org/drawingml/2006/main" xmlns:r="http://schemas.openxmlformats.org/officeDocument/2006/relationships" xmlns:p="http://schemas.openxmlformats.org/presentationml/2006/main">
  <p:tag name="VEVOX.QRDOT" val="(21,2)"/>
</p:tagLst>
</file>

<file path=ppt/tags/tag5.xml><?xml version="1.0" encoding="utf-8"?>
<p:tagLst xmlns:a="http://schemas.openxmlformats.org/drawingml/2006/main" xmlns:r="http://schemas.openxmlformats.org/officeDocument/2006/relationships" xmlns:p="http://schemas.openxmlformats.org/presentationml/2006/main">
  <p:tag name="VEVOX.INSTRUCTIONS" val="154670532"/>
</p:tagLst>
</file>

<file path=ppt/tags/tag50.xml><?xml version="1.0" encoding="utf-8"?>
<p:tagLst xmlns:a="http://schemas.openxmlformats.org/drawingml/2006/main" xmlns:r="http://schemas.openxmlformats.org/officeDocument/2006/relationships" xmlns:p="http://schemas.openxmlformats.org/presentationml/2006/main">
  <p:tag name="VEVOX.QRDOT" val="(23,2)"/>
</p:tagLst>
</file>

<file path=ppt/tags/tag51.xml><?xml version="1.0" encoding="utf-8"?>
<p:tagLst xmlns:a="http://schemas.openxmlformats.org/drawingml/2006/main" xmlns:r="http://schemas.openxmlformats.org/officeDocument/2006/relationships" xmlns:p="http://schemas.openxmlformats.org/presentationml/2006/main">
  <p:tag name="VEVOX.QRDOT" val="(25,2)"/>
</p:tagLst>
</file>

<file path=ppt/tags/tag52.xml><?xml version="1.0" encoding="utf-8"?>
<p:tagLst xmlns:a="http://schemas.openxmlformats.org/drawingml/2006/main" xmlns:r="http://schemas.openxmlformats.org/officeDocument/2006/relationships" xmlns:p="http://schemas.openxmlformats.org/presentationml/2006/main">
  <p:tag name="VEVOX.QRDOT" val="(26,2)"/>
</p:tagLst>
</file>

<file path=ppt/tags/tag53.xml><?xml version="1.0" encoding="utf-8"?>
<p:tagLst xmlns:a="http://schemas.openxmlformats.org/drawingml/2006/main" xmlns:r="http://schemas.openxmlformats.org/officeDocument/2006/relationships" xmlns:p="http://schemas.openxmlformats.org/presentationml/2006/main">
  <p:tag name="VEVOX.QRDOT" val="(27,2)"/>
</p:tagLst>
</file>

<file path=ppt/tags/tag54.xml><?xml version="1.0" encoding="utf-8"?>
<p:tagLst xmlns:a="http://schemas.openxmlformats.org/drawingml/2006/main" xmlns:r="http://schemas.openxmlformats.org/officeDocument/2006/relationships" xmlns:p="http://schemas.openxmlformats.org/presentationml/2006/main">
  <p:tag name="VEVOX.QRDOT" val="(29,2)"/>
</p:tagLst>
</file>

<file path=ppt/tags/tag55.xml><?xml version="1.0" encoding="utf-8"?>
<p:tagLst xmlns:a="http://schemas.openxmlformats.org/drawingml/2006/main" xmlns:r="http://schemas.openxmlformats.org/officeDocument/2006/relationships" xmlns:p="http://schemas.openxmlformats.org/presentationml/2006/main">
  <p:tag name="VEVOX.QRDOT" val="(1,3)"/>
</p:tagLst>
</file>

<file path=ppt/tags/tag56.xml><?xml version="1.0" encoding="utf-8"?>
<p:tagLst xmlns:a="http://schemas.openxmlformats.org/drawingml/2006/main" xmlns:r="http://schemas.openxmlformats.org/officeDocument/2006/relationships" xmlns:p="http://schemas.openxmlformats.org/presentationml/2006/main">
  <p:tag name="VEVOX.QRDOT" val="(3,3)"/>
</p:tagLst>
</file>

<file path=ppt/tags/tag57.xml><?xml version="1.0" encoding="utf-8"?>
<p:tagLst xmlns:a="http://schemas.openxmlformats.org/drawingml/2006/main" xmlns:r="http://schemas.openxmlformats.org/officeDocument/2006/relationships" xmlns:p="http://schemas.openxmlformats.org/presentationml/2006/main">
  <p:tag name="VEVOX.QRDOT" val="(4,3)"/>
</p:tagLst>
</file>

<file path=ppt/tags/tag58.xml><?xml version="1.0" encoding="utf-8"?>
<p:tagLst xmlns:a="http://schemas.openxmlformats.org/drawingml/2006/main" xmlns:r="http://schemas.openxmlformats.org/officeDocument/2006/relationships" xmlns:p="http://schemas.openxmlformats.org/presentationml/2006/main">
  <p:tag name="VEVOX.QRDOT" val="(5,3)"/>
</p:tagLst>
</file>

<file path=ppt/tags/tag59.xml><?xml version="1.0" encoding="utf-8"?>
<p:tagLst xmlns:a="http://schemas.openxmlformats.org/drawingml/2006/main" xmlns:r="http://schemas.openxmlformats.org/officeDocument/2006/relationships" xmlns:p="http://schemas.openxmlformats.org/presentationml/2006/main">
  <p:tag name="VEVOX.QRDOT" val="(7,3)"/>
</p:tagLst>
</file>

<file path=ppt/tags/tag6.xml><?xml version="1.0" encoding="utf-8"?>
<p:tagLst xmlns:a="http://schemas.openxmlformats.org/drawingml/2006/main" xmlns:r="http://schemas.openxmlformats.org/officeDocument/2006/relationships" xmlns:p="http://schemas.openxmlformats.org/presentationml/2006/main">
  <p:tag name="VEVOX.INSTRUCTIONSLIDE" val="join_instructions_title"/>
</p:tagLst>
</file>

<file path=ppt/tags/tag60.xml><?xml version="1.0" encoding="utf-8"?>
<p:tagLst xmlns:a="http://schemas.openxmlformats.org/drawingml/2006/main" xmlns:r="http://schemas.openxmlformats.org/officeDocument/2006/relationships" xmlns:p="http://schemas.openxmlformats.org/presentationml/2006/main">
  <p:tag name="VEVOX.QRDOT" val="(9,3)"/>
</p:tagLst>
</file>

<file path=ppt/tags/tag61.xml><?xml version="1.0" encoding="utf-8"?>
<p:tagLst xmlns:a="http://schemas.openxmlformats.org/drawingml/2006/main" xmlns:r="http://schemas.openxmlformats.org/officeDocument/2006/relationships" xmlns:p="http://schemas.openxmlformats.org/presentationml/2006/main">
  <p:tag name="VEVOX.QRDOT" val="(10,3)"/>
</p:tagLst>
</file>

<file path=ppt/tags/tag62.xml><?xml version="1.0" encoding="utf-8"?>
<p:tagLst xmlns:a="http://schemas.openxmlformats.org/drawingml/2006/main" xmlns:r="http://schemas.openxmlformats.org/officeDocument/2006/relationships" xmlns:p="http://schemas.openxmlformats.org/presentationml/2006/main">
  <p:tag name="VEVOX.QRDOT" val="(12,3)"/>
</p:tagLst>
</file>

<file path=ppt/tags/tag63.xml><?xml version="1.0" encoding="utf-8"?>
<p:tagLst xmlns:a="http://schemas.openxmlformats.org/drawingml/2006/main" xmlns:r="http://schemas.openxmlformats.org/officeDocument/2006/relationships" xmlns:p="http://schemas.openxmlformats.org/presentationml/2006/main">
  <p:tag name="VEVOX.QRDOT" val="(13,3)"/>
</p:tagLst>
</file>

<file path=ppt/tags/tag64.xml><?xml version="1.0" encoding="utf-8"?>
<p:tagLst xmlns:a="http://schemas.openxmlformats.org/drawingml/2006/main" xmlns:r="http://schemas.openxmlformats.org/officeDocument/2006/relationships" xmlns:p="http://schemas.openxmlformats.org/presentationml/2006/main">
  <p:tag name="VEVOX.QRDOT" val="(15,3)"/>
</p:tagLst>
</file>

<file path=ppt/tags/tag65.xml><?xml version="1.0" encoding="utf-8"?>
<p:tagLst xmlns:a="http://schemas.openxmlformats.org/drawingml/2006/main" xmlns:r="http://schemas.openxmlformats.org/officeDocument/2006/relationships" xmlns:p="http://schemas.openxmlformats.org/presentationml/2006/main">
  <p:tag name="VEVOX.QRDOT" val="(16,3)"/>
</p:tagLst>
</file>

<file path=ppt/tags/tag66.xml><?xml version="1.0" encoding="utf-8"?>
<p:tagLst xmlns:a="http://schemas.openxmlformats.org/drawingml/2006/main" xmlns:r="http://schemas.openxmlformats.org/officeDocument/2006/relationships" xmlns:p="http://schemas.openxmlformats.org/presentationml/2006/main">
  <p:tag name="VEVOX.QRDOT" val="(17,3)"/>
</p:tagLst>
</file>

<file path=ppt/tags/tag67.xml><?xml version="1.0" encoding="utf-8"?>
<p:tagLst xmlns:a="http://schemas.openxmlformats.org/drawingml/2006/main" xmlns:r="http://schemas.openxmlformats.org/officeDocument/2006/relationships" xmlns:p="http://schemas.openxmlformats.org/presentationml/2006/main">
  <p:tag name="VEVOX.QRDOT" val="(20,3)"/>
</p:tagLst>
</file>

<file path=ppt/tags/tag68.xml><?xml version="1.0" encoding="utf-8"?>
<p:tagLst xmlns:a="http://schemas.openxmlformats.org/drawingml/2006/main" xmlns:r="http://schemas.openxmlformats.org/officeDocument/2006/relationships" xmlns:p="http://schemas.openxmlformats.org/presentationml/2006/main">
  <p:tag name="VEVOX.QRDOT" val="(23,3)"/>
</p:tagLst>
</file>

<file path=ppt/tags/tag69.xml><?xml version="1.0" encoding="utf-8"?>
<p:tagLst xmlns:a="http://schemas.openxmlformats.org/drawingml/2006/main" xmlns:r="http://schemas.openxmlformats.org/officeDocument/2006/relationships" xmlns:p="http://schemas.openxmlformats.org/presentationml/2006/main">
  <p:tag name="VEVOX.QRDOT" val="(25,3)"/>
</p:tagLst>
</file>

<file path=ppt/tags/tag7.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70.xml><?xml version="1.0" encoding="utf-8"?>
<p:tagLst xmlns:a="http://schemas.openxmlformats.org/drawingml/2006/main" xmlns:r="http://schemas.openxmlformats.org/officeDocument/2006/relationships" xmlns:p="http://schemas.openxmlformats.org/presentationml/2006/main">
  <p:tag name="VEVOX.QRDOT" val="(26,3)"/>
</p:tagLst>
</file>

<file path=ppt/tags/tag71.xml><?xml version="1.0" encoding="utf-8"?>
<p:tagLst xmlns:a="http://schemas.openxmlformats.org/drawingml/2006/main" xmlns:r="http://schemas.openxmlformats.org/officeDocument/2006/relationships" xmlns:p="http://schemas.openxmlformats.org/presentationml/2006/main">
  <p:tag name="VEVOX.QRDOT" val="(27,3)"/>
</p:tagLst>
</file>

<file path=ppt/tags/tag72.xml><?xml version="1.0" encoding="utf-8"?>
<p:tagLst xmlns:a="http://schemas.openxmlformats.org/drawingml/2006/main" xmlns:r="http://schemas.openxmlformats.org/officeDocument/2006/relationships" xmlns:p="http://schemas.openxmlformats.org/presentationml/2006/main">
  <p:tag name="VEVOX.QRDOT" val="(29,3)"/>
</p:tagLst>
</file>

<file path=ppt/tags/tag73.xml><?xml version="1.0" encoding="utf-8"?>
<p:tagLst xmlns:a="http://schemas.openxmlformats.org/drawingml/2006/main" xmlns:r="http://schemas.openxmlformats.org/officeDocument/2006/relationships" xmlns:p="http://schemas.openxmlformats.org/presentationml/2006/main">
  <p:tag name="VEVOX.QRDOT" val="(1,4)"/>
</p:tagLst>
</file>

<file path=ppt/tags/tag74.xml><?xml version="1.0" encoding="utf-8"?>
<p:tagLst xmlns:a="http://schemas.openxmlformats.org/drawingml/2006/main" xmlns:r="http://schemas.openxmlformats.org/officeDocument/2006/relationships" xmlns:p="http://schemas.openxmlformats.org/presentationml/2006/main">
  <p:tag name="VEVOX.QRDOT" val="(3,4)"/>
</p:tagLst>
</file>

<file path=ppt/tags/tag75.xml><?xml version="1.0" encoding="utf-8"?>
<p:tagLst xmlns:a="http://schemas.openxmlformats.org/drawingml/2006/main" xmlns:r="http://schemas.openxmlformats.org/officeDocument/2006/relationships" xmlns:p="http://schemas.openxmlformats.org/presentationml/2006/main">
  <p:tag name="VEVOX.QRDOT" val="(4,4)"/>
</p:tagLst>
</file>

<file path=ppt/tags/tag76.xml><?xml version="1.0" encoding="utf-8"?>
<p:tagLst xmlns:a="http://schemas.openxmlformats.org/drawingml/2006/main" xmlns:r="http://schemas.openxmlformats.org/officeDocument/2006/relationships" xmlns:p="http://schemas.openxmlformats.org/presentationml/2006/main">
  <p:tag name="VEVOX.QRDOT" val="(5,4)"/>
</p:tagLst>
</file>

<file path=ppt/tags/tag77.xml><?xml version="1.0" encoding="utf-8"?>
<p:tagLst xmlns:a="http://schemas.openxmlformats.org/drawingml/2006/main" xmlns:r="http://schemas.openxmlformats.org/officeDocument/2006/relationships" xmlns:p="http://schemas.openxmlformats.org/presentationml/2006/main">
  <p:tag name="VEVOX.QRDOT" val="(7,4)"/>
</p:tagLst>
</file>

<file path=ppt/tags/tag78.xml><?xml version="1.0" encoding="utf-8"?>
<p:tagLst xmlns:a="http://schemas.openxmlformats.org/drawingml/2006/main" xmlns:r="http://schemas.openxmlformats.org/officeDocument/2006/relationships" xmlns:p="http://schemas.openxmlformats.org/presentationml/2006/main">
  <p:tag name="VEVOX.QRDOT" val="(9,4)"/>
</p:tagLst>
</file>

<file path=ppt/tags/tag79.xml><?xml version="1.0" encoding="utf-8"?>
<p:tagLst xmlns:a="http://schemas.openxmlformats.org/drawingml/2006/main" xmlns:r="http://schemas.openxmlformats.org/officeDocument/2006/relationships" xmlns:p="http://schemas.openxmlformats.org/presentationml/2006/main">
  <p:tag name="VEVOX.QRDOT" val="(11,4)"/>
</p:tagLst>
</file>

<file path=ppt/tags/tag8.xml><?xml version="1.0" encoding="utf-8"?>
<p:tagLst xmlns:a="http://schemas.openxmlformats.org/drawingml/2006/main" xmlns:r="http://schemas.openxmlformats.org/officeDocument/2006/relationships" xmlns:p="http://schemas.openxmlformats.org/presentationml/2006/main">
  <p:tag name="VEVOX.INSTRUCTION.TEXT" val="join_instructions_text"/>
</p:tagLst>
</file>

<file path=ppt/tags/tag80.xml><?xml version="1.0" encoding="utf-8"?>
<p:tagLst xmlns:a="http://schemas.openxmlformats.org/drawingml/2006/main" xmlns:r="http://schemas.openxmlformats.org/officeDocument/2006/relationships" xmlns:p="http://schemas.openxmlformats.org/presentationml/2006/main">
  <p:tag name="VEVOX.QRDOT" val="(12,4)"/>
</p:tagLst>
</file>

<file path=ppt/tags/tag81.xml><?xml version="1.0" encoding="utf-8"?>
<p:tagLst xmlns:a="http://schemas.openxmlformats.org/drawingml/2006/main" xmlns:r="http://schemas.openxmlformats.org/officeDocument/2006/relationships" xmlns:p="http://schemas.openxmlformats.org/presentationml/2006/main">
  <p:tag name="VEVOX.QRDOT" val="(13,4)"/>
</p:tagLst>
</file>

<file path=ppt/tags/tag82.xml><?xml version="1.0" encoding="utf-8"?>
<p:tagLst xmlns:a="http://schemas.openxmlformats.org/drawingml/2006/main" xmlns:r="http://schemas.openxmlformats.org/officeDocument/2006/relationships" xmlns:p="http://schemas.openxmlformats.org/presentationml/2006/main">
  <p:tag name="VEVOX.QRDOT" val="(14,4)"/>
</p:tagLst>
</file>

<file path=ppt/tags/tag83.xml><?xml version="1.0" encoding="utf-8"?>
<p:tagLst xmlns:a="http://schemas.openxmlformats.org/drawingml/2006/main" xmlns:r="http://schemas.openxmlformats.org/officeDocument/2006/relationships" xmlns:p="http://schemas.openxmlformats.org/presentationml/2006/main">
  <p:tag name="VEVOX.QRDOT" val="(15,4)"/>
</p:tagLst>
</file>

<file path=ppt/tags/tag84.xml><?xml version="1.0" encoding="utf-8"?>
<p:tagLst xmlns:a="http://schemas.openxmlformats.org/drawingml/2006/main" xmlns:r="http://schemas.openxmlformats.org/officeDocument/2006/relationships" xmlns:p="http://schemas.openxmlformats.org/presentationml/2006/main">
  <p:tag name="VEVOX.QRDOT" val="(17,4)"/>
</p:tagLst>
</file>

<file path=ppt/tags/tag85.xml><?xml version="1.0" encoding="utf-8"?>
<p:tagLst xmlns:a="http://schemas.openxmlformats.org/drawingml/2006/main" xmlns:r="http://schemas.openxmlformats.org/officeDocument/2006/relationships" xmlns:p="http://schemas.openxmlformats.org/presentationml/2006/main">
  <p:tag name="VEVOX.QRDOT" val="(19,4)"/>
</p:tagLst>
</file>

<file path=ppt/tags/tag86.xml><?xml version="1.0" encoding="utf-8"?>
<p:tagLst xmlns:a="http://schemas.openxmlformats.org/drawingml/2006/main" xmlns:r="http://schemas.openxmlformats.org/officeDocument/2006/relationships" xmlns:p="http://schemas.openxmlformats.org/presentationml/2006/main">
  <p:tag name="VEVOX.QRDOT" val="(21,4)"/>
</p:tagLst>
</file>

<file path=ppt/tags/tag87.xml><?xml version="1.0" encoding="utf-8"?>
<p:tagLst xmlns:a="http://schemas.openxmlformats.org/drawingml/2006/main" xmlns:r="http://schemas.openxmlformats.org/officeDocument/2006/relationships" xmlns:p="http://schemas.openxmlformats.org/presentationml/2006/main">
  <p:tag name="VEVOX.QRDOT" val="(23,4)"/>
</p:tagLst>
</file>

<file path=ppt/tags/tag88.xml><?xml version="1.0" encoding="utf-8"?>
<p:tagLst xmlns:a="http://schemas.openxmlformats.org/drawingml/2006/main" xmlns:r="http://schemas.openxmlformats.org/officeDocument/2006/relationships" xmlns:p="http://schemas.openxmlformats.org/presentationml/2006/main">
  <p:tag name="VEVOX.QRDOT" val="(25,4)"/>
</p:tagLst>
</file>

<file path=ppt/tags/tag89.xml><?xml version="1.0" encoding="utf-8"?>
<p:tagLst xmlns:a="http://schemas.openxmlformats.org/drawingml/2006/main" xmlns:r="http://schemas.openxmlformats.org/officeDocument/2006/relationships" xmlns:p="http://schemas.openxmlformats.org/presentationml/2006/main">
  <p:tag name="VEVOX.QRDOT" val="(26,4)"/>
</p:tagLst>
</file>

<file path=ppt/tags/tag9.xml><?xml version="1.0" encoding="utf-8"?>
<p:tagLst xmlns:a="http://schemas.openxmlformats.org/drawingml/2006/main" xmlns:r="http://schemas.openxmlformats.org/officeDocument/2006/relationships" xmlns:p="http://schemas.openxmlformats.org/presentationml/2006/main">
  <p:tag name="VEVOX.QR.CHECKERBOARD" val="x"/>
</p:tagLst>
</file>

<file path=ppt/tags/tag90.xml><?xml version="1.0" encoding="utf-8"?>
<p:tagLst xmlns:a="http://schemas.openxmlformats.org/drawingml/2006/main" xmlns:r="http://schemas.openxmlformats.org/officeDocument/2006/relationships" xmlns:p="http://schemas.openxmlformats.org/presentationml/2006/main">
  <p:tag name="VEVOX.QRDOT" val="(27,4)"/>
</p:tagLst>
</file>

<file path=ppt/tags/tag91.xml><?xml version="1.0" encoding="utf-8"?>
<p:tagLst xmlns:a="http://schemas.openxmlformats.org/drawingml/2006/main" xmlns:r="http://schemas.openxmlformats.org/officeDocument/2006/relationships" xmlns:p="http://schemas.openxmlformats.org/presentationml/2006/main">
  <p:tag name="VEVOX.QRDOT" val="(29,4)"/>
</p:tagLst>
</file>

<file path=ppt/tags/tag92.xml><?xml version="1.0" encoding="utf-8"?>
<p:tagLst xmlns:a="http://schemas.openxmlformats.org/drawingml/2006/main" xmlns:r="http://schemas.openxmlformats.org/officeDocument/2006/relationships" xmlns:p="http://schemas.openxmlformats.org/presentationml/2006/main">
  <p:tag name="VEVOX.QRDOT" val="(1,5)"/>
</p:tagLst>
</file>

<file path=ppt/tags/tag93.xml><?xml version="1.0" encoding="utf-8"?>
<p:tagLst xmlns:a="http://schemas.openxmlformats.org/drawingml/2006/main" xmlns:r="http://schemas.openxmlformats.org/officeDocument/2006/relationships" xmlns:p="http://schemas.openxmlformats.org/presentationml/2006/main">
  <p:tag name="VEVOX.QRDOT" val="(7,5)"/>
</p:tagLst>
</file>

<file path=ppt/tags/tag94.xml><?xml version="1.0" encoding="utf-8"?>
<p:tagLst xmlns:a="http://schemas.openxmlformats.org/drawingml/2006/main" xmlns:r="http://schemas.openxmlformats.org/officeDocument/2006/relationships" xmlns:p="http://schemas.openxmlformats.org/presentationml/2006/main">
  <p:tag name="VEVOX.QRDOT" val="(9,5)"/>
</p:tagLst>
</file>

<file path=ppt/tags/tag95.xml><?xml version="1.0" encoding="utf-8"?>
<p:tagLst xmlns:a="http://schemas.openxmlformats.org/drawingml/2006/main" xmlns:r="http://schemas.openxmlformats.org/officeDocument/2006/relationships" xmlns:p="http://schemas.openxmlformats.org/presentationml/2006/main">
  <p:tag name="VEVOX.QRDOT" val="(12,5)"/>
</p:tagLst>
</file>

<file path=ppt/tags/tag96.xml><?xml version="1.0" encoding="utf-8"?>
<p:tagLst xmlns:a="http://schemas.openxmlformats.org/drawingml/2006/main" xmlns:r="http://schemas.openxmlformats.org/officeDocument/2006/relationships" xmlns:p="http://schemas.openxmlformats.org/presentationml/2006/main">
  <p:tag name="VEVOX.QRDOT" val="(13,5)"/>
</p:tagLst>
</file>

<file path=ppt/tags/tag97.xml><?xml version="1.0" encoding="utf-8"?>
<p:tagLst xmlns:a="http://schemas.openxmlformats.org/drawingml/2006/main" xmlns:r="http://schemas.openxmlformats.org/officeDocument/2006/relationships" xmlns:p="http://schemas.openxmlformats.org/presentationml/2006/main">
  <p:tag name="VEVOX.QRDOT" val="(14,5)"/>
</p:tagLst>
</file>

<file path=ppt/tags/tag98.xml><?xml version="1.0" encoding="utf-8"?>
<p:tagLst xmlns:a="http://schemas.openxmlformats.org/drawingml/2006/main" xmlns:r="http://schemas.openxmlformats.org/officeDocument/2006/relationships" xmlns:p="http://schemas.openxmlformats.org/presentationml/2006/main">
  <p:tag name="VEVOX.QRDOT" val="(15,5)"/>
</p:tagLst>
</file>

<file path=ppt/tags/tag99.xml><?xml version="1.0" encoding="utf-8"?>
<p:tagLst xmlns:a="http://schemas.openxmlformats.org/drawingml/2006/main" xmlns:r="http://schemas.openxmlformats.org/officeDocument/2006/relationships" xmlns:p="http://schemas.openxmlformats.org/presentationml/2006/main">
  <p:tag name="VEVOX.QRDOT" val="(16,5)"/>
</p:tagLst>
</file>

<file path=ppt/theme/theme1.xml><?xml version="1.0" encoding="utf-8"?>
<a:theme xmlns:a="http://schemas.openxmlformats.org/drawingml/2006/main" name="Office Theme">
  <a:themeElements>
    <a:clrScheme name="Red WMG">
      <a:dk1>
        <a:srgbClr val="4B4C4D"/>
      </a:dk1>
      <a:lt1>
        <a:srgbClr val="FFFFFF"/>
      </a:lt1>
      <a:dk2>
        <a:srgbClr val="EE2E22"/>
      </a:dk2>
      <a:lt2>
        <a:srgbClr val="CFD0D2"/>
      </a:lt2>
      <a:accent1>
        <a:srgbClr val="FFFFFF"/>
      </a:accent1>
      <a:accent2>
        <a:srgbClr val="EE2E22"/>
      </a:accent2>
      <a:accent3>
        <a:srgbClr val="4B4C4D"/>
      </a:accent3>
      <a:accent4>
        <a:srgbClr val="CFD0D2"/>
      </a:accent4>
      <a:accent5>
        <a:srgbClr val="EE2E22"/>
      </a:accent5>
      <a:accent6>
        <a:srgbClr val="4B4C4D"/>
      </a:accent6>
      <a:hlink>
        <a:srgbClr val="0070C0"/>
      </a:hlink>
      <a:folHlink>
        <a:srgbClr val="96607D"/>
      </a:folHlink>
    </a:clrScheme>
    <a:fontScheme name="Custom 1">
      <a:majorFont>
        <a:latin typeface="Avenir Next LT Pro"/>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875"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0CE71F7-56C2-4407-BE30-7A53A8F26D57}">
  <we:reference id="3e0fcce7-415c-4081-926c-b4e449c650e4" version="1.1.0.2" store="EXCatalog" storeType="EXCatalog"/>
  <we:alternateReferences>
    <we:reference id="WA200004709" version="1.1.0.2" store="en-GB" storeType="OMEX"/>
  </we:alternateReferences>
  <we:properties>
    <we:property name="Office.AutoShowTaskpaneWithDocument" value="true"/>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798714655B894B8084CBF5C0591ADD" ma:contentTypeVersion="17" ma:contentTypeDescription="Create a new document." ma:contentTypeScope="" ma:versionID="f2374f24be9d782032e4a7675fec79bc">
  <xsd:schema xmlns:xsd="http://www.w3.org/2001/XMLSchema" xmlns:xs="http://www.w3.org/2001/XMLSchema" xmlns:p="http://schemas.microsoft.com/office/2006/metadata/properties" xmlns:ns2="3853a45d-25ee-43b3-92b9-45e580c01cb4" xmlns:ns3="273ec27e-6337-48a5-9639-8d852283c532" targetNamespace="http://schemas.microsoft.com/office/2006/metadata/properties" ma:root="true" ma:fieldsID="caa4c4cbf1ab6f910b5c1bfffb51f6a6" ns2:_="" ns3:_="">
    <xsd:import namespace="3853a45d-25ee-43b3-92b9-45e580c01cb4"/>
    <xsd:import namespace="273ec27e-6337-48a5-9639-8d852283c5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Publication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53a45d-25ee-43b3-92b9-45e580c01c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Publicationstatus" ma:index="24" nillable="true" ma:displayName="Publication status" ma:description="This file has been reviewed by AI for and has had amendments reviewed and accepted" ma:format="Dropdown" ma:internalName="Publicationstatu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73ec27e-6337-48a5-9639-8d852283c53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fce85191-f65f-4d09-9aa6-f30e21248bcb}" ma:internalName="TaxCatchAll" ma:showField="CatchAllData" ma:web="273ec27e-6337-48a5-9639-8d852283c53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cationstatus xmlns="3853a45d-25ee-43b3-92b9-45e580c01cb4" xsi:nil="true"/>
    <TaxCatchAll xmlns="273ec27e-6337-48a5-9639-8d852283c532" xsi:nil="true"/>
    <lcf76f155ced4ddcb4097134ff3c332f xmlns="3853a45d-25ee-43b3-92b9-45e580c01cb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F02EDC3-26F9-4362-87D2-AF93FFCC96E8}">
  <ds:schemaRefs>
    <ds:schemaRef ds:uri="http://schemas.microsoft.com/sharepoint/v3/contenttype/forms"/>
  </ds:schemaRefs>
</ds:datastoreItem>
</file>

<file path=customXml/itemProps2.xml><?xml version="1.0" encoding="utf-8"?>
<ds:datastoreItem xmlns:ds="http://schemas.openxmlformats.org/officeDocument/2006/customXml" ds:itemID="{4674994B-546C-4190-BFEA-123907FF6828}">
  <ds:schemaRefs>
    <ds:schemaRef ds:uri="273ec27e-6337-48a5-9639-8d852283c532"/>
    <ds:schemaRef ds:uri="3853a45d-25ee-43b3-92b9-45e580c01cb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CF37C1D-9506-446E-8126-BB5B1B3A8939}">
  <ds:schemaRefs>
    <ds:schemaRef ds:uri="http://purl.org/dc/terms/"/>
    <ds:schemaRef ds:uri="http://schemas.microsoft.com/office/2006/metadata/properties"/>
    <ds:schemaRef ds:uri="http://schemas.microsoft.com/office/infopath/2007/PartnerControls"/>
    <ds:schemaRef ds:uri="http://purl.org/dc/dcmitype/"/>
    <ds:schemaRef ds:uri="http://schemas.openxmlformats.org/package/2006/metadata/core-properties"/>
    <ds:schemaRef ds:uri="3853a45d-25ee-43b3-92b9-45e580c01cb4"/>
    <ds:schemaRef ds:uri="http://schemas.microsoft.com/office/2006/documentManagement/types"/>
    <ds:schemaRef ds:uri="http://purl.org/dc/elements/1.1/"/>
    <ds:schemaRef ds:uri="273ec27e-6337-48a5-9639-8d852283c53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19</TotalTime>
  <Words>2875</Words>
  <Application>Microsoft Office PowerPoint</Application>
  <PresentationFormat>Widescreen</PresentationFormat>
  <Paragraphs>289</Paragraphs>
  <Slides>30</Slides>
  <Notes>20</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Aptos</vt:lpstr>
      <vt:lpstr>Arial</vt:lpstr>
      <vt:lpstr>Arial,Sans-Serif</vt:lpstr>
      <vt:lpstr>Avenir Next LT Pro</vt:lpstr>
      <vt:lpstr>Calibri</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Two AIs give different answers…</vt:lpstr>
      <vt:lpstr>It’s the same with other items</vt:lpstr>
      <vt:lpstr>PowerPoint Presentation</vt:lpstr>
      <vt:lpstr> Is AI transforming higher education? VOTE NOW  </vt:lpstr>
      <vt:lpstr>Are these cases evidence that education is being transformed by GEN AI</vt:lpstr>
      <vt:lpstr>PowerPoint Presentation</vt:lpstr>
      <vt:lpstr>PowerPoint Presentation</vt:lpstr>
      <vt:lpstr>PowerPoint Presentation</vt:lpstr>
    </vt:vector>
  </TitlesOfParts>
  <Company>WMG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O'Brien, Shannon</dc:creator>
  <cp:lastModifiedBy>Shore, Diana</cp:lastModifiedBy>
  <cp:revision>4</cp:revision>
  <dcterms:created xsi:type="dcterms:W3CDTF">2024-07-18T13:23:28Z</dcterms:created>
  <dcterms:modified xsi:type="dcterms:W3CDTF">2025-06-04T17:18:19Z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0x0101002E798714655B894B8084CBF5C0591ADD</vt:lpwstr>
  </property>
  <property fmtid="{D5CDD505-2E9C-101B-9397-08002B2CF9AE}" pid="3" name="MediaServiceImageTags">
    <vt:lpwstr/>
  </property>
</Properties>
</file>